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8"/>
  </p:notesMasterIdLst>
  <p:handoutMasterIdLst>
    <p:handoutMasterId r:id="rId59"/>
  </p:handoutMasterIdLst>
  <p:sldIdLst>
    <p:sldId id="357" r:id="rId2"/>
    <p:sldId id="358" r:id="rId3"/>
    <p:sldId id="366" r:id="rId4"/>
    <p:sldId id="294" r:id="rId5"/>
    <p:sldId id="311" r:id="rId6"/>
    <p:sldId id="361" r:id="rId7"/>
    <p:sldId id="367" r:id="rId8"/>
    <p:sldId id="376" r:id="rId9"/>
    <p:sldId id="363" r:id="rId10"/>
    <p:sldId id="320" r:id="rId11"/>
    <p:sldId id="321" r:id="rId12"/>
    <p:sldId id="322" r:id="rId13"/>
    <p:sldId id="323" r:id="rId14"/>
    <p:sldId id="324" r:id="rId15"/>
    <p:sldId id="325" r:id="rId16"/>
    <p:sldId id="326" r:id="rId17"/>
    <p:sldId id="327" r:id="rId18"/>
    <p:sldId id="328" r:id="rId19"/>
    <p:sldId id="329" r:id="rId20"/>
    <p:sldId id="331" r:id="rId21"/>
    <p:sldId id="332" r:id="rId22"/>
    <p:sldId id="330" r:id="rId23"/>
    <p:sldId id="333" r:id="rId24"/>
    <p:sldId id="334" r:id="rId25"/>
    <p:sldId id="335" r:id="rId26"/>
    <p:sldId id="336" r:id="rId27"/>
    <p:sldId id="337" r:id="rId28"/>
    <p:sldId id="338" r:id="rId29"/>
    <p:sldId id="339" r:id="rId30"/>
    <p:sldId id="340" r:id="rId31"/>
    <p:sldId id="347" r:id="rId32"/>
    <p:sldId id="348" r:id="rId33"/>
    <p:sldId id="349" r:id="rId34"/>
    <p:sldId id="350" r:id="rId35"/>
    <p:sldId id="351" r:id="rId36"/>
    <p:sldId id="391" r:id="rId37"/>
    <p:sldId id="392" r:id="rId38"/>
    <p:sldId id="352" r:id="rId39"/>
    <p:sldId id="341" r:id="rId40"/>
    <p:sldId id="399" r:id="rId41"/>
    <p:sldId id="395" r:id="rId42"/>
    <p:sldId id="396" r:id="rId43"/>
    <p:sldId id="397" r:id="rId44"/>
    <p:sldId id="398" r:id="rId45"/>
    <p:sldId id="346" r:id="rId46"/>
    <p:sldId id="353" r:id="rId47"/>
    <p:sldId id="364" r:id="rId48"/>
    <p:sldId id="378" r:id="rId49"/>
    <p:sldId id="380" r:id="rId50"/>
    <p:sldId id="382" r:id="rId51"/>
    <p:sldId id="377" r:id="rId52"/>
    <p:sldId id="379" r:id="rId53"/>
    <p:sldId id="381" r:id="rId54"/>
    <p:sldId id="383" r:id="rId55"/>
    <p:sldId id="387" r:id="rId56"/>
    <p:sldId id="384" r:id="rId57"/>
  </p:sldIdLst>
  <p:sldSz cx="9144000" cy="6858000" type="screen4x3"/>
  <p:notesSz cx="9723438"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8AA3"/>
    <a:srgbClr val="C082AA"/>
    <a:srgbClr val="000000"/>
    <a:srgbClr val="CBCBCB"/>
    <a:srgbClr val="B3A493"/>
    <a:srgbClr val="D6A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46" autoAdjust="0"/>
    <p:restoredTop sz="94660"/>
  </p:normalViewPr>
  <p:slideViewPr>
    <p:cSldViewPr>
      <p:cViewPr varScale="1">
        <p:scale>
          <a:sx n="88" d="100"/>
          <a:sy n="88" d="100"/>
        </p:scale>
        <p:origin x="1699"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75605-3562-4FA5-AA40-A25E8B28B2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A11097E-38C9-48D6-9B48-6073A0902898}">
      <dgm:prSet phldrT="[Text]"/>
      <dgm:spPr/>
      <dgm:t>
        <a:bodyPr/>
        <a:lstStyle/>
        <a:p>
          <a:r>
            <a:rPr lang="vi-VN" dirty="0" smtClean="0"/>
            <a:t>Khái niệm, đối tượng và phương pháp điều chỉnh của Luật Lao động</a:t>
          </a:r>
          <a:endParaRPr lang="en-US" dirty="0"/>
        </a:p>
      </dgm:t>
    </dgm:pt>
    <dgm:pt modelId="{ED89DC60-E0C6-479F-BF86-14AD3E52017A}" type="parTrans" cxnId="{0C2E2308-4714-45A6-AF33-1CA9AAF59C3B}">
      <dgm:prSet/>
      <dgm:spPr/>
      <dgm:t>
        <a:bodyPr/>
        <a:lstStyle/>
        <a:p>
          <a:endParaRPr lang="en-US"/>
        </a:p>
      </dgm:t>
    </dgm:pt>
    <dgm:pt modelId="{F7544CA0-D45D-4519-935B-9F603F687EC4}" type="sibTrans" cxnId="{0C2E2308-4714-45A6-AF33-1CA9AAF59C3B}">
      <dgm:prSet/>
      <dgm:spPr/>
      <dgm:t>
        <a:bodyPr/>
        <a:lstStyle/>
        <a:p>
          <a:endParaRPr lang="en-US"/>
        </a:p>
      </dgm:t>
    </dgm:pt>
    <dgm:pt modelId="{EFBF0E1E-19D6-473B-A885-0FDF56416D63}">
      <dgm:prSet phldrT="[Text]"/>
      <dgm:spPr/>
      <dgm:t>
        <a:bodyPr/>
        <a:lstStyle/>
        <a:p>
          <a:r>
            <a:rPr lang="vi-VN" dirty="0" smtClean="0"/>
            <a:t>Các nguyên tắc cơ bản của luật Lao động</a:t>
          </a:r>
          <a:endParaRPr lang="en-US" dirty="0"/>
        </a:p>
      </dgm:t>
    </dgm:pt>
    <dgm:pt modelId="{6A31A279-D8FE-4BE3-997B-61B3AECB7917}" type="parTrans" cxnId="{6989122A-BC59-4140-A71F-1C1FA2BA004D}">
      <dgm:prSet/>
      <dgm:spPr/>
      <dgm:t>
        <a:bodyPr/>
        <a:lstStyle/>
        <a:p>
          <a:endParaRPr lang="en-US"/>
        </a:p>
      </dgm:t>
    </dgm:pt>
    <dgm:pt modelId="{0B0EFC85-E0BC-454D-8EA7-1FC3B360F649}" type="sibTrans" cxnId="{6989122A-BC59-4140-A71F-1C1FA2BA004D}">
      <dgm:prSet/>
      <dgm:spPr/>
      <dgm:t>
        <a:bodyPr/>
        <a:lstStyle/>
        <a:p>
          <a:endParaRPr lang="en-US"/>
        </a:p>
      </dgm:t>
    </dgm:pt>
    <dgm:pt modelId="{74F92074-939C-441A-A179-06932BFC61BE}">
      <dgm:prSet/>
      <dgm:spPr/>
      <dgm:t>
        <a:bodyPr/>
        <a:lstStyle/>
        <a:p>
          <a:r>
            <a:rPr lang="vi-VN" dirty="0" smtClean="0"/>
            <a:t>Một số nội dung của Bộ luật Lao động</a:t>
          </a:r>
        </a:p>
        <a:p>
          <a:endParaRPr lang="en-US" dirty="0"/>
        </a:p>
      </dgm:t>
    </dgm:pt>
    <dgm:pt modelId="{9D8C86E8-5A79-479F-99A5-94BD00A2E168}" type="parTrans" cxnId="{AE90C1F2-55A4-4569-BCCE-98237D841E7F}">
      <dgm:prSet/>
      <dgm:spPr/>
      <dgm:t>
        <a:bodyPr/>
        <a:lstStyle/>
        <a:p>
          <a:endParaRPr lang="en-US"/>
        </a:p>
      </dgm:t>
    </dgm:pt>
    <dgm:pt modelId="{6FE246B3-E8A0-4AD0-AF4C-16EB769E0020}" type="sibTrans" cxnId="{AE90C1F2-55A4-4569-BCCE-98237D841E7F}">
      <dgm:prSet/>
      <dgm:spPr/>
      <dgm:t>
        <a:bodyPr/>
        <a:lstStyle/>
        <a:p>
          <a:endParaRPr lang="en-US"/>
        </a:p>
      </dgm:t>
    </dgm:pt>
    <dgm:pt modelId="{C597DA5D-34E3-4573-99B2-339F17E3E531}" type="pres">
      <dgm:prSet presAssocID="{98975605-3562-4FA5-AA40-A25E8B28B24D}" presName="Name0" presStyleCnt="0">
        <dgm:presLayoutVars>
          <dgm:chMax val="7"/>
          <dgm:chPref val="7"/>
          <dgm:dir/>
        </dgm:presLayoutVars>
      </dgm:prSet>
      <dgm:spPr/>
      <dgm:t>
        <a:bodyPr/>
        <a:lstStyle/>
        <a:p>
          <a:endParaRPr lang="en-US"/>
        </a:p>
      </dgm:t>
    </dgm:pt>
    <dgm:pt modelId="{D51484A2-33BA-4152-89D4-2E16498523F6}" type="pres">
      <dgm:prSet presAssocID="{98975605-3562-4FA5-AA40-A25E8B28B24D}" presName="Name1" presStyleCnt="0"/>
      <dgm:spPr/>
    </dgm:pt>
    <dgm:pt modelId="{5D0D15CC-5E4F-430E-BBD2-5A218CDC2CC4}" type="pres">
      <dgm:prSet presAssocID="{98975605-3562-4FA5-AA40-A25E8B28B24D}" presName="cycle" presStyleCnt="0"/>
      <dgm:spPr/>
    </dgm:pt>
    <dgm:pt modelId="{63668C6F-4CF2-444C-B585-068CC4B55652}" type="pres">
      <dgm:prSet presAssocID="{98975605-3562-4FA5-AA40-A25E8B28B24D}" presName="srcNode" presStyleLbl="node1" presStyleIdx="0" presStyleCnt="3"/>
      <dgm:spPr/>
    </dgm:pt>
    <dgm:pt modelId="{C84D695D-FE47-478B-8733-DA262D8E079F}" type="pres">
      <dgm:prSet presAssocID="{98975605-3562-4FA5-AA40-A25E8B28B24D}" presName="conn" presStyleLbl="parChTrans1D2" presStyleIdx="0" presStyleCnt="1"/>
      <dgm:spPr/>
      <dgm:t>
        <a:bodyPr/>
        <a:lstStyle/>
        <a:p>
          <a:endParaRPr lang="en-US"/>
        </a:p>
      </dgm:t>
    </dgm:pt>
    <dgm:pt modelId="{D25092A2-04A3-41CB-879A-2B602DF7F342}" type="pres">
      <dgm:prSet presAssocID="{98975605-3562-4FA5-AA40-A25E8B28B24D}" presName="extraNode" presStyleLbl="node1" presStyleIdx="0" presStyleCnt="3"/>
      <dgm:spPr/>
    </dgm:pt>
    <dgm:pt modelId="{80CF640D-3C04-42C1-9455-A88D0952A826}" type="pres">
      <dgm:prSet presAssocID="{98975605-3562-4FA5-AA40-A25E8B28B24D}" presName="dstNode" presStyleLbl="node1" presStyleIdx="0" presStyleCnt="3"/>
      <dgm:spPr/>
    </dgm:pt>
    <dgm:pt modelId="{128742BA-0833-4A7B-8CD2-5F74A73F4525}" type="pres">
      <dgm:prSet presAssocID="{FA11097E-38C9-48D6-9B48-6073A0902898}" presName="text_1" presStyleLbl="node1" presStyleIdx="0" presStyleCnt="3">
        <dgm:presLayoutVars>
          <dgm:bulletEnabled val="1"/>
        </dgm:presLayoutVars>
      </dgm:prSet>
      <dgm:spPr/>
      <dgm:t>
        <a:bodyPr/>
        <a:lstStyle/>
        <a:p>
          <a:endParaRPr lang="en-US"/>
        </a:p>
      </dgm:t>
    </dgm:pt>
    <dgm:pt modelId="{FFB5C1E0-BE5A-48CC-9E02-0E08A5F80695}" type="pres">
      <dgm:prSet presAssocID="{FA11097E-38C9-48D6-9B48-6073A0902898}" presName="accent_1" presStyleCnt="0"/>
      <dgm:spPr/>
    </dgm:pt>
    <dgm:pt modelId="{139474C2-0FF6-4330-A588-5468D2C20C45}" type="pres">
      <dgm:prSet presAssocID="{FA11097E-38C9-48D6-9B48-6073A0902898}" presName="accentRepeatNode" presStyleLbl="solidFgAcc1" presStyleIdx="0" presStyleCnt="3"/>
      <dgm:spPr/>
    </dgm:pt>
    <dgm:pt modelId="{746F67AC-8CF2-4ACE-8B0B-5622A06C697F}" type="pres">
      <dgm:prSet presAssocID="{EFBF0E1E-19D6-473B-A885-0FDF56416D63}" presName="text_2" presStyleLbl="node1" presStyleIdx="1" presStyleCnt="3">
        <dgm:presLayoutVars>
          <dgm:bulletEnabled val="1"/>
        </dgm:presLayoutVars>
      </dgm:prSet>
      <dgm:spPr/>
      <dgm:t>
        <a:bodyPr/>
        <a:lstStyle/>
        <a:p>
          <a:endParaRPr lang="en-US"/>
        </a:p>
      </dgm:t>
    </dgm:pt>
    <dgm:pt modelId="{99D5803C-E64D-44BE-BD50-5A22A429C61B}" type="pres">
      <dgm:prSet presAssocID="{EFBF0E1E-19D6-473B-A885-0FDF56416D63}" presName="accent_2" presStyleCnt="0"/>
      <dgm:spPr/>
    </dgm:pt>
    <dgm:pt modelId="{BA8CE99F-EEFE-416B-AA05-D392302C9FD9}" type="pres">
      <dgm:prSet presAssocID="{EFBF0E1E-19D6-473B-A885-0FDF56416D63}" presName="accentRepeatNode" presStyleLbl="solidFgAcc1" presStyleIdx="1" presStyleCnt="3"/>
      <dgm:spPr/>
    </dgm:pt>
    <dgm:pt modelId="{5BF31B01-222E-4C81-8214-B32A66C96F6C}" type="pres">
      <dgm:prSet presAssocID="{74F92074-939C-441A-A179-06932BFC61BE}" presName="text_3" presStyleLbl="node1" presStyleIdx="2" presStyleCnt="3">
        <dgm:presLayoutVars>
          <dgm:bulletEnabled val="1"/>
        </dgm:presLayoutVars>
      </dgm:prSet>
      <dgm:spPr/>
      <dgm:t>
        <a:bodyPr/>
        <a:lstStyle/>
        <a:p>
          <a:endParaRPr lang="en-US"/>
        </a:p>
      </dgm:t>
    </dgm:pt>
    <dgm:pt modelId="{D10D5A53-7ED9-4886-8A94-6F5C5D9FF474}" type="pres">
      <dgm:prSet presAssocID="{74F92074-939C-441A-A179-06932BFC61BE}" presName="accent_3" presStyleCnt="0"/>
      <dgm:spPr/>
    </dgm:pt>
    <dgm:pt modelId="{C7DB8CD1-E0FF-4E7C-89F3-358D45CE9AF0}" type="pres">
      <dgm:prSet presAssocID="{74F92074-939C-441A-A179-06932BFC61BE}" presName="accentRepeatNode" presStyleLbl="solidFgAcc1" presStyleIdx="2" presStyleCnt="3"/>
      <dgm:spPr/>
    </dgm:pt>
  </dgm:ptLst>
  <dgm:cxnLst>
    <dgm:cxn modelId="{6989122A-BC59-4140-A71F-1C1FA2BA004D}" srcId="{98975605-3562-4FA5-AA40-A25E8B28B24D}" destId="{EFBF0E1E-19D6-473B-A885-0FDF56416D63}" srcOrd="1" destOrd="0" parTransId="{6A31A279-D8FE-4BE3-997B-61B3AECB7917}" sibTransId="{0B0EFC85-E0BC-454D-8EA7-1FC3B360F649}"/>
    <dgm:cxn modelId="{38AE979C-6FC2-4A16-A134-390DFD55E9B6}" type="presOf" srcId="{74F92074-939C-441A-A179-06932BFC61BE}" destId="{5BF31B01-222E-4C81-8214-B32A66C96F6C}" srcOrd="0" destOrd="0" presId="urn:microsoft.com/office/officeart/2008/layout/VerticalCurvedList"/>
    <dgm:cxn modelId="{AC34B887-6B9D-48E9-A03C-0F7B8AC894A7}" type="presOf" srcId="{98975605-3562-4FA5-AA40-A25E8B28B24D}" destId="{C597DA5D-34E3-4573-99B2-339F17E3E531}" srcOrd="0" destOrd="0" presId="urn:microsoft.com/office/officeart/2008/layout/VerticalCurvedList"/>
    <dgm:cxn modelId="{54ED040A-F244-4B5F-960F-AB5CD6178266}" type="presOf" srcId="{EFBF0E1E-19D6-473B-A885-0FDF56416D63}" destId="{746F67AC-8CF2-4ACE-8B0B-5622A06C697F}" srcOrd="0" destOrd="0" presId="urn:microsoft.com/office/officeart/2008/layout/VerticalCurvedList"/>
    <dgm:cxn modelId="{0C2E2308-4714-45A6-AF33-1CA9AAF59C3B}" srcId="{98975605-3562-4FA5-AA40-A25E8B28B24D}" destId="{FA11097E-38C9-48D6-9B48-6073A0902898}" srcOrd="0" destOrd="0" parTransId="{ED89DC60-E0C6-479F-BF86-14AD3E52017A}" sibTransId="{F7544CA0-D45D-4519-935B-9F603F687EC4}"/>
    <dgm:cxn modelId="{7EEA5489-CADB-4CDD-A462-8EF6F3227C57}" type="presOf" srcId="{F7544CA0-D45D-4519-935B-9F603F687EC4}" destId="{C84D695D-FE47-478B-8733-DA262D8E079F}" srcOrd="0" destOrd="0" presId="urn:microsoft.com/office/officeart/2008/layout/VerticalCurvedList"/>
    <dgm:cxn modelId="{AE90C1F2-55A4-4569-BCCE-98237D841E7F}" srcId="{98975605-3562-4FA5-AA40-A25E8B28B24D}" destId="{74F92074-939C-441A-A179-06932BFC61BE}" srcOrd="2" destOrd="0" parTransId="{9D8C86E8-5A79-479F-99A5-94BD00A2E168}" sibTransId="{6FE246B3-E8A0-4AD0-AF4C-16EB769E0020}"/>
    <dgm:cxn modelId="{A51EBB3D-609F-42C4-9B10-590808B37001}" type="presOf" srcId="{FA11097E-38C9-48D6-9B48-6073A0902898}" destId="{128742BA-0833-4A7B-8CD2-5F74A73F4525}" srcOrd="0" destOrd="0" presId="urn:microsoft.com/office/officeart/2008/layout/VerticalCurvedList"/>
    <dgm:cxn modelId="{403D1519-DA0F-4822-9B60-429782F751A7}" type="presParOf" srcId="{C597DA5D-34E3-4573-99B2-339F17E3E531}" destId="{D51484A2-33BA-4152-89D4-2E16498523F6}" srcOrd="0" destOrd="0" presId="urn:microsoft.com/office/officeart/2008/layout/VerticalCurvedList"/>
    <dgm:cxn modelId="{32C090F6-B289-4A5F-803B-7447862531C5}" type="presParOf" srcId="{D51484A2-33BA-4152-89D4-2E16498523F6}" destId="{5D0D15CC-5E4F-430E-BBD2-5A218CDC2CC4}" srcOrd="0" destOrd="0" presId="urn:microsoft.com/office/officeart/2008/layout/VerticalCurvedList"/>
    <dgm:cxn modelId="{ED58DC45-8B4D-42E0-839D-DD16714333FE}" type="presParOf" srcId="{5D0D15CC-5E4F-430E-BBD2-5A218CDC2CC4}" destId="{63668C6F-4CF2-444C-B585-068CC4B55652}" srcOrd="0" destOrd="0" presId="urn:microsoft.com/office/officeart/2008/layout/VerticalCurvedList"/>
    <dgm:cxn modelId="{6D9442A3-A930-4FED-9582-50132CFCA3FF}" type="presParOf" srcId="{5D0D15CC-5E4F-430E-BBD2-5A218CDC2CC4}" destId="{C84D695D-FE47-478B-8733-DA262D8E079F}" srcOrd="1" destOrd="0" presId="urn:microsoft.com/office/officeart/2008/layout/VerticalCurvedList"/>
    <dgm:cxn modelId="{4EA51D63-F9DC-45A9-A3BA-894C8D85ABF9}" type="presParOf" srcId="{5D0D15CC-5E4F-430E-BBD2-5A218CDC2CC4}" destId="{D25092A2-04A3-41CB-879A-2B602DF7F342}" srcOrd="2" destOrd="0" presId="urn:microsoft.com/office/officeart/2008/layout/VerticalCurvedList"/>
    <dgm:cxn modelId="{DA1BF1A1-476B-4800-AE29-C4CE3B836A03}" type="presParOf" srcId="{5D0D15CC-5E4F-430E-BBD2-5A218CDC2CC4}" destId="{80CF640D-3C04-42C1-9455-A88D0952A826}" srcOrd="3" destOrd="0" presId="urn:microsoft.com/office/officeart/2008/layout/VerticalCurvedList"/>
    <dgm:cxn modelId="{E4EB4D1A-B58B-49F2-8A35-3A475C249EA5}" type="presParOf" srcId="{D51484A2-33BA-4152-89D4-2E16498523F6}" destId="{128742BA-0833-4A7B-8CD2-5F74A73F4525}" srcOrd="1" destOrd="0" presId="urn:microsoft.com/office/officeart/2008/layout/VerticalCurvedList"/>
    <dgm:cxn modelId="{B7F174D6-B817-4BEF-B74D-BEB9CCB8A3D1}" type="presParOf" srcId="{D51484A2-33BA-4152-89D4-2E16498523F6}" destId="{FFB5C1E0-BE5A-48CC-9E02-0E08A5F80695}" srcOrd="2" destOrd="0" presId="urn:microsoft.com/office/officeart/2008/layout/VerticalCurvedList"/>
    <dgm:cxn modelId="{ED822B01-37CD-4515-B7C1-2128FE900187}" type="presParOf" srcId="{FFB5C1E0-BE5A-48CC-9E02-0E08A5F80695}" destId="{139474C2-0FF6-4330-A588-5468D2C20C45}" srcOrd="0" destOrd="0" presId="urn:microsoft.com/office/officeart/2008/layout/VerticalCurvedList"/>
    <dgm:cxn modelId="{4C46F521-66A2-4C24-BCE1-B0CF2539D434}" type="presParOf" srcId="{D51484A2-33BA-4152-89D4-2E16498523F6}" destId="{746F67AC-8CF2-4ACE-8B0B-5622A06C697F}" srcOrd="3" destOrd="0" presId="urn:microsoft.com/office/officeart/2008/layout/VerticalCurvedList"/>
    <dgm:cxn modelId="{C94BE953-4538-4115-9CA4-60678288843C}" type="presParOf" srcId="{D51484A2-33BA-4152-89D4-2E16498523F6}" destId="{99D5803C-E64D-44BE-BD50-5A22A429C61B}" srcOrd="4" destOrd="0" presId="urn:microsoft.com/office/officeart/2008/layout/VerticalCurvedList"/>
    <dgm:cxn modelId="{40E76986-17BE-4D27-92B4-8D1F5BE07171}" type="presParOf" srcId="{99D5803C-E64D-44BE-BD50-5A22A429C61B}" destId="{BA8CE99F-EEFE-416B-AA05-D392302C9FD9}" srcOrd="0" destOrd="0" presId="urn:microsoft.com/office/officeart/2008/layout/VerticalCurvedList"/>
    <dgm:cxn modelId="{DB5AAF90-DA78-42F7-AE9A-3998BA7488BA}" type="presParOf" srcId="{D51484A2-33BA-4152-89D4-2E16498523F6}" destId="{5BF31B01-222E-4C81-8214-B32A66C96F6C}" srcOrd="5" destOrd="0" presId="urn:microsoft.com/office/officeart/2008/layout/VerticalCurvedList"/>
    <dgm:cxn modelId="{8E028CEC-F499-4123-B363-E72C2BE07DDA}" type="presParOf" srcId="{D51484A2-33BA-4152-89D4-2E16498523F6}" destId="{D10D5A53-7ED9-4886-8A94-6F5C5D9FF474}" srcOrd="6" destOrd="0" presId="urn:microsoft.com/office/officeart/2008/layout/VerticalCurvedList"/>
    <dgm:cxn modelId="{4B4A7EB2-D1B8-4E45-888E-5D00B24275DC}" type="presParOf" srcId="{D10D5A53-7ED9-4886-8A94-6F5C5D9FF474}" destId="{C7DB8CD1-E0FF-4E7C-89F3-358D45CE9AF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28AFF-5D30-4A0E-979A-DC3094177819}" type="doc">
      <dgm:prSet loTypeId="urn:microsoft.com/office/officeart/2005/8/layout/cycle6" loCatId="cycle" qsTypeId="urn:microsoft.com/office/officeart/2005/8/quickstyle/simple4" qsCatId="simple" csTypeId="urn:microsoft.com/office/officeart/2005/8/colors/colorful5" csCatId="colorful" phldr="1"/>
      <dgm:spPr/>
      <dgm:t>
        <a:bodyPr/>
        <a:lstStyle/>
        <a:p>
          <a:endParaRPr lang="en-US"/>
        </a:p>
      </dgm:t>
    </dgm:pt>
    <dgm:pt modelId="{7D5BE1A4-1193-4CFD-AC4A-96313DE55952}">
      <dgm:prSet phldrT="[Text]" custT="1"/>
      <dgm:spPr/>
      <dgm:t>
        <a:bodyPr/>
        <a:lstStyle/>
        <a:p>
          <a:r>
            <a:rPr lang="en-US" sz="2400" dirty="0" err="1" smtClean="0">
              <a:latin typeface="Arial" pitchFamily="34" charset="0"/>
              <a:cs typeface="Arial" pitchFamily="34" charset="0"/>
            </a:rPr>
            <a:t>NLĐ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hoàn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nhiệm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vụ</a:t>
          </a:r>
          <a:endParaRPr lang="en-US" sz="2400" dirty="0">
            <a:latin typeface="Arial" pitchFamily="34" charset="0"/>
            <a:cs typeface="Arial" pitchFamily="34" charset="0"/>
          </a:endParaRPr>
        </a:p>
      </dgm:t>
    </dgm:pt>
    <dgm:pt modelId="{12254D1B-9663-4765-B517-B48917368D4D}" type="parTrans" cxnId="{7F168AB7-0CB2-409E-BA54-6BD7B16948BB}">
      <dgm:prSet/>
      <dgm:spPr/>
      <dgm:t>
        <a:bodyPr/>
        <a:lstStyle/>
        <a:p>
          <a:endParaRPr lang="en-US"/>
        </a:p>
      </dgm:t>
    </dgm:pt>
    <dgm:pt modelId="{998E429B-2F99-43AB-B794-7A2E91A68FDD}" type="sibTrans" cxnId="{7F168AB7-0CB2-409E-BA54-6BD7B16948BB}">
      <dgm:prSet/>
      <dgm:spPr/>
      <dgm:t>
        <a:bodyPr/>
        <a:lstStyle/>
        <a:p>
          <a:endParaRPr lang="en-US"/>
        </a:p>
      </dgm:t>
    </dgm:pt>
    <dgm:pt modelId="{2D4E7C31-0640-4D1B-8CB0-C76C630C3243}">
      <dgm:prSet phldrT="[Text]" custT="1"/>
      <dgm:spPr/>
      <dgm:t>
        <a:bodyPr/>
        <a:lstStyle/>
        <a:p>
          <a:r>
            <a:rPr lang="en-US" sz="2400" dirty="0" err="1" smtClean="0">
              <a:latin typeface="Arial" pitchFamily="34" charset="0"/>
              <a:cs typeface="Arial" pitchFamily="34" charset="0"/>
            </a:rPr>
            <a:t>NLĐ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kỷ</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thải</a:t>
          </a:r>
          <a:endParaRPr lang="en-US" sz="2400" dirty="0">
            <a:latin typeface="Arial" pitchFamily="34" charset="0"/>
            <a:cs typeface="Arial" pitchFamily="34" charset="0"/>
          </a:endParaRPr>
        </a:p>
      </dgm:t>
    </dgm:pt>
    <dgm:pt modelId="{AE3F5179-FD2F-4850-AF1E-CB20FA4EC65C}" type="parTrans" cxnId="{78555C55-3FA8-424B-AA17-8E5636912CED}">
      <dgm:prSet/>
      <dgm:spPr/>
      <dgm:t>
        <a:bodyPr/>
        <a:lstStyle/>
        <a:p>
          <a:endParaRPr lang="en-US"/>
        </a:p>
      </dgm:t>
    </dgm:pt>
    <dgm:pt modelId="{24572557-2B88-4E4C-AA6C-86A73F641783}" type="sibTrans" cxnId="{78555C55-3FA8-424B-AA17-8E5636912CED}">
      <dgm:prSet/>
      <dgm:spPr/>
      <dgm:t>
        <a:bodyPr/>
        <a:lstStyle/>
        <a:p>
          <a:endParaRPr lang="en-US"/>
        </a:p>
      </dgm:t>
    </dgm:pt>
    <dgm:pt modelId="{CC2DD93C-935B-457A-965C-29A1210C4A8B}">
      <dgm:prSet phldrT="[Text]" custT="1"/>
      <dgm:spPr/>
      <dgm:t>
        <a:bodyPr/>
        <a:lstStyle/>
        <a:p>
          <a:r>
            <a:rPr lang="en-US" sz="2400" dirty="0" err="1" smtClean="0">
              <a:latin typeface="Arial" pitchFamily="34" charset="0"/>
              <a:cs typeface="Arial" pitchFamily="34" charset="0"/>
            </a:rPr>
            <a:t>NLĐ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ốm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đau</a:t>
          </a:r>
          <a:endParaRPr lang="en-US" sz="2400" dirty="0">
            <a:latin typeface="Arial" pitchFamily="34" charset="0"/>
            <a:cs typeface="Arial" pitchFamily="34" charset="0"/>
          </a:endParaRPr>
        </a:p>
      </dgm:t>
    </dgm:pt>
    <dgm:pt modelId="{9DE83AF7-E31A-456F-98C8-F79B70E4C58F}" type="parTrans" cxnId="{B4B2FB55-4972-4B30-9135-8695CDCECE2E}">
      <dgm:prSet/>
      <dgm:spPr/>
      <dgm:t>
        <a:bodyPr/>
        <a:lstStyle/>
        <a:p>
          <a:endParaRPr lang="en-US"/>
        </a:p>
      </dgm:t>
    </dgm:pt>
    <dgm:pt modelId="{0380FD08-AC49-4B55-A63C-64AB53CA8AF1}" type="sibTrans" cxnId="{B4B2FB55-4972-4B30-9135-8695CDCECE2E}">
      <dgm:prSet/>
      <dgm:spPr/>
      <dgm:t>
        <a:bodyPr/>
        <a:lstStyle/>
        <a:p>
          <a:endParaRPr lang="en-US"/>
        </a:p>
      </dgm:t>
    </dgm:pt>
    <dgm:pt modelId="{D5C08538-A641-44B4-B964-72C4AC7320FC}">
      <dgm:prSet phldrT="[Text]" custT="1"/>
      <dgm:spPr/>
      <dgm:t>
        <a:bodyPr/>
        <a:lstStyle/>
        <a:p>
          <a:r>
            <a:rPr lang="en-US" sz="2400" dirty="0" smtClean="0">
              <a:latin typeface="Arial" pitchFamily="34" charset="0"/>
              <a:cs typeface="Arial" pitchFamily="34" charset="0"/>
            </a:rPr>
            <a:t>Do </a:t>
          </a:r>
          <a:r>
            <a:rPr lang="en-US" sz="2400" dirty="0" err="1" smtClean="0">
              <a:latin typeface="Arial" pitchFamily="34" charset="0"/>
              <a:cs typeface="Arial" pitchFamily="34" charset="0"/>
            </a:rPr>
            <a:t>hỏa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hoạn</a:t>
          </a:r>
          <a:endParaRPr lang="en-US" sz="2400" dirty="0">
            <a:latin typeface="Arial" pitchFamily="34" charset="0"/>
            <a:cs typeface="Arial" pitchFamily="34" charset="0"/>
          </a:endParaRPr>
        </a:p>
      </dgm:t>
    </dgm:pt>
    <dgm:pt modelId="{9C2674C2-58B6-4994-A5D7-F0A9BF86511A}" type="parTrans" cxnId="{7D8A5541-A317-4704-89C3-A650C1641DD4}">
      <dgm:prSet/>
      <dgm:spPr/>
      <dgm:t>
        <a:bodyPr/>
        <a:lstStyle/>
        <a:p>
          <a:endParaRPr lang="en-US"/>
        </a:p>
      </dgm:t>
    </dgm:pt>
    <dgm:pt modelId="{FBC36E75-478F-4545-BB18-2B3E5458C444}" type="sibTrans" cxnId="{7D8A5541-A317-4704-89C3-A650C1641DD4}">
      <dgm:prSet/>
      <dgm:spPr/>
      <dgm:t>
        <a:bodyPr/>
        <a:lstStyle/>
        <a:p>
          <a:endParaRPr lang="en-US"/>
        </a:p>
      </dgm:t>
    </dgm:pt>
    <dgm:pt modelId="{3C4ADC3F-BD1B-447A-87C1-977B640C3E9C}">
      <dgm:prSet phldrT="[Text]" custT="1"/>
      <dgm:spPr/>
      <dgm:t>
        <a:bodyPr/>
        <a:lstStyle/>
        <a:p>
          <a:r>
            <a:rPr lang="en-US" sz="2400" dirty="0" err="1" smtClean="0">
              <a:latin typeface="Arial" pitchFamily="34" charset="0"/>
              <a:cs typeface="Arial" pitchFamily="34" charset="0"/>
            </a:rPr>
            <a:t>DN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ngừng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endParaRPr lang="en-US" sz="2400" dirty="0">
            <a:latin typeface="Arial" pitchFamily="34" charset="0"/>
            <a:cs typeface="Arial" pitchFamily="34" charset="0"/>
          </a:endParaRPr>
        </a:p>
      </dgm:t>
    </dgm:pt>
    <dgm:pt modelId="{82741574-1358-4DA4-97C7-A3136FCCA129}" type="parTrans" cxnId="{1F9508DE-162A-4273-82E9-B2CA591CC4A2}">
      <dgm:prSet/>
      <dgm:spPr/>
      <dgm:t>
        <a:bodyPr/>
        <a:lstStyle/>
        <a:p>
          <a:endParaRPr lang="en-US"/>
        </a:p>
      </dgm:t>
    </dgm:pt>
    <dgm:pt modelId="{8E3121DD-11DB-4249-9065-52189593C595}" type="sibTrans" cxnId="{1F9508DE-162A-4273-82E9-B2CA591CC4A2}">
      <dgm:prSet/>
      <dgm:spPr/>
      <dgm:t>
        <a:bodyPr/>
        <a:lstStyle/>
        <a:p>
          <a:endParaRPr lang="en-US"/>
        </a:p>
      </dgm:t>
    </dgm:pt>
    <dgm:pt modelId="{FE0D4A67-49C6-42E3-BCD0-52B5240C711C}" type="pres">
      <dgm:prSet presAssocID="{8CA28AFF-5D30-4A0E-979A-DC3094177819}" presName="cycle" presStyleCnt="0">
        <dgm:presLayoutVars>
          <dgm:dir/>
          <dgm:resizeHandles val="exact"/>
        </dgm:presLayoutVars>
      </dgm:prSet>
      <dgm:spPr/>
      <dgm:t>
        <a:bodyPr/>
        <a:lstStyle/>
        <a:p>
          <a:endParaRPr lang="en-US"/>
        </a:p>
      </dgm:t>
    </dgm:pt>
    <dgm:pt modelId="{1C145410-8DE9-4A55-A07A-7992085F02A6}" type="pres">
      <dgm:prSet presAssocID="{7D5BE1A4-1193-4CFD-AC4A-96313DE55952}" presName="node" presStyleLbl="node1" presStyleIdx="0" presStyleCnt="5">
        <dgm:presLayoutVars>
          <dgm:bulletEnabled val="1"/>
        </dgm:presLayoutVars>
      </dgm:prSet>
      <dgm:spPr/>
      <dgm:t>
        <a:bodyPr/>
        <a:lstStyle/>
        <a:p>
          <a:endParaRPr lang="en-US"/>
        </a:p>
      </dgm:t>
    </dgm:pt>
    <dgm:pt modelId="{C47B25E1-C680-456A-91C9-EBFE5FD5FCA6}" type="pres">
      <dgm:prSet presAssocID="{7D5BE1A4-1193-4CFD-AC4A-96313DE55952}" presName="spNode" presStyleCnt="0"/>
      <dgm:spPr/>
    </dgm:pt>
    <dgm:pt modelId="{100D4E60-07D5-4F6C-BF18-552F954570B5}" type="pres">
      <dgm:prSet presAssocID="{998E429B-2F99-43AB-B794-7A2E91A68FDD}" presName="sibTrans" presStyleLbl="sibTrans1D1" presStyleIdx="0" presStyleCnt="5"/>
      <dgm:spPr/>
      <dgm:t>
        <a:bodyPr/>
        <a:lstStyle/>
        <a:p>
          <a:endParaRPr lang="en-US"/>
        </a:p>
      </dgm:t>
    </dgm:pt>
    <dgm:pt modelId="{505FCECB-85AE-4018-8E04-8AC09D5D663C}" type="pres">
      <dgm:prSet presAssocID="{2D4E7C31-0640-4D1B-8CB0-C76C630C3243}" presName="node" presStyleLbl="node1" presStyleIdx="1" presStyleCnt="5">
        <dgm:presLayoutVars>
          <dgm:bulletEnabled val="1"/>
        </dgm:presLayoutVars>
      </dgm:prSet>
      <dgm:spPr/>
      <dgm:t>
        <a:bodyPr/>
        <a:lstStyle/>
        <a:p>
          <a:endParaRPr lang="en-US"/>
        </a:p>
      </dgm:t>
    </dgm:pt>
    <dgm:pt modelId="{182441E3-8899-45B4-9E12-A5C79351CA5F}" type="pres">
      <dgm:prSet presAssocID="{2D4E7C31-0640-4D1B-8CB0-C76C630C3243}" presName="spNode" presStyleCnt="0"/>
      <dgm:spPr/>
    </dgm:pt>
    <dgm:pt modelId="{38502D74-884C-4306-9FB7-39F13066E2D8}" type="pres">
      <dgm:prSet presAssocID="{24572557-2B88-4E4C-AA6C-86A73F641783}" presName="sibTrans" presStyleLbl="sibTrans1D1" presStyleIdx="1" presStyleCnt="5"/>
      <dgm:spPr/>
      <dgm:t>
        <a:bodyPr/>
        <a:lstStyle/>
        <a:p>
          <a:endParaRPr lang="en-US"/>
        </a:p>
      </dgm:t>
    </dgm:pt>
    <dgm:pt modelId="{96260ED2-C86A-466E-B491-346C10431142}" type="pres">
      <dgm:prSet presAssocID="{CC2DD93C-935B-457A-965C-29A1210C4A8B}" presName="node" presStyleLbl="node1" presStyleIdx="2" presStyleCnt="5">
        <dgm:presLayoutVars>
          <dgm:bulletEnabled val="1"/>
        </dgm:presLayoutVars>
      </dgm:prSet>
      <dgm:spPr/>
      <dgm:t>
        <a:bodyPr/>
        <a:lstStyle/>
        <a:p>
          <a:endParaRPr lang="en-US"/>
        </a:p>
      </dgm:t>
    </dgm:pt>
    <dgm:pt modelId="{C911F90E-CAEE-4688-ABA8-AD170C057141}" type="pres">
      <dgm:prSet presAssocID="{CC2DD93C-935B-457A-965C-29A1210C4A8B}" presName="spNode" presStyleCnt="0"/>
      <dgm:spPr/>
    </dgm:pt>
    <dgm:pt modelId="{4ECA295A-3758-47F0-9EBD-7C8461AA74FA}" type="pres">
      <dgm:prSet presAssocID="{0380FD08-AC49-4B55-A63C-64AB53CA8AF1}" presName="sibTrans" presStyleLbl="sibTrans1D1" presStyleIdx="2" presStyleCnt="5"/>
      <dgm:spPr/>
      <dgm:t>
        <a:bodyPr/>
        <a:lstStyle/>
        <a:p>
          <a:endParaRPr lang="en-US"/>
        </a:p>
      </dgm:t>
    </dgm:pt>
    <dgm:pt modelId="{071DDE2F-AC57-4038-A51D-E8B67454501D}" type="pres">
      <dgm:prSet presAssocID="{D5C08538-A641-44B4-B964-72C4AC7320FC}" presName="node" presStyleLbl="node1" presStyleIdx="3" presStyleCnt="5">
        <dgm:presLayoutVars>
          <dgm:bulletEnabled val="1"/>
        </dgm:presLayoutVars>
      </dgm:prSet>
      <dgm:spPr/>
      <dgm:t>
        <a:bodyPr/>
        <a:lstStyle/>
        <a:p>
          <a:endParaRPr lang="en-US"/>
        </a:p>
      </dgm:t>
    </dgm:pt>
    <dgm:pt modelId="{C51BD409-D1E6-41B4-9653-A7D506ABF9CE}" type="pres">
      <dgm:prSet presAssocID="{D5C08538-A641-44B4-B964-72C4AC7320FC}" presName="spNode" presStyleCnt="0"/>
      <dgm:spPr/>
    </dgm:pt>
    <dgm:pt modelId="{444F38E9-BEF6-408C-997C-6B0CD783722B}" type="pres">
      <dgm:prSet presAssocID="{FBC36E75-478F-4545-BB18-2B3E5458C444}" presName="sibTrans" presStyleLbl="sibTrans1D1" presStyleIdx="3" presStyleCnt="5"/>
      <dgm:spPr/>
      <dgm:t>
        <a:bodyPr/>
        <a:lstStyle/>
        <a:p>
          <a:endParaRPr lang="en-US"/>
        </a:p>
      </dgm:t>
    </dgm:pt>
    <dgm:pt modelId="{392DB77D-75D3-4202-AD1C-CC68DFD0A130}" type="pres">
      <dgm:prSet presAssocID="{3C4ADC3F-BD1B-447A-87C1-977B640C3E9C}" presName="node" presStyleLbl="node1" presStyleIdx="4" presStyleCnt="5">
        <dgm:presLayoutVars>
          <dgm:bulletEnabled val="1"/>
        </dgm:presLayoutVars>
      </dgm:prSet>
      <dgm:spPr/>
      <dgm:t>
        <a:bodyPr/>
        <a:lstStyle/>
        <a:p>
          <a:endParaRPr lang="en-US"/>
        </a:p>
      </dgm:t>
    </dgm:pt>
    <dgm:pt modelId="{1C9863D7-6A1F-412D-A0E5-A350850C8D1D}" type="pres">
      <dgm:prSet presAssocID="{3C4ADC3F-BD1B-447A-87C1-977B640C3E9C}" presName="spNode" presStyleCnt="0"/>
      <dgm:spPr/>
    </dgm:pt>
    <dgm:pt modelId="{E07A1B5F-9AAD-4C96-B853-D3382E218A91}" type="pres">
      <dgm:prSet presAssocID="{8E3121DD-11DB-4249-9065-52189593C595}" presName="sibTrans" presStyleLbl="sibTrans1D1" presStyleIdx="4" presStyleCnt="5"/>
      <dgm:spPr/>
      <dgm:t>
        <a:bodyPr/>
        <a:lstStyle/>
        <a:p>
          <a:endParaRPr lang="en-US"/>
        </a:p>
      </dgm:t>
    </dgm:pt>
  </dgm:ptLst>
  <dgm:cxnLst>
    <dgm:cxn modelId="{D5072E88-B921-4C34-943F-F3F67CE38BDE}" type="presOf" srcId="{24572557-2B88-4E4C-AA6C-86A73F641783}" destId="{38502D74-884C-4306-9FB7-39F13066E2D8}" srcOrd="0" destOrd="0" presId="urn:microsoft.com/office/officeart/2005/8/layout/cycle6"/>
    <dgm:cxn modelId="{7D8A5541-A317-4704-89C3-A650C1641DD4}" srcId="{8CA28AFF-5D30-4A0E-979A-DC3094177819}" destId="{D5C08538-A641-44B4-B964-72C4AC7320FC}" srcOrd="3" destOrd="0" parTransId="{9C2674C2-58B6-4994-A5D7-F0A9BF86511A}" sibTransId="{FBC36E75-478F-4545-BB18-2B3E5458C444}"/>
    <dgm:cxn modelId="{7F168AB7-0CB2-409E-BA54-6BD7B16948BB}" srcId="{8CA28AFF-5D30-4A0E-979A-DC3094177819}" destId="{7D5BE1A4-1193-4CFD-AC4A-96313DE55952}" srcOrd="0" destOrd="0" parTransId="{12254D1B-9663-4765-B517-B48917368D4D}" sibTransId="{998E429B-2F99-43AB-B794-7A2E91A68FDD}"/>
    <dgm:cxn modelId="{D39B44E2-5896-40B6-B132-28E56A16AC78}" type="presOf" srcId="{3C4ADC3F-BD1B-447A-87C1-977B640C3E9C}" destId="{392DB77D-75D3-4202-AD1C-CC68DFD0A130}" srcOrd="0" destOrd="0" presId="urn:microsoft.com/office/officeart/2005/8/layout/cycle6"/>
    <dgm:cxn modelId="{78555C55-3FA8-424B-AA17-8E5636912CED}" srcId="{8CA28AFF-5D30-4A0E-979A-DC3094177819}" destId="{2D4E7C31-0640-4D1B-8CB0-C76C630C3243}" srcOrd="1" destOrd="0" parTransId="{AE3F5179-FD2F-4850-AF1E-CB20FA4EC65C}" sibTransId="{24572557-2B88-4E4C-AA6C-86A73F641783}"/>
    <dgm:cxn modelId="{35D7A4F9-B43C-4C5B-8D25-FFB387557968}" type="presOf" srcId="{FBC36E75-478F-4545-BB18-2B3E5458C444}" destId="{444F38E9-BEF6-408C-997C-6B0CD783722B}" srcOrd="0" destOrd="0" presId="urn:microsoft.com/office/officeart/2005/8/layout/cycle6"/>
    <dgm:cxn modelId="{B4B2FB55-4972-4B30-9135-8695CDCECE2E}" srcId="{8CA28AFF-5D30-4A0E-979A-DC3094177819}" destId="{CC2DD93C-935B-457A-965C-29A1210C4A8B}" srcOrd="2" destOrd="0" parTransId="{9DE83AF7-E31A-456F-98C8-F79B70E4C58F}" sibTransId="{0380FD08-AC49-4B55-A63C-64AB53CA8AF1}"/>
    <dgm:cxn modelId="{02E0BEA3-E1B8-4F7F-B718-C24D514C5247}" type="presOf" srcId="{8CA28AFF-5D30-4A0E-979A-DC3094177819}" destId="{FE0D4A67-49C6-42E3-BCD0-52B5240C711C}" srcOrd="0" destOrd="0" presId="urn:microsoft.com/office/officeart/2005/8/layout/cycle6"/>
    <dgm:cxn modelId="{3E1FD37D-51AD-4A73-B96C-1F9B67D0662B}" type="presOf" srcId="{998E429B-2F99-43AB-B794-7A2E91A68FDD}" destId="{100D4E60-07D5-4F6C-BF18-552F954570B5}" srcOrd="0" destOrd="0" presId="urn:microsoft.com/office/officeart/2005/8/layout/cycle6"/>
    <dgm:cxn modelId="{0902A923-2AB1-448C-8845-3FBD4CD44B91}" type="presOf" srcId="{2D4E7C31-0640-4D1B-8CB0-C76C630C3243}" destId="{505FCECB-85AE-4018-8E04-8AC09D5D663C}" srcOrd="0" destOrd="0" presId="urn:microsoft.com/office/officeart/2005/8/layout/cycle6"/>
    <dgm:cxn modelId="{B205A9D6-218E-4A45-B87D-8F32F096DB31}" type="presOf" srcId="{0380FD08-AC49-4B55-A63C-64AB53CA8AF1}" destId="{4ECA295A-3758-47F0-9EBD-7C8461AA74FA}" srcOrd="0" destOrd="0" presId="urn:microsoft.com/office/officeart/2005/8/layout/cycle6"/>
    <dgm:cxn modelId="{40114C12-90F4-4D2E-83CB-AC51F4601B3A}" type="presOf" srcId="{8E3121DD-11DB-4249-9065-52189593C595}" destId="{E07A1B5F-9AAD-4C96-B853-D3382E218A91}" srcOrd="0" destOrd="0" presId="urn:microsoft.com/office/officeart/2005/8/layout/cycle6"/>
    <dgm:cxn modelId="{AB9C5809-BA9A-4CAD-AC84-8FF6AABAABB7}" type="presOf" srcId="{7D5BE1A4-1193-4CFD-AC4A-96313DE55952}" destId="{1C145410-8DE9-4A55-A07A-7992085F02A6}" srcOrd="0" destOrd="0" presId="urn:microsoft.com/office/officeart/2005/8/layout/cycle6"/>
    <dgm:cxn modelId="{1F9508DE-162A-4273-82E9-B2CA591CC4A2}" srcId="{8CA28AFF-5D30-4A0E-979A-DC3094177819}" destId="{3C4ADC3F-BD1B-447A-87C1-977B640C3E9C}" srcOrd="4" destOrd="0" parTransId="{82741574-1358-4DA4-97C7-A3136FCCA129}" sibTransId="{8E3121DD-11DB-4249-9065-52189593C595}"/>
    <dgm:cxn modelId="{5E1ABA48-1F0F-4990-9777-403F9C696B20}" type="presOf" srcId="{D5C08538-A641-44B4-B964-72C4AC7320FC}" destId="{071DDE2F-AC57-4038-A51D-E8B67454501D}" srcOrd="0" destOrd="0" presId="urn:microsoft.com/office/officeart/2005/8/layout/cycle6"/>
    <dgm:cxn modelId="{700F34A4-C4E6-4708-9A84-FFD9E33218E8}" type="presOf" srcId="{CC2DD93C-935B-457A-965C-29A1210C4A8B}" destId="{96260ED2-C86A-466E-B491-346C10431142}" srcOrd="0" destOrd="0" presId="urn:microsoft.com/office/officeart/2005/8/layout/cycle6"/>
    <dgm:cxn modelId="{33654A42-B815-41E3-92BF-17880888558C}" type="presParOf" srcId="{FE0D4A67-49C6-42E3-BCD0-52B5240C711C}" destId="{1C145410-8DE9-4A55-A07A-7992085F02A6}" srcOrd="0" destOrd="0" presId="urn:microsoft.com/office/officeart/2005/8/layout/cycle6"/>
    <dgm:cxn modelId="{3FEAA3AE-B28A-4195-98D9-808D416B7546}" type="presParOf" srcId="{FE0D4A67-49C6-42E3-BCD0-52B5240C711C}" destId="{C47B25E1-C680-456A-91C9-EBFE5FD5FCA6}" srcOrd="1" destOrd="0" presId="urn:microsoft.com/office/officeart/2005/8/layout/cycle6"/>
    <dgm:cxn modelId="{3574A42C-8673-4EEE-B725-DCBAFF682ADA}" type="presParOf" srcId="{FE0D4A67-49C6-42E3-BCD0-52B5240C711C}" destId="{100D4E60-07D5-4F6C-BF18-552F954570B5}" srcOrd="2" destOrd="0" presId="urn:microsoft.com/office/officeart/2005/8/layout/cycle6"/>
    <dgm:cxn modelId="{E433186F-34B0-478C-9982-35FC07081A2D}" type="presParOf" srcId="{FE0D4A67-49C6-42E3-BCD0-52B5240C711C}" destId="{505FCECB-85AE-4018-8E04-8AC09D5D663C}" srcOrd="3" destOrd="0" presId="urn:microsoft.com/office/officeart/2005/8/layout/cycle6"/>
    <dgm:cxn modelId="{3AF17886-06CC-4836-B003-3AD838BB2A9B}" type="presParOf" srcId="{FE0D4A67-49C6-42E3-BCD0-52B5240C711C}" destId="{182441E3-8899-45B4-9E12-A5C79351CA5F}" srcOrd="4" destOrd="0" presId="urn:microsoft.com/office/officeart/2005/8/layout/cycle6"/>
    <dgm:cxn modelId="{B579B2D4-3396-4808-A9EF-53BBDFDA21C0}" type="presParOf" srcId="{FE0D4A67-49C6-42E3-BCD0-52B5240C711C}" destId="{38502D74-884C-4306-9FB7-39F13066E2D8}" srcOrd="5" destOrd="0" presId="urn:microsoft.com/office/officeart/2005/8/layout/cycle6"/>
    <dgm:cxn modelId="{03C35F15-F439-48A7-9399-75CF6F8EA2C8}" type="presParOf" srcId="{FE0D4A67-49C6-42E3-BCD0-52B5240C711C}" destId="{96260ED2-C86A-466E-B491-346C10431142}" srcOrd="6" destOrd="0" presId="urn:microsoft.com/office/officeart/2005/8/layout/cycle6"/>
    <dgm:cxn modelId="{A4EAA383-27B2-42E6-B15A-C31EF0948802}" type="presParOf" srcId="{FE0D4A67-49C6-42E3-BCD0-52B5240C711C}" destId="{C911F90E-CAEE-4688-ABA8-AD170C057141}" srcOrd="7" destOrd="0" presId="urn:microsoft.com/office/officeart/2005/8/layout/cycle6"/>
    <dgm:cxn modelId="{D5C6C4FA-5D5F-4ED6-A9F4-03632539FE13}" type="presParOf" srcId="{FE0D4A67-49C6-42E3-BCD0-52B5240C711C}" destId="{4ECA295A-3758-47F0-9EBD-7C8461AA74FA}" srcOrd="8" destOrd="0" presId="urn:microsoft.com/office/officeart/2005/8/layout/cycle6"/>
    <dgm:cxn modelId="{1C6600C9-3BC6-43A2-BD33-F8EBB2561263}" type="presParOf" srcId="{FE0D4A67-49C6-42E3-BCD0-52B5240C711C}" destId="{071DDE2F-AC57-4038-A51D-E8B67454501D}" srcOrd="9" destOrd="0" presId="urn:microsoft.com/office/officeart/2005/8/layout/cycle6"/>
    <dgm:cxn modelId="{F8641B4C-9810-4A79-AD2A-DFE234411D4D}" type="presParOf" srcId="{FE0D4A67-49C6-42E3-BCD0-52B5240C711C}" destId="{C51BD409-D1E6-41B4-9653-A7D506ABF9CE}" srcOrd="10" destOrd="0" presId="urn:microsoft.com/office/officeart/2005/8/layout/cycle6"/>
    <dgm:cxn modelId="{4E667E8C-726C-45DE-87C3-50A297B64260}" type="presParOf" srcId="{FE0D4A67-49C6-42E3-BCD0-52B5240C711C}" destId="{444F38E9-BEF6-408C-997C-6B0CD783722B}" srcOrd="11" destOrd="0" presId="urn:microsoft.com/office/officeart/2005/8/layout/cycle6"/>
    <dgm:cxn modelId="{CF6CB8D5-78EF-4310-9289-CEC4F8BF6779}" type="presParOf" srcId="{FE0D4A67-49C6-42E3-BCD0-52B5240C711C}" destId="{392DB77D-75D3-4202-AD1C-CC68DFD0A130}" srcOrd="12" destOrd="0" presId="urn:microsoft.com/office/officeart/2005/8/layout/cycle6"/>
    <dgm:cxn modelId="{13C375CF-0F54-4256-8B03-8AE8AA995C5E}" type="presParOf" srcId="{FE0D4A67-49C6-42E3-BCD0-52B5240C711C}" destId="{1C9863D7-6A1F-412D-A0E5-A350850C8D1D}" srcOrd="13" destOrd="0" presId="urn:microsoft.com/office/officeart/2005/8/layout/cycle6"/>
    <dgm:cxn modelId="{A213807C-8488-4F00-B8B5-7A1F84DE705F}" type="presParOf" srcId="{FE0D4A67-49C6-42E3-BCD0-52B5240C711C}" destId="{E07A1B5F-9AAD-4C96-B853-D3382E218A9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08F1B8-FCCC-4F44-9B57-81CED8AD0D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1773C10-DB9F-47A8-AD11-328F5B1EC70F}">
      <dgm:prSet phldrT="[Text]"/>
      <dgm:spPr/>
      <dgm:t>
        <a:bodyPr/>
        <a:lstStyle/>
        <a:p>
          <a:r>
            <a:rPr lang="vi-VN" dirty="0" smtClean="0"/>
            <a:t>CHẾ ĐỘ ĐƯỢC HƯỞNG</a:t>
          </a:r>
          <a:endParaRPr lang="en-US" dirty="0"/>
        </a:p>
      </dgm:t>
    </dgm:pt>
    <dgm:pt modelId="{227130BD-8261-4D6C-AC79-74BA4DAD207D}" type="parTrans" cxnId="{F12293D9-8E75-4073-A1EB-706C58ECBF68}">
      <dgm:prSet/>
      <dgm:spPr/>
      <dgm:t>
        <a:bodyPr/>
        <a:lstStyle/>
        <a:p>
          <a:endParaRPr lang="en-US"/>
        </a:p>
      </dgm:t>
    </dgm:pt>
    <dgm:pt modelId="{7DDFA697-E26F-4DB4-9A88-C834800ECD12}" type="sibTrans" cxnId="{F12293D9-8E75-4073-A1EB-706C58ECBF68}">
      <dgm:prSet/>
      <dgm:spPr/>
      <dgm:t>
        <a:bodyPr/>
        <a:lstStyle/>
        <a:p>
          <a:endParaRPr lang="en-US"/>
        </a:p>
      </dgm:t>
    </dgm:pt>
    <dgm:pt modelId="{90CFB62E-BA54-4B77-AD1E-8E50FE8DD16D}">
      <dgm:prSet phldrT="[Text]"/>
      <dgm:spPr/>
      <dgm:t>
        <a:bodyPr/>
        <a:lstStyle/>
        <a:p>
          <a:r>
            <a:rPr lang="vi-VN" dirty="0" smtClean="0"/>
            <a:t>CHẾ ĐỘ TRỢ CẤP THAI SẢN</a:t>
          </a:r>
          <a:endParaRPr lang="en-US" dirty="0"/>
        </a:p>
      </dgm:t>
    </dgm:pt>
    <dgm:pt modelId="{05A42403-6A60-4A26-8A7C-B259E0748CCB}" type="parTrans" cxnId="{D0DFE976-BC3C-4EE5-96A7-D5CF4FAD7DF5}">
      <dgm:prSet/>
      <dgm:spPr/>
      <dgm:t>
        <a:bodyPr/>
        <a:lstStyle/>
        <a:p>
          <a:endParaRPr lang="en-US"/>
        </a:p>
      </dgm:t>
    </dgm:pt>
    <dgm:pt modelId="{E3BFC5D6-4C85-4BBA-B643-86F0055C4197}" type="sibTrans" cxnId="{D0DFE976-BC3C-4EE5-96A7-D5CF4FAD7DF5}">
      <dgm:prSet/>
      <dgm:spPr/>
      <dgm:t>
        <a:bodyPr/>
        <a:lstStyle/>
        <a:p>
          <a:endParaRPr lang="en-US"/>
        </a:p>
      </dgm:t>
    </dgm:pt>
    <dgm:pt modelId="{AF99B0F6-DFD5-4B15-9245-EEF9149A55C8}">
      <dgm:prSet phldrT="[Text]"/>
      <dgm:spPr/>
      <dgm:t>
        <a:bodyPr/>
        <a:lstStyle/>
        <a:p>
          <a:r>
            <a:rPr lang="vi-VN" dirty="0" smtClean="0"/>
            <a:t>TRỢ CẤP HƯU TRÍ</a:t>
          </a:r>
          <a:endParaRPr lang="en-US" dirty="0"/>
        </a:p>
      </dgm:t>
    </dgm:pt>
    <dgm:pt modelId="{37EFE59E-68F4-41D1-B0D0-0B873B16CB55}" type="parTrans" cxnId="{FDFB7279-161A-4CEA-9B97-B5F9700AF1BE}">
      <dgm:prSet/>
      <dgm:spPr/>
      <dgm:t>
        <a:bodyPr/>
        <a:lstStyle/>
        <a:p>
          <a:endParaRPr lang="en-US"/>
        </a:p>
      </dgm:t>
    </dgm:pt>
    <dgm:pt modelId="{978CAF95-E849-4024-8700-71CA2591E1E7}" type="sibTrans" cxnId="{FDFB7279-161A-4CEA-9B97-B5F9700AF1BE}">
      <dgm:prSet/>
      <dgm:spPr/>
      <dgm:t>
        <a:bodyPr/>
        <a:lstStyle/>
        <a:p>
          <a:endParaRPr lang="en-US"/>
        </a:p>
      </dgm:t>
    </dgm:pt>
    <dgm:pt modelId="{D7842D74-9F34-4D00-A676-88F7EED48234}">
      <dgm:prSet phldrT="[Text]"/>
      <dgm:spPr/>
      <dgm:t>
        <a:bodyPr/>
        <a:lstStyle/>
        <a:p>
          <a:r>
            <a:rPr lang="vi-VN" dirty="0" smtClean="0"/>
            <a:t>TRỢ CẤP TỬ TUẤT</a:t>
          </a:r>
          <a:endParaRPr lang="en-US" dirty="0"/>
        </a:p>
      </dgm:t>
    </dgm:pt>
    <dgm:pt modelId="{4EF9D961-B0E8-45A5-AB52-B6F56F446E50}" type="parTrans" cxnId="{F89F2E7F-2808-45BF-8867-7D7481CC6E58}">
      <dgm:prSet/>
      <dgm:spPr/>
      <dgm:t>
        <a:bodyPr/>
        <a:lstStyle/>
        <a:p>
          <a:endParaRPr lang="en-US"/>
        </a:p>
      </dgm:t>
    </dgm:pt>
    <dgm:pt modelId="{F9DFDB6F-9648-4910-9005-67B111207620}" type="sibTrans" cxnId="{F89F2E7F-2808-45BF-8867-7D7481CC6E58}">
      <dgm:prSet/>
      <dgm:spPr/>
      <dgm:t>
        <a:bodyPr/>
        <a:lstStyle/>
        <a:p>
          <a:endParaRPr lang="en-US"/>
        </a:p>
      </dgm:t>
    </dgm:pt>
    <dgm:pt modelId="{5B79467B-0628-4C0B-93A0-1F5536A0A652}">
      <dgm:prSet/>
      <dgm:spPr/>
      <dgm:t>
        <a:bodyPr/>
        <a:lstStyle/>
        <a:p>
          <a:r>
            <a:rPr lang="vi-VN" dirty="0" smtClean="0"/>
            <a:t>TRỢ CẤP TAI NẠN LAO ĐỘNG</a:t>
          </a:r>
          <a:endParaRPr lang="en-US" dirty="0"/>
        </a:p>
      </dgm:t>
    </dgm:pt>
    <dgm:pt modelId="{F61C428B-0D7C-4D9F-87D2-A42C192656F4}" type="parTrans" cxnId="{8E477B0F-E4C2-4EAB-8574-CE5EB729AA6B}">
      <dgm:prSet/>
      <dgm:spPr/>
      <dgm:t>
        <a:bodyPr/>
        <a:lstStyle/>
        <a:p>
          <a:endParaRPr lang="en-US"/>
        </a:p>
      </dgm:t>
    </dgm:pt>
    <dgm:pt modelId="{CBABB9B6-C4D9-4052-82CF-CE22E3EE8749}" type="sibTrans" cxnId="{8E477B0F-E4C2-4EAB-8574-CE5EB729AA6B}">
      <dgm:prSet/>
      <dgm:spPr/>
      <dgm:t>
        <a:bodyPr/>
        <a:lstStyle/>
        <a:p>
          <a:endParaRPr lang="en-US"/>
        </a:p>
      </dgm:t>
    </dgm:pt>
    <dgm:pt modelId="{ECBDF8AE-578A-4A76-8066-E8573DA67F93}">
      <dgm:prSet/>
      <dgm:spPr/>
      <dgm:t>
        <a:bodyPr/>
        <a:lstStyle/>
        <a:p>
          <a:r>
            <a:rPr lang="vi-VN" dirty="0" smtClean="0"/>
            <a:t>TRỢ CẤP ỐM ĐAU</a:t>
          </a:r>
          <a:endParaRPr lang="en-US" dirty="0"/>
        </a:p>
      </dgm:t>
    </dgm:pt>
    <dgm:pt modelId="{3DA9A438-1FFA-4852-9EE6-1E0C4B299543}" type="parTrans" cxnId="{6EA87D6D-2537-45C0-8C79-4B1C17DE69FD}">
      <dgm:prSet/>
      <dgm:spPr/>
      <dgm:t>
        <a:bodyPr/>
        <a:lstStyle/>
        <a:p>
          <a:endParaRPr lang="en-US"/>
        </a:p>
      </dgm:t>
    </dgm:pt>
    <dgm:pt modelId="{D5C6CE00-A595-4A0B-9073-F11F6B430117}" type="sibTrans" cxnId="{6EA87D6D-2537-45C0-8C79-4B1C17DE69FD}">
      <dgm:prSet/>
      <dgm:spPr/>
      <dgm:t>
        <a:bodyPr/>
        <a:lstStyle/>
        <a:p>
          <a:endParaRPr lang="en-US"/>
        </a:p>
      </dgm:t>
    </dgm:pt>
    <dgm:pt modelId="{0F988DDC-C6DF-44DC-8EB4-42498F96FEAE}" type="pres">
      <dgm:prSet presAssocID="{0D08F1B8-FCCC-4F44-9B57-81CED8AD0DD1}" presName="hierChild1" presStyleCnt="0">
        <dgm:presLayoutVars>
          <dgm:orgChart val="1"/>
          <dgm:chPref val="1"/>
          <dgm:dir/>
          <dgm:animOne val="branch"/>
          <dgm:animLvl val="lvl"/>
          <dgm:resizeHandles/>
        </dgm:presLayoutVars>
      </dgm:prSet>
      <dgm:spPr/>
      <dgm:t>
        <a:bodyPr/>
        <a:lstStyle/>
        <a:p>
          <a:endParaRPr lang="en-US"/>
        </a:p>
      </dgm:t>
    </dgm:pt>
    <dgm:pt modelId="{348A698B-504B-4179-B65D-6C4FC857BB6D}" type="pres">
      <dgm:prSet presAssocID="{51773C10-DB9F-47A8-AD11-328F5B1EC70F}" presName="hierRoot1" presStyleCnt="0">
        <dgm:presLayoutVars>
          <dgm:hierBranch val="init"/>
        </dgm:presLayoutVars>
      </dgm:prSet>
      <dgm:spPr/>
    </dgm:pt>
    <dgm:pt modelId="{C7DC0EE7-3053-4ECC-9AC5-A61C03AEF749}" type="pres">
      <dgm:prSet presAssocID="{51773C10-DB9F-47A8-AD11-328F5B1EC70F}" presName="rootComposite1" presStyleCnt="0"/>
      <dgm:spPr/>
    </dgm:pt>
    <dgm:pt modelId="{383852AA-D18D-4298-AFFD-ABED6FBD0B00}" type="pres">
      <dgm:prSet presAssocID="{51773C10-DB9F-47A8-AD11-328F5B1EC70F}" presName="rootText1" presStyleLbl="node0" presStyleIdx="0" presStyleCnt="1" custScaleX="178499">
        <dgm:presLayoutVars>
          <dgm:chPref val="3"/>
        </dgm:presLayoutVars>
      </dgm:prSet>
      <dgm:spPr/>
      <dgm:t>
        <a:bodyPr/>
        <a:lstStyle/>
        <a:p>
          <a:endParaRPr lang="en-US"/>
        </a:p>
      </dgm:t>
    </dgm:pt>
    <dgm:pt modelId="{9372444F-C3FF-4B5C-9628-62A3431646FC}" type="pres">
      <dgm:prSet presAssocID="{51773C10-DB9F-47A8-AD11-328F5B1EC70F}" presName="rootConnector1" presStyleLbl="node1" presStyleIdx="0" presStyleCnt="0"/>
      <dgm:spPr/>
      <dgm:t>
        <a:bodyPr/>
        <a:lstStyle/>
        <a:p>
          <a:endParaRPr lang="en-US"/>
        </a:p>
      </dgm:t>
    </dgm:pt>
    <dgm:pt modelId="{E3FAC2D2-7625-4C2F-BDCB-5513A9FCDF54}" type="pres">
      <dgm:prSet presAssocID="{51773C10-DB9F-47A8-AD11-328F5B1EC70F}" presName="hierChild2" presStyleCnt="0"/>
      <dgm:spPr/>
    </dgm:pt>
    <dgm:pt modelId="{EC6E420A-FE22-46B6-862B-B165027ECABE}" type="pres">
      <dgm:prSet presAssocID="{05A42403-6A60-4A26-8A7C-B259E0748CCB}" presName="Name37" presStyleLbl="parChTrans1D2" presStyleIdx="0" presStyleCnt="5"/>
      <dgm:spPr/>
      <dgm:t>
        <a:bodyPr/>
        <a:lstStyle/>
        <a:p>
          <a:endParaRPr lang="en-US"/>
        </a:p>
      </dgm:t>
    </dgm:pt>
    <dgm:pt modelId="{AA63F690-B41F-471B-9C06-878839E00F05}" type="pres">
      <dgm:prSet presAssocID="{90CFB62E-BA54-4B77-AD1E-8E50FE8DD16D}" presName="hierRoot2" presStyleCnt="0">
        <dgm:presLayoutVars>
          <dgm:hierBranch val="init"/>
        </dgm:presLayoutVars>
      </dgm:prSet>
      <dgm:spPr/>
    </dgm:pt>
    <dgm:pt modelId="{B90B2775-E1AD-48E7-AFD9-FC8B2442E764}" type="pres">
      <dgm:prSet presAssocID="{90CFB62E-BA54-4B77-AD1E-8E50FE8DD16D}" presName="rootComposite" presStyleCnt="0"/>
      <dgm:spPr/>
    </dgm:pt>
    <dgm:pt modelId="{239B4378-1F28-466B-8844-05E68122E47B}" type="pres">
      <dgm:prSet presAssocID="{90CFB62E-BA54-4B77-AD1E-8E50FE8DD16D}" presName="rootText" presStyleLbl="node2" presStyleIdx="0" presStyleCnt="5">
        <dgm:presLayoutVars>
          <dgm:chPref val="3"/>
        </dgm:presLayoutVars>
      </dgm:prSet>
      <dgm:spPr/>
      <dgm:t>
        <a:bodyPr/>
        <a:lstStyle/>
        <a:p>
          <a:endParaRPr lang="en-US"/>
        </a:p>
      </dgm:t>
    </dgm:pt>
    <dgm:pt modelId="{F8024F93-6AAF-4821-A76C-A679FAA3A424}" type="pres">
      <dgm:prSet presAssocID="{90CFB62E-BA54-4B77-AD1E-8E50FE8DD16D}" presName="rootConnector" presStyleLbl="node2" presStyleIdx="0" presStyleCnt="5"/>
      <dgm:spPr/>
      <dgm:t>
        <a:bodyPr/>
        <a:lstStyle/>
        <a:p>
          <a:endParaRPr lang="en-US"/>
        </a:p>
      </dgm:t>
    </dgm:pt>
    <dgm:pt modelId="{463C35D5-F45B-44D9-953B-D36C24F2861F}" type="pres">
      <dgm:prSet presAssocID="{90CFB62E-BA54-4B77-AD1E-8E50FE8DD16D}" presName="hierChild4" presStyleCnt="0"/>
      <dgm:spPr/>
    </dgm:pt>
    <dgm:pt modelId="{6AD5876E-44D9-4C41-99E9-BF31614A7309}" type="pres">
      <dgm:prSet presAssocID="{90CFB62E-BA54-4B77-AD1E-8E50FE8DD16D}" presName="hierChild5" presStyleCnt="0"/>
      <dgm:spPr/>
    </dgm:pt>
    <dgm:pt modelId="{AB76A0CA-5D1A-403D-8901-2295950D577D}" type="pres">
      <dgm:prSet presAssocID="{37EFE59E-68F4-41D1-B0D0-0B873B16CB55}" presName="Name37" presStyleLbl="parChTrans1D2" presStyleIdx="1" presStyleCnt="5"/>
      <dgm:spPr/>
      <dgm:t>
        <a:bodyPr/>
        <a:lstStyle/>
        <a:p>
          <a:endParaRPr lang="en-US"/>
        </a:p>
      </dgm:t>
    </dgm:pt>
    <dgm:pt modelId="{10BDDC22-F48A-4C4F-9354-1C1A5D51473F}" type="pres">
      <dgm:prSet presAssocID="{AF99B0F6-DFD5-4B15-9245-EEF9149A55C8}" presName="hierRoot2" presStyleCnt="0">
        <dgm:presLayoutVars>
          <dgm:hierBranch val="init"/>
        </dgm:presLayoutVars>
      </dgm:prSet>
      <dgm:spPr/>
    </dgm:pt>
    <dgm:pt modelId="{9B82EABB-7FB6-4E52-BBCE-49A294706E73}" type="pres">
      <dgm:prSet presAssocID="{AF99B0F6-DFD5-4B15-9245-EEF9149A55C8}" presName="rootComposite" presStyleCnt="0"/>
      <dgm:spPr/>
    </dgm:pt>
    <dgm:pt modelId="{EB23C6CB-A12D-429C-9B4D-D9E72AB32F77}" type="pres">
      <dgm:prSet presAssocID="{AF99B0F6-DFD5-4B15-9245-EEF9149A55C8}" presName="rootText" presStyleLbl="node2" presStyleIdx="1" presStyleCnt="5">
        <dgm:presLayoutVars>
          <dgm:chPref val="3"/>
        </dgm:presLayoutVars>
      </dgm:prSet>
      <dgm:spPr/>
      <dgm:t>
        <a:bodyPr/>
        <a:lstStyle/>
        <a:p>
          <a:endParaRPr lang="en-US"/>
        </a:p>
      </dgm:t>
    </dgm:pt>
    <dgm:pt modelId="{C936ED81-DB59-4DDD-9B81-561AB52D43EE}" type="pres">
      <dgm:prSet presAssocID="{AF99B0F6-DFD5-4B15-9245-EEF9149A55C8}" presName="rootConnector" presStyleLbl="node2" presStyleIdx="1" presStyleCnt="5"/>
      <dgm:spPr/>
      <dgm:t>
        <a:bodyPr/>
        <a:lstStyle/>
        <a:p>
          <a:endParaRPr lang="en-US"/>
        </a:p>
      </dgm:t>
    </dgm:pt>
    <dgm:pt modelId="{133D93A9-F41F-42F7-A2CA-67ADC7FD8BFF}" type="pres">
      <dgm:prSet presAssocID="{AF99B0F6-DFD5-4B15-9245-EEF9149A55C8}" presName="hierChild4" presStyleCnt="0"/>
      <dgm:spPr/>
    </dgm:pt>
    <dgm:pt modelId="{FC0DE22F-2392-4F83-A76A-5184D5949CF6}" type="pres">
      <dgm:prSet presAssocID="{AF99B0F6-DFD5-4B15-9245-EEF9149A55C8}" presName="hierChild5" presStyleCnt="0"/>
      <dgm:spPr/>
    </dgm:pt>
    <dgm:pt modelId="{A309F95C-14CA-429D-9D0C-9B18924C66A6}" type="pres">
      <dgm:prSet presAssocID="{4EF9D961-B0E8-45A5-AB52-B6F56F446E50}" presName="Name37" presStyleLbl="parChTrans1D2" presStyleIdx="2" presStyleCnt="5"/>
      <dgm:spPr/>
      <dgm:t>
        <a:bodyPr/>
        <a:lstStyle/>
        <a:p>
          <a:endParaRPr lang="en-US"/>
        </a:p>
      </dgm:t>
    </dgm:pt>
    <dgm:pt modelId="{DD10130E-1CF6-4B54-B859-41E264677C46}" type="pres">
      <dgm:prSet presAssocID="{D7842D74-9F34-4D00-A676-88F7EED48234}" presName="hierRoot2" presStyleCnt="0">
        <dgm:presLayoutVars>
          <dgm:hierBranch val="init"/>
        </dgm:presLayoutVars>
      </dgm:prSet>
      <dgm:spPr/>
    </dgm:pt>
    <dgm:pt modelId="{F09B370C-9BCF-4A34-848D-15C8AAF892EC}" type="pres">
      <dgm:prSet presAssocID="{D7842D74-9F34-4D00-A676-88F7EED48234}" presName="rootComposite" presStyleCnt="0"/>
      <dgm:spPr/>
    </dgm:pt>
    <dgm:pt modelId="{7F817A02-132B-44C9-A431-93F84FC09930}" type="pres">
      <dgm:prSet presAssocID="{D7842D74-9F34-4D00-A676-88F7EED48234}" presName="rootText" presStyleLbl="node2" presStyleIdx="2" presStyleCnt="5">
        <dgm:presLayoutVars>
          <dgm:chPref val="3"/>
        </dgm:presLayoutVars>
      </dgm:prSet>
      <dgm:spPr/>
      <dgm:t>
        <a:bodyPr/>
        <a:lstStyle/>
        <a:p>
          <a:endParaRPr lang="en-US"/>
        </a:p>
      </dgm:t>
    </dgm:pt>
    <dgm:pt modelId="{832BC7AA-9E65-42AA-871F-A20149C7A4F4}" type="pres">
      <dgm:prSet presAssocID="{D7842D74-9F34-4D00-A676-88F7EED48234}" presName="rootConnector" presStyleLbl="node2" presStyleIdx="2" presStyleCnt="5"/>
      <dgm:spPr/>
      <dgm:t>
        <a:bodyPr/>
        <a:lstStyle/>
        <a:p>
          <a:endParaRPr lang="en-US"/>
        </a:p>
      </dgm:t>
    </dgm:pt>
    <dgm:pt modelId="{F07B552E-A7F6-4313-9CF9-277418FCC8E1}" type="pres">
      <dgm:prSet presAssocID="{D7842D74-9F34-4D00-A676-88F7EED48234}" presName="hierChild4" presStyleCnt="0"/>
      <dgm:spPr/>
    </dgm:pt>
    <dgm:pt modelId="{14F6A1FF-3A49-4972-9AC0-EDF415F8D0CD}" type="pres">
      <dgm:prSet presAssocID="{D7842D74-9F34-4D00-A676-88F7EED48234}" presName="hierChild5" presStyleCnt="0"/>
      <dgm:spPr/>
    </dgm:pt>
    <dgm:pt modelId="{585453C8-58D1-4CD9-B7EC-713588BDEDEF}" type="pres">
      <dgm:prSet presAssocID="{F61C428B-0D7C-4D9F-87D2-A42C192656F4}" presName="Name37" presStyleLbl="parChTrans1D2" presStyleIdx="3" presStyleCnt="5"/>
      <dgm:spPr/>
      <dgm:t>
        <a:bodyPr/>
        <a:lstStyle/>
        <a:p>
          <a:endParaRPr lang="en-US"/>
        </a:p>
      </dgm:t>
    </dgm:pt>
    <dgm:pt modelId="{D7D09EB3-629D-4687-A225-C42FEB73FCCD}" type="pres">
      <dgm:prSet presAssocID="{5B79467B-0628-4C0B-93A0-1F5536A0A652}" presName="hierRoot2" presStyleCnt="0">
        <dgm:presLayoutVars>
          <dgm:hierBranch val="init"/>
        </dgm:presLayoutVars>
      </dgm:prSet>
      <dgm:spPr/>
    </dgm:pt>
    <dgm:pt modelId="{27DA2171-6FBD-4B6D-B832-5E6C9DB6B59E}" type="pres">
      <dgm:prSet presAssocID="{5B79467B-0628-4C0B-93A0-1F5536A0A652}" presName="rootComposite" presStyleCnt="0"/>
      <dgm:spPr/>
    </dgm:pt>
    <dgm:pt modelId="{DBEAA6FE-586A-43A6-A3ED-B7ECF221229D}" type="pres">
      <dgm:prSet presAssocID="{5B79467B-0628-4C0B-93A0-1F5536A0A652}" presName="rootText" presStyleLbl="node2" presStyleIdx="3" presStyleCnt="5">
        <dgm:presLayoutVars>
          <dgm:chPref val="3"/>
        </dgm:presLayoutVars>
      </dgm:prSet>
      <dgm:spPr/>
      <dgm:t>
        <a:bodyPr/>
        <a:lstStyle/>
        <a:p>
          <a:endParaRPr lang="en-US"/>
        </a:p>
      </dgm:t>
    </dgm:pt>
    <dgm:pt modelId="{38A41AA5-0559-4C5C-B8B3-E832A72859B1}" type="pres">
      <dgm:prSet presAssocID="{5B79467B-0628-4C0B-93A0-1F5536A0A652}" presName="rootConnector" presStyleLbl="node2" presStyleIdx="3" presStyleCnt="5"/>
      <dgm:spPr/>
      <dgm:t>
        <a:bodyPr/>
        <a:lstStyle/>
        <a:p>
          <a:endParaRPr lang="en-US"/>
        </a:p>
      </dgm:t>
    </dgm:pt>
    <dgm:pt modelId="{CD5CFA4C-5C55-4F79-8031-60764EE958DA}" type="pres">
      <dgm:prSet presAssocID="{5B79467B-0628-4C0B-93A0-1F5536A0A652}" presName="hierChild4" presStyleCnt="0"/>
      <dgm:spPr/>
    </dgm:pt>
    <dgm:pt modelId="{A5A134B6-37EE-460D-AE23-8D3222C160B3}" type="pres">
      <dgm:prSet presAssocID="{5B79467B-0628-4C0B-93A0-1F5536A0A652}" presName="hierChild5" presStyleCnt="0"/>
      <dgm:spPr/>
    </dgm:pt>
    <dgm:pt modelId="{113D6607-A43E-48D6-8D9A-C1DA3D911AAF}" type="pres">
      <dgm:prSet presAssocID="{3DA9A438-1FFA-4852-9EE6-1E0C4B299543}" presName="Name37" presStyleLbl="parChTrans1D2" presStyleIdx="4" presStyleCnt="5"/>
      <dgm:spPr/>
      <dgm:t>
        <a:bodyPr/>
        <a:lstStyle/>
        <a:p>
          <a:endParaRPr lang="en-US"/>
        </a:p>
      </dgm:t>
    </dgm:pt>
    <dgm:pt modelId="{E1138DB6-6A36-4F83-B05B-639CAFA06215}" type="pres">
      <dgm:prSet presAssocID="{ECBDF8AE-578A-4A76-8066-E8573DA67F93}" presName="hierRoot2" presStyleCnt="0">
        <dgm:presLayoutVars>
          <dgm:hierBranch val="init"/>
        </dgm:presLayoutVars>
      </dgm:prSet>
      <dgm:spPr/>
    </dgm:pt>
    <dgm:pt modelId="{7E8E225E-FEE3-400A-ADEF-9156345BD779}" type="pres">
      <dgm:prSet presAssocID="{ECBDF8AE-578A-4A76-8066-E8573DA67F93}" presName="rootComposite" presStyleCnt="0"/>
      <dgm:spPr/>
    </dgm:pt>
    <dgm:pt modelId="{B7E11FC3-CC99-45CD-AF4C-ECBDBCC0128D}" type="pres">
      <dgm:prSet presAssocID="{ECBDF8AE-578A-4A76-8066-E8573DA67F93}" presName="rootText" presStyleLbl="node2" presStyleIdx="4" presStyleCnt="5">
        <dgm:presLayoutVars>
          <dgm:chPref val="3"/>
        </dgm:presLayoutVars>
      </dgm:prSet>
      <dgm:spPr/>
      <dgm:t>
        <a:bodyPr/>
        <a:lstStyle/>
        <a:p>
          <a:endParaRPr lang="en-US"/>
        </a:p>
      </dgm:t>
    </dgm:pt>
    <dgm:pt modelId="{1CC08A9A-11F2-4F72-ABD9-BBE63B0A2665}" type="pres">
      <dgm:prSet presAssocID="{ECBDF8AE-578A-4A76-8066-E8573DA67F93}" presName="rootConnector" presStyleLbl="node2" presStyleIdx="4" presStyleCnt="5"/>
      <dgm:spPr/>
      <dgm:t>
        <a:bodyPr/>
        <a:lstStyle/>
        <a:p>
          <a:endParaRPr lang="en-US"/>
        </a:p>
      </dgm:t>
    </dgm:pt>
    <dgm:pt modelId="{AEDAEEDE-C371-49DC-9312-B9DA5A70BEA7}" type="pres">
      <dgm:prSet presAssocID="{ECBDF8AE-578A-4A76-8066-E8573DA67F93}" presName="hierChild4" presStyleCnt="0"/>
      <dgm:spPr/>
    </dgm:pt>
    <dgm:pt modelId="{908BAC67-D918-450C-912D-9577BC6BB1C0}" type="pres">
      <dgm:prSet presAssocID="{ECBDF8AE-578A-4A76-8066-E8573DA67F93}" presName="hierChild5" presStyleCnt="0"/>
      <dgm:spPr/>
    </dgm:pt>
    <dgm:pt modelId="{CF72A859-13AD-4AC7-8FE7-DB9CCD001FE4}" type="pres">
      <dgm:prSet presAssocID="{51773C10-DB9F-47A8-AD11-328F5B1EC70F}" presName="hierChild3" presStyleCnt="0"/>
      <dgm:spPr/>
    </dgm:pt>
  </dgm:ptLst>
  <dgm:cxnLst>
    <dgm:cxn modelId="{EA3F025A-74B8-4E7E-96B0-689DC325A7C9}" type="presOf" srcId="{AF99B0F6-DFD5-4B15-9245-EEF9149A55C8}" destId="{C936ED81-DB59-4DDD-9B81-561AB52D43EE}" srcOrd="1" destOrd="0" presId="urn:microsoft.com/office/officeart/2005/8/layout/orgChart1"/>
    <dgm:cxn modelId="{8E477B0F-E4C2-4EAB-8574-CE5EB729AA6B}" srcId="{51773C10-DB9F-47A8-AD11-328F5B1EC70F}" destId="{5B79467B-0628-4C0B-93A0-1F5536A0A652}" srcOrd="3" destOrd="0" parTransId="{F61C428B-0D7C-4D9F-87D2-A42C192656F4}" sibTransId="{CBABB9B6-C4D9-4052-82CF-CE22E3EE8749}"/>
    <dgm:cxn modelId="{FDFB7279-161A-4CEA-9B97-B5F9700AF1BE}" srcId="{51773C10-DB9F-47A8-AD11-328F5B1EC70F}" destId="{AF99B0F6-DFD5-4B15-9245-EEF9149A55C8}" srcOrd="1" destOrd="0" parTransId="{37EFE59E-68F4-41D1-B0D0-0B873B16CB55}" sibTransId="{978CAF95-E849-4024-8700-71CA2591E1E7}"/>
    <dgm:cxn modelId="{B23BC856-47E8-4FB4-8016-8E276E9218E1}" type="presOf" srcId="{5B79467B-0628-4C0B-93A0-1F5536A0A652}" destId="{DBEAA6FE-586A-43A6-A3ED-B7ECF221229D}" srcOrd="0" destOrd="0" presId="urn:microsoft.com/office/officeart/2005/8/layout/orgChart1"/>
    <dgm:cxn modelId="{B4E838CA-6F55-4E2C-B015-33B34C5048C2}" type="presOf" srcId="{5B79467B-0628-4C0B-93A0-1F5536A0A652}" destId="{38A41AA5-0559-4C5C-B8B3-E832A72859B1}" srcOrd="1" destOrd="0" presId="urn:microsoft.com/office/officeart/2005/8/layout/orgChart1"/>
    <dgm:cxn modelId="{F89F2E7F-2808-45BF-8867-7D7481CC6E58}" srcId="{51773C10-DB9F-47A8-AD11-328F5B1EC70F}" destId="{D7842D74-9F34-4D00-A676-88F7EED48234}" srcOrd="2" destOrd="0" parTransId="{4EF9D961-B0E8-45A5-AB52-B6F56F446E50}" sibTransId="{F9DFDB6F-9648-4910-9005-67B111207620}"/>
    <dgm:cxn modelId="{8DF062A0-CFD2-4A90-BFFB-D9FD24AA9C79}" type="presOf" srcId="{05A42403-6A60-4A26-8A7C-B259E0748CCB}" destId="{EC6E420A-FE22-46B6-862B-B165027ECABE}" srcOrd="0" destOrd="0" presId="urn:microsoft.com/office/officeart/2005/8/layout/orgChart1"/>
    <dgm:cxn modelId="{80A3F025-8FAF-4CF2-8732-9EDF8C045A8E}" type="presOf" srcId="{ECBDF8AE-578A-4A76-8066-E8573DA67F93}" destId="{B7E11FC3-CC99-45CD-AF4C-ECBDBCC0128D}" srcOrd="0" destOrd="0" presId="urn:microsoft.com/office/officeart/2005/8/layout/orgChart1"/>
    <dgm:cxn modelId="{B8E01F4A-EB28-45A7-96D9-2268ADD5D729}" type="presOf" srcId="{ECBDF8AE-578A-4A76-8066-E8573DA67F93}" destId="{1CC08A9A-11F2-4F72-ABD9-BBE63B0A2665}" srcOrd="1" destOrd="0" presId="urn:microsoft.com/office/officeart/2005/8/layout/orgChart1"/>
    <dgm:cxn modelId="{A44058E8-2240-43CA-AF3F-EDFAC7143ECB}" type="presOf" srcId="{D7842D74-9F34-4D00-A676-88F7EED48234}" destId="{832BC7AA-9E65-42AA-871F-A20149C7A4F4}" srcOrd="1" destOrd="0" presId="urn:microsoft.com/office/officeart/2005/8/layout/orgChart1"/>
    <dgm:cxn modelId="{E761BC9D-CF97-4E48-A42E-003271487FCA}" type="presOf" srcId="{F61C428B-0D7C-4D9F-87D2-A42C192656F4}" destId="{585453C8-58D1-4CD9-B7EC-713588BDEDEF}" srcOrd="0" destOrd="0" presId="urn:microsoft.com/office/officeart/2005/8/layout/orgChart1"/>
    <dgm:cxn modelId="{35BA1F79-2AE4-4551-876B-F8BCAA427378}" type="presOf" srcId="{90CFB62E-BA54-4B77-AD1E-8E50FE8DD16D}" destId="{F8024F93-6AAF-4821-A76C-A679FAA3A424}" srcOrd="1" destOrd="0" presId="urn:microsoft.com/office/officeart/2005/8/layout/orgChart1"/>
    <dgm:cxn modelId="{A037D3E4-2814-4623-91CD-3BF210C35DCB}" type="presOf" srcId="{D7842D74-9F34-4D00-A676-88F7EED48234}" destId="{7F817A02-132B-44C9-A431-93F84FC09930}" srcOrd="0" destOrd="0" presId="urn:microsoft.com/office/officeart/2005/8/layout/orgChart1"/>
    <dgm:cxn modelId="{9F0F29BE-3632-497E-B86C-D8D7438BCC2C}" type="presOf" srcId="{51773C10-DB9F-47A8-AD11-328F5B1EC70F}" destId="{383852AA-D18D-4298-AFFD-ABED6FBD0B00}" srcOrd="0" destOrd="0" presId="urn:microsoft.com/office/officeart/2005/8/layout/orgChart1"/>
    <dgm:cxn modelId="{6EA87D6D-2537-45C0-8C79-4B1C17DE69FD}" srcId="{51773C10-DB9F-47A8-AD11-328F5B1EC70F}" destId="{ECBDF8AE-578A-4A76-8066-E8573DA67F93}" srcOrd="4" destOrd="0" parTransId="{3DA9A438-1FFA-4852-9EE6-1E0C4B299543}" sibTransId="{D5C6CE00-A595-4A0B-9073-F11F6B430117}"/>
    <dgm:cxn modelId="{AA799E44-91EB-4F8F-8EAB-FDCE2C8F7ADA}" type="presOf" srcId="{0D08F1B8-FCCC-4F44-9B57-81CED8AD0DD1}" destId="{0F988DDC-C6DF-44DC-8EB4-42498F96FEAE}" srcOrd="0" destOrd="0" presId="urn:microsoft.com/office/officeart/2005/8/layout/orgChart1"/>
    <dgm:cxn modelId="{451B1663-B2B7-426E-93C1-854764246E64}" type="presOf" srcId="{AF99B0F6-DFD5-4B15-9245-EEF9149A55C8}" destId="{EB23C6CB-A12D-429C-9B4D-D9E72AB32F77}" srcOrd="0" destOrd="0" presId="urn:microsoft.com/office/officeart/2005/8/layout/orgChart1"/>
    <dgm:cxn modelId="{D0DFE976-BC3C-4EE5-96A7-D5CF4FAD7DF5}" srcId="{51773C10-DB9F-47A8-AD11-328F5B1EC70F}" destId="{90CFB62E-BA54-4B77-AD1E-8E50FE8DD16D}" srcOrd="0" destOrd="0" parTransId="{05A42403-6A60-4A26-8A7C-B259E0748CCB}" sibTransId="{E3BFC5D6-4C85-4BBA-B643-86F0055C4197}"/>
    <dgm:cxn modelId="{B4BFE4EB-F915-4887-85FD-74F53C460D36}" type="presOf" srcId="{4EF9D961-B0E8-45A5-AB52-B6F56F446E50}" destId="{A309F95C-14CA-429D-9D0C-9B18924C66A6}" srcOrd="0" destOrd="0" presId="urn:microsoft.com/office/officeart/2005/8/layout/orgChart1"/>
    <dgm:cxn modelId="{F12293D9-8E75-4073-A1EB-706C58ECBF68}" srcId="{0D08F1B8-FCCC-4F44-9B57-81CED8AD0DD1}" destId="{51773C10-DB9F-47A8-AD11-328F5B1EC70F}" srcOrd="0" destOrd="0" parTransId="{227130BD-8261-4D6C-AC79-74BA4DAD207D}" sibTransId="{7DDFA697-E26F-4DB4-9A88-C834800ECD12}"/>
    <dgm:cxn modelId="{364FEEF7-E212-45E1-8995-2855F8B95357}" type="presOf" srcId="{90CFB62E-BA54-4B77-AD1E-8E50FE8DD16D}" destId="{239B4378-1F28-466B-8844-05E68122E47B}" srcOrd="0" destOrd="0" presId="urn:microsoft.com/office/officeart/2005/8/layout/orgChart1"/>
    <dgm:cxn modelId="{A6A24F4B-CEB9-4B82-ABDA-04C1B71EDA2A}" type="presOf" srcId="{51773C10-DB9F-47A8-AD11-328F5B1EC70F}" destId="{9372444F-C3FF-4B5C-9628-62A3431646FC}" srcOrd="1" destOrd="0" presId="urn:microsoft.com/office/officeart/2005/8/layout/orgChart1"/>
    <dgm:cxn modelId="{1D0A7A98-C1BF-45BA-9C10-1E45B866BB48}" type="presOf" srcId="{3DA9A438-1FFA-4852-9EE6-1E0C4B299543}" destId="{113D6607-A43E-48D6-8D9A-C1DA3D911AAF}" srcOrd="0" destOrd="0" presId="urn:microsoft.com/office/officeart/2005/8/layout/orgChart1"/>
    <dgm:cxn modelId="{0C815E4A-1B27-429B-82B6-D9BD558D31CD}" type="presOf" srcId="{37EFE59E-68F4-41D1-B0D0-0B873B16CB55}" destId="{AB76A0CA-5D1A-403D-8901-2295950D577D}" srcOrd="0" destOrd="0" presId="urn:microsoft.com/office/officeart/2005/8/layout/orgChart1"/>
    <dgm:cxn modelId="{C858943C-789A-41F7-8014-49CC46A7FB16}" type="presParOf" srcId="{0F988DDC-C6DF-44DC-8EB4-42498F96FEAE}" destId="{348A698B-504B-4179-B65D-6C4FC857BB6D}" srcOrd="0" destOrd="0" presId="urn:microsoft.com/office/officeart/2005/8/layout/orgChart1"/>
    <dgm:cxn modelId="{C1F8BF1A-E4A2-42B1-B0F2-3C270C05522B}" type="presParOf" srcId="{348A698B-504B-4179-B65D-6C4FC857BB6D}" destId="{C7DC0EE7-3053-4ECC-9AC5-A61C03AEF749}" srcOrd="0" destOrd="0" presId="urn:microsoft.com/office/officeart/2005/8/layout/orgChart1"/>
    <dgm:cxn modelId="{EFD5918F-66E8-46B1-A9CD-05DD5C4E9369}" type="presParOf" srcId="{C7DC0EE7-3053-4ECC-9AC5-A61C03AEF749}" destId="{383852AA-D18D-4298-AFFD-ABED6FBD0B00}" srcOrd="0" destOrd="0" presId="urn:microsoft.com/office/officeart/2005/8/layout/orgChart1"/>
    <dgm:cxn modelId="{ECF0A441-E01E-4084-8DB3-F38012B64CFB}" type="presParOf" srcId="{C7DC0EE7-3053-4ECC-9AC5-A61C03AEF749}" destId="{9372444F-C3FF-4B5C-9628-62A3431646FC}" srcOrd="1" destOrd="0" presId="urn:microsoft.com/office/officeart/2005/8/layout/orgChart1"/>
    <dgm:cxn modelId="{AAFE78A1-A2AF-4D42-977E-8A1F0166ECC2}" type="presParOf" srcId="{348A698B-504B-4179-B65D-6C4FC857BB6D}" destId="{E3FAC2D2-7625-4C2F-BDCB-5513A9FCDF54}" srcOrd="1" destOrd="0" presId="urn:microsoft.com/office/officeart/2005/8/layout/orgChart1"/>
    <dgm:cxn modelId="{65A557A1-CE91-4ADE-BF6B-878495996915}" type="presParOf" srcId="{E3FAC2D2-7625-4C2F-BDCB-5513A9FCDF54}" destId="{EC6E420A-FE22-46B6-862B-B165027ECABE}" srcOrd="0" destOrd="0" presId="urn:microsoft.com/office/officeart/2005/8/layout/orgChart1"/>
    <dgm:cxn modelId="{2FE7C43A-D6D2-4955-B05A-CF5A3AB8799C}" type="presParOf" srcId="{E3FAC2D2-7625-4C2F-BDCB-5513A9FCDF54}" destId="{AA63F690-B41F-471B-9C06-878839E00F05}" srcOrd="1" destOrd="0" presId="urn:microsoft.com/office/officeart/2005/8/layout/orgChart1"/>
    <dgm:cxn modelId="{736B52EE-162F-4D64-A9F4-4964E9B2F100}" type="presParOf" srcId="{AA63F690-B41F-471B-9C06-878839E00F05}" destId="{B90B2775-E1AD-48E7-AFD9-FC8B2442E764}" srcOrd="0" destOrd="0" presId="urn:microsoft.com/office/officeart/2005/8/layout/orgChart1"/>
    <dgm:cxn modelId="{63BCA9D8-AEF0-41B5-85F6-E1ABADED215C}" type="presParOf" srcId="{B90B2775-E1AD-48E7-AFD9-FC8B2442E764}" destId="{239B4378-1F28-466B-8844-05E68122E47B}" srcOrd="0" destOrd="0" presId="urn:microsoft.com/office/officeart/2005/8/layout/orgChart1"/>
    <dgm:cxn modelId="{1941B435-29DB-45CE-9155-4612FDD4E2EF}" type="presParOf" srcId="{B90B2775-E1AD-48E7-AFD9-FC8B2442E764}" destId="{F8024F93-6AAF-4821-A76C-A679FAA3A424}" srcOrd="1" destOrd="0" presId="urn:microsoft.com/office/officeart/2005/8/layout/orgChart1"/>
    <dgm:cxn modelId="{C7D6AC41-E6E6-498E-8B61-967F294F3798}" type="presParOf" srcId="{AA63F690-B41F-471B-9C06-878839E00F05}" destId="{463C35D5-F45B-44D9-953B-D36C24F2861F}" srcOrd="1" destOrd="0" presId="urn:microsoft.com/office/officeart/2005/8/layout/orgChart1"/>
    <dgm:cxn modelId="{E8EB3DFA-78B3-48BF-B2C9-4782263CE08A}" type="presParOf" srcId="{AA63F690-B41F-471B-9C06-878839E00F05}" destId="{6AD5876E-44D9-4C41-99E9-BF31614A7309}" srcOrd="2" destOrd="0" presId="urn:microsoft.com/office/officeart/2005/8/layout/orgChart1"/>
    <dgm:cxn modelId="{DA57E960-FFF4-44CF-9DC0-7E264CE4CC82}" type="presParOf" srcId="{E3FAC2D2-7625-4C2F-BDCB-5513A9FCDF54}" destId="{AB76A0CA-5D1A-403D-8901-2295950D577D}" srcOrd="2" destOrd="0" presId="urn:microsoft.com/office/officeart/2005/8/layout/orgChart1"/>
    <dgm:cxn modelId="{62D8F85C-CABD-4682-8EB8-7597BC122B76}" type="presParOf" srcId="{E3FAC2D2-7625-4C2F-BDCB-5513A9FCDF54}" destId="{10BDDC22-F48A-4C4F-9354-1C1A5D51473F}" srcOrd="3" destOrd="0" presId="urn:microsoft.com/office/officeart/2005/8/layout/orgChart1"/>
    <dgm:cxn modelId="{756EB31F-2C92-41F7-9E17-E5F0BBD72F07}" type="presParOf" srcId="{10BDDC22-F48A-4C4F-9354-1C1A5D51473F}" destId="{9B82EABB-7FB6-4E52-BBCE-49A294706E73}" srcOrd="0" destOrd="0" presId="urn:microsoft.com/office/officeart/2005/8/layout/orgChart1"/>
    <dgm:cxn modelId="{0AC70B48-280F-4348-A514-780BEC4D4455}" type="presParOf" srcId="{9B82EABB-7FB6-4E52-BBCE-49A294706E73}" destId="{EB23C6CB-A12D-429C-9B4D-D9E72AB32F77}" srcOrd="0" destOrd="0" presId="urn:microsoft.com/office/officeart/2005/8/layout/orgChart1"/>
    <dgm:cxn modelId="{D71A3C55-855C-4322-9982-B7E27C0B1361}" type="presParOf" srcId="{9B82EABB-7FB6-4E52-BBCE-49A294706E73}" destId="{C936ED81-DB59-4DDD-9B81-561AB52D43EE}" srcOrd="1" destOrd="0" presId="urn:microsoft.com/office/officeart/2005/8/layout/orgChart1"/>
    <dgm:cxn modelId="{58D04AF7-0C1A-4BDC-911B-C8CF4AC742FB}" type="presParOf" srcId="{10BDDC22-F48A-4C4F-9354-1C1A5D51473F}" destId="{133D93A9-F41F-42F7-A2CA-67ADC7FD8BFF}" srcOrd="1" destOrd="0" presId="urn:microsoft.com/office/officeart/2005/8/layout/orgChart1"/>
    <dgm:cxn modelId="{B020E2C2-BC8D-48BD-97D3-DB9359C99506}" type="presParOf" srcId="{10BDDC22-F48A-4C4F-9354-1C1A5D51473F}" destId="{FC0DE22F-2392-4F83-A76A-5184D5949CF6}" srcOrd="2" destOrd="0" presId="urn:microsoft.com/office/officeart/2005/8/layout/orgChart1"/>
    <dgm:cxn modelId="{D5527F46-EFAA-4BA5-90EB-1E5E1981FE94}" type="presParOf" srcId="{E3FAC2D2-7625-4C2F-BDCB-5513A9FCDF54}" destId="{A309F95C-14CA-429D-9D0C-9B18924C66A6}" srcOrd="4" destOrd="0" presId="urn:microsoft.com/office/officeart/2005/8/layout/orgChart1"/>
    <dgm:cxn modelId="{D828533F-11C9-4AFD-A5B5-76132EE2CE72}" type="presParOf" srcId="{E3FAC2D2-7625-4C2F-BDCB-5513A9FCDF54}" destId="{DD10130E-1CF6-4B54-B859-41E264677C46}" srcOrd="5" destOrd="0" presId="urn:microsoft.com/office/officeart/2005/8/layout/orgChart1"/>
    <dgm:cxn modelId="{54DD1AB1-C459-4CD4-A0C3-B56AE8098F9C}" type="presParOf" srcId="{DD10130E-1CF6-4B54-B859-41E264677C46}" destId="{F09B370C-9BCF-4A34-848D-15C8AAF892EC}" srcOrd="0" destOrd="0" presId="urn:microsoft.com/office/officeart/2005/8/layout/orgChart1"/>
    <dgm:cxn modelId="{E4C0AF27-E79D-4A2D-817B-B0B752C472F9}" type="presParOf" srcId="{F09B370C-9BCF-4A34-848D-15C8AAF892EC}" destId="{7F817A02-132B-44C9-A431-93F84FC09930}" srcOrd="0" destOrd="0" presId="urn:microsoft.com/office/officeart/2005/8/layout/orgChart1"/>
    <dgm:cxn modelId="{741108DD-B75D-4344-A232-9AA1030A2DB7}" type="presParOf" srcId="{F09B370C-9BCF-4A34-848D-15C8AAF892EC}" destId="{832BC7AA-9E65-42AA-871F-A20149C7A4F4}" srcOrd="1" destOrd="0" presId="urn:microsoft.com/office/officeart/2005/8/layout/orgChart1"/>
    <dgm:cxn modelId="{C5107170-DCBD-4B88-A3E3-CE722436F1B2}" type="presParOf" srcId="{DD10130E-1CF6-4B54-B859-41E264677C46}" destId="{F07B552E-A7F6-4313-9CF9-277418FCC8E1}" srcOrd="1" destOrd="0" presId="urn:microsoft.com/office/officeart/2005/8/layout/orgChart1"/>
    <dgm:cxn modelId="{5E602C38-889B-4FB5-91CD-35148CC405DB}" type="presParOf" srcId="{DD10130E-1CF6-4B54-B859-41E264677C46}" destId="{14F6A1FF-3A49-4972-9AC0-EDF415F8D0CD}" srcOrd="2" destOrd="0" presId="urn:microsoft.com/office/officeart/2005/8/layout/orgChart1"/>
    <dgm:cxn modelId="{6751C044-6B7F-40BB-903F-0268A82907B4}" type="presParOf" srcId="{E3FAC2D2-7625-4C2F-BDCB-5513A9FCDF54}" destId="{585453C8-58D1-4CD9-B7EC-713588BDEDEF}" srcOrd="6" destOrd="0" presId="urn:microsoft.com/office/officeart/2005/8/layout/orgChart1"/>
    <dgm:cxn modelId="{78AB213D-6DAE-49F4-A698-E702C7146002}" type="presParOf" srcId="{E3FAC2D2-7625-4C2F-BDCB-5513A9FCDF54}" destId="{D7D09EB3-629D-4687-A225-C42FEB73FCCD}" srcOrd="7" destOrd="0" presId="urn:microsoft.com/office/officeart/2005/8/layout/orgChart1"/>
    <dgm:cxn modelId="{A0FCFF33-9607-401F-B32E-C943F495DEFC}" type="presParOf" srcId="{D7D09EB3-629D-4687-A225-C42FEB73FCCD}" destId="{27DA2171-6FBD-4B6D-B832-5E6C9DB6B59E}" srcOrd="0" destOrd="0" presId="urn:microsoft.com/office/officeart/2005/8/layout/orgChart1"/>
    <dgm:cxn modelId="{10E92EE6-455F-4884-9F45-53092916743C}" type="presParOf" srcId="{27DA2171-6FBD-4B6D-B832-5E6C9DB6B59E}" destId="{DBEAA6FE-586A-43A6-A3ED-B7ECF221229D}" srcOrd="0" destOrd="0" presId="urn:microsoft.com/office/officeart/2005/8/layout/orgChart1"/>
    <dgm:cxn modelId="{10E7A0D3-534D-4608-943B-2B176ACFB158}" type="presParOf" srcId="{27DA2171-6FBD-4B6D-B832-5E6C9DB6B59E}" destId="{38A41AA5-0559-4C5C-B8B3-E832A72859B1}" srcOrd="1" destOrd="0" presId="urn:microsoft.com/office/officeart/2005/8/layout/orgChart1"/>
    <dgm:cxn modelId="{0FA90A92-3D3C-411A-AEE0-2899F020938E}" type="presParOf" srcId="{D7D09EB3-629D-4687-A225-C42FEB73FCCD}" destId="{CD5CFA4C-5C55-4F79-8031-60764EE958DA}" srcOrd="1" destOrd="0" presId="urn:microsoft.com/office/officeart/2005/8/layout/orgChart1"/>
    <dgm:cxn modelId="{CF0D6063-FA20-4798-A813-5632348FB23C}" type="presParOf" srcId="{D7D09EB3-629D-4687-A225-C42FEB73FCCD}" destId="{A5A134B6-37EE-460D-AE23-8D3222C160B3}" srcOrd="2" destOrd="0" presId="urn:microsoft.com/office/officeart/2005/8/layout/orgChart1"/>
    <dgm:cxn modelId="{F9708926-A72A-4AB4-B2C8-546546289501}" type="presParOf" srcId="{E3FAC2D2-7625-4C2F-BDCB-5513A9FCDF54}" destId="{113D6607-A43E-48D6-8D9A-C1DA3D911AAF}" srcOrd="8" destOrd="0" presId="urn:microsoft.com/office/officeart/2005/8/layout/orgChart1"/>
    <dgm:cxn modelId="{64200F8F-8637-4217-A897-FEBC3BDD20E3}" type="presParOf" srcId="{E3FAC2D2-7625-4C2F-BDCB-5513A9FCDF54}" destId="{E1138DB6-6A36-4F83-B05B-639CAFA06215}" srcOrd="9" destOrd="0" presId="urn:microsoft.com/office/officeart/2005/8/layout/orgChart1"/>
    <dgm:cxn modelId="{01770608-8079-4ECC-9EBC-01D9C057FA9E}" type="presParOf" srcId="{E1138DB6-6A36-4F83-B05B-639CAFA06215}" destId="{7E8E225E-FEE3-400A-ADEF-9156345BD779}" srcOrd="0" destOrd="0" presId="urn:microsoft.com/office/officeart/2005/8/layout/orgChart1"/>
    <dgm:cxn modelId="{BCDC115D-17AD-4DD7-923A-50A357177CDE}" type="presParOf" srcId="{7E8E225E-FEE3-400A-ADEF-9156345BD779}" destId="{B7E11FC3-CC99-45CD-AF4C-ECBDBCC0128D}" srcOrd="0" destOrd="0" presId="urn:microsoft.com/office/officeart/2005/8/layout/orgChart1"/>
    <dgm:cxn modelId="{22C50F11-4525-4202-BF49-F4BC5753203B}" type="presParOf" srcId="{7E8E225E-FEE3-400A-ADEF-9156345BD779}" destId="{1CC08A9A-11F2-4F72-ABD9-BBE63B0A2665}" srcOrd="1" destOrd="0" presId="urn:microsoft.com/office/officeart/2005/8/layout/orgChart1"/>
    <dgm:cxn modelId="{1D95BABE-C8C4-40A3-B3DB-6FE58B761098}" type="presParOf" srcId="{E1138DB6-6A36-4F83-B05B-639CAFA06215}" destId="{AEDAEEDE-C371-49DC-9312-B9DA5A70BEA7}" srcOrd="1" destOrd="0" presId="urn:microsoft.com/office/officeart/2005/8/layout/orgChart1"/>
    <dgm:cxn modelId="{288167F2-6C3A-4E35-A57F-38FA3C42A412}" type="presParOf" srcId="{E1138DB6-6A36-4F83-B05B-639CAFA06215}" destId="{908BAC67-D918-450C-912D-9577BC6BB1C0}" srcOrd="2" destOrd="0" presId="urn:microsoft.com/office/officeart/2005/8/layout/orgChart1"/>
    <dgm:cxn modelId="{81D74D08-2C24-451B-B76A-EB62A956A08E}" type="presParOf" srcId="{348A698B-504B-4179-B65D-6C4FC857BB6D}" destId="{CF72A859-13AD-4AC7-8FE7-DB9CCD001F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975605-3562-4FA5-AA40-A25E8B28B2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A11097E-38C9-48D6-9B48-6073A0902898}">
      <dgm:prSet phldrT="[Text]"/>
      <dgm:spPr/>
      <dgm:t>
        <a:bodyPr/>
        <a:lstStyle/>
        <a:p>
          <a:r>
            <a:rPr lang="vi-VN" dirty="0" smtClean="0"/>
            <a:t>Khái niệm, đối tượng và phương pháp điều chỉnh của Luật Lao động</a:t>
          </a:r>
          <a:endParaRPr lang="en-US" dirty="0"/>
        </a:p>
      </dgm:t>
    </dgm:pt>
    <dgm:pt modelId="{ED89DC60-E0C6-479F-BF86-14AD3E52017A}" type="parTrans" cxnId="{0C2E2308-4714-45A6-AF33-1CA9AAF59C3B}">
      <dgm:prSet/>
      <dgm:spPr/>
      <dgm:t>
        <a:bodyPr/>
        <a:lstStyle/>
        <a:p>
          <a:endParaRPr lang="en-US"/>
        </a:p>
      </dgm:t>
    </dgm:pt>
    <dgm:pt modelId="{F7544CA0-D45D-4519-935B-9F603F687EC4}" type="sibTrans" cxnId="{0C2E2308-4714-45A6-AF33-1CA9AAF59C3B}">
      <dgm:prSet/>
      <dgm:spPr/>
      <dgm:t>
        <a:bodyPr/>
        <a:lstStyle/>
        <a:p>
          <a:endParaRPr lang="en-US"/>
        </a:p>
      </dgm:t>
    </dgm:pt>
    <dgm:pt modelId="{EFBF0E1E-19D6-473B-A885-0FDF56416D63}">
      <dgm:prSet phldrT="[Text]"/>
      <dgm:spPr/>
      <dgm:t>
        <a:bodyPr/>
        <a:lstStyle/>
        <a:p>
          <a:r>
            <a:rPr lang="vi-VN" dirty="0" smtClean="0"/>
            <a:t>Các nguyên tắc cơ bản của luật Lao động</a:t>
          </a:r>
          <a:endParaRPr lang="en-US" dirty="0"/>
        </a:p>
      </dgm:t>
    </dgm:pt>
    <dgm:pt modelId="{6A31A279-D8FE-4BE3-997B-61B3AECB7917}" type="parTrans" cxnId="{6989122A-BC59-4140-A71F-1C1FA2BA004D}">
      <dgm:prSet/>
      <dgm:spPr/>
      <dgm:t>
        <a:bodyPr/>
        <a:lstStyle/>
        <a:p>
          <a:endParaRPr lang="en-US"/>
        </a:p>
      </dgm:t>
    </dgm:pt>
    <dgm:pt modelId="{0B0EFC85-E0BC-454D-8EA7-1FC3B360F649}" type="sibTrans" cxnId="{6989122A-BC59-4140-A71F-1C1FA2BA004D}">
      <dgm:prSet/>
      <dgm:spPr/>
      <dgm:t>
        <a:bodyPr/>
        <a:lstStyle/>
        <a:p>
          <a:endParaRPr lang="en-US"/>
        </a:p>
      </dgm:t>
    </dgm:pt>
    <dgm:pt modelId="{74F92074-939C-441A-A179-06932BFC61BE}">
      <dgm:prSet/>
      <dgm:spPr/>
      <dgm:t>
        <a:bodyPr/>
        <a:lstStyle/>
        <a:p>
          <a:r>
            <a:rPr lang="vi-VN" dirty="0" smtClean="0"/>
            <a:t>Một số nội dung của Bộ luật Lao động</a:t>
          </a:r>
        </a:p>
        <a:p>
          <a:endParaRPr lang="en-US" dirty="0"/>
        </a:p>
      </dgm:t>
    </dgm:pt>
    <dgm:pt modelId="{9D8C86E8-5A79-479F-99A5-94BD00A2E168}" type="parTrans" cxnId="{AE90C1F2-55A4-4569-BCCE-98237D841E7F}">
      <dgm:prSet/>
      <dgm:spPr/>
      <dgm:t>
        <a:bodyPr/>
        <a:lstStyle/>
        <a:p>
          <a:endParaRPr lang="en-US"/>
        </a:p>
      </dgm:t>
    </dgm:pt>
    <dgm:pt modelId="{6FE246B3-E8A0-4AD0-AF4C-16EB769E0020}" type="sibTrans" cxnId="{AE90C1F2-55A4-4569-BCCE-98237D841E7F}">
      <dgm:prSet/>
      <dgm:spPr/>
      <dgm:t>
        <a:bodyPr/>
        <a:lstStyle/>
        <a:p>
          <a:endParaRPr lang="en-US"/>
        </a:p>
      </dgm:t>
    </dgm:pt>
    <dgm:pt modelId="{C597DA5D-34E3-4573-99B2-339F17E3E531}" type="pres">
      <dgm:prSet presAssocID="{98975605-3562-4FA5-AA40-A25E8B28B24D}" presName="Name0" presStyleCnt="0">
        <dgm:presLayoutVars>
          <dgm:chMax val="7"/>
          <dgm:chPref val="7"/>
          <dgm:dir/>
        </dgm:presLayoutVars>
      </dgm:prSet>
      <dgm:spPr/>
      <dgm:t>
        <a:bodyPr/>
        <a:lstStyle/>
        <a:p>
          <a:endParaRPr lang="en-US"/>
        </a:p>
      </dgm:t>
    </dgm:pt>
    <dgm:pt modelId="{D51484A2-33BA-4152-89D4-2E16498523F6}" type="pres">
      <dgm:prSet presAssocID="{98975605-3562-4FA5-AA40-A25E8B28B24D}" presName="Name1" presStyleCnt="0"/>
      <dgm:spPr/>
    </dgm:pt>
    <dgm:pt modelId="{5D0D15CC-5E4F-430E-BBD2-5A218CDC2CC4}" type="pres">
      <dgm:prSet presAssocID="{98975605-3562-4FA5-AA40-A25E8B28B24D}" presName="cycle" presStyleCnt="0"/>
      <dgm:spPr/>
    </dgm:pt>
    <dgm:pt modelId="{63668C6F-4CF2-444C-B585-068CC4B55652}" type="pres">
      <dgm:prSet presAssocID="{98975605-3562-4FA5-AA40-A25E8B28B24D}" presName="srcNode" presStyleLbl="node1" presStyleIdx="0" presStyleCnt="3"/>
      <dgm:spPr/>
    </dgm:pt>
    <dgm:pt modelId="{C84D695D-FE47-478B-8733-DA262D8E079F}" type="pres">
      <dgm:prSet presAssocID="{98975605-3562-4FA5-AA40-A25E8B28B24D}" presName="conn" presStyleLbl="parChTrans1D2" presStyleIdx="0" presStyleCnt="1"/>
      <dgm:spPr/>
      <dgm:t>
        <a:bodyPr/>
        <a:lstStyle/>
        <a:p>
          <a:endParaRPr lang="en-US"/>
        </a:p>
      </dgm:t>
    </dgm:pt>
    <dgm:pt modelId="{D25092A2-04A3-41CB-879A-2B602DF7F342}" type="pres">
      <dgm:prSet presAssocID="{98975605-3562-4FA5-AA40-A25E8B28B24D}" presName="extraNode" presStyleLbl="node1" presStyleIdx="0" presStyleCnt="3"/>
      <dgm:spPr/>
    </dgm:pt>
    <dgm:pt modelId="{80CF640D-3C04-42C1-9455-A88D0952A826}" type="pres">
      <dgm:prSet presAssocID="{98975605-3562-4FA5-AA40-A25E8B28B24D}" presName="dstNode" presStyleLbl="node1" presStyleIdx="0" presStyleCnt="3"/>
      <dgm:spPr/>
    </dgm:pt>
    <dgm:pt modelId="{128742BA-0833-4A7B-8CD2-5F74A73F4525}" type="pres">
      <dgm:prSet presAssocID="{FA11097E-38C9-48D6-9B48-6073A0902898}" presName="text_1" presStyleLbl="node1" presStyleIdx="0" presStyleCnt="3">
        <dgm:presLayoutVars>
          <dgm:bulletEnabled val="1"/>
        </dgm:presLayoutVars>
      </dgm:prSet>
      <dgm:spPr/>
      <dgm:t>
        <a:bodyPr/>
        <a:lstStyle/>
        <a:p>
          <a:endParaRPr lang="en-US"/>
        </a:p>
      </dgm:t>
    </dgm:pt>
    <dgm:pt modelId="{FFB5C1E0-BE5A-48CC-9E02-0E08A5F80695}" type="pres">
      <dgm:prSet presAssocID="{FA11097E-38C9-48D6-9B48-6073A0902898}" presName="accent_1" presStyleCnt="0"/>
      <dgm:spPr/>
    </dgm:pt>
    <dgm:pt modelId="{139474C2-0FF6-4330-A588-5468D2C20C45}" type="pres">
      <dgm:prSet presAssocID="{FA11097E-38C9-48D6-9B48-6073A0902898}" presName="accentRepeatNode" presStyleLbl="solidFgAcc1" presStyleIdx="0" presStyleCnt="3"/>
      <dgm:spPr/>
    </dgm:pt>
    <dgm:pt modelId="{746F67AC-8CF2-4ACE-8B0B-5622A06C697F}" type="pres">
      <dgm:prSet presAssocID="{EFBF0E1E-19D6-473B-A885-0FDF56416D63}" presName="text_2" presStyleLbl="node1" presStyleIdx="1" presStyleCnt="3">
        <dgm:presLayoutVars>
          <dgm:bulletEnabled val="1"/>
        </dgm:presLayoutVars>
      </dgm:prSet>
      <dgm:spPr/>
      <dgm:t>
        <a:bodyPr/>
        <a:lstStyle/>
        <a:p>
          <a:endParaRPr lang="en-US"/>
        </a:p>
      </dgm:t>
    </dgm:pt>
    <dgm:pt modelId="{99D5803C-E64D-44BE-BD50-5A22A429C61B}" type="pres">
      <dgm:prSet presAssocID="{EFBF0E1E-19D6-473B-A885-0FDF56416D63}" presName="accent_2" presStyleCnt="0"/>
      <dgm:spPr/>
    </dgm:pt>
    <dgm:pt modelId="{BA8CE99F-EEFE-416B-AA05-D392302C9FD9}" type="pres">
      <dgm:prSet presAssocID="{EFBF0E1E-19D6-473B-A885-0FDF56416D63}" presName="accentRepeatNode" presStyleLbl="solidFgAcc1" presStyleIdx="1" presStyleCnt="3"/>
      <dgm:spPr/>
    </dgm:pt>
    <dgm:pt modelId="{5BF31B01-222E-4C81-8214-B32A66C96F6C}" type="pres">
      <dgm:prSet presAssocID="{74F92074-939C-441A-A179-06932BFC61BE}" presName="text_3" presStyleLbl="node1" presStyleIdx="2" presStyleCnt="3">
        <dgm:presLayoutVars>
          <dgm:bulletEnabled val="1"/>
        </dgm:presLayoutVars>
      </dgm:prSet>
      <dgm:spPr/>
      <dgm:t>
        <a:bodyPr/>
        <a:lstStyle/>
        <a:p>
          <a:endParaRPr lang="en-US"/>
        </a:p>
      </dgm:t>
    </dgm:pt>
    <dgm:pt modelId="{D10D5A53-7ED9-4886-8A94-6F5C5D9FF474}" type="pres">
      <dgm:prSet presAssocID="{74F92074-939C-441A-A179-06932BFC61BE}" presName="accent_3" presStyleCnt="0"/>
      <dgm:spPr/>
    </dgm:pt>
    <dgm:pt modelId="{C7DB8CD1-E0FF-4E7C-89F3-358D45CE9AF0}" type="pres">
      <dgm:prSet presAssocID="{74F92074-939C-441A-A179-06932BFC61BE}" presName="accentRepeatNode" presStyleLbl="solidFgAcc1" presStyleIdx="2" presStyleCnt="3"/>
      <dgm:spPr/>
    </dgm:pt>
  </dgm:ptLst>
  <dgm:cxnLst>
    <dgm:cxn modelId="{6989122A-BC59-4140-A71F-1C1FA2BA004D}" srcId="{98975605-3562-4FA5-AA40-A25E8B28B24D}" destId="{EFBF0E1E-19D6-473B-A885-0FDF56416D63}" srcOrd="1" destOrd="0" parTransId="{6A31A279-D8FE-4BE3-997B-61B3AECB7917}" sibTransId="{0B0EFC85-E0BC-454D-8EA7-1FC3B360F649}"/>
    <dgm:cxn modelId="{38AE979C-6FC2-4A16-A134-390DFD55E9B6}" type="presOf" srcId="{74F92074-939C-441A-A179-06932BFC61BE}" destId="{5BF31B01-222E-4C81-8214-B32A66C96F6C}" srcOrd="0" destOrd="0" presId="urn:microsoft.com/office/officeart/2008/layout/VerticalCurvedList"/>
    <dgm:cxn modelId="{AC34B887-6B9D-48E9-A03C-0F7B8AC894A7}" type="presOf" srcId="{98975605-3562-4FA5-AA40-A25E8B28B24D}" destId="{C597DA5D-34E3-4573-99B2-339F17E3E531}" srcOrd="0" destOrd="0" presId="urn:microsoft.com/office/officeart/2008/layout/VerticalCurvedList"/>
    <dgm:cxn modelId="{54ED040A-F244-4B5F-960F-AB5CD6178266}" type="presOf" srcId="{EFBF0E1E-19D6-473B-A885-0FDF56416D63}" destId="{746F67AC-8CF2-4ACE-8B0B-5622A06C697F}" srcOrd="0" destOrd="0" presId="urn:microsoft.com/office/officeart/2008/layout/VerticalCurvedList"/>
    <dgm:cxn modelId="{0C2E2308-4714-45A6-AF33-1CA9AAF59C3B}" srcId="{98975605-3562-4FA5-AA40-A25E8B28B24D}" destId="{FA11097E-38C9-48D6-9B48-6073A0902898}" srcOrd="0" destOrd="0" parTransId="{ED89DC60-E0C6-479F-BF86-14AD3E52017A}" sibTransId="{F7544CA0-D45D-4519-935B-9F603F687EC4}"/>
    <dgm:cxn modelId="{7EEA5489-CADB-4CDD-A462-8EF6F3227C57}" type="presOf" srcId="{F7544CA0-D45D-4519-935B-9F603F687EC4}" destId="{C84D695D-FE47-478B-8733-DA262D8E079F}" srcOrd="0" destOrd="0" presId="urn:microsoft.com/office/officeart/2008/layout/VerticalCurvedList"/>
    <dgm:cxn modelId="{AE90C1F2-55A4-4569-BCCE-98237D841E7F}" srcId="{98975605-3562-4FA5-AA40-A25E8B28B24D}" destId="{74F92074-939C-441A-A179-06932BFC61BE}" srcOrd="2" destOrd="0" parTransId="{9D8C86E8-5A79-479F-99A5-94BD00A2E168}" sibTransId="{6FE246B3-E8A0-4AD0-AF4C-16EB769E0020}"/>
    <dgm:cxn modelId="{A51EBB3D-609F-42C4-9B10-590808B37001}" type="presOf" srcId="{FA11097E-38C9-48D6-9B48-6073A0902898}" destId="{128742BA-0833-4A7B-8CD2-5F74A73F4525}" srcOrd="0" destOrd="0" presId="urn:microsoft.com/office/officeart/2008/layout/VerticalCurvedList"/>
    <dgm:cxn modelId="{403D1519-DA0F-4822-9B60-429782F751A7}" type="presParOf" srcId="{C597DA5D-34E3-4573-99B2-339F17E3E531}" destId="{D51484A2-33BA-4152-89D4-2E16498523F6}" srcOrd="0" destOrd="0" presId="urn:microsoft.com/office/officeart/2008/layout/VerticalCurvedList"/>
    <dgm:cxn modelId="{32C090F6-B289-4A5F-803B-7447862531C5}" type="presParOf" srcId="{D51484A2-33BA-4152-89D4-2E16498523F6}" destId="{5D0D15CC-5E4F-430E-BBD2-5A218CDC2CC4}" srcOrd="0" destOrd="0" presId="urn:microsoft.com/office/officeart/2008/layout/VerticalCurvedList"/>
    <dgm:cxn modelId="{ED58DC45-8B4D-42E0-839D-DD16714333FE}" type="presParOf" srcId="{5D0D15CC-5E4F-430E-BBD2-5A218CDC2CC4}" destId="{63668C6F-4CF2-444C-B585-068CC4B55652}" srcOrd="0" destOrd="0" presId="urn:microsoft.com/office/officeart/2008/layout/VerticalCurvedList"/>
    <dgm:cxn modelId="{6D9442A3-A930-4FED-9582-50132CFCA3FF}" type="presParOf" srcId="{5D0D15CC-5E4F-430E-BBD2-5A218CDC2CC4}" destId="{C84D695D-FE47-478B-8733-DA262D8E079F}" srcOrd="1" destOrd="0" presId="urn:microsoft.com/office/officeart/2008/layout/VerticalCurvedList"/>
    <dgm:cxn modelId="{4EA51D63-F9DC-45A9-A3BA-894C8D85ABF9}" type="presParOf" srcId="{5D0D15CC-5E4F-430E-BBD2-5A218CDC2CC4}" destId="{D25092A2-04A3-41CB-879A-2B602DF7F342}" srcOrd="2" destOrd="0" presId="urn:microsoft.com/office/officeart/2008/layout/VerticalCurvedList"/>
    <dgm:cxn modelId="{DA1BF1A1-476B-4800-AE29-C4CE3B836A03}" type="presParOf" srcId="{5D0D15CC-5E4F-430E-BBD2-5A218CDC2CC4}" destId="{80CF640D-3C04-42C1-9455-A88D0952A826}" srcOrd="3" destOrd="0" presId="urn:microsoft.com/office/officeart/2008/layout/VerticalCurvedList"/>
    <dgm:cxn modelId="{E4EB4D1A-B58B-49F2-8A35-3A475C249EA5}" type="presParOf" srcId="{D51484A2-33BA-4152-89D4-2E16498523F6}" destId="{128742BA-0833-4A7B-8CD2-5F74A73F4525}" srcOrd="1" destOrd="0" presId="urn:microsoft.com/office/officeart/2008/layout/VerticalCurvedList"/>
    <dgm:cxn modelId="{B7F174D6-B817-4BEF-B74D-BEB9CCB8A3D1}" type="presParOf" srcId="{D51484A2-33BA-4152-89D4-2E16498523F6}" destId="{FFB5C1E0-BE5A-48CC-9E02-0E08A5F80695}" srcOrd="2" destOrd="0" presId="urn:microsoft.com/office/officeart/2008/layout/VerticalCurvedList"/>
    <dgm:cxn modelId="{ED822B01-37CD-4515-B7C1-2128FE900187}" type="presParOf" srcId="{FFB5C1E0-BE5A-48CC-9E02-0E08A5F80695}" destId="{139474C2-0FF6-4330-A588-5468D2C20C45}" srcOrd="0" destOrd="0" presId="urn:microsoft.com/office/officeart/2008/layout/VerticalCurvedList"/>
    <dgm:cxn modelId="{4C46F521-66A2-4C24-BCE1-B0CF2539D434}" type="presParOf" srcId="{D51484A2-33BA-4152-89D4-2E16498523F6}" destId="{746F67AC-8CF2-4ACE-8B0B-5622A06C697F}" srcOrd="3" destOrd="0" presId="urn:microsoft.com/office/officeart/2008/layout/VerticalCurvedList"/>
    <dgm:cxn modelId="{C94BE953-4538-4115-9CA4-60678288843C}" type="presParOf" srcId="{D51484A2-33BA-4152-89D4-2E16498523F6}" destId="{99D5803C-E64D-44BE-BD50-5A22A429C61B}" srcOrd="4" destOrd="0" presId="urn:microsoft.com/office/officeart/2008/layout/VerticalCurvedList"/>
    <dgm:cxn modelId="{40E76986-17BE-4D27-92B4-8D1F5BE07171}" type="presParOf" srcId="{99D5803C-E64D-44BE-BD50-5A22A429C61B}" destId="{BA8CE99F-EEFE-416B-AA05-D392302C9FD9}" srcOrd="0" destOrd="0" presId="urn:microsoft.com/office/officeart/2008/layout/VerticalCurvedList"/>
    <dgm:cxn modelId="{DB5AAF90-DA78-42F7-AE9A-3998BA7488BA}" type="presParOf" srcId="{D51484A2-33BA-4152-89D4-2E16498523F6}" destId="{5BF31B01-222E-4C81-8214-B32A66C96F6C}" srcOrd="5" destOrd="0" presId="urn:microsoft.com/office/officeart/2008/layout/VerticalCurvedList"/>
    <dgm:cxn modelId="{8E028CEC-F499-4123-B363-E72C2BE07DDA}" type="presParOf" srcId="{D51484A2-33BA-4152-89D4-2E16498523F6}" destId="{D10D5A53-7ED9-4886-8A94-6F5C5D9FF474}" srcOrd="6" destOrd="0" presId="urn:microsoft.com/office/officeart/2008/layout/VerticalCurvedList"/>
    <dgm:cxn modelId="{4B4A7EB2-D1B8-4E45-888E-5D00B24275DC}" type="presParOf" srcId="{D10D5A53-7ED9-4886-8A94-6F5C5D9FF474}" destId="{C7DB8CD1-E0FF-4E7C-89F3-358D45CE9AF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D695D-FE47-478B-8733-DA262D8E079F}">
      <dsp:nvSpPr>
        <dsp:cNvPr id="0" name=""/>
        <dsp:cNvSpPr/>
      </dsp:nvSpPr>
      <dsp:spPr>
        <a:xfrm>
          <a:off x="-5698148" y="-872376"/>
          <a:ext cx="6785313" cy="6785313"/>
        </a:xfrm>
        <a:prstGeom prst="blockArc">
          <a:avLst>
            <a:gd name="adj1" fmla="val 18900000"/>
            <a:gd name="adj2" fmla="val 2700000"/>
            <a:gd name="adj3" fmla="val 3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742BA-0833-4A7B-8CD2-5F74A73F4525}">
      <dsp:nvSpPr>
        <dsp:cNvPr id="0" name=""/>
        <dsp:cNvSpPr/>
      </dsp:nvSpPr>
      <dsp:spPr>
        <a:xfrm>
          <a:off x="699629" y="504056"/>
          <a:ext cx="7378058" cy="1008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89" tIns="66040" rIns="66040" bIns="66040" numCol="1" spcCol="1270" anchor="ctr" anchorCtr="0">
          <a:noAutofit/>
        </a:bodyPr>
        <a:lstStyle/>
        <a:p>
          <a:pPr lvl="0" algn="l" defTabSz="1155700">
            <a:lnSpc>
              <a:spcPct val="90000"/>
            </a:lnSpc>
            <a:spcBef>
              <a:spcPct val="0"/>
            </a:spcBef>
            <a:spcAft>
              <a:spcPct val="35000"/>
            </a:spcAft>
          </a:pPr>
          <a:r>
            <a:rPr lang="vi-VN" sz="2600" kern="1200" dirty="0" smtClean="0"/>
            <a:t>Khái niệm, đối tượng và phương pháp điều chỉnh của Luật Lao động</a:t>
          </a:r>
          <a:endParaRPr lang="en-US" sz="2600" kern="1200" dirty="0"/>
        </a:p>
      </dsp:txBody>
      <dsp:txXfrm>
        <a:off x="699629" y="504056"/>
        <a:ext cx="7378058" cy="1008112"/>
      </dsp:txXfrm>
    </dsp:sp>
    <dsp:sp modelId="{139474C2-0FF6-4330-A588-5468D2C20C45}">
      <dsp:nvSpPr>
        <dsp:cNvPr id="0" name=""/>
        <dsp:cNvSpPr/>
      </dsp:nvSpPr>
      <dsp:spPr>
        <a:xfrm>
          <a:off x="69559" y="378042"/>
          <a:ext cx="1260140" cy="12601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F67AC-8CF2-4ACE-8B0B-5622A06C697F}">
      <dsp:nvSpPr>
        <dsp:cNvPr id="0" name=""/>
        <dsp:cNvSpPr/>
      </dsp:nvSpPr>
      <dsp:spPr>
        <a:xfrm>
          <a:off x="1066078" y="2016224"/>
          <a:ext cx="7011609" cy="1008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89" tIns="66040" rIns="66040" bIns="66040" numCol="1" spcCol="1270" anchor="ctr" anchorCtr="0">
          <a:noAutofit/>
        </a:bodyPr>
        <a:lstStyle/>
        <a:p>
          <a:pPr lvl="0" algn="l" defTabSz="1155700">
            <a:lnSpc>
              <a:spcPct val="90000"/>
            </a:lnSpc>
            <a:spcBef>
              <a:spcPct val="0"/>
            </a:spcBef>
            <a:spcAft>
              <a:spcPct val="35000"/>
            </a:spcAft>
          </a:pPr>
          <a:r>
            <a:rPr lang="vi-VN" sz="2600" kern="1200" dirty="0" smtClean="0"/>
            <a:t>Các nguyên tắc cơ bản của luật Lao động</a:t>
          </a:r>
          <a:endParaRPr lang="en-US" sz="2600" kern="1200" dirty="0"/>
        </a:p>
      </dsp:txBody>
      <dsp:txXfrm>
        <a:off x="1066078" y="2016224"/>
        <a:ext cx="7011609" cy="1008112"/>
      </dsp:txXfrm>
    </dsp:sp>
    <dsp:sp modelId="{BA8CE99F-EEFE-416B-AA05-D392302C9FD9}">
      <dsp:nvSpPr>
        <dsp:cNvPr id="0" name=""/>
        <dsp:cNvSpPr/>
      </dsp:nvSpPr>
      <dsp:spPr>
        <a:xfrm>
          <a:off x="436008" y="1890210"/>
          <a:ext cx="1260140" cy="12601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31B01-222E-4C81-8214-B32A66C96F6C}">
      <dsp:nvSpPr>
        <dsp:cNvPr id="0" name=""/>
        <dsp:cNvSpPr/>
      </dsp:nvSpPr>
      <dsp:spPr>
        <a:xfrm>
          <a:off x="699629" y="3528392"/>
          <a:ext cx="7378058" cy="1008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89" tIns="66040" rIns="66040" bIns="66040" numCol="1" spcCol="1270" anchor="ctr" anchorCtr="0">
          <a:noAutofit/>
        </a:bodyPr>
        <a:lstStyle/>
        <a:p>
          <a:pPr lvl="0" algn="l" defTabSz="1155700">
            <a:lnSpc>
              <a:spcPct val="90000"/>
            </a:lnSpc>
            <a:spcBef>
              <a:spcPct val="0"/>
            </a:spcBef>
            <a:spcAft>
              <a:spcPct val="35000"/>
            </a:spcAft>
          </a:pPr>
          <a:r>
            <a:rPr lang="vi-VN" sz="2600" kern="1200" dirty="0" smtClean="0"/>
            <a:t>Một số nội dung của Bộ luật Lao động</a:t>
          </a:r>
        </a:p>
        <a:p>
          <a:pPr lvl="0" algn="l" defTabSz="1155700">
            <a:lnSpc>
              <a:spcPct val="90000"/>
            </a:lnSpc>
            <a:spcBef>
              <a:spcPct val="0"/>
            </a:spcBef>
            <a:spcAft>
              <a:spcPct val="35000"/>
            </a:spcAft>
          </a:pPr>
          <a:endParaRPr lang="en-US" sz="2600" kern="1200" dirty="0"/>
        </a:p>
      </dsp:txBody>
      <dsp:txXfrm>
        <a:off x="699629" y="3528392"/>
        <a:ext cx="7378058" cy="1008112"/>
      </dsp:txXfrm>
    </dsp:sp>
    <dsp:sp modelId="{C7DB8CD1-E0FF-4E7C-89F3-358D45CE9AF0}">
      <dsp:nvSpPr>
        <dsp:cNvPr id="0" name=""/>
        <dsp:cNvSpPr/>
      </dsp:nvSpPr>
      <dsp:spPr>
        <a:xfrm>
          <a:off x="69559" y="3402378"/>
          <a:ext cx="1260140" cy="12601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45410-8DE9-4A55-A07A-7992085F02A6}">
      <dsp:nvSpPr>
        <dsp:cNvPr id="0" name=""/>
        <dsp:cNvSpPr/>
      </dsp:nvSpPr>
      <dsp:spPr>
        <a:xfrm>
          <a:off x="3317249" y="858"/>
          <a:ext cx="1825933" cy="1186856"/>
        </a:xfrm>
        <a:prstGeom prst="round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itchFamily="34" charset="0"/>
              <a:cs typeface="Arial" pitchFamily="34" charset="0"/>
            </a:rPr>
            <a:t>NLĐ</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không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hoàn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thành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nhiệm</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vụ</a:t>
          </a:r>
          <a:endParaRPr lang="en-US" sz="2400" kern="1200" dirty="0">
            <a:latin typeface="Arial" pitchFamily="34" charset="0"/>
            <a:cs typeface="Arial" pitchFamily="34" charset="0"/>
          </a:endParaRPr>
        </a:p>
      </dsp:txBody>
      <dsp:txXfrm>
        <a:off x="3375187" y="58796"/>
        <a:ext cx="1710057" cy="1070980"/>
      </dsp:txXfrm>
    </dsp:sp>
    <dsp:sp modelId="{100D4E60-07D5-4F6C-BF18-552F954570B5}">
      <dsp:nvSpPr>
        <dsp:cNvPr id="0" name=""/>
        <dsp:cNvSpPr/>
      </dsp:nvSpPr>
      <dsp:spPr>
        <a:xfrm>
          <a:off x="1857148" y="594286"/>
          <a:ext cx="4746135" cy="4746135"/>
        </a:xfrm>
        <a:custGeom>
          <a:avLst/>
          <a:gdLst/>
          <a:ahLst/>
          <a:cxnLst/>
          <a:rect l="0" t="0" r="0" b="0"/>
          <a:pathLst>
            <a:path>
              <a:moveTo>
                <a:pt x="3298601" y="187927"/>
              </a:moveTo>
              <a:arcTo wR="2373067" hR="2373067" stAng="17577328" swAng="1963373"/>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5FCECB-85AE-4018-8E04-8AC09D5D663C}">
      <dsp:nvSpPr>
        <dsp:cNvPr id="0" name=""/>
        <dsp:cNvSpPr/>
      </dsp:nvSpPr>
      <dsp:spPr>
        <a:xfrm>
          <a:off x="5574171" y="1640607"/>
          <a:ext cx="1825933" cy="1186856"/>
        </a:xfrm>
        <a:prstGeom prst="roundRect">
          <a:avLst/>
        </a:prstGeom>
        <a:gradFill rotWithShape="0">
          <a:gsLst>
            <a:gs pos="0">
              <a:schemeClr val="accent5">
                <a:hueOff val="91951"/>
                <a:satOff val="0"/>
                <a:lumOff val="-2598"/>
                <a:alphaOff val="0"/>
                <a:tint val="60000"/>
                <a:satMod val="160000"/>
              </a:schemeClr>
            </a:gs>
            <a:gs pos="46000">
              <a:schemeClr val="accent5">
                <a:hueOff val="91951"/>
                <a:satOff val="0"/>
                <a:lumOff val="-2598"/>
                <a:alphaOff val="0"/>
                <a:tint val="86000"/>
                <a:satMod val="160000"/>
              </a:schemeClr>
            </a:gs>
            <a:gs pos="100000">
              <a:schemeClr val="accent5">
                <a:hueOff val="91951"/>
                <a:satOff val="0"/>
                <a:lumOff val="-259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itchFamily="34" charset="0"/>
              <a:cs typeface="Arial" pitchFamily="34" charset="0"/>
            </a:rPr>
            <a:t>NLĐ</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bị</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xử</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lý</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kỷ</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luật</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sa</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thải</a:t>
          </a:r>
          <a:endParaRPr lang="en-US" sz="2400" kern="1200" dirty="0">
            <a:latin typeface="Arial" pitchFamily="34" charset="0"/>
            <a:cs typeface="Arial" pitchFamily="34" charset="0"/>
          </a:endParaRPr>
        </a:p>
      </dsp:txBody>
      <dsp:txXfrm>
        <a:off x="5632109" y="1698545"/>
        <a:ext cx="1710057" cy="1070980"/>
      </dsp:txXfrm>
    </dsp:sp>
    <dsp:sp modelId="{38502D74-884C-4306-9FB7-39F13066E2D8}">
      <dsp:nvSpPr>
        <dsp:cNvPr id="0" name=""/>
        <dsp:cNvSpPr/>
      </dsp:nvSpPr>
      <dsp:spPr>
        <a:xfrm>
          <a:off x="1857148" y="594286"/>
          <a:ext cx="4746135" cy="4746135"/>
        </a:xfrm>
        <a:custGeom>
          <a:avLst/>
          <a:gdLst/>
          <a:ahLst/>
          <a:cxnLst/>
          <a:rect l="0" t="0" r="0" b="0"/>
          <a:pathLst>
            <a:path>
              <a:moveTo>
                <a:pt x="4742856" y="2248356"/>
              </a:moveTo>
              <a:arcTo wR="2373067" hR="2373067" stAng="21419253" swAng="2197713"/>
            </a:path>
          </a:pathLst>
        </a:custGeom>
        <a:noFill/>
        <a:ln w="9525" cap="flat" cmpd="sng" algn="ctr">
          <a:solidFill>
            <a:schemeClr val="accent5">
              <a:hueOff val="91951"/>
              <a:satOff val="0"/>
              <a:lumOff val="-2598"/>
              <a:alphaOff val="0"/>
            </a:schemeClr>
          </a:solidFill>
          <a:prstDash val="solid"/>
        </a:ln>
        <a:effectLst/>
      </dsp:spPr>
      <dsp:style>
        <a:lnRef idx="1">
          <a:scrgbClr r="0" g="0" b="0"/>
        </a:lnRef>
        <a:fillRef idx="0">
          <a:scrgbClr r="0" g="0" b="0"/>
        </a:fillRef>
        <a:effectRef idx="0">
          <a:scrgbClr r="0" g="0" b="0"/>
        </a:effectRef>
        <a:fontRef idx="minor"/>
      </dsp:style>
    </dsp:sp>
    <dsp:sp modelId="{96260ED2-C86A-466E-B491-346C10431142}">
      <dsp:nvSpPr>
        <dsp:cNvPr id="0" name=""/>
        <dsp:cNvSpPr/>
      </dsp:nvSpPr>
      <dsp:spPr>
        <a:xfrm>
          <a:off x="4712103" y="4293778"/>
          <a:ext cx="1825933" cy="1186856"/>
        </a:xfrm>
        <a:prstGeom prst="roundRect">
          <a:avLst/>
        </a:prstGeom>
        <a:gradFill rotWithShape="0">
          <a:gsLst>
            <a:gs pos="0">
              <a:schemeClr val="accent5">
                <a:hueOff val="183903"/>
                <a:satOff val="0"/>
                <a:lumOff val="-5196"/>
                <a:alphaOff val="0"/>
                <a:tint val="60000"/>
                <a:satMod val="160000"/>
              </a:schemeClr>
            </a:gs>
            <a:gs pos="46000">
              <a:schemeClr val="accent5">
                <a:hueOff val="183903"/>
                <a:satOff val="0"/>
                <a:lumOff val="-5196"/>
                <a:alphaOff val="0"/>
                <a:tint val="86000"/>
                <a:satMod val="160000"/>
              </a:schemeClr>
            </a:gs>
            <a:gs pos="100000">
              <a:schemeClr val="accent5">
                <a:hueOff val="183903"/>
                <a:satOff val="0"/>
                <a:lumOff val="-519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itchFamily="34" charset="0"/>
              <a:cs typeface="Arial" pitchFamily="34" charset="0"/>
            </a:rPr>
            <a:t>NLĐ</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bị</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ốm</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đau</a:t>
          </a:r>
          <a:endParaRPr lang="en-US" sz="2400" kern="1200" dirty="0">
            <a:latin typeface="Arial" pitchFamily="34" charset="0"/>
            <a:cs typeface="Arial" pitchFamily="34" charset="0"/>
          </a:endParaRPr>
        </a:p>
      </dsp:txBody>
      <dsp:txXfrm>
        <a:off x="4770041" y="4351716"/>
        <a:ext cx="1710057" cy="1070980"/>
      </dsp:txXfrm>
    </dsp:sp>
    <dsp:sp modelId="{4ECA295A-3758-47F0-9EBD-7C8461AA74FA}">
      <dsp:nvSpPr>
        <dsp:cNvPr id="0" name=""/>
        <dsp:cNvSpPr/>
      </dsp:nvSpPr>
      <dsp:spPr>
        <a:xfrm>
          <a:off x="1857148" y="594286"/>
          <a:ext cx="4746135" cy="4746135"/>
        </a:xfrm>
        <a:custGeom>
          <a:avLst/>
          <a:gdLst/>
          <a:ahLst/>
          <a:cxnLst/>
          <a:rect l="0" t="0" r="0" b="0"/>
          <a:pathLst>
            <a:path>
              <a:moveTo>
                <a:pt x="2845514" y="4698631"/>
              </a:moveTo>
              <a:arcTo wR="2373067" hR="2373067" stAng="4710986" swAng="1378028"/>
            </a:path>
          </a:pathLst>
        </a:custGeom>
        <a:noFill/>
        <a:ln w="9525" cap="flat" cmpd="sng" algn="ctr">
          <a:solidFill>
            <a:schemeClr val="accent5">
              <a:hueOff val="183903"/>
              <a:satOff val="0"/>
              <a:lumOff val="-5196"/>
              <a:alphaOff val="0"/>
            </a:schemeClr>
          </a:solidFill>
          <a:prstDash val="solid"/>
        </a:ln>
        <a:effectLst/>
      </dsp:spPr>
      <dsp:style>
        <a:lnRef idx="1">
          <a:scrgbClr r="0" g="0" b="0"/>
        </a:lnRef>
        <a:fillRef idx="0">
          <a:scrgbClr r="0" g="0" b="0"/>
        </a:fillRef>
        <a:effectRef idx="0">
          <a:scrgbClr r="0" g="0" b="0"/>
        </a:effectRef>
        <a:fontRef idx="minor"/>
      </dsp:style>
    </dsp:sp>
    <dsp:sp modelId="{071DDE2F-AC57-4038-A51D-E8B67454501D}">
      <dsp:nvSpPr>
        <dsp:cNvPr id="0" name=""/>
        <dsp:cNvSpPr/>
      </dsp:nvSpPr>
      <dsp:spPr>
        <a:xfrm>
          <a:off x="1922395" y="4293778"/>
          <a:ext cx="1825933" cy="1186856"/>
        </a:xfrm>
        <a:prstGeom prst="roundRect">
          <a:avLst/>
        </a:prstGeom>
        <a:gradFill rotWithShape="0">
          <a:gsLst>
            <a:gs pos="0">
              <a:schemeClr val="accent5">
                <a:hueOff val="275854"/>
                <a:satOff val="0"/>
                <a:lumOff val="-7795"/>
                <a:alphaOff val="0"/>
                <a:tint val="60000"/>
                <a:satMod val="160000"/>
              </a:schemeClr>
            </a:gs>
            <a:gs pos="46000">
              <a:schemeClr val="accent5">
                <a:hueOff val="275854"/>
                <a:satOff val="0"/>
                <a:lumOff val="-7795"/>
                <a:alphaOff val="0"/>
                <a:tint val="86000"/>
                <a:satMod val="160000"/>
              </a:schemeClr>
            </a:gs>
            <a:gs pos="100000">
              <a:schemeClr val="accent5">
                <a:hueOff val="275854"/>
                <a:satOff val="0"/>
                <a:lumOff val="-779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Do </a:t>
          </a:r>
          <a:r>
            <a:rPr lang="en-US" sz="2400" kern="1200" dirty="0" err="1" smtClean="0">
              <a:latin typeface="Arial" pitchFamily="34" charset="0"/>
              <a:cs typeface="Arial" pitchFamily="34" charset="0"/>
            </a:rPr>
            <a:t>hỏa</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hoạn</a:t>
          </a:r>
          <a:endParaRPr lang="en-US" sz="2400" kern="1200" dirty="0">
            <a:latin typeface="Arial" pitchFamily="34" charset="0"/>
            <a:cs typeface="Arial" pitchFamily="34" charset="0"/>
          </a:endParaRPr>
        </a:p>
      </dsp:txBody>
      <dsp:txXfrm>
        <a:off x="1980333" y="4351716"/>
        <a:ext cx="1710057" cy="1070980"/>
      </dsp:txXfrm>
    </dsp:sp>
    <dsp:sp modelId="{444F38E9-BEF6-408C-997C-6B0CD783722B}">
      <dsp:nvSpPr>
        <dsp:cNvPr id="0" name=""/>
        <dsp:cNvSpPr/>
      </dsp:nvSpPr>
      <dsp:spPr>
        <a:xfrm>
          <a:off x="1857148" y="594286"/>
          <a:ext cx="4746135" cy="4746135"/>
        </a:xfrm>
        <a:custGeom>
          <a:avLst/>
          <a:gdLst/>
          <a:ahLst/>
          <a:cxnLst/>
          <a:rect l="0" t="0" r="0" b="0"/>
          <a:pathLst>
            <a:path>
              <a:moveTo>
                <a:pt x="396858" y="3686858"/>
              </a:moveTo>
              <a:arcTo wR="2373067" hR="2373067" stAng="8783034" swAng="2197713"/>
            </a:path>
          </a:pathLst>
        </a:custGeom>
        <a:noFill/>
        <a:ln w="9525" cap="flat" cmpd="sng" algn="ctr">
          <a:solidFill>
            <a:schemeClr val="accent5">
              <a:hueOff val="275854"/>
              <a:satOff val="0"/>
              <a:lumOff val="-7795"/>
              <a:alphaOff val="0"/>
            </a:schemeClr>
          </a:solidFill>
          <a:prstDash val="solid"/>
        </a:ln>
        <a:effectLst/>
      </dsp:spPr>
      <dsp:style>
        <a:lnRef idx="1">
          <a:scrgbClr r="0" g="0" b="0"/>
        </a:lnRef>
        <a:fillRef idx="0">
          <a:scrgbClr r="0" g="0" b="0"/>
        </a:fillRef>
        <a:effectRef idx="0">
          <a:scrgbClr r="0" g="0" b="0"/>
        </a:effectRef>
        <a:fontRef idx="minor"/>
      </dsp:style>
    </dsp:sp>
    <dsp:sp modelId="{392DB77D-75D3-4202-AD1C-CC68DFD0A130}">
      <dsp:nvSpPr>
        <dsp:cNvPr id="0" name=""/>
        <dsp:cNvSpPr/>
      </dsp:nvSpPr>
      <dsp:spPr>
        <a:xfrm>
          <a:off x="1060327" y="1640607"/>
          <a:ext cx="1825933" cy="1186856"/>
        </a:xfrm>
        <a:prstGeom prst="roundRect">
          <a:avLst/>
        </a:prstGeom>
        <a:gradFill rotWithShape="0">
          <a:gsLst>
            <a:gs pos="0">
              <a:schemeClr val="accent5">
                <a:hueOff val="367806"/>
                <a:satOff val="0"/>
                <a:lumOff val="-10393"/>
                <a:alphaOff val="0"/>
                <a:tint val="60000"/>
                <a:satMod val="160000"/>
              </a:schemeClr>
            </a:gs>
            <a:gs pos="46000">
              <a:schemeClr val="accent5">
                <a:hueOff val="367806"/>
                <a:satOff val="0"/>
                <a:lumOff val="-10393"/>
                <a:alphaOff val="0"/>
                <a:tint val="86000"/>
                <a:satMod val="160000"/>
              </a:schemeClr>
            </a:gs>
            <a:gs pos="100000">
              <a:schemeClr val="accent5">
                <a:hueOff val="367806"/>
                <a:satOff val="0"/>
                <a:lumOff val="-1039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itchFamily="34" charset="0"/>
              <a:cs typeface="Arial" pitchFamily="34" charset="0"/>
            </a:rPr>
            <a:t>DN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ngừng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hoạt</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động</a:t>
          </a:r>
          <a:endParaRPr lang="en-US" sz="2400" kern="1200" dirty="0">
            <a:latin typeface="Arial" pitchFamily="34" charset="0"/>
            <a:cs typeface="Arial" pitchFamily="34" charset="0"/>
          </a:endParaRPr>
        </a:p>
      </dsp:txBody>
      <dsp:txXfrm>
        <a:off x="1118265" y="1698545"/>
        <a:ext cx="1710057" cy="1070980"/>
      </dsp:txXfrm>
    </dsp:sp>
    <dsp:sp modelId="{E07A1B5F-9AAD-4C96-B853-D3382E218A91}">
      <dsp:nvSpPr>
        <dsp:cNvPr id="0" name=""/>
        <dsp:cNvSpPr/>
      </dsp:nvSpPr>
      <dsp:spPr>
        <a:xfrm>
          <a:off x="1857148" y="594286"/>
          <a:ext cx="4746135" cy="4746135"/>
        </a:xfrm>
        <a:custGeom>
          <a:avLst/>
          <a:gdLst/>
          <a:ahLst/>
          <a:cxnLst/>
          <a:rect l="0" t="0" r="0" b="0"/>
          <a:pathLst>
            <a:path>
              <a:moveTo>
                <a:pt x="413186" y="1035041"/>
              </a:moveTo>
              <a:arcTo wR="2373067" hR="2373067" stAng="12859299" swAng="1963373"/>
            </a:path>
          </a:pathLst>
        </a:custGeom>
        <a:noFill/>
        <a:ln w="9525" cap="flat" cmpd="sng" algn="ctr">
          <a:solidFill>
            <a:schemeClr val="accent5">
              <a:hueOff val="367806"/>
              <a:satOff val="0"/>
              <a:lumOff val="-1039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D6607-A43E-48D6-8D9A-C1DA3D911AAF}">
      <dsp:nvSpPr>
        <dsp:cNvPr id="0" name=""/>
        <dsp:cNvSpPr/>
      </dsp:nvSpPr>
      <dsp:spPr>
        <a:xfrm>
          <a:off x="4212468" y="2454654"/>
          <a:ext cx="3490558" cy="302899"/>
        </a:xfrm>
        <a:custGeom>
          <a:avLst/>
          <a:gdLst/>
          <a:ahLst/>
          <a:cxnLst/>
          <a:rect l="0" t="0" r="0" b="0"/>
          <a:pathLst>
            <a:path>
              <a:moveTo>
                <a:pt x="0" y="0"/>
              </a:moveTo>
              <a:lnTo>
                <a:pt x="0" y="151449"/>
              </a:lnTo>
              <a:lnTo>
                <a:pt x="3490558" y="151449"/>
              </a:lnTo>
              <a:lnTo>
                <a:pt x="3490558" y="302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5453C8-58D1-4CD9-B7EC-713588BDEDEF}">
      <dsp:nvSpPr>
        <dsp:cNvPr id="0" name=""/>
        <dsp:cNvSpPr/>
      </dsp:nvSpPr>
      <dsp:spPr>
        <a:xfrm>
          <a:off x="4212468" y="2454654"/>
          <a:ext cx="1745279" cy="302899"/>
        </a:xfrm>
        <a:custGeom>
          <a:avLst/>
          <a:gdLst/>
          <a:ahLst/>
          <a:cxnLst/>
          <a:rect l="0" t="0" r="0" b="0"/>
          <a:pathLst>
            <a:path>
              <a:moveTo>
                <a:pt x="0" y="0"/>
              </a:moveTo>
              <a:lnTo>
                <a:pt x="0" y="151449"/>
              </a:lnTo>
              <a:lnTo>
                <a:pt x="1745279" y="151449"/>
              </a:lnTo>
              <a:lnTo>
                <a:pt x="1745279" y="302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09F95C-14CA-429D-9D0C-9B18924C66A6}">
      <dsp:nvSpPr>
        <dsp:cNvPr id="0" name=""/>
        <dsp:cNvSpPr/>
      </dsp:nvSpPr>
      <dsp:spPr>
        <a:xfrm>
          <a:off x="4166748" y="2454654"/>
          <a:ext cx="91440" cy="302899"/>
        </a:xfrm>
        <a:custGeom>
          <a:avLst/>
          <a:gdLst/>
          <a:ahLst/>
          <a:cxnLst/>
          <a:rect l="0" t="0" r="0" b="0"/>
          <a:pathLst>
            <a:path>
              <a:moveTo>
                <a:pt x="45720" y="0"/>
              </a:moveTo>
              <a:lnTo>
                <a:pt x="45720" y="302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6A0CA-5D1A-403D-8901-2295950D577D}">
      <dsp:nvSpPr>
        <dsp:cNvPr id="0" name=""/>
        <dsp:cNvSpPr/>
      </dsp:nvSpPr>
      <dsp:spPr>
        <a:xfrm>
          <a:off x="2467188" y="2454654"/>
          <a:ext cx="1745279" cy="302899"/>
        </a:xfrm>
        <a:custGeom>
          <a:avLst/>
          <a:gdLst/>
          <a:ahLst/>
          <a:cxnLst/>
          <a:rect l="0" t="0" r="0" b="0"/>
          <a:pathLst>
            <a:path>
              <a:moveTo>
                <a:pt x="1745279" y="0"/>
              </a:moveTo>
              <a:lnTo>
                <a:pt x="1745279" y="151449"/>
              </a:lnTo>
              <a:lnTo>
                <a:pt x="0" y="151449"/>
              </a:lnTo>
              <a:lnTo>
                <a:pt x="0" y="302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6E420A-FE22-46B6-862B-B165027ECABE}">
      <dsp:nvSpPr>
        <dsp:cNvPr id="0" name=""/>
        <dsp:cNvSpPr/>
      </dsp:nvSpPr>
      <dsp:spPr>
        <a:xfrm>
          <a:off x="721909" y="2454654"/>
          <a:ext cx="3490558" cy="302899"/>
        </a:xfrm>
        <a:custGeom>
          <a:avLst/>
          <a:gdLst/>
          <a:ahLst/>
          <a:cxnLst/>
          <a:rect l="0" t="0" r="0" b="0"/>
          <a:pathLst>
            <a:path>
              <a:moveTo>
                <a:pt x="3490558" y="0"/>
              </a:moveTo>
              <a:lnTo>
                <a:pt x="3490558" y="151449"/>
              </a:lnTo>
              <a:lnTo>
                <a:pt x="0" y="151449"/>
              </a:lnTo>
              <a:lnTo>
                <a:pt x="0" y="302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852AA-D18D-4298-AFFD-ABED6FBD0B00}">
      <dsp:nvSpPr>
        <dsp:cNvPr id="0" name=""/>
        <dsp:cNvSpPr/>
      </dsp:nvSpPr>
      <dsp:spPr>
        <a:xfrm>
          <a:off x="2925151" y="1733464"/>
          <a:ext cx="2574632" cy="721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dirty="0" smtClean="0"/>
            <a:t>CHẾ ĐỘ ĐƯỢC HƯỞNG</a:t>
          </a:r>
          <a:endParaRPr lang="en-US" sz="1600" kern="1200" dirty="0"/>
        </a:p>
      </dsp:txBody>
      <dsp:txXfrm>
        <a:off x="2925151" y="1733464"/>
        <a:ext cx="2574632" cy="721189"/>
      </dsp:txXfrm>
    </dsp:sp>
    <dsp:sp modelId="{239B4378-1F28-466B-8844-05E68122E47B}">
      <dsp:nvSpPr>
        <dsp:cNvPr id="0" name=""/>
        <dsp:cNvSpPr/>
      </dsp:nvSpPr>
      <dsp:spPr>
        <a:xfrm>
          <a:off x="719" y="2757553"/>
          <a:ext cx="1442379" cy="721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dirty="0" smtClean="0"/>
            <a:t>CHẾ ĐỘ TRỢ CẤP THAI SẢN</a:t>
          </a:r>
          <a:endParaRPr lang="en-US" sz="1600" kern="1200" dirty="0"/>
        </a:p>
      </dsp:txBody>
      <dsp:txXfrm>
        <a:off x="719" y="2757553"/>
        <a:ext cx="1442379" cy="721189"/>
      </dsp:txXfrm>
    </dsp:sp>
    <dsp:sp modelId="{EB23C6CB-A12D-429C-9B4D-D9E72AB32F77}">
      <dsp:nvSpPr>
        <dsp:cNvPr id="0" name=""/>
        <dsp:cNvSpPr/>
      </dsp:nvSpPr>
      <dsp:spPr>
        <a:xfrm>
          <a:off x="1745999" y="2757553"/>
          <a:ext cx="1442379" cy="721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dirty="0" smtClean="0"/>
            <a:t>TRỢ CẤP HƯU TRÍ</a:t>
          </a:r>
          <a:endParaRPr lang="en-US" sz="1600" kern="1200" dirty="0"/>
        </a:p>
      </dsp:txBody>
      <dsp:txXfrm>
        <a:off x="1745999" y="2757553"/>
        <a:ext cx="1442379" cy="721189"/>
      </dsp:txXfrm>
    </dsp:sp>
    <dsp:sp modelId="{7F817A02-132B-44C9-A431-93F84FC09930}">
      <dsp:nvSpPr>
        <dsp:cNvPr id="0" name=""/>
        <dsp:cNvSpPr/>
      </dsp:nvSpPr>
      <dsp:spPr>
        <a:xfrm>
          <a:off x="3491278" y="2757553"/>
          <a:ext cx="1442379" cy="721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dirty="0" smtClean="0"/>
            <a:t>TRỢ CẤP TỬ TUẤT</a:t>
          </a:r>
          <a:endParaRPr lang="en-US" sz="1600" kern="1200" dirty="0"/>
        </a:p>
      </dsp:txBody>
      <dsp:txXfrm>
        <a:off x="3491278" y="2757553"/>
        <a:ext cx="1442379" cy="721189"/>
      </dsp:txXfrm>
    </dsp:sp>
    <dsp:sp modelId="{DBEAA6FE-586A-43A6-A3ED-B7ECF221229D}">
      <dsp:nvSpPr>
        <dsp:cNvPr id="0" name=""/>
        <dsp:cNvSpPr/>
      </dsp:nvSpPr>
      <dsp:spPr>
        <a:xfrm>
          <a:off x="5236557" y="2757553"/>
          <a:ext cx="1442379" cy="721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dirty="0" smtClean="0"/>
            <a:t>TRỢ CẤP TAI NẠN LAO ĐỘNG</a:t>
          </a:r>
          <a:endParaRPr lang="en-US" sz="1600" kern="1200" dirty="0"/>
        </a:p>
      </dsp:txBody>
      <dsp:txXfrm>
        <a:off x="5236557" y="2757553"/>
        <a:ext cx="1442379" cy="721189"/>
      </dsp:txXfrm>
    </dsp:sp>
    <dsp:sp modelId="{B7E11FC3-CC99-45CD-AF4C-ECBDBCC0128D}">
      <dsp:nvSpPr>
        <dsp:cNvPr id="0" name=""/>
        <dsp:cNvSpPr/>
      </dsp:nvSpPr>
      <dsp:spPr>
        <a:xfrm>
          <a:off x="6981836" y="2757553"/>
          <a:ext cx="1442379" cy="721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dirty="0" smtClean="0"/>
            <a:t>TRỢ CẤP ỐM ĐAU</a:t>
          </a:r>
          <a:endParaRPr lang="en-US" sz="1600" kern="1200" dirty="0"/>
        </a:p>
      </dsp:txBody>
      <dsp:txXfrm>
        <a:off x="6981836" y="2757553"/>
        <a:ext cx="1442379" cy="721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D695D-FE47-478B-8733-DA262D8E079F}">
      <dsp:nvSpPr>
        <dsp:cNvPr id="0" name=""/>
        <dsp:cNvSpPr/>
      </dsp:nvSpPr>
      <dsp:spPr>
        <a:xfrm>
          <a:off x="-5698148" y="-872376"/>
          <a:ext cx="6785313" cy="6785313"/>
        </a:xfrm>
        <a:prstGeom prst="blockArc">
          <a:avLst>
            <a:gd name="adj1" fmla="val 18900000"/>
            <a:gd name="adj2" fmla="val 2700000"/>
            <a:gd name="adj3" fmla="val 3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742BA-0833-4A7B-8CD2-5F74A73F4525}">
      <dsp:nvSpPr>
        <dsp:cNvPr id="0" name=""/>
        <dsp:cNvSpPr/>
      </dsp:nvSpPr>
      <dsp:spPr>
        <a:xfrm>
          <a:off x="699629" y="504056"/>
          <a:ext cx="7378058" cy="1008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89" tIns="66040" rIns="66040" bIns="66040" numCol="1" spcCol="1270" anchor="ctr" anchorCtr="0">
          <a:noAutofit/>
        </a:bodyPr>
        <a:lstStyle/>
        <a:p>
          <a:pPr lvl="0" algn="l" defTabSz="1155700">
            <a:lnSpc>
              <a:spcPct val="90000"/>
            </a:lnSpc>
            <a:spcBef>
              <a:spcPct val="0"/>
            </a:spcBef>
            <a:spcAft>
              <a:spcPct val="35000"/>
            </a:spcAft>
          </a:pPr>
          <a:r>
            <a:rPr lang="vi-VN" sz="2600" kern="1200" dirty="0" smtClean="0"/>
            <a:t>Khái niệm, đối tượng và phương pháp điều chỉnh của Luật Lao động</a:t>
          </a:r>
          <a:endParaRPr lang="en-US" sz="2600" kern="1200" dirty="0"/>
        </a:p>
      </dsp:txBody>
      <dsp:txXfrm>
        <a:off x="699629" y="504056"/>
        <a:ext cx="7378058" cy="1008112"/>
      </dsp:txXfrm>
    </dsp:sp>
    <dsp:sp modelId="{139474C2-0FF6-4330-A588-5468D2C20C45}">
      <dsp:nvSpPr>
        <dsp:cNvPr id="0" name=""/>
        <dsp:cNvSpPr/>
      </dsp:nvSpPr>
      <dsp:spPr>
        <a:xfrm>
          <a:off x="69559" y="378042"/>
          <a:ext cx="1260140" cy="12601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F67AC-8CF2-4ACE-8B0B-5622A06C697F}">
      <dsp:nvSpPr>
        <dsp:cNvPr id="0" name=""/>
        <dsp:cNvSpPr/>
      </dsp:nvSpPr>
      <dsp:spPr>
        <a:xfrm>
          <a:off x="1066078" y="2016224"/>
          <a:ext cx="7011609" cy="1008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89" tIns="66040" rIns="66040" bIns="66040" numCol="1" spcCol="1270" anchor="ctr" anchorCtr="0">
          <a:noAutofit/>
        </a:bodyPr>
        <a:lstStyle/>
        <a:p>
          <a:pPr lvl="0" algn="l" defTabSz="1155700">
            <a:lnSpc>
              <a:spcPct val="90000"/>
            </a:lnSpc>
            <a:spcBef>
              <a:spcPct val="0"/>
            </a:spcBef>
            <a:spcAft>
              <a:spcPct val="35000"/>
            </a:spcAft>
          </a:pPr>
          <a:r>
            <a:rPr lang="vi-VN" sz="2600" kern="1200" dirty="0" smtClean="0"/>
            <a:t>Các nguyên tắc cơ bản của luật Lao động</a:t>
          </a:r>
          <a:endParaRPr lang="en-US" sz="2600" kern="1200" dirty="0"/>
        </a:p>
      </dsp:txBody>
      <dsp:txXfrm>
        <a:off x="1066078" y="2016224"/>
        <a:ext cx="7011609" cy="1008112"/>
      </dsp:txXfrm>
    </dsp:sp>
    <dsp:sp modelId="{BA8CE99F-EEFE-416B-AA05-D392302C9FD9}">
      <dsp:nvSpPr>
        <dsp:cNvPr id="0" name=""/>
        <dsp:cNvSpPr/>
      </dsp:nvSpPr>
      <dsp:spPr>
        <a:xfrm>
          <a:off x="436008" y="1890210"/>
          <a:ext cx="1260140" cy="12601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31B01-222E-4C81-8214-B32A66C96F6C}">
      <dsp:nvSpPr>
        <dsp:cNvPr id="0" name=""/>
        <dsp:cNvSpPr/>
      </dsp:nvSpPr>
      <dsp:spPr>
        <a:xfrm>
          <a:off x="699629" y="3528392"/>
          <a:ext cx="7378058" cy="1008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89" tIns="66040" rIns="66040" bIns="66040" numCol="1" spcCol="1270" anchor="ctr" anchorCtr="0">
          <a:noAutofit/>
        </a:bodyPr>
        <a:lstStyle/>
        <a:p>
          <a:pPr lvl="0" algn="l" defTabSz="1155700">
            <a:lnSpc>
              <a:spcPct val="90000"/>
            </a:lnSpc>
            <a:spcBef>
              <a:spcPct val="0"/>
            </a:spcBef>
            <a:spcAft>
              <a:spcPct val="35000"/>
            </a:spcAft>
          </a:pPr>
          <a:r>
            <a:rPr lang="vi-VN" sz="2600" kern="1200" dirty="0" smtClean="0"/>
            <a:t>Một số nội dung của Bộ luật Lao động</a:t>
          </a:r>
        </a:p>
        <a:p>
          <a:pPr lvl="0" algn="l" defTabSz="1155700">
            <a:lnSpc>
              <a:spcPct val="90000"/>
            </a:lnSpc>
            <a:spcBef>
              <a:spcPct val="0"/>
            </a:spcBef>
            <a:spcAft>
              <a:spcPct val="35000"/>
            </a:spcAft>
          </a:pPr>
          <a:endParaRPr lang="en-US" sz="2600" kern="1200" dirty="0"/>
        </a:p>
      </dsp:txBody>
      <dsp:txXfrm>
        <a:off x="699629" y="3528392"/>
        <a:ext cx="7378058" cy="1008112"/>
      </dsp:txXfrm>
    </dsp:sp>
    <dsp:sp modelId="{C7DB8CD1-E0FF-4E7C-89F3-358D45CE9AF0}">
      <dsp:nvSpPr>
        <dsp:cNvPr id="0" name=""/>
        <dsp:cNvSpPr/>
      </dsp:nvSpPr>
      <dsp:spPr>
        <a:xfrm>
          <a:off x="69559" y="3402378"/>
          <a:ext cx="1260140" cy="12601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13490" cy="3426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07698" y="0"/>
            <a:ext cx="4213490" cy="342620"/>
          </a:xfrm>
          <a:prstGeom prst="rect">
            <a:avLst/>
          </a:prstGeom>
        </p:spPr>
        <p:txBody>
          <a:bodyPr vert="horz" lIns="91440" tIns="45720" rIns="91440" bIns="45720" rtlCol="0"/>
          <a:lstStyle>
            <a:lvl1pPr algn="r">
              <a:defRPr sz="1200"/>
            </a:lvl1pPr>
          </a:lstStyle>
          <a:p>
            <a:fld id="{3F6C2534-4356-4C20-9A25-A333B6B7EA2F}" type="datetimeFigureOut">
              <a:rPr lang="en-US" smtClean="0"/>
              <a:pPr/>
              <a:t>2/28/2023</a:t>
            </a:fld>
            <a:endParaRPr lang="en-US"/>
          </a:p>
        </p:txBody>
      </p:sp>
      <p:sp>
        <p:nvSpPr>
          <p:cNvPr id="4" name="Footer Placeholder 3"/>
          <p:cNvSpPr>
            <a:spLocks noGrp="1"/>
          </p:cNvSpPr>
          <p:nvPr>
            <p:ph type="ftr" sz="quarter" idx="2"/>
          </p:nvPr>
        </p:nvSpPr>
        <p:spPr>
          <a:xfrm>
            <a:off x="0" y="6514260"/>
            <a:ext cx="4213490" cy="342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07698" y="6514260"/>
            <a:ext cx="4213490" cy="342620"/>
          </a:xfrm>
          <a:prstGeom prst="rect">
            <a:avLst/>
          </a:prstGeom>
        </p:spPr>
        <p:txBody>
          <a:bodyPr vert="horz" lIns="91440" tIns="45720" rIns="91440" bIns="45720" rtlCol="0" anchor="b"/>
          <a:lstStyle>
            <a:lvl1pPr algn="r">
              <a:defRPr sz="1200"/>
            </a:lvl1pPr>
          </a:lstStyle>
          <a:p>
            <a:fld id="{9EFA183D-7614-4BB7-8390-5A80E2749382}" type="slidenum">
              <a:rPr lang="en-US" smtClean="0"/>
              <a:pPr/>
              <a:t>‹#›</a:t>
            </a:fld>
            <a:endParaRPr lang="en-US"/>
          </a:p>
        </p:txBody>
      </p:sp>
    </p:spTree>
    <p:extLst>
      <p:ext uri="{BB962C8B-B14F-4D97-AF65-F5344CB8AC3E}">
        <p14:creationId xmlns:p14="http://schemas.microsoft.com/office/powerpoint/2010/main" val="106104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21349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idx="1"/>
          </p:nvPr>
        </p:nvSpPr>
        <p:spPr bwMode="auto">
          <a:xfrm>
            <a:off x="5507698" y="0"/>
            <a:ext cx="421349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3556" name="Rectangle 4"/>
          <p:cNvSpPr>
            <a:spLocks noGrp="1" noRot="1" noChangeAspect="1" noChangeArrowheads="1" noTextEdit="1"/>
          </p:cNvSpPr>
          <p:nvPr>
            <p:ph type="sldImg" idx="2"/>
          </p:nvPr>
        </p:nvSpPr>
        <p:spPr bwMode="auto">
          <a:xfrm>
            <a:off x="3146425" y="514350"/>
            <a:ext cx="3430588" cy="25717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72344" y="3257550"/>
            <a:ext cx="77787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6513909"/>
            <a:ext cx="421349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247" name="Rectangle 7"/>
          <p:cNvSpPr>
            <a:spLocks noGrp="1" noChangeArrowheads="1"/>
          </p:cNvSpPr>
          <p:nvPr>
            <p:ph type="sldNum" sz="quarter" idx="5"/>
          </p:nvPr>
        </p:nvSpPr>
        <p:spPr bwMode="auto">
          <a:xfrm>
            <a:off x="5507698" y="6513909"/>
            <a:ext cx="421349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4E09455-55D5-4DEF-A763-D019834287EB}" type="slidenum">
              <a:rPr lang="en-US"/>
              <a:pPr>
                <a:defRPr/>
              </a:pPr>
              <a:t>‹#›</a:t>
            </a:fld>
            <a:endParaRPr lang="en-US"/>
          </a:p>
        </p:txBody>
      </p:sp>
    </p:spTree>
    <p:extLst>
      <p:ext uri="{BB962C8B-B14F-4D97-AF65-F5344CB8AC3E}">
        <p14:creationId xmlns:p14="http://schemas.microsoft.com/office/powerpoint/2010/main" val="693409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Quan</a:t>
            </a:r>
            <a:r>
              <a:rPr lang="en-US" baseline="0" dirty="0" smtClean="0"/>
              <a:t> </a:t>
            </a:r>
            <a:r>
              <a:rPr lang="en-US" baseline="0" dirty="0" err="1" smtClean="0"/>
              <a:t>hệ</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là</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rất</a:t>
            </a:r>
            <a:r>
              <a:rPr lang="en-US" baseline="0" dirty="0" smtClean="0"/>
              <a:t> </a:t>
            </a:r>
            <a:r>
              <a:rPr lang="en-US" baseline="0" dirty="0" err="1" smtClean="0"/>
              <a:t>cơ</a:t>
            </a:r>
            <a:r>
              <a:rPr lang="en-US" baseline="0" dirty="0" smtClean="0"/>
              <a:t> </a:t>
            </a:r>
            <a:r>
              <a:rPr lang="en-US" baseline="0" dirty="0" err="1" smtClean="0"/>
              <a:t>bản</a:t>
            </a:r>
            <a:r>
              <a:rPr lang="en-US" baseline="0" dirty="0" smtClean="0"/>
              <a:t> </a:t>
            </a:r>
            <a:r>
              <a:rPr lang="en-US" baseline="0" dirty="0" err="1" smtClean="0"/>
              <a:t>trong</a:t>
            </a:r>
            <a:r>
              <a:rPr lang="en-US" baseline="0" dirty="0" smtClean="0"/>
              <a:t> </a:t>
            </a:r>
            <a:r>
              <a:rPr lang="en-US" baseline="0" dirty="0" err="1" smtClean="0"/>
              <a:t>nền</a:t>
            </a:r>
            <a:r>
              <a:rPr lang="en-US" baseline="0" dirty="0" smtClean="0"/>
              <a:t> </a:t>
            </a:r>
            <a:r>
              <a:rPr lang="en-US" baseline="0" dirty="0" err="1" smtClean="0"/>
              <a:t>kinh</a:t>
            </a:r>
            <a:r>
              <a:rPr lang="en-US" baseline="0" dirty="0" smtClean="0"/>
              <a:t> </a:t>
            </a:r>
            <a:r>
              <a:rPr lang="en-US" baseline="0" dirty="0" err="1" smtClean="0"/>
              <a:t>tế</a:t>
            </a:r>
            <a:r>
              <a:rPr lang="en-US" baseline="0" dirty="0" smtClean="0"/>
              <a:t> </a:t>
            </a:r>
            <a:r>
              <a:rPr lang="en-US" baseline="0" dirty="0" err="1" smtClean="0"/>
              <a:t>của</a:t>
            </a:r>
            <a:r>
              <a:rPr lang="en-US" baseline="0" dirty="0" smtClean="0"/>
              <a:t> </a:t>
            </a:r>
            <a:r>
              <a:rPr lang="en-US" baseline="0" dirty="0" err="1" smtClean="0"/>
              <a:t>nước</a:t>
            </a:r>
            <a:r>
              <a:rPr lang="en-US" baseline="0" dirty="0" smtClean="0"/>
              <a:t> ta </a:t>
            </a:r>
            <a:r>
              <a:rPr lang="en-US" baseline="0" dirty="0" err="1" smtClean="0"/>
              <a:t>nên</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về</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được</a:t>
            </a:r>
            <a:r>
              <a:rPr lang="en-US" baseline="0" dirty="0" smtClean="0"/>
              <a:t> </a:t>
            </a:r>
            <a:r>
              <a:rPr lang="en-US" baseline="0" dirty="0" err="1" smtClean="0"/>
              <a:t>coi</a:t>
            </a:r>
            <a:r>
              <a:rPr lang="en-US" baseline="0" dirty="0" smtClean="0"/>
              <a:t> </a:t>
            </a:r>
            <a:r>
              <a:rPr lang="en-US" baseline="0" dirty="0" err="1" smtClean="0"/>
              <a:t>là</a:t>
            </a:r>
            <a:r>
              <a:rPr lang="en-US" baseline="0" dirty="0" smtClean="0"/>
              <a:t> </a:t>
            </a:r>
            <a:r>
              <a:rPr lang="en-US" baseline="0" dirty="0" err="1" smtClean="0"/>
              <a:t>bài</a:t>
            </a:r>
            <a:r>
              <a:rPr lang="en-US" baseline="0" dirty="0" smtClean="0"/>
              <a:t> </a:t>
            </a:r>
            <a:r>
              <a:rPr lang="en-US" baseline="0" dirty="0" err="1" smtClean="0"/>
              <a:t>học</a:t>
            </a:r>
            <a:r>
              <a:rPr lang="en-US" baseline="0" dirty="0" smtClean="0"/>
              <a:t> </a:t>
            </a:r>
            <a:r>
              <a:rPr lang="en-US" baseline="0" dirty="0" err="1" smtClean="0"/>
              <a:t>bắt</a:t>
            </a:r>
            <a:r>
              <a:rPr lang="en-US" baseline="0" dirty="0" smtClean="0"/>
              <a:t> </a:t>
            </a:r>
            <a:r>
              <a:rPr lang="en-US" baseline="0" dirty="0" err="1" smtClean="0"/>
              <a:t>buộc</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sinh</a:t>
            </a:r>
            <a:r>
              <a:rPr lang="en-US" baseline="0" dirty="0" smtClean="0"/>
              <a:t> </a:t>
            </a:r>
            <a:r>
              <a:rPr lang="en-US" baseline="0" dirty="0" err="1" smtClean="0"/>
              <a:t>viên</a:t>
            </a:r>
            <a:r>
              <a:rPr lang="en-US" baseline="0" dirty="0" smtClean="0"/>
              <a:t> </a:t>
            </a:r>
            <a:r>
              <a:rPr lang="en-US" baseline="0" dirty="0" err="1" smtClean="0"/>
              <a:t>không</a:t>
            </a:r>
            <a:r>
              <a:rPr lang="en-US" baseline="0" dirty="0" smtClean="0"/>
              <a:t> </a:t>
            </a:r>
            <a:r>
              <a:rPr lang="en-US" baseline="0" dirty="0" err="1" smtClean="0"/>
              <a:t>chỉ</a:t>
            </a:r>
            <a:r>
              <a:rPr lang="en-US" baseline="0" dirty="0" smtClean="0"/>
              <a:t> </a:t>
            </a:r>
            <a:r>
              <a:rPr lang="en-US" baseline="0" dirty="0" err="1" smtClean="0"/>
              <a:t>trong</a:t>
            </a:r>
            <a:r>
              <a:rPr lang="en-US" baseline="0" dirty="0" smtClean="0"/>
              <a:t> </a:t>
            </a:r>
            <a:r>
              <a:rPr lang="en-US" baseline="0" dirty="0" err="1" smtClean="0"/>
              <a:t>các</a:t>
            </a:r>
            <a:r>
              <a:rPr lang="en-US" baseline="0" dirty="0" smtClean="0"/>
              <a:t> </a:t>
            </a:r>
            <a:r>
              <a:rPr lang="en-US" baseline="0" dirty="0" err="1" smtClean="0"/>
              <a:t>trường</a:t>
            </a:r>
            <a:r>
              <a:rPr lang="en-US" baseline="0" dirty="0" smtClean="0"/>
              <a:t> </a:t>
            </a:r>
            <a:r>
              <a:rPr lang="en-US" baseline="0" dirty="0" err="1" smtClean="0"/>
              <a:t>kể</a:t>
            </a:r>
            <a:r>
              <a:rPr lang="en-US" baseline="0" dirty="0" smtClean="0"/>
              <a:t> </a:t>
            </a:r>
            <a:r>
              <a:rPr lang="en-US" baseline="0" dirty="0" err="1" smtClean="0"/>
              <a:t>cả</a:t>
            </a:r>
            <a:r>
              <a:rPr lang="en-US" baseline="0" dirty="0" smtClean="0"/>
              <a:t> </a:t>
            </a:r>
            <a:r>
              <a:rPr lang="en-US" baseline="0" dirty="0" err="1" smtClean="0"/>
              <a:t>chuyên</a:t>
            </a:r>
            <a:r>
              <a:rPr lang="en-US" baseline="0" dirty="0" smtClean="0"/>
              <a:t> </a:t>
            </a:r>
            <a:r>
              <a:rPr lang="en-US" baseline="0" dirty="0" err="1" smtClean="0"/>
              <a:t>ngành</a:t>
            </a:r>
            <a:r>
              <a:rPr lang="en-US" baseline="0" dirty="0" smtClean="0"/>
              <a:t> </a:t>
            </a:r>
            <a:r>
              <a:rPr lang="en-US" baseline="0" dirty="0" err="1" smtClean="0"/>
              <a:t>luật</a:t>
            </a:r>
            <a:r>
              <a:rPr lang="en-US" baseline="0" dirty="0" smtClean="0"/>
              <a:t> </a:t>
            </a:r>
            <a:r>
              <a:rPr lang="en-US" baseline="0" dirty="0" err="1" smtClean="0"/>
              <a:t>mà</a:t>
            </a:r>
            <a:r>
              <a:rPr lang="en-US" baseline="0" dirty="0" smtClean="0"/>
              <a:t> </a:t>
            </a:r>
            <a:r>
              <a:rPr lang="en-US" baseline="0" dirty="0" err="1" smtClean="0"/>
              <a:t>còn</a:t>
            </a:r>
            <a:r>
              <a:rPr lang="en-US" baseline="0" dirty="0" smtClean="0"/>
              <a:t> </a:t>
            </a:r>
            <a:r>
              <a:rPr lang="en-US" baseline="0" dirty="0" err="1" smtClean="0"/>
              <a:t>cả</a:t>
            </a:r>
            <a:r>
              <a:rPr lang="en-US" baseline="0" dirty="0" smtClean="0"/>
              <a:t> </a:t>
            </a:r>
            <a:r>
              <a:rPr lang="en-US" baseline="0" dirty="0" err="1" smtClean="0"/>
              <a:t>sinh</a:t>
            </a:r>
            <a:r>
              <a:rPr lang="en-US" baseline="0" dirty="0" smtClean="0"/>
              <a:t> </a:t>
            </a:r>
            <a:r>
              <a:rPr lang="en-US" baseline="0" dirty="0" err="1" smtClean="0"/>
              <a:t>vien</a:t>
            </a:r>
            <a:r>
              <a:rPr lang="en-US" baseline="0" dirty="0" smtClean="0"/>
              <a:t> </a:t>
            </a:r>
            <a:r>
              <a:rPr lang="en-US" baseline="0" dirty="0" err="1" smtClean="0"/>
              <a:t>không</a:t>
            </a:r>
            <a:r>
              <a:rPr lang="en-US" baseline="0" dirty="0" smtClean="0"/>
              <a:t> </a:t>
            </a:r>
            <a:r>
              <a:rPr lang="en-US" baseline="0" dirty="0" err="1" smtClean="0"/>
              <a:t>chuyên</a:t>
            </a:r>
            <a:r>
              <a:rPr lang="en-US" baseline="0" dirty="0" smtClean="0"/>
              <a:t> </a:t>
            </a:r>
            <a:r>
              <a:rPr lang="en-US" baseline="0" dirty="0" err="1" smtClean="0"/>
              <a:t>ngành</a:t>
            </a:r>
            <a:r>
              <a:rPr lang="en-US" baseline="0" dirty="0" smtClean="0"/>
              <a:t> </a:t>
            </a:r>
            <a:r>
              <a:rPr lang="en-US" baseline="0" dirty="0" err="1" smtClean="0"/>
              <a:t>luật</a:t>
            </a:r>
            <a:r>
              <a:rPr lang="en-US" baseline="0" dirty="0" smtClean="0"/>
              <a:t>.</a:t>
            </a:r>
          </a:p>
          <a:p>
            <a:r>
              <a:rPr lang="en-US" baseline="0" dirty="0" err="1" smtClean="0"/>
              <a:t>Hôm</a:t>
            </a:r>
            <a:r>
              <a:rPr lang="en-US" baseline="0" dirty="0" smtClean="0"/>
              <a:t> nay </a:t>
            </a:r>
            <a:r>
              <a:rPr lang="en-US" baseline="0" dirty="0" err="1" smtClean="0"/>
              <a:t>cô</a:t>
            </a:r>
            <a:r>
              <a:rPr lang="en-US" baseline="0" dirty="0" smtClean="0"/>
              <a:t> </a:t>
            </a:r>
            <a:r>
              <a:rPr lang="en-US" baseline="0" dirty="0" err="1" smtClean="0"/>
              <a:t>và</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học</a:t>
            </a:r>
            <a:r>
              <a:rPr lang="en-US" baseline="0" dirty="0" smtClean="0"/>
              <a:t> </a:t>
            </a:r>
            <a:r>
              <a:rPr lang="en-US" baseline="0" dirty="0" err="1" smtClean="0"/>
              <a:t>bài</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là</a:t>
            </a:r>
            <a:r>
              <a:rPr lang="en-US" baseline="0" dirty="0" smtClean="0"/>
              <a:t> </a:t>
            </a:r>
            <a:r>
              <a:rPr lang="en-US" baseline="0" dirty="0" err="1" smtClean="0"/>
              <a:t>bài</a:t>
            </a:r>
            <a:r>
              <a:rPr lang="en-US" baseline="0" dirty="0" smtClean="0"/>
              <a:t> </a:t>
            </a:r>
            <a:r>
              <a:rPr lang="en-US" baseline="0" dirty="0" err="1" smtClean="0"/>
              <a:t>thứ</a:t>
            </a:r>
            <a:r>
              <a:rPr lang="en-US" baseline="0" dirty="0" smtClean="0"/>
              <a:t> 4 </a:t>
            </a:r>
            <a:r>
              <a:rPr lang="en-US" baseline="0" dirty="0" err="1" smtClean="0"/>
              <a:t>trong</a:t>
            </a:r>
            <a:r>
              <a:rPr lang="en-US" baseline="0" dirty="0" smtClean="0"/>
              <a:t> </a:t>
            </a:r>
            <a:r>
              <a:rPr lang="en-US" baseline="0" dirty="0" err="1" smtClean="0"/>
              <a:t>chương</a:t>
            </a:r>
            <a:r>
              <a:rPr lang="en-US" baseline="0" dirty="0" smtClean="0"/>
              <a:t> </a:t>
            </a:r>
            <a:r>
              <a:rPr lang="en-US" baseline="0" dirty="0" err="1" smtClean="0"/>
              <a:t>trình</a:t>
            </a:r>
            <a:r>
              <a:rPr lang="en-US" baseline="0" dirty="0" smtClean="0"/>
              <a:t> 30 </a:t>
            </a:r>
            <a:r>
              <a:rPr lang="en-US" baseline="0" dirty="0" err="1" smtClean="0"/>
              <a:t>tiết</a:t>
            </a:r>
            <a:r>
              <a:rPr lang="en-US" baseline="0" dirty="0" smtClean="0"/>
              <a:t> </a:t>
            </a:r>
            <a:r>
              <a:rPr lang="en-US" baseline="0" dirty="0" err="1" smtClean="0"/>
              <a:t>môn</a:t>
            </a:r>
            <a:r>
              <a:rPr lang="en-US" baseline="0" dirty="0" smtClean="0"/>
              <a:t> </a:t>
            </a:r>
            <a:r>
              <a:rPr lang="en-US" baseline="0" dirty="0" err="1" smtClean="0"/>
              <a:t>học</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dành</a:t>
            </a:r>
            <a:r>
              <a:rPr lang="en-US" baseline="0" dirty="0" smtClean="0"/>
              <a:t> </a:t>
            </a:r>
            <a:r>
              <a:rPr lang="en-US" baseline="0" dirty="0" err="1" smtClean="0"/>
              <a:t>cho</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cao</a:t>
            </a:r>
            <a:r>
              <a:rPr lang="en-US" baseline="0" dirty="0" smtClean="0"/>
              <a:t> </a:t>
            </a:r>
            <a:r>
              <a:rPr lang="en-US" baseline="0" dirty="0" err="1" smtClean="0"/>
              <a:t>đẳng</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1</a:t>
            </a:fld>
            <a:endParaRPr lang="en-US"/>
          </a:p>
        </p:txBody>
      </p:sp>
    </p:spTree>
    <p:extLst>
      <p:ext uri="{BB962C8B-B14F-4D97-AF65-F5344CB8AC3E}">
        <p14:creationId xmlns:p14="http://schemas.microsoft.com/office/powerpoint/2010/main" val="18487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Đây</a:t>
            </a:r>
            <a:r>
              <a:rPr lang="en-US" baseline="0" dirty="0" smtClean="0"/>
              <a:t> </a:t>
            </a:r>
            <a:r>
              <a:rPr lang="en-US" baseline="0" dirty="0" err="1" smtClean="0"/>
              <a:t>là</a:t>
            </a:r>
            <a:r>
              <a:rPr lang="en-US" baseline="0" dirty="0" smtClean="0"/>
              <a:t> </a:t>
            </a:r>
            <a:r>
              <a:rPr lang="en-US" baseline="0" dirty="0" err="1" smtClean="0"/>
              <a:t>chương</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 </a:t>
            </a:r>
            <a:r>
              <a:rPr lang="en-US" baseline="0" dirty="0" err="1" smtClean="0"/>
              <a:t>của</a:t>
            </a:r>
            <a:r>
              <a:rPr lang="en-US" baseline="0" dirty="0" smtClean="0"/>
              <a:t> </a:t>
            </a:r>
            <a:r>
              <a:rPr lang="en-US" baseline="0" dirty="0" err="1" smtClean="0"/>
              <a:t>luật</a:t>
            </a:r>
            <a:r>
              <a:rPr lang="en-US" baseline="0" dirty="0" smtClean="0"/>
              <a:t> Lao </a:t>
            </a:r>
            <a:r>
              <a:rPr lang="en-US" baseline="0" dirty="0" err="1" smtClean="0"/>
              <a:t>động</a:t>
            </a:r>
            <a:r>
              <a:rPr lang="en-US" baseline="0" dirty="0" smtClean="0"/>
              <a:t>. </a:t>
            </a:r>
            <a:r>
              <a:rPr lang="en-US" baseline="0" dirty="0" err="1" smtClean="0"/>
              <a:t>Mục</a:t>
            </a:r>
            <a:r>
              <a:rPr lang="en-US" baseline="0" dirty="0" smtClean="0"/>
              <a:t> </a:t>
            </a:r>
            <a:r>
              <a:rPr lang="en-US" baseline="0" dirty="0" err="1" smtClean="0"/>
              <a:t>tiêu</a:t>
            </a:r>
            <a:r>
              <a:rPr lang="en-US" baseline="0" dirty="0" smtClean="0"/>
              <a:t> </a:t>
            </a:r>
            <a:r>
              <a:rPr lang="en-US" baseline="0" dirty="0" err="1" smtClean="0"/>
              <a:t>của</a:t>
            </a:r>
            <a:r>
              <a:rPr lang="en-US" baseline="0" dirty="0" smtClean="0"/>
              <a:t> </a:t>
            </a:r>
            <a:r>
              <a:rPr lang="en-US" baseline="0" dirty="0" err="1" smtClean="0"/>
              <a:t>tiết</a:t>
            </a:r>
            <a:r>
              <a:rPr lang="en-US" baseline="0" dirty="0" smtClean="0"/>
              <a:t> </a:t>
            </a:r>
            <a:r>
              <a:rPr lang="en-US" baseline="0" dirty="0" err="1" smtClean="0"/>
              <a:t>này</a:t>
            </a:r>
            <a:r>
              <a:rPr lang="en-US" baseline="0" dirty="0" smtClean="0"/>
              <a:t> </a:t>
            </a:r>
            <a:r>
              <a:rPr lang="en-US" baseline="0" dirty="0" err="1" smtClean="0"/>
              <a:t>giúp</a:t>
            </a:r>
            <a:r>
              <a:rPr lang="en-US" baseline="0" dirty="0" smtClean="0"/>
              <a:t> </a:t>
            </a:r>
            <a:r>
              <a:rPr lang="en-US" baseline="0" dirty="0" err="1" smtClean="0"/>
              <a:t>sv</a:t>
            </a:r>
            <a:r>
              <a:rPr lang="en-US" baseline="0" dirty="0" smtClean="0"/>
              <a:t> </a:t>
            </a:r>
            <a:r>
              <a:rPr lang="en-US" baseline="0" dirty="0" err="1" smtClean="0"/>
              <a:t>hiểu</a:t>
            </a:r>
            <a:r>
              <a:rPr lang="en-US" baseline="0" dirty="0" smtClean="0"/>
              <a:t> </a:t>
            </a:r>
            <a:r>
              <a:rPr lang="en-US" baseline="0" dirty="0" err="1" smtClean="0"/>
              <a:t>được</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hđlđ</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giao</a:t>
            </a:r>
            <a:r>
              <a:rPr lang="en-US" baseline="0" dirty="0" smtClean="0"/>
              <a:t> </a:t>
            </a:r>
            <a:r>
              <a:rPr lang="en-US" baseline="0" dirty="0" err="1" smtClean="0"/>
              <a:t>kết</a:t>
            </a:r>
            <a:r>
              <a:rPr lang="en-US" baseline="0" dirty="0" smtClean="0"/>
              <a:t> </a:t>
            </a:r>
            <a:r>
              <a:rPr lang="en-US" baseline="0" dirty="0" err="1" smtClean="0"/>
              <a:t>hđlđ</a:t>
            </a:r>
            <a:r>
              <a:rPr lang="en-US" baseline="0" dirty="0" smtClean="0"/>
              <a:t>, </a:t>
            </a:r>
            <a:r>
              <a:rPr lang="en-US" baseline="0" dirty="0" err="1" smtClean="0"/>
              <a:t>phân</a:t>
            </a:r>
            <a:r>
              <a:rPr lang="en-US" baseline="0" dirty="0" smtClean="0"/>
              <a:t> </a:t>
            </a:r>
            <a:r>
              <a:rPr lang="en-US" baseline="0" dirty="0" err="1" smtClean="0"/>
              <a:t>loại</a:t>
            </a:r>
            <a:r>
              <a:rPr lang="en-US" baseline="0" dirty="0" smtClean="0"/>
              <a:t> </a:t>
            </a:r>
            <a:r>
              <a:rPr lang="en-US" baseline="0" dirty="0" err="1" smtClean="0"/>
              <a:t>hđ</a:t>
            </a:r>
            <a:r>
              <a:rPr lang="en-US" baseline="0" dirty="0" smtClean="0"/>
              <a:t>, </a:t>
            </a:r>
            <a:r>
              <a:rPr lang="en-US" baseline="0" dirty="0" err="1" smtClean="0"/>
              <a:t>hình</a:t>
            </a:r>
            <a:r>
              <a:rPr lang="en-US" baseline="0" dirty="0" smtClean="0"/>
              <a:t> </a:t>
            </a:r>
            <a:r>
              <a:rPr lang="en-US" baseline="0" dirty="0" err="1" smtClean="0"/>
              <a:t>thức</a:t>
            </a:r>
            <a:r>
              <a:rPr lang="en-US" baseline="0" dirty="0" smtClean="0"/>
              <a:t> </a:t>
            </a:r>
            <a:r>
              <a:rPr lang="en-US" baseline="0" dirty="0" err="1" smtClean="0"/>
              <a:t>hđ</a:t>
            </a:r>
            <a:r>
              <a:rPr lang="en-US" baseline="0" dirty="0" smtClean="0"/>
              <a:t>, </a:t>
            </a:r>
            <a:r>
              <a:rPr lang="en-US" baseline="0" dirty="0" err="1" smtClean="0"/>
              <a:t>hiệu</a:t>
            </a:r>
            <a:r>
              <a:rPr lang="en-US" baseline="0" dirty="0" smtClean="0"/>
              <a:t> </a:t>
            </a:r>
            <a:r>
              <a:rPr lang="en-US" baseline="0" dirty="0" err="1" smtClean="0"/>
              <a:t>lực</a:t>
            </a:r>
            <a:r>
              <a:rPr lang="en-US" baseline="0" dirty="0" smtClean="0"/>
              <a:t> </a:t>
            </a:r>
            <a:r>
              <a:rPr lang="en-US" baseline="0" dirty="0" err="1" smtClean="0"/>
              <a:t>hđ</a:t>
            </a:r>
            <a:r>
              <a:rPr lang="en-US" baseline="0" dirty="0" smtClean="0"/>
              <a:t>, </a:t>
            </a:r>
            <a:r>
              <a:rPr lang="en-US" baseline="0" dirty="0" err="1" smtClean="0"/>
              <a:t>sửa</a:t>
            </a:r>
            <a:r>
              <a:rPr lang="en-US" baseline="0" dirty="0" smtClean="0"/>
              <a:t> </a:t>
            </a:r>
            <a:r>
              <a:rPr lang="en-US" baseline="0" dirty="0" err="1" smtClean="0"/>
              <a:t>đổi</a:t>
            </a:r>
            <a:r>
              <a:rPr lang="en-US" baseline="0" dirty="0" smtClean="0"/>
              <a:t> </a:t>
            </a:r>
            <a:r>
              <a:rPr lang="en-US" baseline="0" dirty="0" err="1" smtClean="0"/>
              <a:t>hđlđ</a:t>
            </a:r>
            <a:r>
              <a:rPr lang="en-US" baseline="0" dirty="0" smtClean="0"/>
              <a:t> </a:t>
            </a:r>
            <a:r>
              <a:rPr lang="en-US" baseline="0" dirty="0" err="1" smtClean="0"/>
              <a:t>có</a:t>
            </a:r>
            <a:r>
              <a:rPr lang="en-US" baseline="0" dirty="0" smtClean="0"/>
              <a:t> </a:t>
            </a:r>
            <a:r>
              <a:rPr lang="en-US" baseline="0" dirty="0" err="1" smtClean="0"/>
              <a:t>hiệu</a:t>
            </a:r>
            <a:r>
              <a:rPr lang="en-US" baseline="0" dirty="0" smtClean="0"/>
              <a:t> </a:t>
            </a:r>
            <a:r>
              <a:rPr lang="en-US" baseline="0" dirty="0" err="1" smtClean="0"/>
              <a:t>lực</a:t>
            </a:r>
            <a:r>
              <a:rPr lang="en-US" baseline="0" dirty="0" smtClean="0"/>
              <a:t>, </a:t>
            </a:r>
            <a:r>
              <a:rPr lang="en-US" baseline="0" dirty="0" err="1" smtClean="0"/>
              <a:t>chấm</a:t>
            </a:r>
            <a:r>
              <a:rPr lang="en-US" baseline="0" dirty="0" smtClean="0"/>
              <a:t> </a:t>
            </a:r>
            <a:r>
              <a:rPr lang="en-US" baseline="0" dirty="0" err="1" smtClean="0"/>
              <a:t>dứt</a:t>
            </a:r>
            <a:r>
              <a:rPr lang="en-US" baseline="0" dirty="0" smtClean="0"/>
              <a:t> </a:t>
            </a:r>
            <a:r>
              <a:rPr lang="en-US" baseline="0" dirty="0" err="1" smtClean="0"/>
              <a:t>hđlđ</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18</a:t>
            </a:fld>
            <a:endParaRPr lang="en-US"/>
          </a:p>
        </p:txBody>
      </p:sp>
    </p:spTree>
    <p:extLst>
      <p:ext uri="{BB962C8B-B14F-4D97-AF65-F5344CB8AC3E}">
        <p14:creationId xmlns:p14="http://schemas.microsoft.com/office/powerpoint/2010/main" val="192403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Chúng</a:t>
            </a:r>
            <a:r>
              <a:rPr lang="en-US" baseline="0" dirty="0" smtClean="0"/>
              <a:t> ta </a:t>
            </a:r>
            <a:r>
              <a:rPr lang="en-US" baseline="0" dirty="0" err="1" smtClean="0"/>
              <a:t>đi</a:t>
            </a:r>
            <a:r>
              <a:rPr lang="en-US" baseline="0" dirty="0" smtClean="0"/>
              <a:t> </a:t>
            </a:r>
            <a:r>
              <a:rPr lang="en-US" baseline="0" dirty="0" err="1" smtClean="0"/>
              <a:t>vào</a:t>
            </a:r>
            <a:r>
              <a:rPr lang="en-US" baseline="0" dirty="0" smtClean="0"/>
              <a:t> </a:t>
            </a:r>
            <a:r>
              <a:rPr lang="en-US" baseline="0" dirty="0" err="1" smtClean="0"/>
              <a:t>nd</a:t>
            </a:r>
            <a:r>
              <a:rPr lang="en-US" baseline="0" dirty="0" smtClean="0"/>
              <a:t> </a:t>
            </a:r>
            <a:r>
              <a:rPr lang="en-US" baseline="0" dirty="0" err="1" smtClean="0"/>
              <a:t>cụ</a:t>
            </a:r>
            <a:r>
              <a:rPr lang="en-US" baseline="0" dirty="0" smtClean="0"/>
              <a:t> </a:t>
            </a:r>
            <a:r>
              <a:rPr lang="en-US" baseline="0" dirty="0" err="1" smtClean="0"/>
              <a:t>thể</a:t>
            </a:r>
            <a:endParaRPr lang="en-US" baseline="0" dirty="0" smtClean="0"/>
          </a:p>
          <a:p>
            <a:r>
              <a:rPr lang="en-US" baseline="0" dirty="0" err="1" smtClean="0"/>
              <a:t>Trong</a:t>
            </a:r>
            <a:r>
              <a:rPr lang="en-US" baseline="0" dirty="0" smtClean="0"/>
              <a:t> </a:t>
            </a:r>
            <a:r>
              <a:rPr lang="en-US" baseline="0" dirty="0" err="1" smtClean="0"/>
              <a:t>nền</a:t>
            </a:r>
            <a:r>
              <a:rPr lang="en-US" baseline="0" dirty="0" smtClean="0"/>
              <a:t> </a:t>
            </a:r>
            <a:r>
              <a:rPr lang="en-US" baseline="0" dirty="0" err="1" smtClean="0"/>
              <a:t>kttt</a:t>
            </a:r>
            <a:r>
              <a:rPr lang="en-US" baseline="0" dirty="0" smtClean="0"/>
              <a:t> </a:t>
            </a:r>
            <a:r>
              <a:rPr lang="en-US" baseline="0" dirty="0" err="1" smtClean="0"/>
              <a:t>sức</a:t>
            </a:r>
            <a:r>
              <a:rPr lang="en-US" baseline="0" dirty="0" smtClean="0"/>
              <a:t> </a:t>
            </a:r>
            <a:r>
              <a:rPr lang="en-US" baseline="0" dirty="0" err="1" smtClean="0"/>
              <a:t>lđ</a:t>
            </a:r>
            <a:r>
              <a:rPr lang="en-US" baseline="0" dirty="0" smtClean="0"/>
              <a:t> </a:t>
            </a:r>
            <a:r>
              <a:rPr lang="en-US" baseline="0" dirty="0" err="1" smtClean="0"/>
              <a:t>là</a:t>
            </a:r>
            <a:r>
              <a:rPr lang="en-US" baseline="0" dirty="0" smtClean="0"/>
              <a:t> </a:t>
            </a:r>
            <a:r>
              <a:rPr lang="en-US" baseline="0" dirty="0" err="1" smtClean="0"/>
              <a:t>hàng</a:t>
            </a:r>
            <a:r>
              <a:rPr lang="en-US" baseline="0" dirty="0" smtClean="0"/>
              <a:t> </a:t>
            </a:r>
            <a:r>
              <a:rPr lang="en-US" baseline="0" dirty="0" err="1" smtClean="0"/>
              <a:t>hóa</a:t>
            </a:r>
            <a:r>
              <a:rPr lang="en-US" baseline="0" dirty="0" smtClean="0"/>
              <a:t> </a:t>
            </a:r>
            <a:r>
              <a:rPr lang="en-US" baseline="0" dirty="0" err="1" smtClean="0"/>
              <a:t>đặc</a:t>
            </a:r>
            <a:r>
              <a:rPr lang="en-US" baseline="0" dirty="0" smtClean="0"/>
              <a:t> </a:t>
            </a:r>
            <a:r>
              <a:rPr lang="en-US" baseline="0" dirty="0" err="1" smtClean="0"/>
              <a:t>biệt</a:t>
            </a:r>
            <a:r>
              <a:rPr lang="en-US" baseline="0" dirty="0" smtClean="0"/>
              <a:t>, </a:t>
            </a:r>
            <a:r>
              <a:rPr lang="en-US" baseline="0" dirty="0" err="1" smtClean="0"/>
              <a:t>pl</a:t>
            </a:r>
            <a:r>
              <a:rPr lang="en-US" baseline="0" dirty="0" smtClean="0"/>
              <a:t> </a:t>
            </a:r>
            <a:r>
              <a:rPr lang="en-US" baseline="0" dirty="0" err="1" smtClean="0"/>
              <a:t>lđ</a:t>
            </a:r>
            <a:r>
              <a:rPr lang="en-US" baseline="0" dirty="0" smtClean="0"/>
              <a:t> </a:t>
            </a:r>
            <a:r>
              <a:rPr lang="en-US" baseline="0" dirty="0" err="1" smtClean="0"/>
              <a:t>thừa</a:t>
            </a:r>
            <a:r>
              <a:rPr lang="en-US" baseline="0" dirty="0" smtClean="0"/>
              <a:t> </a:t>
            </a:r>
            <a:r>
              <a:rPr lang="en-US" baseline="0" dirty="0" err="1" smtClean="0"/>
              <a:t>nhận</a:t>
            </a:r>
            <a:r>
              <a:rPr lang="en-US" baseline="0" dirty="0" smtClean="0"/>
              <a:t> </a:t>
            </a:r>
            <a:r>
              <a:rPr lang="en-US" baseline="0" dirty="0" err="1" smtClean="0"/>
              <a:t>quyền</a:t>
            </a:r>
            <a:r>
              <a:rPr lang="en-US" baseline="0" dirty="0" smtClean="0"/>
              <a:t> </a:t>
            </a:r>
            <a:r>
              <a:rPr lang="en-US" baseline="0" dirty="0" err="1" smtClean="0"/>
              <a:t>tự</a:t>
            </a:r>
            <a:r>
              <a:rPr lang="en-US" baseline="0" dirty="0" smtClean="0"/>
              <a:t> do </a:t>
            </a:r>
            <a:r>
              <a:rPr lang="en-US" baseline="0" dirty="0" err="1" smtClean="0"/>
              <a:t>lựa</a:t>
            </a:r>
            <a:r>
              <a:rPr lang="en-US" baseline="0" dirty="0" smtClean="0"/>
              <a:t> </a:t>
            </a:r>
            <a:r>
              <a:rPr lang="en-US" baseline="0" dirty="0" err="1" smtClean="0"/>
              <a:t>chọn</a:t>
            </a:r>
            <a:r>
              <a:rPr lang="en-US" baseline="0" dirty="0" smtClean="0"/>
              <a:t> </a:t>
            </a:r>
            <a:r>
              <a:rPr lang="en-US" baseline="0" dirty="0" err="1" smtClean="0"/>
              <a:t>việc</a:t>
            </a:r>
            <a:r>
              <a:rPr lang="en-US" baseline="0" dirty="0" smtClean="0"/>
              <a:t> </a:t>
            </a:r>
            <a:r>
              <a:rPr lang="en-US" baseline="0" dirty="0" err="1" smtClean="0"/>
              <a:t>làm</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quyền</a:t>
            </a:r>
            <a:r>
              <a:rPr lang="en-US" baseline="0" dirty="0" smtClean="0"/>
              <a:t> </a:t>
            </a:r>
            <a:r>
              <a:rPr lang="en-US" baseline="0" dirty="0" err="1" smtClean="0"/>
              <a:t>tự</a:t>
            </a:r>
            <a:r>
              <a:rPr lang="en-US" baseline="0" dirty="0" smtClean="0"/>
              <a:t> do </a:t>
            </a:r>
            <a:r>
              <a:rPr lang="en-US" baseline="0" dirty="0" err="1" smtClean="0"/>
              <a:t>lựa</a:t>
            </a:r>
            <a:r>
              <a:rPr lang="en-US" baseline="0" dirty="0" smtClean="0"/>
              <a:t> </a:t>
            </a:r>
            <a:r>
              <a:rPr lang="en-US" baseline="0" dirty="0" err="1" smtClean="0"/>
              <a:t>chọn</a:t>
            </a:r>
            <a:r>
              <a:rPr lang="en-US" baseline="0" dirty="0" smtClean="0"/>
              <a:t> </a:t>
            </a:r>
            <a:r>
              <a:rPr lang="en-US" baseline="0" dirty="0" err="1" smtClean="0"/>
              <a:t>tuyển</a:t>
            </a:r>
            <a:r>
              <a:rPr lang="en-US" baseline="0" dirty="0" smtClean="0"/>
              <a:t> </a:t>
            </a:r>
            <a:r>
              <a:rPr lang="en-US" baseline="0" dirty="0" err="1" smtClean="0"/>
              <a:t>dụng</a:t>
            </a:r>
            <a:r>
              <a:rPr lang="en-US" baseline="0" dirty="0" smtClean="0"/>
              <a:t> </a:t>
            </a:r>
            <a:r>
              <a:rPr lang="en-US" baseline="0" dirty="0" err="1" smtClean="0"/>
              <a:t>lđ</a:t>
            </a:r>
            <a:r>
              <a:rPr lang="en-US" baseline="0" dirty="0" smtClean="0"/>
              <a:t> </a:t>
            </a:r>
            <a:r>
              <a:rPr lang="en-US" baseline="0" dirty="0" err="1" smtClean="0"/>
              <a:t>để</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kinh</a:t>
            </a:r>
            <a:r>
              <a:rPr lang="en-US" baseline="0" dirty="0" smtClean="0"/>
              <a:t> </a:t>
            </a:r>
            <a:r>
              <a:rPr lang="en-US" baseline="0" dirty="0" err="1" smtClean="0"/>
              <a:t>doanh</a:t>
            </a:r>
            <a:r>
              <a:rPr lang="en-US" baseline="0" dirty="0" smtClean="0"/>
              <a:t> </a:t>
            </a:r>
            <a:r>
              <a:rPr lang="en-US" baseline="0" dirty="0" err="1" smtClean="0"/>
              <a:t>nên</a:t>
            </a:r>
            <a:r>
              <a:rPr lang="en-US" baseline="0" dirty="0" smtClean="0"/>
              <a:t> </a:t>
            </a:r>
            <a:r>
              <a:rPr lang="en-US" baseline="0" dirty="0" err="1" smtClean="0"/>
              <a:t>cơ</a:t>
            </a:r>
            <a:r>
              <a:rPr lang="en-US" baseline="0" dirty="0" smtClean="0"/>
              <a:t> </a:t>
            </a:r>
            <a:r>
              <a:rPr lang="en-US" baseline="0" dirty="0" err="1" smtClean="0"/>
              <a:t>chế</a:t>
            </a:r>
            <a:r>
              <a:rPr lang="en-US" baseline="0" dirty="0" smtClean="0"/>
              <a:t> </a:t>
            </a:r>
            <a:r>
              <a:rPr lang="en-US" baseline="0" dirty="0" err="1" smtClean="0"/>
              <a:t>tuyển</a:t>
            </a:r>
            <a:r>
              <a:rPr lang="en-US" baseline="0" dirty="0" smtClean="0"/>
              <a:t> </a:t>
            </a:r>
            <a:r>
              <a:rPr lang="en-US" baseline="0" dirty="0" err="1" smtClean="0"/>
              <a:t>dụng</a:t>
            </a:r>
            <a:r>
              <a:rPr lang="en-US" baseline="0" dirty="0" smtClean="0"/>
              <a:t> </a:t>
            </a:r>
            <a:r>
              <a:rPr lang="en-US" baseline="0" dirty="0" err="1" smtClean="0"/>
              <a:t>lđ</a:t>
            </a:r>
            <a:r>
              <a:rPr lang="en-US" baseline="0" dirty="0" smtClean="0"/>
              <a:t> </a:t>
            </a:r>
            <a:r>
              <a:rPr lang="en-US" baseline="0" dirty="0" err="1" smtClean="0"/>
              <a:t>trong</a:t>
            </a:r>
            <a:r>
              <a:rPr lang="en-US" baseline="0" dirty="0" smtClean="0"/>
              <a:t> </a:t>
            </a:r>
            <a:r>
              <a:rPr lang="en-US" baseline="0" dirty="0" err="1" smtClean="0"/>
              <a:t>nền</a:t>
            </a:r>
            <a:r>
              <a:rPr lang="en-US" baseline="0" dirty="0" smtClean="0"/>
              <a:t> </a:t>
            </a:r>
            <a:r>
              <a:rPr lang="en-US" baseline="0" dirty="0" err="1" smtClean="0"/>
              <a:t>kttt</a:t>
            </a:r>
            <a:r>
              <a:rPr lang="en-US" baseline="0" dirty="0" smtClean="0"/>
              <a:t> </a:t>
            </a:r>
            <a:r>
              <a:rPr lang="en-US" baseline="0" dirty="0" err="1" smtClean="0"/>
              <a:t>đòi</a:t>
            </a:r>
            <a:r>
              <a:rPr lang="en-US" baseline="0" dirty="0" smtClean="0"/>
              <a:t> </a:t>
            </a:r>
            <a:r>
              <a:rPr lang="en-US" baseline="0" dirty="0" err="1" smtClean="0"/>
              <a:t>hỏi</a:t>
            </a:r>
            <a:r>
              <a:rPr lang="en-US" baseline="0" dirty="0" smtClean="0"/>
              <a:t> </a:t>
            </a:r>
            <a:r>
              <a:rPr lang="en-US" baseline="0" dirty="0" err="1" smtClean="0"/>
              <a:t>phải</a:t>
            </a:r>
            <a:r>
              <a:rPr lang="en-US" baseline="0" dirty="0" smtClean="0"/>
              <a:t> </a:t>
            </a:r>
            <a:r>
              <a:rPr lang="en-US" baseline="0" dirty="0" err="1" smtClean="0"/>
              <a:t>là</a:t>
            </a:r>
            <a:r>
              <a:rPr lang="en-US" baseline="0" dirty="0" smtClean="0"/>
              <a:t> </a:t>
            </a:r>
            <a:r>
              <a:rPr lang="en-US" baseline="0" dirty="0" err="1" smtClean="0"/>
              <a:t>cơ</a:t>
            </a:r>
            <a:r>
              <a:rPr lang="en-US" baseline="0" dirty="0" smtClean="0"/>
              <a:t> </a:t>
            </a:r>
            <a:r>
              <a:rPr lang="en-US" baseline="0" dirty="0" err="1" smtClean="0"/>
              <a:t>chế</a:t>
            </a:r>
            <a:r>
              <a:rPr lang="en-US" baseline="0" dirty="0" smtClean="0"/>
              <a:t> </a:t>
            </a:r>
            <a:r>
              <a:rPr lang="en-US" baseline="0" dirty="0" err="1" smtClean="0"/>
              <a:t>tuyển</a:t>
            </a:r>
            <a:r>
              <a:rPr lang="en-US" baseline="0" dirty="0" smtClean="0"/>
              <a:t> </a:t>
            </a:r>
            <a:r>
              <a:rPr lang="en-US" baseline="0" dirty="0" err="1" smtClean="0"/>
              <a:t>dụng</a:t>
            </a:r>
            <a:r>
              <a:rPr lang="en-US" baseline="0" dirty="0" smtClean="0"/>
              <a:t> </a:t>
            </a:r>
            <a:r>
              <a:rPr lang="en-US" baseline="0" dirty="0" err="1" smtClean="0"/>
              <a:t>tự</a:t>
            </a:r>
            <a:r>
              <a:rPr lang="en-US" baseline="0" dirty="0" smtClean="0"/>
              <a:t> do, </a:t>
            </a:r>
            <a:r>
              <a:rPr lang="en-US" baseline="0" dirty="0" err="1" smtClean="0"/>
              <a:t>bình</a:t>
            </a:r>
            <a:r>
              <a:rPr lang="en-US" baseline="0" dirty="0" smtClean="0"/>
              <a:t> </a:t>
            </a:r>
            <a:r>
              <a:rPr lang="en-US" baseline="0" dirty="0" err="1" smtClean="0"/>
              <a:t>đẳng</a:t>
            </a:r>
            <a:r>
              <a:rPr lang="en-US" baseline="0" dirty="0" smtClean="0"/>
              <a:t>, </a:t>
            </a:r>
            <a:r>
              <a:rPr lang="en-US" baseline="0" dirty="0" err="1" smtClean="0"/>
              <a:t>dân</a:t>
            </a:r>
            <a:r>
              <a:rPr lang="en-US" baseline="0" dirty="0" smtClean="0"/>
              <a:t> </a:t>
            </a:r>
            <a:r>
              <a:rPr lang="en-US" baseline="0" dirty="0" err="1" smtClean="0"/>
              <a:t>chủ</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Không</a:t>
            </a:r>
            <a:r>
              <a:rPr lang="en-US" baseline="0" dirty="0" smtClean="0"/>
              <a:t> </a:t>
            </a:r>
            <a:r>
              <a:rPr lang="en-US" baseline="0" dirty="0" err="1" smtClean="0"/>
              <a:t>chịu</a:t>
            </a:r>
            <a:r>
              <a:rPr lang="en-US" baseline="0" dirty="0" smtClean="0"/>
              <a:t> </a:t>
            </a:r>
            <a:r>
              <a:rPr lang="en-US" baseline="0" dirty="0" err="1" smtClean="0"/>
              <a:t>sự</a:t>
            </a:r>
            <a:r>
              <a:rPr lang="en-US" baseline="0" dirty="0" smtClean="0"/>
              <a:t> </a:t>
            </a:r>
            <a:r>
              <a:rPr lang="en-US" baseline="0" dirty="0" err="1" smtClean="0"/>
              <a:t>áp</a:t>
            </a:r>
            <a:r>
              <a:rPr lang="en-US" baseline="0" dirty="0" smtClean="0"/>
              <a:t> </a:t>
            </a:r>
            <a:r>
              <a:rPr lang="en-US" baseline="0" dirty="0" err="1" smtClean="0"/>
              <a:t>đặt</a:t>
            </a:r>
            <a:r>
              <a:rPr lang="en-US" baseline="0" dirty="0" smtClean="0"/>
              <a:t> </a:t>
            </a:r>
            <a:r>
              <a:rPr lang="en-US" baseline="0" dirty="0" err="1" smtClean="0"/>
              <a:t>nào</a:t>
            </a:r>
            <a:r>
              <a:rPr lang="en-US" baseline="0" dirty="0" smtClean="0"/>
              <a:t> </a:t>
            </a:r>
            <a:r>
              <a:rPr lang="en-US" baseline="0" dirty="0" err="1" smtClean="0"/>
              <a:t>từ</a:t>
            </a:r>
            <a:r>
              <a:rPr lang="en-US" baseline="0" dirty="0" smtClean="0"/>
              <a:t> </a:t>
            </a:r>
            <a:r>
              <a:rPr lang="en-US" baseline="0" dirty="0" err="1" smtClean="0"/>
              <a:t>phía</a:t>
            </a:r>
            <a:r>
              <a:rPr lang="en-US" baseline="0" dirty="0" smtClean="0"/>
              <a:t> </a:t>
            </a:r>
            <a:r>
              <a:rPr lang="en-US" baseline="0" dirty="0" err="1" smtClean="0"/>
              <a:t>bên</a:t>
            </a:r>
            <a:r>
              <a:rPr lang="en-US" baseline="0" dirty="0" smtClean="0"/>
              <a:t> </a:t>
            </a:r>
            <a:r>
              <a:rPr lang="en-US" baseline="0" dirty="0" err="1" smtClean="0"/>
              <a:t>ngoài</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người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và</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hình</a:t>
            </a:r>
            <a:r>
              <a:rPr lang="en-US" baseline="0" dirty="0" smtClean="0"/>
              <a:t> </a:t>
            </a:r>
            <a:r>
              <a:rPr lang="en-US" baseline="0" dirty="0" err="1" smtClean="0"/>
              <a:t>thức</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đáp</a:t>
            </a:r>
            <a:r>
              <a:rPr lang="en-US" baseline="0" dirty="0" smtClean="0"/>
              <a:t> </a:t>
            </a:r>
            <a:r>
              <a:rPr lang="en-US" baseline="0" dirty="0" err="1" smtClean="0"/>
              <a:t>ứng</a:t>
            </a:r>
            <a:r>
              <a:rPr lang="en-US" baseline="0" dirty="0" smtClean="0"/>
              <a:t> </a:t>
            </a:r>
            <a:r>
              <a:rPr lang="en-US" baseline="0" dirty="0" err="1" smtClean="0"/>
              <a:t>được</a:t>
            </a:r>
            <a:r>
              <a:rPr lang="en-US" baseline="0" dirty="0" smtClean="0"/>
              <a:t> </a:t>
            </a:r>
            <a:r>
              <a:rPr lang="en-US" baseline="0" dirty="0" err="1" smtClean="0"/>
              <a:t>cơ</a:t>
            </a:r>
            <a:r>
              <a:rPr lang="en-US" baseline="0" dirty="0" smtClean="0"/>
              <a:t> </a:t>
            </a:r>
            <a:r>
              <a:rPr lang="en-US" baseline="0" dirty="0" err="1" smtClean="0"/>
              <a:t>chế</a:t>
            </a:r>
            <a:r>
              <a:rPr lang="en-US" baseline="0" dirty="0" smtClean="0"/>
              <a:t> </a:t>
            </a:r>
            <a:r>
              <a:rPr lang="en-US" baseline="0" dirty="0" err="1" smtClean="0"/>
              <a:t>tuyển</a:t>
            </a:r>
            <a:r>
              <a:rPr lang="en-US" baseline="0" dirty="0" smtClean="0"/>
              <a:t> </a:t>
            </a:r>
            <a:r>
              <a:rPr lang="en-US" baseline="0" dirty="0" err="1" smtClean="0"/>
              <a:t>dụng</a:t>
            </a:r>
            <a:r>
              <a:rPr lang="en-US" baseline="0" dirty="0" smtClean="0"/>
              <a:t> </a:t>
            </a:r>
            <a:r>
              <a:rPr lang="en-US" baseline="0" dirty="0" err="1" smtClean="0"/>
              <a:t>trong</a:t>
            </a:r>
            <a:r>
              <a:rPr lang="en-US" baseline="0" dirty="0" smtClean="0"/>
              <a:t> </a:t>
            </a:r>
            <a:r>
              <a:rPr lang="en-US" baseline="0" dirty="0" err="1" smtClean="0"/>
              <a:t>nền</a:t>
            </a:r>
            <a:r>
              <a:rPr lang="en-US" baseline="0" dirty="0" smtClean="0"/>
              <a:t> </a:t>
            </a:r>
            <a:r>
              <a:rPr lang="en-US" baseline="0" dirty="0" err="1" smtClean="0"/>
              <a:t>kttt</a:t>
            </a:r>
            <a:r>
              <a:rPr lang="en-US" baseline="0" dirty="0" smtClean="0"/>
              <a:t> </a:t>
            </a:r>
            <a:r>
              <a:rPr lang="en-US" baseline="0" dirty="0" err="1" smtClean="0"/>
              <a:t>chỉ</a:t>
            </a:r>
            <a:r>
              <a:rPr lang="en-US" baseline="0" dirty="0" smtClean="0"/>
              <a:t> </a:t>
            </a:r>
            <a:r>
              <a:rPr lang="en-US" baseline="0" dirty="0" err="1" smtClean="0"/>
              <a:t>có</a:t>
            </a:r>
            <a:r>
              <a:rPr lang="en-US" baseline="0" dirty="0" smtClean="0"/>
              <a:t> </a:t>
            </a:r>
            <a:r>
              <a:rPr lang="en-US" baseline="0" dirty="0" err="1" smtClean="0"/>
              <a:t>bản</a:t>
            </a:r>
            <a:r>
              <a:rPr lang="en-US" baseline="0" dirty="0" smtClean="0"/>
              <a:t> </a:t>
            </a:r>
            <a:r>
              <a:rPr lang="en-US" baseline="0" dirty="0" err="1" smtClean="0"/>
              <a:t>hđlđ</a:t>
            </a:r>
            <a:r>
              <a:rPr lang="en-US" baseline="0" dirty="0" smtClean="0"/>
              <a:t>, </a:t>
            </a:r>
            <a:r>
              <a:rPr lang="en-US" baseline="0" dirty="0" err="1" smtClean="0"/>
              <a:t>hđlđ</a:t>
            </a:r>
            <a:r>
              <a:rPr lang="en-US" baseline="0" dirty="0" smtClean="0"/>
              <a:t> </a:t>
            </a:r>
            <a:r>
              <a:rPr lang="en-US" baseline="0" dirty="0" err="1" smtClean="0"/>
              <a:t>là</a:t>
            </a:r>
            <a:r>
              <a:rPr lang="en-US" baseline="0" dirty="0" smtClean="0"/>
              <a:t> </a:t>
            </a:r>
            <a:r>
              <a:rPr lang="en-US" baseline="0" dirty="0" err="1" smtClean="0"/>
              <a:t>hình</a:t>
            </a:r>
            <a:r>
              <a:rPr lang="en-US" baseline="0" dirty="0" smtClean="0"/>
              <a:t> </a:t>
            </a:r>
            <a:r>
              <a:rPr lang="en-US" baseline="0" dirty="0" err="1" smtClean="0"/>
              <a:t>thức</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chủ</a:t>
            </a:r>
            <a:r>
              <a:rPr lang="en-US" baseline="0" dirty="0" smtClean="0"/>
              <a:t> </a:t>
            </a:r>
            <a:r>
              <a:rPr lang="en-US" baseline="0" dirty="0" err="1" smtClean="0"/>
              <a:t>yếu</a:t>
            </a:r>
            <a:r>
              <a:rPr lang="en-US" baseline="0" dirty="0" smtClean="0"/>
              <a:t> </a:t>
            </a:r>
            <a:r>
              <a:rPr lang="en-US" baseline="0" dirty="0" err="1" smtClean="0"/>
              <a:t>nhất</a:t>
            </a:r>
            <a:r>
              <a:rPr lang="en-US" baseline="0" dirty="0" smtClean="0"/>
              <a:t> </a:t>
            </a:r>
            <a:r>
              <a:rPr lang="en-US" baseline="0" dirty="0" err="1" smtClean="0"/>
              <a:t>để</a:t>
            </a:r>
            <a:r>
              <a:rPr lang="en-US" baseline="0" dirty="0" smtClean="0"/>
              <a:t> </a:t>
            </a:r>
            <a:r>
              <a:rPr lang="en-US" baseline="0" dirty="0" err="1" smtClean="0"/>
              <a:t>thiết</a:t>
            </a:r>
            <a:r>
              <a:rPr lang="en-US" baseline="0" dirty="0" smtClean="0"/>
              <a:t> </a:t>
            </a:r>
            <a:r>
              <a:rPr lang="en-US" baseline="0" dirty="0" err="1" smtClean="0"/>
              <a:t>lập</a:t>
            </a:r>
            <a:r>
              <a:rPr lang="en-US" baseline="0" dirty="0" smtClean="0"/>
              <a:t> </a:t>
            </a:r>
            <a:r>
              <a:rPr lang="en-US" baseline="0" dirty="0" err="1" smtClean="0"/>
              <a:t>nên</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lđ</a:t>
            </a:r>
            <a:r>
              <a:rPr lang="en-US" baseline="0" dirty="0" smtClean="0"/>
              <a:t> </a:t>
            </a:r>
            <a:r>
              <a:rPr lang="en-US" baseline="0" dirty="0" err="1" smtClean="0"/>
              <a:t>giữa</a:t>
            </a:r>
            <a:r>
              <a:rPr lang="en-US" baseline="0" dirty="0" smtClean="0"/>
              <a:t> </a:t>
            </a:r>
            <a:r>
              <a:rPr lang="en-US" baseline="0" dirty="0" err="1" smtClean="0"/>
              <a:t>các</a:t>
            </a:r>
            <a:r>
              <a:rPr lang="en-US" baseline="0" dirty="0" smtClean="0"/>
              <a:t> </a:t>
            </a:r>
            <a:r>
              <a:rPr lang="en-US" baseline="0" dirty="0" err="1" smtClean="0"/>
              <a:t>bên</a:t>
            </a:r>
            <a:r>
              <a:rPr lang="en-US" baseline="0" dirty="0" smtClean="0"/>
              <a:t>.</a:t>
            </a:r>
          </a:p>
          <a:p>
            <a:r>
              <a:rPr lang="en-US" baseline="0" dirty="0" err="1" smtClean="0"/>
              <a:t>Vậy</a:t>
            </a:r>
            <a:r>
              <a:rPr lang="en-US" baseline="0" dirty="0" smtClean="0"/>
              <a:t> </a:t>
            </a:r>
            <a:r>
              <a:rPr lang="en-US" baseline="0" dirty="0" err="1" smtClean="0"/>
              <a:t>hđ</a:t>
            </a:r>
            <a:r>
              <a:rPr lang="en-US" baseline="0" dirty="0" smtClean="0"/>
              <a:t> </a:t>
            </a:r>
            <a:r>
              <a:rPr lang="en-US" baseline="0" dirty="0" err="1" smtClean="0"/>
              <a:t>là</a:t>
            </a:r>
            <a:r>
              <a:rPr lang="en-US" baseline="0" dirty="0" smtClean="0"/>
              <a:t> </a:t>
            </a:r>
            <a:r>
              <a:rPr lang="en-US" baseline="0" dirty="0" err="1" smtClean="0"/>
              <a:t>gì</a:t>
            </a:r>
            <a:r>
              <a:rPr lang="en-US" baseline="0" dirty="0" smtClean="0"/>
              <a:t>?</a:t>
            </a:r>
          </a:p>
          <a:p>
            <a:r>
              <a:rPr lang="en-US" baseline="0" dirty="0" err="1" smtClean="0"/>
              <a:t>Kn</a:t>
            </a:r>
            <a:r>
              <a:rPr lang="en-US" baseline="0" dirty="0" smtClean="0"/>
              <a:t> </a:t>
            </a:r>
            <a:r>
              <a:rPr lang="en-US" baseline="0" dirty="0" err="1" smtClean="0"/>
              <a:t>này</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đc</a:t>
            </a:r>
            <a:r>
              <a:rPr lang="en-US" baseline="0" dirty="0" smtClean="0"/>
              <a:t> </a:t>
            </a:r>
            <a:r>
              <a:rPr lang="en-US" baseline="0" dirty="0" err="1" smtClean="0"/>
              <a:t>bản</a:t>
            </a:r>
            <a:r>
              <a:rPr lang="en-US" baseline="0" dirty="0" smtClean="0"/>
              <a:t> </a:t>
            </a:r>
            <a:r>
              <a:rPr lang="en-US" baseline="0" dirty="0" err="1" smtClean="0"/>
              <a:t>chất</a:t>
            </a:r>
            <a:r>
              <a:rPr lang="en-US" baseline="0" dirty="0" smtClean="0"/>
              <a:t> </a:t>
            </a:r>
            <a:r>
              <a:rPr lang="en-US" baseline="0" dirty="0" err="1" smtClean="0"/>
              <a:t>của</a:t>
            </a:r>
            <a:r>
              <a:rPr lang="en-US" baseline="0" dirty="0" smtClean="0"/>
              <a:t> </a:t>
            </a:r>
            <a:r>
              <a:rPr lang="en-US" baseline="0" dirty="0" err="1" smtClean="0"/>
              <a:t>hđ</a:t>
            </a:r>
            <a:r>
              <a:rPr lang="en-US" baseline="0" dirty="0" smtClean="0"/>
              <a:t> </a:t>
            </a:r>
            <a:r>
              <a:rPr lang="en-US" baseline="0" dirty="0" err="1" smtClean="0"/>
              <a:t>là</a:t>
            </a:r>
            <a:r>
              <a:rPr lang="en-US" baseline="0" dirty="0" smtClean="0"/>
              <a:t> </a:t>
            </a:r>
            <a:r>
              <a:rPr lang="en-US" baseline="0" dirty="0" err="1" smtClean="0"/>
              <a:t>sự</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Kn</a:t>
            </a:r>
            <a:r>
              <a:rPr lang="en-US" baseline="0" dirty="0" smtClean="0"/>
              <a:t> </a:t>
            </a:r>
            <a:r>
              <a:rPr lang="en-US" baseline="0" dirty="0" err="1" smtClean="0"/>
              <a:t>này</a:t>
            </a:r>
            <a:r>
              <a:rPr lang="en-US" baseline="0" dirty="0" smtClean="0"/>
              <a:t> </a:t>
            </a:r>
            <a:r>
              <a:rPr lang="en-US" baseline="0" dirty="0" err="1" smtClean="0"/>
              <a:t>xđịnh</a:t>
            </a:r>
            <a:r>
              <a:rPr lang="en-US" baseline="0" dirty="0" smtClean="0"/>
              <a:t> </a:t>
            </a:r>
            <a:r>
              <a:rPr lang="en-US" baseline="0" dirty="0" err="1" smtClean="0"/>
              <a:t>được</a:t>
            </a:r>
            <a:r>
              <a:rPr lang="en-US" baseline="0" dirty="0" smtClean="0"/>
              <a:t> </a:t>
            </a:r>
            <a:r>
              <a:rPr lang="en-US" baseline="0" dirty="0" err="1" smtClean="0"/>
              <a:t>thành</a:t>
            </a:r>
            <a:r>
              <a:rPr lang="en-US" baseline="0" dirty="0" smtClean="0"/>
              <a:t> </a:t>
            </a:r>
            <a:r>
              <a:rPr lang="en-US" baseline="0" dirty="0" err="1" smtClean="0"/>
              <a:t>phần</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là</a:t>
            </a:r>
            <a:r>
              <a:rPr lang="en-US" baseline="0" dirty="0" smtClean="0"/>
              <a:t> </a:t>
            </a:r>
            <a:r>
              <a:rPr lang="en-US" baseline="0" dirty="0" err="1" smtClean="0"/>
              <a:t>bên</a:t>
            </a:r>
            <a:r>
              <a:rPr lang="en-US" baseline="0" dirty="0" smtClean="0"/>
              <a:t> </a:t>
            </a:r>
            <a:r>
              <a:rPr lang="en-US" baseline="0" dirty="0" err="1" smtClean="0"/>
              <a:t>người</a:t>
            </a:r>
            <a:r>
              <a:rPr lang="en-US" baseline="0" dirty="0" smtClean="0"/>
              <a:t> </a:t>
            </a:r>
            <a:r>
              <a:rPr lang="en-US" baseline="0" dirty="0" err="1" smtClean="0"/>
              <a:t>sdlđ</a:t>
            </a:r>
            <a:r>
              <a:rPr lang="en-US" baseline="0" dirty="0" smtClean="0"/>
              <a:t> </a:t>
            </a:r>
            <a:r>
              <a:rPr lang="en-US" baseline="0" dirty="0" err="1" smtClean="0"/>
              <a:t>và</a:t>
            </a:r>
            <a:r>
              <a:rPr lang="en-US" baseline="0" dirty="0" smtClean="0"/>
              <a:t> </a:t>
            </a:r>
            <a:r>
              <a:rPr lang="en-US" baseline="0" dirty="0" err="1" smtClean="0"/>
              <a:t>bên</a:t>
            </a:r>
            <a:r>
              <a:rPr lang="en-US" baseline="0" dirty="0" smtClean="0"/>
              <a:t> </a:t>
            </a:r>
            <a:r>
              <a:rPr lang="en-US" baseline="0" dirty="0" err="1" smtClean="0"/>
              <a:t>nlđ</a:t>
            </a:r>
            <a:r>
              <a:rPr lang="en-US" baseline="0" dirty="0" smtClean="0"/>
              <a:t>. </a:t>
            </a:r>
            <a:r>
              <a:rPr lang="en-US" baseline="0" dirty="0" err="1" smtClean="0"/>
              <a:t>Kn</a:t>
            </a:r>
            <a:r>
              <a:rPr lang="en-US" baseline="0" dirty="0" smtClean="0"/>
              <a:t> </a:t>
            </a:r>
            <a:r>
              <a:rPr lang="en-US" baseline="0" dirty="0" err="1" smtClean="0"/>
              <a:t>này</a:t>
            </a:r>
            <a:r>
              <a:rPr lang="en-US" baseline="0" dirty="0" smtClean="0"/>
              <a:t> </a:t>
            </a:r>
            <a:r>
              <a:rPr lang="en-US" baseline="0" dirty="0" err="1" smtClean="0"/>
              <a:t>cũng</a:t>
            </a:r>
            <a:r>
              <a:rPr lang="en-US" baseline="0" dirty="0" smtClean="0"/>
              <a:t> </a:t>
            </a:r>
            <a:r>
              <a:rPr lang="en-US" baseline="0" dirty="0" err="1" smtClean="0"/>
              <a:t>nêu</a:t>
            </a:r>
            <a:r>
              <a:rPr lang="en-US" baseline="0" dirty="0" smtClean="0"/>
              <a:t> </a:t>
            </a:r>
            <a:r>
              <a:rPr lang="en-US" baseline="0" dirty="0" err="1" smtClean="0"/>
              <a:t>lên</a:t>
            </a:r>
            <a:r>
              <a:rPr lang="en-US" baseline="0" dirty="0" smtClean="0"/>
              <a:t> </a:t>
            </a:r>
            <a:r>
              <a:rPr lang="en-US" baseline="0" dirty="0" err="1" smtClean="0"/>
              <a:t>nd</a:t>
            </a:r>
            <a:r>
              <a:rPr lang="en-US" baseline="0" dirty="0" smtClean="0"/>
              <a:t> </a:t>
            </a:r>
            <a:r>
              <a:rPr lang="en-US" baseline="0" dirty="0" err="1" smtClean="0"/>
              <a:t>của</a:t>
            </a:r>
            <a:r>
              <a:rPr lang="en-US" baseline="0" dirty="0" smtClean="0"/>
              <a:t> </a:t>
            </a:r>
            <a:r>
              <a:rPr lang="en-US" baseline="0" dirty="0" err="1" smtClean="0"/>
              <a:t>hđ</a:t>
            </a:r>
            <a:r>
              <a:rPr lang="en-US" baseline="0" dirty="0" smtClean="0"/>
              <a:t> </a:t>
            </a:r>
            <a:r>
              <a:rPr lang="en-US" baseline="0" dirty="0" err="1" smtClean="0"/>
              <a:t>là</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quyền</a:t>
            </a:r>
            <a:r>
              <a:rPr lang="en-US" baseline="0" dirty="0" smtClean="0"/>
              <a:t> </a:t>
            </a:r>
            <a:r>
              <a:rPr lang="en-US" baseline="0" dirty="0" err="1" smtClean="0"/>
              <a:t>và</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 </a:t>
            </a:r>
            <a:r>
              <a:rPr lang="en-US" baseline="0" dirty="0" err="1" smtClean="0"/>
              <a:t>của</a:t>
            </a:r>
            <a:r>
              <a:rPr lang="en-US" baseline="0" dirty="0" smtClean="0"/>
              <a:t> </a:t>
            </a:r>
            <a:r>
              <a:rPr lang="en-US" baseline="0" dirty="0" err="1" smtClean="0"/>
              <a:t>mỗ</a:t>
            </a:r>
            <a:r>
              <a:rPr lang="en-US" baseline="0" dirty="0" smtClean="0"/>
              <a:t> </a:t>
            </a:r>
            <a:r>
              <a:rPr lang="en-US" baseline="0" dirty="0" err="1" smtClean="0"/>
              <a:t>bên</a:t>
            </a:r>
            <a:r>
              <a:rPr lang="en-US" baseline="0" dirty="0" smtClean="0"/>
              <a:t> </a:t>
            </a:r>
            <a:r>
              <a:rPr lang="en-US" baseline="0" dirty="0" err="1" smtClean="0"/>
              <a:t>trong</a:t>
            </a:r>
            <a:r>
              <a:rPr lang="en-US" baseline="0" dirty="0" smtClean="0"/>
              <a:t> </a:t>
            </a:r>
            <a:r>
              <a:rPr lang="en-US" baseline="0" dirty="0" err="1" smtClean="0"/>
              <a:t>qhlđ</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19</a:t>
            </a:fld>
            <a:endParaRPr lang="en-US"/>
          </a:p>
        </p:txBody>
      </p:sp>
    </p:spTree>
    <p:extLst>
      <p:ext uri="{BB962C8B-B14F-4D97-AF65-F5344CB8AC3E}">
        <p14:creationId xmlns:p14="http://schemas.microsoft.com/office/powerpoint/2010/main" val="284453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err="1" smtClean="0"/>
              <a:t>Với</a:t>
            </a:r>
            <a:r>
              <a:rPr lang="en-US" baseline="0" dirty="0" smtClean="0"/>
              <a:t> </a:t>
            </a:r>
            <a:r>
              <a:rPr lang="en-US" baseline="0" dirty="0" err="1" smtClean="0"/>
              <a:t>tư</a:t>
            </a:r>
            <a:r>
              <a:rPr lang="en-US" baseline="0" dirty="0" smtClean="0"/>
              <a:t> </a:t>
            </a:r>
            <a:r>
              <a:rPr lang="en-US" baseline="0" dirty="0" err="1" smtClean="0"/>
              <a:t>cách</a:t>
            </a:r>
            <a:r>
              <a:rPr lang="en-US" baseline="0" dirty="0" smtClean="0"/>
              <a:t> </a:t>
            </a:r>
            <a:r>
              <a:rPr lang="en-US" baseline="0" dirty="0" err="1" smtClean="0"/>
              <a:t>là</a:t>
            </a:r>
            <a:r>
              <a:rPr lang="en-US" baseline="0" dirty="0" smtClean="0"/>
              <a:t> </a:t>
            </a:r>
            <a:r>
              <a:rPr lang="en-US" baseline="0" dirty="0" err="1" smtClean="0"/>
              <a:t>nguoi</a:t>
            </a:r>
            <a:r>
              <a:rPr lang="en-US" baseline="0" dirty="0" smtClean="0"/>
              <a:t> </a:t>
            </a:r>
            <a:r>
              <a:rPr lang="en-US" baseline="0" dirty="0" err="1" smtClean="0"/>
              <a:t>lđ</a:t>
            </a:r>
            <a:r>
              <a:rPr lang="en-US" baseline="0" dirty="0" smtClean="0"/>
              <a:t> </a:t>
            </a:r>
            <a:r>
              <a:rPr lang="en-US" baseline="0" dirty="0" err="1" smtClean="0"/>
              <a:t>có</a:t>
            </a:r>
            <a:r>
              <a:rPr lang="en-US" baseline="0" dirty="0" smtClean="0"/>
              <a:t> </a:t>
            </a:r>
            <a:r>
              <a:rPr lang="en-US" baseline="0" dirty="0" err="1" smtClean="0"/>
              <a:t>thích</a:t>
            </a:r>
            <a:r>
              <a:rPr lang="en-US" baseline="0" dirty="0" smtClean="0"/>
              <a:t> </a:t>
            </a:r>
            <a:r>
              <a:rPr lang="en-US" baseline="0" dirty="0" err="1" smtClean="0"/>
              <a:t>ký</a:t>
            </a:r>
            <a:r>
              <a:rPr lang="en-US" baseline="0" dirty="0" smtClean="0"/>
              <a:t> </a:t>
            </a:r>
            <a:r>
              <a:rPr lang="en-US" baseline="0" dirty="0" err="1" smtClean="0"/>
              <a:t>hđ</a:t>
            </a:r>
            <a:r>
              <a:rPr lang="en-US" baseline="0" dirty="0" smtClean="0"/>
              <a:t> </a:t>
            </a:r>
            <a:r>
              <a:rPr lang="en-US" baseline="0" dirty="0" err="1" smtClean="0"/>
              <a:t>này</a:t>
            </a:r>
            <a:r>
              <a:rPr lang="en-US" baseline="0" dirty="0" smtClean="0"/>
              <a:t> </a:t>
            </a:r>
            <a:r>
              <a:rPr lang="en-US" baseline="0" dirty="0" err="1" smtClean="0"/>
              <a:t>không</a:t>
            </a:r>
            <a:r>
              <a:rPr lang="en-US" baseline="0" dirty="0" smtClean="0"/>
              <a:t>? </a:t>
            </a:r>
            <a:r>
              <a:rPr lang="en-US" baseline="0" dirty="0" err="1" smtClean="0"/>
              <a:t>Hđ</a:t>
            </a:r>
            <a:r>
              <a:rPr lang="en-US" baseline="0" dirty="0" smtClean="0"/>
              <a:t> </a:t>
            </a:r>
            <a:r>
              <a:rPr lang="en-US" baseline="0" dirty="0" err="1" smtClean="0"/>
              <a:t>này</a:t>
            </a:r>
            <a:r>
              <a:rPr lang="en-US" baseline="0" dirty="0" smtClean="0"/>
              <a:t> </a:t>
            </a:r>
            <a:r>
              <a:rPr lang="en-US" baseline="0" dirty="0" err="1" smtClean="0"/>
              <a:t>có</a:t>
            </a:r>
            <a:r>
              <a:rPr lang="en-US" baseline="0" dirty="0" smtClean="0"/>
              <a:t> </a:t>
            </a:r>
            <a:r>
              <a:rPr lang="en-US" baseline="0" dirty="0" err="1" smtClean="0"/>
              <a:t>tính</a:t>
            </a:r>
            <a:r>
              <a:rPr lang="en-US" baseline="0" dirty="0" smtClean="0"/>
              <a:t> </a:t>
            </a:r>
            <a:r>
              <a:rPr lang="en-US" baseline="0" dirty="0" err="1" smtClean="0"/>
              <a:t>chất</a:t>
            </a:r>
            <a:r>
              <a:rPr lang="en-US" baseline="0" dirty="0" smtClean="0"/>
              <a:t> </a:t>
            </a:r>
            <a:r>
              <a:rPr lang="en-US" baseline="0" dirty="0" err="1" smtClean="0"/>
              <a:t>tương</a:t>
            </a:r>
            <a:r>
              <a:rPr lang="en-US" baseline="0" dirty="0" smtClean="0"/>
              <a:t> </a:t>
            </a:r>
            <a:r>
              <a:rPr lang="en-US" baseline="0" dirty="0" err="1" smtClean="0"/>
              <a:t>đối</a:t>
            </a:r>
            <a:r>
              <a:rPr lang="en-US" baseline="0" dirty="0" smtClean="0"/>
              <a:t> </a:t>
            </a:r>
            <a:r>
              <a:rPr lang="en-US" baseline="0" dirty="0" err="1" smtClean="0"/>
              <a:t>ổn</a:t>
            </a:r>
            <a:r>
              <a:rPr lang="en-US" baseline="0" dirty="0" smtClean="0"/>
              <a:t> </a:t>
            </a:r>
            <a:r>
              <a:rPr lang="en-US" baseline="0" dirty="0" err="1" smtClean="0"/>
              <a:t>định</a:t>
            </a:r>
            <a:r>
              <a:rPr lang="en-US" baseline="0" dirty="0" smtClean="0"/>
              <a:t> </a:t>
            </a:r>
            <a:r>
              <a:rPr lang="en-US" baseline="0" dirty="0" err="1" smtClean="0"/>
              <a:t>về</a:t>
            </a:r>
            <a:r>
              <a:rPr lang="en-US" baseline="0" dirty="0" smtClean="0"/>
              <a:t> </a:t>
            </a:r>
            <a:r>
              <a:rPr lang="en-US" baseline="0" dirty="0" err="1" smtClean="0"/>
              <a:t>lương</a:t>
            </a:r>
            <a:r>
              <a:rPr lang="en-US" baseline="0" dirty="0" smtClean="0"/>
              <a:t> </a:t>
            </a:r>
            <a:r>
              <a:rPr lang="en-US" baseline="0" dirty="0" err="1" smtClean="0"/>
              <a:t>bổng</a:t>
            </a:r>
            <a:r>
              <a:rPr lang="en-US" baseline="0" dirty="0" smtClean="0"/>
              <a:t>, </a:t>
            </a:r>
            <a:r>
              <a:rPr lang="en-US" baseline="0" dirty="0" err="1" smtClean="0"/>
              <a:t>không</a:t>
            </a:r>
            <a:r>
              <a:rPr lang="en-US" baseline="0" dirty="0" smtClean="0"/>
              <a:t> lo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thất</a:t>
            </a:r>
            <a:r>
              <a:rPr lang="en-US" baseline="0" dirty="0" smtClean="0"/>
              <a:t> </a:t>
            </a:r>
            <a:r>
              <a:rPr lang="en-US" baseline="0" dirty="0" err="1" smtClean="0"/>
              <a:t>nghiệp</a:t>
            </a:r>
            <a:r>
              <a:rPr lang="en-US" baseline="0" dirty="0" smtClean="0"/>
              <a:t>. </a:t>
            </a:r>
            <a:r>
              <a:rPr lang="en-US" baseline="0" dirty="0" err="1" smtClean="0"/>
              <a:t>Nếu</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làm</a:t>
            </a:r>
            <a:r>
              <a:rPr lang="en-US" baseline="0" dirty="0" smtClean="0"/>
              <a:t> </a:t>
            </a:r>
            <a:r>
              <a:rPr lang="en-US" baseline="0" dirty="0" err="1" smtClean="0"/>
              <a:t>mà</a:t>
            </a:r>
            <a:r>
              <a:rPr lang="en-US" baseline="0" dirty="0" smtClean="0"/>
              <a:t> </a:t>
            </a:r>
            <a:r>
              <a:rPr lang="en-US" baseline="0" dirty="0" err="1" smtClean="0"/>
              <a:t>không</a:t>
            </a:r>
            <a:r>
              <a:rPr lang="en-US" baseline="0" dirty="0" smtClean="0"/>
              <a:t> </a:t>
            </a:r>
            <a:r>
              <a:rPr lang="en-US" baseline="0" dirty="0" err="1" smtClean="0"/>
              <a:t>thấy</a:t>
            </a:r>
            <a:r>
              <a:rPr lang="en-US" baseline="0" dirty="0" smtClean="0"/>
              <a:t> </a:t>
            </a:r>
            <a:r>
              <a:rPr lang="en-US" baseline="0" dirty="0" err="1" smtClean="0"/>
              <a:t>ưng</a:t>
            </a:r>
            <a:r>
              <a:rPr lang="en-US" baseline="0" dirty="0" smtClean="0"/>
              <a:t> ý, </a:t>
            </a:r>
            <a:r>
              <a:rPr lang="en-US" baseline="0" dirty="0" err="1" smtClean="0"/>
              <a:t>nếu</a:t>
            </a:r>
            <a:r>
              <a:rPr lang="en-US" baseline="0" dirty="0" smtClean="0"/>
              <a:t> </a:t>
            </a:r>
            <a:r>
              <a:rPr lang="en-US" baseline="0" dirty="0" err="1" smtClean="0"/>
              <a:t>muốn</a:t>
            </a:r>
            <a:r>
              <a:rPr lang="en-US" baseline="0" dirty="0" smtClean="0"/>
              <a:t> </a:t>
            </a:r>
            <a:r>
              <a:rPr lang="en-US" baseline="0" dirty="0" err="1" smtClean="0"/>
              <a:t>nghỉ</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đơn</a:t>
            </a:r>
            <a:r>
              <a:rPr lang="en-US" baseline="0" dirty="0" smtClean="0"/>
              <a:t> </a:t>
            </a:r>
            <a:r>
              <a:rPr lang="en-US" baseline="0" dirty="0" err="1" smtClean="0"/>
              <a:t>phương</a:t>
            </a:r>
            <a:r>
              <a:rPr lang="en-US" baseline="0" dirty="0" smtClean="0"/>
              <a:t> </a:t>
            </a:r>
            <a:r>
              <a:rPr lang="en-US" baseline="0" dirty="0" err="1" smtClean="0"/>
              <a:t>chấm</a:t>
            </a:r>
            <a:r>
              <a:rPr lang="en-US" baseline="0" dirty="0" smtClean="0"/>
              <a:t> </a:t>
            </a:r>
            <a:r>
              <a:rPr lang="en-US" baseline="0" dirty="0" err="1" smtClean="0"/>
              <a:t>dứt</a:t>
            </a:r>
            <a:r>
              <a:rPr lang="en-US" baseline="0" dirty="0" smtClean="0"/>
              <a:t> </a:t>
            </a:r>
            <a:r>
              <a:rPr lang="en-US" baseline="0" dirty="0" err="1" smtClean="0"/>
              <a:t>hđlđ</a:t>
            </a:r>
            <a:r>
              <a:rPr lang="en-US" baseline="0" dirty="0" smtClean="0"/>
              <a:t>, </a:t>
            </a:r>
            <a:r>
              <a:rPr lang="en-US" baseline="0" dirty="0" err="1" smtClean="0"/>
              <a:t>chỉ</a:t>
            </a:r>
            <a:r>
              <a:rPr lang="en-US" baseline="0" dirty="0" smtClean="0"/>
              <a:t> </a:t>
            </a:r>
            <a:r>
              <a:rPr lang="en-US" baseline="0" dirty="0" err="1" smtClean="0"/>
              <a:t>cần</a:t>
            </a:r>
            <a:r>
              <a:rPr lang="en-US" baseline="0" dirty="0" smtClean="0"/>
              <a:t> </a:t>
            </a:r>
            <a:r>
              <a:rPr lang="en-US" baseline="0" dirty="0" err="1" smtClean="0"/>
              <a:t>tuân</a:t>
            </a:r>
            <a:r>
              <a:rPr lang="en-US" baseline="0" dirty="0" smtClean="0"/>
              <a:t> </a:t>
            </a:r>
            <a:r>
              <a:rPr lang="en-US" baseline="0" dirty="0" err="1" smtClean="0"/>
              <a:t>thủ</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báo</a:t>
            </a:r>
            <a:r>
              <a:rPr lang="en-US" baseline="0" dirty="0" smtClean="0"/>
              <a:t> </a:t>
            </a:r>
            <a:r>
              <a:rPr lang="en-US" baseline="0" dirty="0" err="1" smtClean="0"/>
              <a:t>trước</a:t>
            </a:r>
            <a:r>
              <a:rPr lang="en-US" baseline="0" dirty="0" smtClean="0"/>
              <a:t> (45 </a:t>
            </a:r>
            <a:r>
              <a:rPr lang="en-US" baseline="0" dirty="0" err="1" smtClean="0"/>
              <a:t>ngày</a:t>
            </a:r>
            <a:r>
              <a:rPr lang="en-US" baseline="0" dirty="0" smtClean="0"/>
              <a:t>)</a:t>
            </a:r>
          </a:p>
          <a:p>
            <a:pPr marL="228600" indent="-228600">
              <a:buAutoNum type="arabicParenR"/>
            </a:pPr>
            <a:r>
              <a:rPr lang="en-US" baseline="0" dirty="0" err="1" smtClean="0"/>
              <a:t>Laoij</a:t>
            </a:r>
            <a:r>
              <a:rPr lang="en-US" baseline="0" dirty="0" smtClean="0"/>
              <a:t> </a:t>
            </a:r>
            <a:r>
              <a:rPr lang="en-US" baseline="0" dirty="0" err="1" smtClean="0"/>
              <a:t>hđ</a:t>
            </a:r>
            <a:r>
              <a:rPr lang="en-US" baseline="0" dirty="0" smtClean="0"/>
              <a:t> </a:t>
            </a:r>
            <a:r>
              <a:rPr lang="en-US" baseline="0" dirty="0" err="1" smtClean="0"/>
              <a:t>này</a:t>
            </a:r>
            <a:r>
              <a:rPr lang="en-US" baseline="0" dirty="0" smtClean="0"/>
              <a:t> </a:t>
            </a:r>
            <a:r>
              <a:rPr lang="en-US" baseline="0" dirty="0" err="1" smtClean="0"/>
              <a:t>thường</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cho</a:t>
            </a:r>
            <a:r>
              <a:rPr lang="en-US" baseline="0" dirty="0" smtClean="0"/>
              <a:t> </a:t>
            </a:r>
            <a:r>
              <a:rPr lang="en-US" baseline="0" dirty="0" err="1" smtClean="0"/>
              <a:t>công</a:t>
            </a:r>
            <a:r>
              <a:rPr lang="en-US" baseline="0" dirty="0" smtClean="0"/>
              <a:t> </a:t>
            </a:r>
            <a:r>
              <a:rPr lang="en-US" baseline="0" dirty="0" err="1" smtClean="0"/>
              <a:t>việc</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đc</a:t>
            </a:r>
            <a:r>
              <a:rPr lang="en-US" baseline="0" dirty="0" smtClean="0"/>
              <a:t> </a:t>
            </a:r>
            <a:r>
              <a:rPr lang="en-US" baseline="0" dirty="0" err="1" smtClean="0"/>
              <a:t>thời</a:t>
            </a:r>
            <a:r>
              <a:rPr lang="en-US" baseline="0" dirty="0" smtClean="0"/>
              <a:t> </a:t>
            </a:r>
            <a:r>
              <a:rPr lang="en-US" baseline="0" dirty="0" err="1" smtClean="0"/>
              <a:t>điểm</a:t>
            </a:r>
            <a:r>
              <a:rPr lang="en-US" baseline="0" dirty="0" smtClean="0"/>
              <a:t> </a:t>
            </a:r>
            <a:r>
              <a:rPr lang="en-US" baseline="0" dirty="0" err="1" smtClean="0"/>
              <a:t>kết</a:t>
            </a:r>
            <a:r>
              <a:rPr lang="en-US" baseline="0" dirty="0" smtClean="0"/>
              <a:t> </a:t>
            </a:r>
            <a:r>
              <a:rPr lang="en-US" baseline="0" dirty="0" err="1" smtClean="0"/>
              <a:t>thúc</a:t>
            </a:r>
            <a:r>
              <a:rPr lang="en-US" baseline="0" dirty="0" smtClean="0"/>
              <a:t>. </a:t>
            </a:r>
            <a:r>
              <a:rPr lang="en-US" baseline="0" dirty="0" err="1" smtClean="0"/>
              <a:t>Hđ</a:t>
            </a:r>
            <a:r>
              <a:rPr lang="en-US" baseline="0" dirty="0" smtClean="0"/>
              <a:t> </a:t>
            </a:r>
            <a:r>
              <a:rPr lang="en-US" baseline="0" dirty="0" err="1" smtClean="0"/>
              <a:t>này</a:t>
            </a:r>
            <a:r>
              <a:rPr lang="en-US" baseline="0" dirty="0" smtClean="0"/>
              <a:t> </a:t>
            </a:r>
            <a:r>
              <a:rPr lang="en-US" baseline="0" dirty="0" err="1" smtClean="0"/>
              <a:t>hiện</a:t>
            </a:r>
            <a:r>
              <a:rPr lang="en-US" baseline="0" dirty="0" smtClean="0"/>
              <a:t> nay </a:t>
            </a:r>
            <a:r>
              <a:rPr lang="en-US" baseline="0" dirty="0" err="1" smtClean="0"/>
              <a:t>đang</a:t>
            </a:r>
            <a:r>
              <a:rPr lang="en-US" baseline="0" dirty="0" smtClean="0"/>
              <a:t> </a:t>
            </a:r>
            <a:r>
              <a:rPr lang="en-US" baseline="0" dirty="0" err="1" smtClean="0"/>
              <a:t>đc</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phổ</a:t>
            </a:r>
            <a:r>
              <a:rPr lang="en-US" baseline="0" dirty="0" smtClean="0"/>
              <a:t> </a:t>
            </a:r>
            <a:r>
              <a:rPr lang="en-US" baseline="0" dirty="0" err="1" smtClean="0"/>
              <a:t>biến</a:t>
            </a:r>
            <a:r>
              <a:rPr lang="en-US" baseline="0" dirty="0" smtClean="0"/>
              <a:t> </a:t>
            </a:r>
            <a:r>
              <a:rPr lang="en-US" baseline="0" dirty="0" err="1" smtClean="0"/>
              <a:t>trong</a:t>
            </a:r>
            <a:r>
              <a:rPr lang="en-US" baseline="0" dirty="0" smtClean="0"/>
              <a:t> </a:t>
            </a:r>
            <a:r>
              <a:rPr lang="en-US" baseline="0" dirty="0" err="1" smtClean="0"/>
              <a:t>các</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thuộc</a:t>
            </a:r>
            <a:r>
              <a:rPr lang="en-US" baseline="0" dirty="0" smtClean="0"/>
              <a:t> </a:t>
            </a:r>
            <a:r>
              <a:rPr lang="en-US" baseline="0" dirty="0" err="1" smtClean="0"/>
              <a:t>mọi</a:t>
            </a:r>
            <a:r>
              <a:rPr lang="en-US" baseline="0" dirty="0" smtClean="0"/>
              <a:t> </a:t>
            </a:r>
            <a:r>
              <a:rPr lang="en-US" baseline="0" dirty="0" err="1" smtClean="0"/>
              <a:t>thành</a:t>
            </a:r>
            <a:r>
              <a:rPr lang="en-US" baseline="0" dirty="0" smtClean="0"/>
              <a:t> </a:t>
            </a:r>
            <a:r>
              <a:rPr lang="en-US" baseline="0" dirty="0" err="1" smtClean="0"/>
              <a:t>phần</a:t>
            </a:r>
            <a:r>
              <a:rPr lang="en-US" baseline="0" dirty="0" smtClean="0"/>
              <a:t> </a:t>
            </a:r>
            <a:r>
              <a:rPr lang="en-US" baseline="0" dirty="0" err="1" smtClean="0"/>
              <a:t>kinh</a:t>
            </a:r>
            <a:r>
              <a:rPr lang="en-US" baseline="0" dirty="0" smtClean="0"/>
              <a:t> </a:t>
            </a:r>
            <a:r>
              <a:rPr lang="en-US" baseline="0" dirty="0" err="1" smtClean="0"/>
              <a:t>tế</a:t>
            </a:r>
            <a:r>
              <a:rPr lang="en-US" baseline="0" dirty="0" smtClean="0"/>
              <a:t>. </a:t>
            </a:r>
            <a:r>
              <a:rPr lang="en-US" baseline="0" dirty="0" err="1" smtClean="0"/>
              <a:t>Hết</a:t>
            </a:r>
            <a:r>
              <a:rPr lang="en-US" baseline="0" dirty="0" smtClean="0"/>
              <a:t> </a:t>
            </a:r>
            <a:r>
              <a:rPr lang="en-US" baseline="0" dirty="0" err="1" smtClean="0"/>
              <a:t>thời</a:t>
            </a:r>
            <a:r>
              <a:rPr lang="en-US" baseline="0" dirty="0" smtClean="0"/>
              <a:t> </a:t>
            </a:r>
            <a:r>
              <a:rPr lang="en-US" baseline="0" dirty="0" err="1" smtClean="0"/>
              <a:t>hạn</a:t>
            </a:r>
            <a:r>
              <a:rPr lang="en-US" baseline="0" dirty="0" smtClean="0"/>
              <a:t> </a:t>
            </a:r>
            <a:r>
              <a:rPr lang="en-US" baseline="0" dirty="0" err="1" smtClean="0"/>
              <a:t>hđ</a:t>
            </a:r>
            <a:r>
              <a:rPr lang="en-US" baseline="0" dirty="0" smtClean="0"/>
              <a:t> </a:t>
            </a:r>
            <a:r>
              <a:rPr lang="en-US" baseline="0" dirty="0" err="1" smtClean="0"/>
              <a:t>nếu</a:t>
            </a:r>
            <a:r>
              <a:rPr lang="en-US" baseline="0" dirty="0" smtClean="0"/>
              <a:t> </a:t>
            </a:r>
            <a:r>
              <a:rPr lang="en-US" baseline="0" dirty="0" err="1" smtClean="0"/>
              <a:t>họ</a:t>
            </a:r>
            <a:r>
              <a:rPr lang="en-US" baseline="0" dirty="0" smtClean="0"/>
              <a:t> </a:t>
            </a:r>
            <a:r>
              <a:rPr lang="en-US" baseline="0" dirty="0" err="1" smtClean="0"/>
              <a:t>có</a:t>
            </a:r>
            <a:r>
              <a:rPr lang="en-US" baseline="0" dirty="0" smtClean="0"/>
              <a:t> </a:t>
            </a:r>
            <a:r>
              <a:rPr lang="en-US" baseline="0" dirty="0" err="1" smtClean="0"/>
              <a:t>nhu</a:t>
            </a:r>
            <a:r>
              <a:rPr lang="en-US" baseline="0" dirty="0" smtClean="0"/>
              <a:t> </a:t>
            </a:r>
            <a:r>
              <a:rPr lang="en-US" baseline="0" dirty="0" err="1" smtClean="0"/>
              <a:t>cầu</a:t>
            </a:r>
            <a:r>
              <a:rPr lang="en-US" baseline="0" dirty="0" smtClean="0"/>
              <a:t> </a:t>
            </a:r>
            <a:r>
              <a:rPr lang="en-US" baseline="0" dirty="0" err="1" smtClean="0"/>
              <a:t>tuyển</a:t>
            </a:r>
            <a:r>
              <a:rPr lang="en-US" baseline="0" dirty="0" smtClean="0"/>
              <a:t> </a:t>
            </a:r>
            <a:r>
              <a:rPr lang="en-US" baseline="0" dirty="0" err="1" smtClean="0"/>
              <a:t>dụng</a:t>
            </a:r>
            <a:r>
              <a:rPr lang="en-US" baseline="0" dirty="0" smtClean="0"/>
              <a:t> </a:t>
            </a:r>
            <a:r>
              <a:rPr lang="en-US" baseline="0" dirty="0" err="1" smtClean="0"/>
              <a:t>thì</a:t>
            </a:r>
            <a:r>
              <a:rPr lang="en-US" baseline="0" dirty="0" smtClean="0"/>
              <a:t> </a:t>
            </a:r>
            <a:r>
              <a:rPr lang="en-US" baseline="0" dirty="0" err="1" smtClean="0"/>
              <a:t>họ</a:t>
            </a:r>
            <a:r>
              <a:rPr lang="en-US" baseline="0" dirty="0" smtClean="0"/>
              <a:t> </a:t>
            </a:r>
            <a:r>
              <a:rPr lang="en-US" baseline="0" dirty="0" err="1" smtClean="0"/>
              <a:t>ký</a:t>
            </a:r>
            <a:r>
              <a:rPr lang="en-US" baseline="0" dirty="0" smtClean="0"/>
              <a:t> </a:t>
            </a:r>
            <a:r>
              <a:rPr lang="en-US" baseline="0" dirty="0" err="1" smtClean="0"/>
              <a:t>tiếp</a:t>
            </a:r>
            <a:r>
              <a:rPr lang="en-US" baseline="0" dirty="0" smtClean="0"/>
              <a:t>, </a:t>
            </a:r>
            <a:r>
              <a:rPr lang="en-US" baseline="0" dirty="0" err="1" smtClean="0"/>
              <a:t>nếu</a:t>
            </a:r>
            <a:r>
              <a:rPr lang="en-US" baseline="0" dirty="0" smtClean="0"/>
              <a:t> </a:t>
            </a:r>
            <a:r>
              <a:rPr lang="en-US" baseline="0" dirty="0" err="1" smtClean="0"/>
              <a:t>không</a:t>
            </a:r>
            <a:r>
              <a:rPr lang="en-US" baseline="0" dirty="0" smtClean="0"/>
              <a:t> </a:t>
            </a:r>
            <a:r>
              <a:rPr lang="en-US" baseline="0" dirty="0" err="1" smtClean="0"/>
              <a:t>họ</a:t>
            </a:r>
            <a:r>
              <a:rPr lang="en-US" baseline="0" dirty="0" smtClean="0"/>
              <a:t> </a:t>
            </a:r>
            <a:r>
              <a:rPr lang="en-US" baseline="0" dirty="0" err="1" smtClean="0"/>
              <a:t>chấm</a:t>
            </a:r>
            <a:r>
              <a:rPr lang="en-US" baseline="0" dirty="0" smtClean="0"/>
              <a:t> </a:t>
            </a:r>
            <a:r>
              <a:rPr lang="en-US" baseline="0" dirty="0" err="1" smtClean="0"/>
              <a:t>dứt</a:t>
            </a:r>
            <a:r>
              <a:rPr lang="en-US" baseline="0" dirty="0" smtClean="0"/>
              <a:t> </a:t>
            </a:r>
            <a:r>
              <a:rPr lang="en-US" baseline="0" dirty="0" err="1" smtClean="0"/>
              <a:t>vì</a:t>
            </a:r>
            <a:r>
              <a:rPr lang="en-US" baseline="0" dirty="0" smtClean="0"/>
              <a:t> </a:t>
            </a:r>
            <a:r>
              <a:rPr lang="en-US" baseline="0" dirty="0" err="1" smtClean="0"/>
              <a:t>hết</a:t>
            </a:r>
            <a:r>
              <a:rPr lang="en-US" baseline="0" dirty="0" smtClean="0"/>
              <a:t> </a:t>
            </a:r>
            <a:r>
              <a:rPr lang="en-US" baseline="0" dirty="0" err="1" smtClean="0"/>
              <a:t>hạn</a:t>
            </a:r>
            <a:r>
              <a:rPr lang="en-US" baseline="0" dirty="0" smtClean="0"/>
              <a:t> </a:t>
            </a:r>
            <a:r>
              <a:rPr lang="en-US" baseline="0" dirty="0" err="1" smtClean="0"/>
              <a:t>hợp</a:t>
            </a:r>
            <a:r>
              <a:rPr lang="en-US" baseline="0" dirty="0" smtClean="0"/>
              <a:t> </a:t>
            </a:r>
            <a:r>
              <a:rPr lang="en-US" baseline="0" dirty="0" err="1" smtClean="0"/>
              <a:t>đồng</a:t>
            </a:r>
            <a:endParaRPr lang="en-US" baseline="0" dirty="0" smtClean="0"/>
          </a:p>
          <a:p>
            <a:pPr marL="228600" indent="-228600">
              <a:buAutoNum type="arabicParenR"/>
            </a:pPr>
            <a:r>
              <a:rPr lang="en-US" baseline="0" dirty="0" smtClean="0"/>
              <a:t>HĐ </a:t>
            </a:r>
            <a:r>
              <a:rPr lang="en-US" baseline="0" dirty="0" err="1" smtClean="0"/>
              <a:t>theo</a:t>
            </a:r>
            <a:r>
              <a:rPr lang="en-US" baseline="0" dirty="0" smtClean="0"/>
              <a:t> </a:t>
            </a:r>
            <a:r>
              <a:rPr lang="en-US" baseline="0" dirty="0" err="1" smtClean="0"/>
              <a:t>mùa</a:t>
            </a:r>
            <a:r>
              <a:rPr lang="en-US" baseline="0" dirty="0" smtClean="0"/>
              <a:t> </a:t>
            </a:r>
            <a:r>
              <a:rPr lang="en-US" baseline="0" dirty="0" err="1" smtClean="0"/>
              <a:t>vụ</a:t>
            </a:r>
            <a:r>
              <a:rPr lang="en-US" baseline="0" dirty="0" smtClean="0"/>
              <a:t> </a:t>
            </a:r>
            <a:r>
              <a:rPr lang="en-US" baseline="0" dirty="0" err="1" smtClean="0"/>
              <a:t>cũng</a:t>
            </a:r>
            <a:r>
              <a:rPr lang="en-US" baseline="0" dirty="0" smtClean="0"/>
              <a:t> </a:t>
            </a:r>
            <a:r>
              <a:rPr lang="en-US" baseline="0" dirty="0" err="1" smtClean="0"/>
              <a:t>là</a:t>
            </a:r>
            <a:r>
              <a:rPr lang="en-US" baseline="0" dirty="0" smtClean="0"/>
              <a:t> </a:t>
            </a:r>
            <a:r>
              <a:rPr lang="en-US" baseline="0" dirty="0" err="1" smtClean="0"/>
              <a:t>hđ</a:t>
            </a:r>
            <a:r>
              <a:rPr lang="en-US" baseline="0" dirty="0" smtClean="0"/>
              <a:t> </a:t>
            </a:r>
            <a:r>
              <a:rPr lang="en-US" baseline="0" dirty="0" err="1" smtClean="0"/>
              <a:t>xđ</a:t>
            </a:r>
            <a:r>
              <a:rPr lang="en-US" baseline="0" dirty="0" smtClean="0"/>
              <a:t> </a:t>
            </a:r>
            <a:r>
              <a:rPr lang="en-US" baseline="0" dirty="0" err="1" smtClean="0"/>
              <a:t>thời</a:t>
            </a:r>
            <a:r>
              <a:rPr lang="en-US" baseline="0" dirty="0" smtClean="0"/>
              <a:t> </a:t>
            </a:r>
            <a:r>
              <a:rPr lang="en-US" baseline="0" dirty="0" err="1" smtClean="0"/>
              <a:t>hạn</a:t>
            </a:r>
            <a:r>
              <a:rPr lang="en-US" baseline="0" dirty="0" smtClean="0"/>
              <a:t> </a:t>
            </a:r>
            <a:r>
              <a:rPr lang="en-US" baseline="0" dirty="0" err="1" smtClean="0"/>
              <a:t>nhưng</a:t>
            </a:r>
            <a:r>
              <a:rPr lang="en-US" baseline="0" dirty="0" smtClean="0"/>
              <a:t> </a:t>
            </a:r>
            <a:r>
              <a:rPr lang="en-US" baseline="0" dirty="0" err="1" smtClean="0"/>
              <a:t>thời</a:t>
            </a:r>
            <a:r>
              <a:rPr lang="en-US" baseline="0" dirty="0" smtClean="0"/>
              <a:t> </a:t>
            </a:r>
            <a:r>
              <a:rPr lang="en-US" baseline="0" dirty="0" err="1" smtClean="0"/>
              <a:t>hạn</a:t>
            </a:r>
            <a:r>
              <a:rPr lang="en-US" baseline="0" dirty="0" smtClean="0"/>
              <a:t> </a:t>
            </a:r>
            <a:r>
              <a:rPr lang="en-US" baseline="0" dirty="0" err="1" smtClean="0"/>
              <a:t>ngắn</a:t>
            </a:r>
            <a:r>
              <a:rPr lang="en-US" baseline="0" dirty="0" smtClean="0"/>
              <a:t> </a:t>
            </a:r>
            <a:r>
              <a:rPr lang="en-US" baseline="0" dirty="0" err="1" smtClean="0"/>
              <a:t>dưới</a:t>
            </a:r>
            <a:r>
              <a:rPr lang="en-US" baseline="0" dirty="0" smtClean="0"/>
              <a:t> 1 </a:t>
            </a:r>
            <a:r>
              <a:rPr lang="en-US" baseline="0" dirty="0" err="1" smtClean="0"/>
              <a:t>năm</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cho</a:t>
            </a:r>
            <a:r>
              <a:rPr lang="en-US" baseline="0" dirty="0" smtClean="0"/>
              <a:t> cv </a:t>
            </a:r>
            <a:r>
              <a:rPr lang="en-US" baseline="0" dirty="0" err="1" smtClean="0"/>
              <a:t>có</a:t>
            </a:r>
            <a:r>
              <a:rPr lang="en-US" baseline="0" dirty="0" smtClean="0"/>
              <a:t> </a:t>
            </a:r>
            <a:r>
              <a:rPr lang="en-US" baseline="0" dirty="0" err="1" smtClean="0"/>
              <a:t>tính</a:t>
            </a:r>
            <a:r>
              <a:rPr lang="en-US" baseline="0" dirty="0" smtClean="0"/>
              <a:t> </a:t>
            </a:r>
            <a:r>
              <a:rPr lang="en-US" baseline="0" dirty="0" err="1" smtClean="0"/>
              <a:t>chất</a:t>
            </a:r>
            <a:r>
              <a:rPr lang="en-US" baseline="0" dirty="0" smtClean="0"/>
              <a:t> </a:t>
            </a:r>
            <a:r>
              <a:rPr lang="en-US" baseline="0" dirty="0" err="1" smtClean="0"/>
              <a:t>ko</a:t>
            </a:r>
            <a:r>
              <a:rPr lang="en-US" baseline="0" dirty="0" smtClean="0"/>
              <a:t> </a:t>
            </a:r>
            <a:r>
              <a:rPr lang="en-US" baseline="0" dirty="0" err="1" smtClean="0"/>
              <a:t>ổn</a:t>
            </a:r>
            <a:r>
              <a:rPr lang="en-US" baseline="0" dirty="0" smtClean="0"/>
              <a:t> </a:t>
            </a:r>
            <a:r>
              <a:rPr lang="en-US" baseline="0" dirty="0" err="1" smtClean="0"/>
              <a:t>định</a:t>
            </a:r>
            <a:r>
              <a:rPr lang="en-US" baseline="0" dirty="0" smtClean="0"/>
              <a:t>, </a:t>
            </a:r>
            <a:r>
              <a:rPr lang="en-US" baseline="0" dirty="0" err="1" smtClean="0"/>
              <a:t>thời</a:t>
            </a:r>
            <a:r>
              <a:rPr lang="en-US" baseline="0" dirty="0" smtClean="0"/>
              <a:t> </a:t>
            </a:r>
            <a:r>
              <a:rPr lang="en-US" baseline="0" dirty="0" err="1" smtClean="0"/>
              <a:t>hạn</a:t>
            </a:r>
            <a:r>
              <a:rPr lang="en-US" baseline="0" dirty="0" smtClean="0"/>
              <a:t> </a:t>
            </a:r>
            <a:r>
              <a:rPr lang="en-US" baseline="0" dirty="0" err="1" smtClean="0"/>
              <a:t>ngắn</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21</a:t>
            </a:fld>
            <a:endParaRPr lang="en-US"/>
          </a:p>
        </p:txBody>
      </p:sp>
    </p:spTree>
    <p:extLst>
      <p:ext uri="{BB962C8B-B14F-4D97-AF65-F5344CB8AC3E}">
        <p14:creationId xmlns:p14="http://schemas.microsoft.com/office/powerpoint/2010/main" val="170407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Căn</a:t>
            </a:r>
            <a:r>
              <a:rPr lang="en-US" baseline="0" dirty="0" smtClean="0"/>
              <a:t> </a:t>
            </a:r>
            <a:r>
              <a:rPr lang="en-US" baseline="0" dirty="0" err="1" smtClean="0"/>
              <a:t>cứ</a:t>
            </a:r>
            <a:r>
              <a:rPr lang="en-US" baseline="0" dirty="0" smtClean="0"/>
              <a:t>: </a:t>
            </a:r>
            <a:r>
              <a:rPr lang="en-US" baseline="0" dirty="0" err="1" smtClean="0"/>
              <a:t>Điều</a:t>
            </a:r>
            <a:r>
              <a:rPr lang="en-US" baseline="0" dirty="0" smtClean="0"/>
              <a:t> 14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lao</a:t>
            </a:r>
            <a:r>
              <a:rPr lang="en-US" baseline="0" dirty="0" smtClean="0"/>
              <a:t> </a:t>
            </a:r>
            <a:r>
              <a:rPr lang="en-US" baseline="0" dirty="0" err="1" smtClean="0"/>
              <a:t>động</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22</a:t>
            </a:fld>
            <a:endParaRPr lang="en-US"/>
          </a:p>
        </p:txBody>
      </p:sp>
    </p:spTree>
    <p:extLst>
      <p:ext uri="{BB962C8B-B14F-4D97-AF65-F5344CB8AC3E}">
        <p14:creationId xmlns:p14="http://schemas.microsoft.com/office/powerpoint/2010/main" val="1473692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Người</a:t>
            </a:r>
            <a:r>
              <a:rPr lang="en-US" baseline="0" dirty="0" smtClean="0"/>
              <a:t> </a:t>
            </a:r>
            <a:r>
              <a:rPr lang="en-US" baseline="0" dirty="0" err="1" smtClean="0"/>
              <a:t>lđ</a:t>
            </a:r>
            <a:r>
              <a:rPr lang="en-US" baseline="0" dirty="0" smtClean="0"/>
              <a:t> </a:t>
            </a:r>
            <a:r>
              <a:rPr lang="en-US" baseline="0" dirty="0" err="1" smtClean="0"/>
              <a:t>khi</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 </a:t>
            </a:r>
            <a:r>
              <a:rPr lang="en-US" baseline="0" dirty="0" err="1" smtClean="0"/>
              <a:t>lđ</a:t>
            </a:r>
            <a:r>
              <a:rPr lang="en-US" baseline="0" dirty="0" smtClean="0"/>
              <a:t>, </a:t>
            </a:r>
            <a:r>
              <a:rPr lang="en-US" baseline="0" dirty="0" err="1" smtClean="0"/>
              <a:t>bán</a:t>
            </a:r>
            <a:r>
              <a:rPr lang="en-US" baseline="0" dirty="0" smtClean="0"/>
              <a:t> </a:t>
            </a:r>
            <a:r>
              <a:rPr lang="en-US" baseline="0" dirty="0" err="1" smtClean="0"/>
              <a:t>sức</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cho</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họ</a:t>
            </a:r>
            <a:r>
              <a:rPr lang="en-US" baseline="0" dirty="0" smtClean="0"/>
              <a:t> </a:t>
            </a:r>
            <a:r>
              <a:rPr lang="en-US" baseline="0" dirty="0" err="1" smtClean="0"/>
              <a:t>nhằm</a:t>
            </a:r>
            <a:r>
              <a:rPr lang="en-US" baseline="0" dirty="0" smtClean="0"/>
              <a:t> </a:t>
            </a:r>
            <a:r>
              <a:rPr lang="en-US" baseline="0" dirty="0" err="1" smtClean="0"/>
              <a:t>mong</a:t>
            </a:r>
            <a:r>
              <a:rPr lang="en-US" baseline="0" dirty="0" smtClean="0"/>
              <a:t> </a:t>
            </a:r>
            <a:r>
              <a:rPr lang="en-US" baseline="0" dirty="0" err="1" smtClean="0"/>
              <a:t>muốn</a:t>
            </a:r>
            <a:r>
              <a:rPr lang="en-US" baseline="0" dirty="0" smtClean="0"/>
              <a:t> </a:t>
            </a:r>
            <a:r>
              <a:rPr lang="en-US" baseline="0" dirty="0" err="1" smtClean="0"/>
              <a:t>được</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 </a:t>
            </a:r>
            <a:r>
              <a:rPr lang="en-US" baseline="0" dirty="0" err="1" smtClean="0"/>
              <a:t>nhất</a:t>
            </a:r>
            <a:r>
              <a:rPr lang="en-US" baseline="0" dirty="0" smtClean="0"/>
              <a:t> </a:t>
            </a:r>
            <a:r>
              <a:rPr lang="en-US" baseline="0" dirty="0" err="1" smtClean="0"/>
              <a:t>định</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khoản</a:t>
            </a:r>
            <a:r>
              <a:rPr lang="en-US" baseline="0" dirty="0" smtClean="0"/>
              <a:t> </a:t>
            </a:r>
            <a:r>
              <a:rPr lang="en-US" baseline="0" dirty="0" err="1" smtClean="0"/>
              <a:t>tiền</a:t>
            </a:r>
            <a:r>
              <a:rPr lang="en-US" baseline="0" dirty="0" smtClean="0"/>
              <a:t> </a:t>
            </a:r>
            <a:r>
              <a:rPr lang="en-US" baseline="0" dirty="0" err="1" smtClean="0"/>
              <a:t>lương</a:t>
            </a:r>
            <a:r>
              <a:rPr lang="en-US" baseline="0" dirty="0" smtClean="0"/>
              <a:t> </a:t>
            </a:r>
            <a:r>
              <a:rPr lang="en-US" baseline="0" dirty="0" err="1" smtClean="0"/>
              <a:t>mà</a:t>
            </a:r>
            <a:r>
              <a:rPr lang="en-US" baseline="0" dirty="0" smtClean="0"/>
              <a:t> </a:t>
            </a:r>
            <a:r>
              <a:rPr lang="en-US" baseline="0" dirty="0" err="1" smtClean="0"/>
              <a:t>người</a:t>
            </a:r>
            <a:r>
              <a:rPr lang="en-US" baseline="0" dirty="0" smtClean="0"/>
              <a:t> </a:t>
            </a:r>
            <a:r>
              <a:rPr lang="en-US" baseline="0" dirty="0" err="1" smtClean="0"/>
              <a:t>lđ</a:t>
            </a:r>
            <a:r>
              <a:rPr lang="en-US" baseline="0" dirty="0" smtClean="0"/>
              <a:t> </a:t>
            </a:r>
            <a:r>
              <a:rPr lang="en-US" baseline="0" dirty="0" err="1" smtClean="0"/>
              <a:t>mong</a:t>
            </a:r>
            <a:r>
              <a:rPr lang="en-US" baseline="0" dirty="0" smtClean="0"/>
              <a:t> </a:t>
            </a:r>
            <a:r>
              <a:rPr lang="en-US" baseline="0" dirty="0" err="1" smtClean="0"/>
              <a:t>muốn</a:t>
            </a:r>
            <a:r>
              <a:rPr lang="en-US" baseline="0" dirty="0" smtClean="0"/>
              <a:t> </a:t>
            </a:r>
            <a:r>
              <a:rPr lang="en-US" baseline="0" dirty="0" err="1" smtClean="0"/>
              <a:t>có</a:t>
            </a:r>
            <a:r>
              <a:rPr lang="en-US" baseline="0" dirty="0" smtClean="0"/>
              <a:t> </a:t>
            </a:r>
            <a:r>
              <a:rPr lang="en-US" baseline="0" dirty="0" err="1" smtClean="0"/>
              <a:t>được</a:t>
            </a:r>
            <a:r>
              <a:rPr lang="en-US" baseline="0" dirty="0" smtClean="0"/>
              <a:t> </a:t>
            </a:r>
            <a:r>
              <a:rPr lang="en-US" baseline="0" dirty="0" err="1" smtClean="0"/>
              <a:t>thi</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vào</a:t>
            </a:r>
            <a:r>
              <a:rPr lang="en-US" baseline="0" dirty="0" smtClean="0"/>
              <a:t> </a:t>
            </a:r>
            <a:r>
              <a:rPr lang="en-US" baseline="0" dirty="0" err="1" smtClean="0"/>
              <a:t>qhlđ</a:t>
            </a:r>
            <a:r>
              <a:rPr lang="en-US" baseline="0" dirty="0" smtClean="0"/>
              <a:t>. </a:t>
            </a:r>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tiếp</a:t>
            </a:r>
            <a:r>
              <a:rPr lang="en-US" baseline="0" dirty="0" smtClean="0"/>
              <a:t> </a:t>
            </a:r>
            <a:r>
              <a:rPr lang="en-US" baseline="0" dirty="0" err="1" smtClean="0"/>
              <a:t>tục</a:t>
            </a:r>
            <a:r>
              <a:rPr lang="en-US" baseline="0" dirty="0" smtClean="0"/>
              <a:t> </a:t>
            </a:r>
            <a:r>
              <a:rPr lang="en-US" baseline="0" dirty="0" err="1" smtClean="0"/>
              <a:t>đi</a:t>
            </a:r>
            <a:r>
              <a:rPr lang="en-US" baseline="0" dirty="0" smtClean="0"/>
              <a:t> </a:t>
            </a:r>
            <a:r>
              <a:rPr lang="en-US" baseline="0" dirty="0" err="1" smtClean="0"/>
              <a:t>vào</a:t>
            </a:r>
            <a:r>
              <a:rPr lang="en-US" baseline="0" dirty="0" smtClean="0"/>
              <a:t> </a:t>
            </a:r>
            <a:r>
              <a:rPr lang="en-US" baseline="0" dirty="0" err="1" smtClean="0"/>
              <a:t>tìm</a:t>
            </a:r>
            <a:r>
              <a:rPr lang="en-US" baseline="0" dirty="0" smtClean="0"/>
              <a:t> </a:t>
            </a:r>
            <a:r>
              <a:rPr lang="en-US" baseline="0" dirty="0" err="1" smtClean="0"/>
              <a:t>hiểu</a:t>
            </a:r>
            <a:r>
              <a:rPr lang="en-US" baseline="0" dirty="0" smtClean="0"/>
              <a:t> </a:t>
            </a:r>
            <a:r>
              <a:rPr lang="en-US" baseline="0" dirty="0" err="1" smtClean="0"/>
              <a:t>về</a:t>
            </a:r>
            <a:r>
              <a:rPr lang="en-US" baseline="0" dirty="0" smtClean="0"/>
              <a:t> </a:t>
            </a:r>
            <a:r>
              <a:rPr lang="en-US" baseline="0" dirty="0" err="1" smtClean="0"/>
              <a:t>tiên</a:t>
            </a:r>
            <a:r>
              <a:rPr lang="en-US" baseline="0" dirty="0" smtClean="0"/>
              <a:t> </a:t>
            </a:r>
            <a:r>
              <a:rPr lang="en-US" baseline="0" dirty="0" err="1" smtClean="0"/>
              <a:t>lương</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30</a:t>
            </a:fld>
            <a:endParaRPr lang="en-US"/>
          </a:p>
        </p:txBody>
      </p:sp>
    </p:spTree>
    <p:extLst>
      <p:ext uri="{BB962C8B-B14F-4D97-AF65-F5344CB8AC3E}">
        <p14:creationId xmlns:p14="http://schemas.microsoft.com/office/powerpoint/2010/main" val="297029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31</a:t>
            </a:fld>
            <a:endParaRPr lang="en-US"/>
          </a:p>
        </p:txBody>
      </p:sp>
    </p:spTree>
    <p:extLst>
      <p:ext uri="{BB962C8B-B14F-4D97-AF65-F5344CB8AC3E}">
        <p14:creationId xmlns:p14="http://schemas.microsoft.com/office/powerpoint/2010/main" val="3968494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Tại</a:t>
            </a:r>
            <a:r>
              <a:rPr lang="en-US" baseline="0" dirty="0" smtClean="0"/>
              <a:t> </a:t>
            </a:r>
            <a:r>
              <a:rPr lang="en-US" baseline="0" dirty="0" err="1" smtClean="0"/>
              <a:t>sao</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lại</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mức</a:t>
            </a:r>
            <a:r>
              <a:rPr lang="en-US" baseline="0" dirty="0" smtClean="0"/>
              <a:t> </a:t>
            </a:r>
            <a:r>
              <a:rPr lang="en-US" baseline="0" dirty="0" err="1" smtClean="0"/>
              <a:t>lương</a:t>
            </a:r>
            <a:r>
              <a:rPr lang="en-US" baseline="0" dirty="0" smtClean="0"/>
              <a:t> </a:t>
            </a:r>
            <a:r>
              <a:rPr lang="en-US" baseline="0" dirty="0" err="1" smtClean="0"/>
              <a:t>tối</a:t>
            </a:r>
            <a:r>
              <a:rPr lang="en-US" baseline="0" dirty="0" smtClean="0"/>
              <a:t> </a:t>
            </a:r>
            <a:r>
              <a:rPr lang="en-US" baseline="0" dirty="0" err="1" smtClean="0"/>
              <a:t>thiểu</a:t>
            </a:r>
            <a:r>
              <a:rPr lang="en-US" baseline="0" dirty="0" smtClean="0"/>
              <a:t>? </a:t>
            </a:r>
            <a:r>
              <a:rPr lang="en-US" baseline="0" dirty="0" err="1" smtClean="0"/>
              <a:t>Để</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quyền</a:t>
            </a:r>
            <a:r>
              <a:rPr lang="en-US" baseline="0" dirty="0" smtClean="0"/>
              <a:t> </a:t>
            </a:r>
            <a:r>
              <a:rPr lang="en-US" baseline="0" dirty="0" err="1" smtClean="0"/>
              <a:t>lợi</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Vì</a:t>
            </a:r>
            <a:r>
              <a:rPr lang="en-US" baseline="0" dirty="0" smtClean="0"/>
              <a:t> </a:t>
            </a:r>
            <a:r>
              <a:rPr lang="en-US" baseline="0" dirty="0" err="1" smtClean="0"/>
              <a:t>nguười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là</a:t>
            </a:r>
            <a:r>
              <a:rPr lang="en-US" baseline="0" dirty="0" smtClean="0"/>
              <a:t> </a:t>
            </a:r>
            <a:r>
              <a:rPr lang="en-US" baseline="0" dirty="0" err="1" smtClean="0"/>
              <a:t>người</a:t>
            </a:r>
            <a:r>
              <a:rPr lang="en-US" baseline="0" dirty="0" smtClean="0"/>
              <a:t> </a:t>
            </a:r>
            <a:r>
              <a:rPr lang="en-US" baseline="0" dirty="0" err="1" smtClean="0"/>
              <a:t>yếu</a:t>
            </a:r>
            <a:r>
              <a:rPr lang="en-US" baseline="0" dirty="0" smtClean="0"/>
              <a:t> </a:t>
            </a:r>
            <a:r>
              <a:rPr lang="en-US" baseline="0" dirty="0" err="1" smtClean="0"/>
              <a:t>thế</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tác</a:t>
            </a:r>
            <a:r>
              <a:rPr lang="en-US" baseline="0" dirty="0" smtClean="0"/>
              <a:t> </a:t>
            </a:r>
            <a:r>
              <a:rPr lang="en-US" baseline="0" dirty="0" err="1" smtClean="0"/>
              <a:t>động</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lưới</a:t>
            </a:r>
            <a:r>
              <a:rPr lang="en-US" baseline="0" dirty="0" smtClean="0"/>
              <a:t> an </a:t>
            </a:r>
            <a:r>
              <a:rPr lang="en-US" baseline="0" dirty="0" err="1" smtClean="0"/>
              <a:t>toàn</a:t>
            </a:r>
            <a:r>
              <a:rPr lang="en-US" baseline="0" dirty="0" smtClean="0"/>
              <a:t> </a:t>
            </a:r>
            <a:r>
              <a:rPr lang="en-US" baseline="0" dirty="0" err="1" smtClean="0"/>
              <a:t>tối</a:t>
            </a:r>
            <a:r>
              <a:rPr lang="en-US" baseline="0" dirty="0" smtClean="0"/>
              <a:t> </a:t>
            </a:r>
            <a:r>
              <a:rPr lang="en-US" baseline="0" dirty="0" err="1" smtClean="0"/>
              <a:t>thiểu</a:t>
            </a:r>
            <a:r>
              <a:rPr lang="en-US" baseline="0" dirty="0" smtClean="0"/>
              <a:t> </a:t>
            </a:r>
            <a:r>
              <a:rPr lang="en-US" baseline="0" dirty="0" err="1" smtClean="0"/>
              <a:t>để</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phải</a:t>
            </a:r>
            <a:r>
              <a:rPr lang="en-US" baseline="0" dirty="0" smtClean="0"/>
              <a:t> </a:t>
            </a:r>
            <a:r>
              <a:rPr lang="en-US" baseline="0" dirty="0" err="1" smtClean="0"/>
              <a:t>trả</a:t>
            </a:r>
            <a:r>
              <a:rPr lang="en-US" baseline="0" dirty="0" smtClean="0"/>
              <a:t> </a:t>
            </a:r>
            <a:r>
              <a:rPr lang="en-US" baseline="0" dirty="0" err="1" smtClean="0"/>
              <a:t>lương</a:t>
            </a:r>
            <a:r>
              <a:rPr lang="en-US" baseline="0" dirty="0" smtClean="0"/>
              <a:t> </a:t>
            </a:r>
            <a:r>
              <a:rPr lang="en-US" baseline="0" dirty="0" err="1" smtClean="0"/>
              <a:t>cho</a:t>
            </a:r>
            <a:r>
              <a:rPr lang="en-US" baseline="0" dirty="0" smtClean="0"/>
              <a:t> </a:t>
            </a:r>
            <a:r>
              <a:rPr lang="en-US" baseline="0" dirty="0" err="1" smtClean="0"/>
              <a:t>người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để</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cho</a:t>
            </a:r>
            <a:r>
              <a:rPr lang="en-US" baseline="0" dirty="0" smtClean="0"/>
              <a:t> </a:t>
            </a:r>
            <a:r>
              <a:rPr lang="en-US" baseline="0" dirty="0" err="1" smtClean="0"/>
              <a:t>cuộc</a:t>
            </a:r>
            <a:r>
              <a:rPr lang="en-US" baseline="0" dirty="0" smtClean="0"/>
              <a:t> </a:t>
            </a:r>
            <a:r>
              <a:rPr lang="en-US" baseline="0" dirty="0" err="1" smtClean="0"/>
              <a:t>sống</a:t>
            </a:r>
            <a:r>
              <a:rPr lang="en-US" baseline="0" dirty="0" smtClean="0"/>
              <a:t> </a:t>
            </a:r>
            <a:r>
              <a:rPr lang="en-US" baseline="0" dirty="0" err="1" smtClean="0"/>
              <a:t>tối</a:t>
            </a:r>
            <a:r>
              <a:rPr lang="en-US" baseline="0" dirty="0" smtClean="0"/>
              <a:t> </a:t>
            </a:r>
            <a:r>
              <a:rPr lang="en-US" baseline="0" dirty="0" err="1" smtClean="0"/>
              <a:t>thiểu</a:t>
            </a:r>
            <a:r>
              <a:rPr lang="en-US" baseline="0" dirty="0" smtClean="0"/>
              <a:t> </a:t>
            </a:r>
            <a:r>
              <a:rPr lang="en-US" baseline="0" dirty="0" err="1" smtClean="0"/>
              <a:t>của</a:t>
            </a:r>
            <a:r>
              <a:rPr lang="en-US" baseline="0" dirty="0" smtClean="0"/>
              <a:t> </a:t>
            </a:r>
            <a:r>
              <a:rPr lang="en-US" baseline="0" dirty="0" err="1" smtClean="0"/>
              <a:t>họ</a:t>
            </a:r>
            <a:r>
              <a:rPr lang="en-US" baseline="0" dirty="0" smtClean="0"/>
              <a:t>.</a:t>
            </a:r>
          </a:p>
          <a:p>
            <a:r>
              <a:rPr lang="en-US" baseline="0" dirty="0" smtClean="0"/>
              <a:t>Ai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lương</a:t>
            </a:r>
            <a:r>
              <a:rPr lang="en-US" baseline="0" dirty="0" smtClean="0"/>
              <a:t> </a:t>
            </a:r>
            <a:r>
              <a:rPr lang="en-US" baseline="0" dirty="0" err="1" smtClean="0"/>
              <a:t>tối</a:t>
            </a:r>
            <a:r>
              <a:rPr lang="en-US" baseline="0" dirty="0" smtClean="0"/>
              <a:t> </a:t>
            </a:r>
            <a:r>
              <a:rPr lang="en-US" baseline="0" dirty="0" err="1" smtClean="0"/>
              <a:t>thiểu</a:t>
            </a:r>
            <a:r>
              <a:rPr lang="en-US" baseline="0" dirty="0" smtClean="0"/>
              <a:t>? </a:t>
            </a:r>
            <a:r>
              <a:rPr lang="en-US" baseline="0" dirty="0" err="1" smtClean="0"/>
              <a:t>Hội</a:t>
            </a:r>
            <a:r>
              <a:rPr lang="en-US" baseline="0" dirty="0" smtClean="0"/>
              <a:t> </a:t>
            </a:r>
            <a:r>
              <a:rPr lang="en-US" baseline="0" dirty="0" err="1" smtClean="0"/>
              <a:t>đồng</a:t>
            </a:r>
            <a:r>
              <a:rPr lang="en-US" baseline="0" dirty="0" smtClean="0"/>
              <a:t> </a:t>
            </a:r>
            <a:r>
              <a:rPr lang="en-US" baseline="0" dirty="0" err="1" smtClean="0"/>
              <a:t>tiền</a:t>
            </a:r>
            <a:r>
              <a:rPr lang="en-US" baseline="0" dirty="0" smtClean="0"/>
              <a:t> </a:t>
            </a:r>
            <a:r>
              <a:rPr lang="en-US" baseline="0" dirty="0" err="1" smtClean="0"/>
              <a:t>lương</a:t>
            </a:r>
            <a:r>
              <a:rPr lang="en-US" baseline="0" dirty="0" smtClean="0"/>
              <a:t> </a:t>
            </a:r>
            <a:r>
              <a:rPr lang="en-US" baseline="0" dirty="0" err="1" smtClean="0"/>
              <a:t>quốc</a:t>
            </a:r>
            <a:r>
              <a:rPr lang="en-US" baseline="0" dirty="0" smtClean="0"/>
              <a:t> </a:t>
            </a:r>
            <a:r>
              <a:rPr lang="en-US" baseline="0" dirty="0" err="1" smtClean="0"/>
              <a:t>gia</a:t>
            </a:r>
            <a:r>
              <a:rPr lang="en-US" baseline="0" dirty="0" smtClean="0"/>
              <a:t> </a:t>
            </a:r>
            <a:r>
              <a:rPr lang="en-US" baseline="0" dirty="0" err="1" smtClean="0"/>
              <a:t>tư</a:t>
            </a:r>
            <a:r>
              <a:rPr lang="en-US" baseline="0" dirty="0" smtClean="0"/>
              <a:t> </a:t>
            </a:r>
            <a:r>
              <a:rPr lang="en-US" baseline="0" dirty="0" err="1" smtClean="0"/>
              <a:t>vân</a:t>
            </a:r>
            <a:r>
              <a:rPr lang="en-US" baseline="0" dirty="0" smtClean="0"/>
              <a:t> </a:t>
            </a:r>
            <a:r>
              <a:rPr lang="en-US" baseline="0" dirty="0" err="1" smtClean="0"/>
              <a:t>cho</a:t>
            </a:r>
            <a:r>
              <a:rPr lang="en-US" baseline="0" dirty="0" smtClean="0"/>
              <a:t> </a:t>
            </a:r>
            <a:r>
              <a:rPr lang="en-US" baseline="0" dirty="0" err="1" smtClean="0"/>
              <a:t>cp</a:t>
            </a:r>
            <a:r>
              <a:rPr lang="en-US" baseline="0" dirty="0" smtClean="0"/>
              <a:t> </a:t>
            </a:r>
            <a:r>
              <a:rPr lang="en-US" baseline="0" dirty="0" err="1" smtClean="0"/>
              <a:t>xây</a:t>
            </a:r>
            <a:r>
              <a:rPr lang="en-US" baseline="0" dirty="0" smtClean="0"/>
              <a:t> </a:t>
            </a:r>
            <a:r>
              <a:rPr lang="en-US" baseline="0" dirty="0" err="1" smtClean="0"/>
              <a:t>dựng</a:t>
            </a:r>
            <a:r>
              <a:rPr lang="en-US" baseline="0" dirty="0" smtClean="0"/>
              <a:t> </a:t>
            </a:r>
            <a:r>
              <a:rPr lang="en-US" baseline="0" dirty="0" err="1" smtClean="0"/>
              <a:t>tiền</a:t>
            </a:r>
            <a:r>
              <a:rPr lang="en-US" baseline="0" dirty="0" smtClean="0"/>
              <a:t> </a:t>
            </a:r>
            <a:r>
              <a:rPr lang="en-US" baseline="0" dirty="0" err="1" smtClean="0"/>
              <a:t>lương</a:t>
            </a:r>
            <a:r>
              <a:rPr lang="en-US" baseline="0" dirty="0" smtClean="0"/>
              <a:t> </a:t>
            </a:r>
            <a:r>
              <a:rPr lang="en-US" baseline="0" dirty="0" err="1" smtClean="0"/>
              <a:t>trong</a:t>
            </a:r>
            <a:r>
              <a:rPr lang="en-US" baseline="0" dirty="0" smtClean="0"/>
              <a:t> </a:t>
            </a:r>
            <a:r>
              <a:rPr lang="en-US" baseline="0" dirty="0" err="1" smtClean="0"/>
              <a:t>từng</a:t>
            </a:r>
            <a:r>
              <a:rPr lang="en-US" baseline="0" dirty="0" smtClean="0"/>
              <a:t> </a:t>
            </a:r>
            <a:r>
              <a:rPr lang="en-US" baseline="0" dirty="0" err="1" smtClean="0"/>
              <a:t>thời</a:t>
            </a:r>
            <a:r>
              <a:rPr lang="en-US" baseline="0" dirty="0" smtClean="0"/>
              <a:t> </a:t>
            </a:r>
            <a:r>
              <a:rPr lang="en-US" baseline="0" dirty="0" err="1" smtClean="0"/>
              <a:t>kỳ</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32</a:t>
            </a:fld>
            <a:endParaRPr lang="en-US"/>
          </a:p>
        </p:txBody>
      </p:sp>
    </p:spTree>
    <p:extLst>
      <p:ext uri="{BB962C8B-B14F-4D97-AF65-F5344CB8AC3E}">
        <p14:creationId xmlns:p14="http://schemas.microsoft.com/office/powerpoint/2010/main" val="385671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Giờ</a:t>
            </a:r>
            <a:r>
              <a:rPr lang="en-US" dirty="0" smtClean="0"/>
              <a:t> </a:t>
            </a:r>
            <a:r>
              <a:rPr lang="en-US" dirty="0" err="1" smtClean="0"/>
              <a:t>làm</a:t>
            </a:r>
            <a:r>
              <a:rPr lang="en-US" baseline="0" dirty="0" smtClean="0"/>
              <a:t> </a:t>
            </a:r>
            <a:r>
              <a:rPr lang="en-US" baseline="0" dirty="0" err="1" smtClean="0"/>
              <a:t>thêm</a:t>
            </a:r>
            <a:r>
              <a:rPr lang="en-US" baseline="0" dirty="0" smtClean="0"/>
              <a:t> </a:t>
            </a:r>
            <a:r>
              <a:rPr lang="en-US" baseline="0" dirty="0" err="1" smtClean="0"/>
              <a:t>là</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ngoài</a:t>
            </a:r>
            <a:r>
              <a:rPr lang="en-US" baseline="0" dirty="0" smtClean="0"/>
              <a:t> </a:t>
            </a:r>
            <a:r>
              <a:rPr lang="en-US" baseline="0" dirty="0" err="1" smtClean="0"/>
              <a:t>giờ</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nó</a:t>
            </a:r>
            <a:r>
              <a:rPr lang="en-US" baseline="0" dirty="0" smtClean="0"/>
              <a:t> </a:t>
            </a:r>
            <a:r>
              <a:rPr lang="en-US" baseline="0" dirty="0" err="1" smtClean="0"/>
              <a:t>sẽ</a:t>
            </a:r>
            <a:r>
              <a:rPr lang="en-US" baseline="0" dirty="0" smtClean="0"/>
              <a:t> </a:t>
            </a:r>
            <a:r>
              <a:rPr lang="en-US" baseline="0" dirty="0" err="1" smtClean="0"/>
              <a:t>dẫn</a:t>
            </a:r>
            <a:r>
              <a:rPr lang="en-US" baseline="0" dirty="0" smtClean="0"/>
              <a:t> </a:t>
            </a:r>
            <a:r>
              <a:rPr lang="en-US" baseline="0" dirty="0" err="1" smtClean="0"/>
              <a:t>đến</a:t>
            </a:r>
            <a:r>
              <a:rPr lang="en-US" baseline="0" dirty="0" smtClean="0"/>
              <a:t> </a:t>
            </a:r>
            <a:r>
              <a:rPr lang="en-US" baseline="0" dirty="0" err="1" smtClean="0"/>
              <a:t>sự</a:t>
            </a:r>
            <a:r>
              <a:rPr lang="en-US" baseline="0" dirty="0" smtClean="0"/>
              <a:t> </a:t>
            </a:r>
            <a:r>
              <a:rPr lang="en-US" baseline="0" dirty="0" err="1" smtClean="0"/>
              <a:t>mệt</a:t>
            </a:r>
            <a:r>
              <a:rPr lang="en-US" baseline="0" dirty="0" smtClean="0"/>
              <a:t> </a:t>
            </a:r>
            <a:r>
              <a:rPr lang="en-US" baseline="0" dirty="0" err="1" smtClean="0"/>
              <a:t>mỏi</a:t>
            </a:r>
            <a:r>
              <a:rPr lang="en-US" baseline="0" dirty="0" smtClean="0"/>
              <a:t> </a:t>
            </a:r>
            <a:r>
              <a:rPr lang="en-US" baseline="0" dirty="0" err="1" smtClean="0"/>
              <a:t>cho</a:t>
            </a:r>
            <a:r>
              <a:rPr lang="en-US" baseline="0" dirty="0" smtClean="0"/>
              <a:t> </a:t>
            </a:r>
            <a:r>
              <a:rPr lang="en-US" baseline="0" dirty="0" err="1" smtClean="0"/>
              <a:t>người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và</a:t>
            </a:r>
            <a:r>
              <a:rPr lang="en-US" baseline="0" dirty="0" smtClean="0"/>
              <a:t> </a:t>
            </a:r>
            <a:r>
              <a:rPr lang="en-US" baseline="0" dirty="0" err="1" smtClean="0"/>
              <a:t>pl</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người</a:t>
            </a:r>
            <a:r>
              <a:rPr lang="en-US" baseline="0" dirty="0" smtClean="0"/>
              <a:t> </a:t>
            </a:r>
            <a:r>
              <a:rPr lang="en-US" baseline="0" dirty="0" err="1" smtClean="0"/>
              <a:t>sd</a:t>
            </a:r>
            <a:r>
              <a:rPr lang="en-US" baseline="0" dirty="0" smtClean="0"/>
              <a:t> </a:t>
            </a:r>
            <a:r>
              <a:rPr lang="en-US" baseline="0" dirty="0" err="1" smtClean="0"/>
              <a:t>lđ</a:t>
            </a:r>
            <a:r>
              <a:rPr lang="en-US" baseline="0" dirty="0" smtClean="0"/>
              <a:t> </a:t>
            </a:r>
            <a:r>
              <a:rPr lang="en-US" baseline="0" dirty="0" err="1" smtClean="0"/>
              <a:t>phải</a:t>
            </a:r>
            <a:r>
              <a:rPr lang="en-US" baseline="0" dirty="0" smtClean="0"/>
              <a:t> </a:t>
            </a:r>
            <a:r>
              <a:rPr lang="en-US" baseline="0" dirty="0" err="1" smtClean="0"/>
              <a:t>có</a:t>
            </a:r>
            <a:r>
              <a:rPr lang="en-US" baseline="0" dirty="0" smtClean="0"/>
              <a:t> </a:t>
            </a:r>
            <a:r>
              <a:rPr lang="en-US" baseline="0" dirty="0" err="1" smtClean="0"/>
              <a:t>chế</a:t>
            </a:r>
            <a:r>
              <a:rPr lang="en-US" baseline="0" dirty="0" smtClean="0"/>
              <a:t> </a:t>
            </a:r>
            <a:r>
              <a:rPr lang="en-US" baseline="0" dirty="0" err="1" smtClean="0"/>
              <a:t>độ</a:t>
            </a:r>
            <a:r>
              <a:rPr lang="en-US" baseline="0" dirty="0" smtClean="0"/>
              <a:t> </a:t>
            </a:r>
            <a:r>
              <a:rPr lang="en-US" baseline="0" dirty="0" err="1" smtClean="0"/>
              <a:t>đãi</a:t>
            </a:r>
            <a:r>
              <a:rPr lang="en-US" baseline="0" dirty="0" smtClean="0"/>
              <a:t> </a:t>
            </a:r>
            <a:r>
              <a:rPr lang="en-US" baseline="0" dirty="0" err="1" smtClean="0"/>
              <a:t>ngộ</a:t>
            </a:r>
            <a:r>
              <a:rPr lang="en-US" baseline="0" dirty="0" smtClean="0"/>
              <a:t> </a:t>
            </a:r>
            <a:r>
              <a:rPr lang="en-US" baseline="0" dirty="0" err="1" smtClean="0"/>
              <a:t>tốt</a:t>
            </a:r>
            <a:r>
              <a:rPr lang="en-US" baseline="0" dirty="0" smtClean="0"/>
              <a:t> </a:t>
            </a:r>
            <a:r>
              <a:rPr lang="en-US" baseline="0" dirty="0" err="1" smtClean="0"/>
              <a:t>hơn</a:t>
            </a:r>
            <a:r>
              <a:rPr lang="en-US" baseline="0" dirty="0" smtClean="0"/>
              <a:t> </a:t>
            </a:r>
            <a:r>
              <a:rPr lang="en-US" baseline="0" dirty="0" err="1" smtClean="0"/>
              <a:t>khi</a:t>
            </a:r>
            <a:r>
              <a:rPr lang="en-US" baseline="0" dirty="0" smtClean="0"/>
              <a:t> </a:t>
            </a:r>
            <a:r>
              <a:rPr lang="en-US" baseline="0" dirty="0" err="1" smtClean="0"/>
              <a:t>họ</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vào</a:t>
            </a:r>
            <a:r>
              <a:rPr lang="en-US" baseline="0" dirty="0" smtClean="0"/>
              <a:t> </a:t>
            </a:r>
            <a:r>
              <a:rPr lang="en-US" baseline="0" dirty="0" err="1" smtClean="0"/>
              <a:t>chế</a:t>
            </a:r>
            <a:r>
              <a:rPr lang="en-US" baseline="0" dirty="0" smtClean="0"/>
              <a:t> </a:t>
            </a:r>
            <a:r>
              <a:rPr lang="en-US" baseline="0" dirty="0" err="1" smtClean="0"/>
              <a:t>độ</a:t>
            </a:r>
            <a:r>
              <a:rPr lang="en-US" baseline="0" dirty="0" smtClean="0"/>
              <a:t> </a:t>
            </a:r>
            <a:r>
              <a:rPr lang="en-US" baseline="0" dirty="0" err="1" smtClean="0"/>
              <a:t>làm</a:t>
            </a:r>
            <a:r>
              <a:rPr lang="en-US" baseline="0" dirty="0" smtClean="0"/>
              <a:t> </a:t>
            </a:r>
            <a:r>
              <a:rPr lang="en-US" baseline="0" dirty="0" err="1" smtClean="0"/>
              <a:t>thêm</a:t>
            </a:r>
            <a:r>
              <a:rPr lang="en-US" baseline="0" dirty="0" smtClean="0"/>
              <a:t> </a:t>
            </a:r>
            <a:r>
              <a:rPr lang="en-US" baseline="0" dirty="0" err="1" smtClean="0"/>
              <a:t>giờ</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33</a:t>
            </a:fld>
            <a:endParaRPr lang="en-US"/>
          </a:p>
        </p:txBody>
      </p:sp>
    </p:spTree>
    <p:extLst>
      <p:ext uri="{BB962C8B-B14F-4D97-AF65-F5344CB8AC3E}">
        <p14:creationId xmlns:p14="http://schemas.microsoft.com/office/powerpoint/2010/main" val="272170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34</a:t>
            </a:fld>
            <a:endParaRPr lang="en-US"/>
          </a:p>
        </p:txBody>
      </p:sp>
    </p:spTree>
    <p:extLst>
      <p:ext uri="{BB962C8B-B14F-4D97-AF65-F5344CB8AC3E}">
        <p14:creationId xmlns:p14="http://schemas.microsoft.com/office/powerpoint/2010/main" val="379944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Phải</a:t>
            </a:r>
            <a:r>
              <a:rPr lang="en-US" dirty="0" smtClean="0"/>
              <a:t> </a:t>
            </a:r>
            <a:r>
              <a:rPr lang="en-US" dirty="0" err="1" smtClean="0"/>
              <a:t>đảm</a:t>
            </a:r>
            <a:r>
              <a:rPr lang="en-US" baseline="0" dirty="0" smtClean="0"/>
              <a:t> </a:t>
            </a:r>
            <a:r>
              <a:rPr lang="en-US" baseline="0" dirty="0" err="1" smtClean="0"/>
              <a:t>bảo</a:t>
            </a:r>
            <a:r>
              <a:rPr lang="en-US" baseline="0" dirty="0" smtClean="0"/>
              <a:t> </a:t>
            </a:r>
            <a:r>
              <a:rPr lang="en-US" baseline="0" dirty="0" err="1" smtClean="0"/>
              <a:t>điều</a:t>
            </a:r>
            <a:r>
              <a:rPr lang="en-US" baseline="0" dirty="0" smtClean="0"/>
              <a:t> </a:t>
            </a:r>
            <a:r>
              <a:rPr lang="en-US" baseline="0" dirty="0" err="1" smtClean="0"/>
              <a:t>kiện</a:t>
            </a:r>
            <a:r>
              <a:rPr lang="en-US" baseline="0" dirty="0" smtClean="0"/>
              <a:t> </a:t>
            </a:r>
            <a:r>
              <a:rPr lang="en-US" baseline="0" dirty="0" err="1" smtClean="0"/>
              <a:t>về</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mức</a:t>
            </a:r>
            <a:r>
              <a:rPr lang="en-US" baseline="0" dirty="0" smtClean="0"/>
              <a:t> </a:t>
            </a:r>
            <a:r>
              <a:rPr lang="en-US" baseline="0" dirty="0" err="1" smtClean="0"/>
              <a:t>đóng</a:t>
            </a:r>
            <a:r>
              <a:rPr lang="en-US" baseline="0" dirty="0" smtClean="0"/>
              <a:t> </a:t>
            </a:r>
            <a:r>
              <a:rPr lang="en-US" baseline="0" dirty="0" err="1" smtClean="0"/>
              <a:t>thì</a:t>
            </a:r>
            <a:r>
              <a:rPr lang="en-US" baseline="0" dirty="0" smtClean="0"/>
              <a:t> </a:t>
            </a:r>
            <a:r>
              <a:rPr lang="en-US" baseline="0" dirty="0" err="1" smtClean="0"/>
              <a:t>mới</a:t>
            </a:r>
            <a:r>
              <a:rPr lang="en-US" baseline="0" dirty="0" smtClean="0"/>
              <a:t> </a:t>
            </a:r>
            <a:r>
              <a:rPr lang="en-US" baseline="0" dirty="0" err="1" smtClean="0"/>
              <a:t>được</a:t>
            </a:r>
            <a:r>
              <a:rPr lang="en-US" baseline="0" dirty="0" smtClean="0"/>
              <a:t> </a:t>
            </a:r>
            <a:r>
              <a:rPr lang="en-US" baseline="0" dirty="0" err="1" smtClean="0"/>
              <a:t>hưởng</a:t>
            </a:r>
            <a:r>
              <a:rPr lang="en-US" baseline="0" dirty="0" smtClean="0"/>
              <a:t> </a:t>
            </a:r>
            <a:r>
              <a:rPr lang="en-US" baseline="0" dirty="0" err="1" smtClean="0"/>
              <a:t>bhxh</a:t>
            </a:r>
            <a:r>
              <a:rPr lang="en-US" baseline="0" dirty="0" smtClean="0"/>
              <a:t>… (</a:t>
            </a:r>
            <a:r>
              <a:rPr lang="en-US" baseline="0" dirty="0" err="1" smtClean="0"/>
              <a:t>vd</a:t>
            </a:r>
            <a:r>
              <a:rPr lang="en-US" baseline="0" dirty="0" smtClean="0"/>
              <a:t>: </a:t>
            </a:r>
            <a:r>
              <a:rPr lang="vi-VN" b="0" i="0" dirty="0" smtClean="0">
                <a:solidFill>
                  <a:srgbClr val="202124"/>
                </a:solidFill>
                <a:effectLst/>
                <a:latin typeface="arial" panose="020B0604020202020204" pitchFamily="34" charset="0"/>
              </a:rPr>
              <a:t>quy định </a:t>
            </a:r>
            <a:r>
              <a:rPr lang="vi-VN" b="1" i="0" dirty="0" smtClean="0">
                <a:solidFill>
                  <a:srgbClr val="202124"/>
                </a:solidFill>
                <a:effectLst/>
                <a:latin typeface="arial" panose="020B0604020202020204" pitchFamily="34" charset="0"/>
              </a:rPr>
              <a:t>điều kiện hưởng</a:t>
            </a:r>
            <a:r>
              <a:rPr lang="vi-VN" b="0" i="0" dirty="0" smtClean="0">
                <a:solidFill>
                  <a:srgbClr val="202124"/>
                </a:solidFill>
                <a:effectLst/>
                <a:latin typeface="arial" panose="020B0604020202020204" pitchFamily="34" charset="0"/>
              </a:rPr>
              <a:t> chế độ thai sản đối với lao động nữ </a:t>
            </a:r>
            <a:r>
              <a:rPr lang="vi-VN" b="1" i="0" dirty="0" smtClean="0">
                <a:solidFill>
                  <a:srgbClr val="202124"/>
                </a:solidFill>
                <a:effectLst/>
                <a:latin typeface="arial" panose="020B0604020202020204" pitchFamily="34" charset="0"/>
              </a:rPr>
              <a:t>sinh con</a:t>
            </a:r>
            <a:r>
              <a:rPr lang="vi-VN" b="0" i="0" dirty="0" smtClean="0">
                <a:solidFill>
                  <a:srgbClr val="202124"/>
                </a:solidFill>
                <a:effectLst/>
                <a:latin typeface="arial" panose="020B0604020202020204" pitchFamily="34" charset="0"/>
              </a:rPr>
              <a:t> là: Phải đóng </a:t>
            </a:r>
            <a:r>
              <a:rPr lang="vi-VN" b="1" i="0" dirty="0" smtClean="0">
                <a:solidFill>
                  <a:srgbClr val="202124"/>
                </a:solidFill>
                <a:effectLst/>
                <a:latin typeface="arial" panose="020B0604020202020204" pitchFamily="34" charset="0"/>
              </a:rPr>
              <a:t>BHXH</a:t>
            </a:r>
            <a:r>
              <a:rPr lang="vi-VN" b="0" i="0" dirty="0" smtClean="0">
                <a:solidFill>
                  <a:srgbClr val="202124"/>
                </a:solidFill>
                <a:effectLst/>
                <a:latin typeface="arial" panose="020B0604020202020204" pitchFamily="34" charset="0"/>
              </a:rPr>
              <a:t> từ đủ 06 tháng trở lên trong thời gian 12 tháng trước </a:t>
            </a:r>
            <a:r>
              <a:rPr lang="vi-VN" b="1" i="0" dirty="0" smtClean="0">
                <a:solidFill>
                  <a:srgbClr val="202124"/>
                </a:solidFill>
                <a:effectLst/>
                <a:latin typeface="arial" panose="020B0604020202020204" pitchFamily="34" charset="0"/>
              </a:rPr>
              <a:t>khi sinh con</a:t>
            </a:r>
            <a:r>
              <a:rPr lang="en-US" b="0" i="0" dirty="0" smtClean="0">
                <a:solidFill>
                  <a:srgbClr val="202124"/>
                </a:solidFill>
                <a:effectLst/>
                <a:latin typeface="arial" panose="020B0604020202020204" pitchFamily="34" charset="0"/>
              </a:rPr>
              <a:t>)</a:t>
            </a:r>
          </a:p>
          <a:p>
            <a:r>
              <a:rPr lang="en-US" b="0" i="0" baseline="0" dirty="0" err="1" smtClean="0">
                <a:solidFill>
                  <a:srgbClr val="202124"/>
                </a:solidFill>
                <a:effectLst/>
                <a:latin typeface="arial" panose="020B0604020202020204" pitchFamily="34" charset="0"/>
              </a:rPr>
              <a:t>Các</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loại</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hình</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bhxh</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bao</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gồm</a:t>
            </a:r>
            <a:r>
              <a:rPr lang="en-US" b="0" i="0" baseline="0" dirty="0" smtClean="0">
                <a:solidFill>
                  <a:srgbClr val="202124"/>
                </a:solidFill>
                <a:effectLst/>
                <a:latin typeface="arial" panose="020B0604020202020204" pitchFamily="34" charset="0"/>
              </a:rPr>
              <a:t>:</a:t>
            </a:r>
          </a:p>
          <a:p>
            <a:r>
              <a:rPr lang="en-US" b="0" i="0" baseline="0" dirty="0" err="1" smtClean="0">
                <a:solidFill>
                  <a:srgbClr val="202124"/>
                </a:solidFill>
                <a:effectLst/>
                <a:latin typeface="arial" panose="020B0604020202020204" pitchFamily="34" charset="0"/>
              </a:rPr>
              <a:t>Bhxh</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bắt</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buộc</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là</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loại</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hình</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bhxh</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mà</a:t>
            </a:r>
            <a:r>
              <a:rPr lang="en-US" b="0" i="0" baseline="0" dirty="0" smtClean="0">
                <a:solidFill>
                  <a:srgbClr val="202124"/>
                </a:solidFill>
                <a:effectLst/>
                <a:latin typeface="arial" panose="020B0604020202020204" pitchFamily="34" charset="0"/>
              </a:rPr>
              <a:t> do </a:t>
            </a:r>
            <a:r>
              <a:rPr lang="en-US" b="0" i="0" baseline="0" dirty="0" err="1" smtClean="0">
                <a:solidFill>
                  <a:srgbClr val="202124"/>
                </a:solidFill>
                <a:effectLst/>
                <a:latin typeface="arial" panose="020B0604020202020204" pitchFamily="34" charset="0"/>
              </a:rPr>
              <a:t>nhà</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nước</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tổ</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chức</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mà</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người</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lđ</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và</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sdlđ</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bắt</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buộc</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rphải</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tham</a:t>
            </a:r>
            <a:r>
              <a:rPr lang="en-US" b="0" i="0" baseline="0" dirty="0" smtClean="0">
                <a:solidFill>
                  <a:srgbClr val="202124"/>
                </a:solidFill>
                <a:effectLst/>
                <a:latin typeface="arial" panose="020B0604020202020204" pitchFamily="34" charset="0"/>
              </a:rPr>
              <a:t> </a:t>
            </a:r>
            <a:r>
              <a:rPr lang="en-US" b="0" i="0" baseline="0" dirty="0" err="1" smtClean="0">
                <a:solidFill>
                  <a:srgbClr val="202124"/>
                </a:solidFill>
                <a:effectLst/>
                <a:latin typeface="arial" panose="020B0604020202020204" pitchFamily="34" charset="0"/>
              </a:rPr>
              <a:t>gia</a:t>
            </a:r>
            <a:endParaRPr lang="en-US" baseline="0" dirty="0" smtClean="0"/>
          </a:p>
          <a:p>
            <a:r>
              <a:rPr lang="en-US" baseline="0" dirty="0" err="1" smtClean="0"/>
              <a:t>Bhxh</a:t>
            </a:r>
            <a:r>
              <a:rPr lang="en-US" baseline="0" dirty="0" smtClean="0"/>
              <a:t> </a:t>
            </a:r>
            <a:r>
              <a:rPr lang="en-US" baseline="0" dirty="0" err="1" smtClean="0"/>
              <a:t>bắt</a:t>
            </a:r>
            <a:r>
              <a:rPr lang="en-US" baseline="0" dirty="0" smtClean="0"/>
              <a:t> </a:t>
            </a:r>
            <a:r>
              <a:rPr lang="en-US" baseline="0" dirty="0" err="1" smtClean="0"/>
              <a:t>buộc</a:t>
            </a:r>
            <a:r>
              <a:rPr lang="en-US" baseline="0" dirty="0" smtClean="0"/>
              <a:t>: </a:t>
            </a:r>
            <a:r>
              <a:rPr lang="en-US" baseline="0" dirty="0" err="1" smtClean="0"/>
              <a:t>người</a:t>
            </a:r>
            <a:r>
              <a:rPr lang="en-US" baseline="0" dirty="0" smtClean="0"/>
              <a:t> </a:t>
            </a:r>
            <a:r>
              <a:rPr lang="en-US" baseline="0" dirty="0" err="1" smtClean="0"/>
              <a:t>sdlđ</a:t>
            </a:r>
            <a:r>
              <a:rPr lang="en-US" baseline="0" dirty="0" smtClean="0"/>
              <a:t> </a:t>
            </a:r>
            <a:r>
              <a:rPr lang="en-US" baseline="0" dirty="0" err="1" smtClean="0"/>
              <a:t>và</a:t>
            </a:r>
            <a:r>
              <a:rPr lang="en-US" baseline="0" dirty="0" smtClean="0"/>
              <a:t> </a:t>
            </a:r>
            <a:r>
              <a:rPr lang="en-US" baseline="0" dirty="0" err="1" smtClean="0"/>
              <a:t>người</a:t>
            </a:r>
            <a:r>
              <a:rPr lang="en-US" baseline="0" dirty="0" smtClean="0"/>
              <a:t> </a:t>
            </a:r>
            <a:r>
              <a:rPr lang="en-US" baseline="0" dirty="0" err="1" smtClean="0"/>
              <a:t>lđ</a:t>
            </a:r>
            <a:r>
              <a:rPr lang="en-US" baseline="0" dirty="0" smtClean="0"/>
              <a:t> </a:t>
            </a:r>
            <a:r>
              <a:rPr lang="en-US" baseline="0" dirty="0" err="1" smtClean="0"/>
              <a:t>đều</a:t>
            </a:r>
            <a:r>
              <a:rPr lang="en-US" baseline="0" dirty="0" smtClean="0"/>
              <a:t> </a:t>
            </a:r>
            <a:r>
              <a:rPr lang="en-US" baseline="0" dirty="0" err="1" smtClean="0"/>
              <a:t>phải</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theo</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a:t>
            </a:r>
            <a:endParaRPr lang="en-US" dirty="0" smtClean="0"/>
          </a:p>
          <a:p>
            <a:r>
              <a:rPr lang="en-US" dirty="0" err="1" smtClean="0"/>
              <a:t>Tham</a:t>
            </a:r>
            <a:r>
              <a:rPr lang="en-US" dirty="0" smtClean="0"/>
              <a:t> </a:t>
            </a:r>
            <a:r>
              <a:rPr lang="en-US" dirty="0" err="1" smtClean="0"/>
              <a:t>gia</a:t>
            </a:r>
            <a:r>
              <a:rPr lang="en-US" dirty="0" smtClean="0"/>
              <a:t> </a:t>
            </a:r>
            <a:r>
              <a:rPr lang="en-US" dirty="0" err="1" smtClean="0"/>
              <a:t>bhxh</a:t>
            </a:r>
            <a:r>
              <a:rPr lang="en-US" dirty="0" smtClean="0"/>
              <a:t> </a:t>
            </a:r>
            <a:r>
              <a:rPr lang="en-US" dirty="0" err="1" smtClean="0"/>
              <a:t>tự</a:t>
            </a:r>
            <a:r>
              <a:rPr lang="en-US" baseline="0" dirty="0" smtClean="0"/>
              <a:t> </a:t>
            </a:r>
            <a:r>
              <a:rPr lang="en-US" baseline="0" dirty="0" err="1" smtClean="0"/>
              <a:t>nguyện</a:t>
            </a:r>
            <a:r>
              <a:rPr lang="en-US" baseline="0" dirty="0" smtClean="0"/>
              <a:t>: </a:t>
            </a:r>
            <a:r>
              <a:rPr lang="en-US" baseline="0" dirty="0" err="1" smtClean="0"/>
              <a:t>chủ</a:t>
            </a:r>
            <a:r>
              <a:rPr lang="en-US" baseline="0" dirty="0" smtClean="0"/>
              <a:t> </a:t>
            </a:r>
            <a:r>
              <a:rPr lang="en-US" baseline="0" dirty="0" err="1" smtClean="0"/>
              <a:t>yếu</a:t>
            </a:r>
            <a:r>
              <a:rPr lang="en-US" baseline="0" dirty="0" smtClean="0"/>
              <a:t> </a:t>
            </a:r>
            <a:r>
              <a:rPr lang="en-US" baseline="0" dirty="0" err="1" smtClean="0"/>
              <a:t>là</a:t>
            </a:r>
            <a:r>
              <a:rPr lang="en-US" baseline="0" dirty="0" smtClean="0"/>
              <a:t> </a:t>
            </a:r>
            <a:r>
              <a:rPr lang="en-US" baseline="0" dirty="0" err="1" smtClean="0"/>
              <a:t>người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tự</a:t>
            </a:r>
            <a:r>
              <a:rPr lang="en-US" baseline="0" dirty="0" smtClean="0"/>
              <a:t> do, </a:t>
            </a:r>
            <a:r>
              <a:rPr lang="en-US" baseline="0" dirty="0" err="1" smtClean="0"/>
              <a:t>miễn</a:t>
            </a:r>
            <a:r>
              <a:rPr lang="en-US" baseline="0" dirty="0" smtClean="0"/>
              <a:t> </a:t>
            </a:r>
            <a:r>
              <a:rPr lang="en-US" baseline="0" dirty="0" err="1" smtClean="0"/>
              <a:t>sao</a:t>
            </a:r>
            <a:r>
              <a:rPr lang="en-US" baseline="0" dirty="0" smtClean="0"/>
              <a:t> </a:t>
            </a:r>
            <a:r>
              <a:rPr lang="en-US" baseline="0" dirty="0" err="1" smtClean="0"/>
              <a:t>họ</a:t>
            </a:r>
            <a:r>
              <a:rPr lang="en-US" baseline="0" dirty="0" smtClean="0"/>
              <a:t> </a:t>
            </a:r>
            <a:r>
              <a:rPr lang="en-US" baseline="0" dirty="0" err="1" smtClean="0"/>
              <a:t>có</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a:t>
            </a:r>
            <a:r>
              <a:rPr lang="en-US" baseline="0" dirty="0" err="1" smtClean="0"/>
              <a:t>họ</a:t>
            </a:r>
            <a:r>
              <a:rPr lang="en-US" baseline="0" dirty="0" smtClean="0"/>
              <a:t> </a:t>
            </a:r>
            <a:r>
              <a:rPr lang="en-US" baseline="0" dirty="0" err="1" smtClean="0"/>
              <a:t>đóng</a:t>
            </a:r>
            <a:r>
              <a:rPr lang="en-US" baseline="0" dirty="0" smtClean="0"/>
              <a:t>, </a:t>
            </a:r>
            <a:r>
              <a:rPr lang="en-US" baseline="0" dirty="0" err="1" smtClean="0"/>
              <a:t>và</a:t>
            </a:r>
            <a:r>
              <a:rPr lang="en-US" baseline="0" dirty="0" smtClean="0"/>
              <a:t> </a:t>
            </a:r>
            <a:r>
              <a:rPr lang="en-US" baseline="0" dirty="0" err="1" smtClean="0"/>
              <a:t>cơ</a:t>
            </a:r>
            <a:r>
              <a:rPr lang="en-US" baseline="0" dirty="0" smtClean="0"/>
              <a:t> </a:t>
            </a:r>
            <a:r>
              <a:rPr lang="en-US" baseline="0" dirty="0" err="1" smtClean="0"/>
              <a:t>quan</a:t>
            </a:r>
            <a:r>
              <a:rPr lang="en-US" baseline="0" dirty="0" smtClean="0"/>
              <a:t> </a:t>
            </a:r>
            <a:r>
              <a:rPr lang="en-US" baseline="0" dirty="0" err="1" smtClean="0"/>
              <a:t>bhxh</a:t>
            </a:r>
            <a:r>
              <a:rPr lang="en-US" baseline="0" dirty="0" smtClean="0"/>
              <a:t> </a:t>
            </a:r>
            <a:r>
              <a:rPr lang="en-US" baseline="0" dirty="0" err="1" smtClean="0"/>
              <a:t>sẽ</a:t>
            </a:r>
            <a:r>
              <a:rPr lang="en-US" baseline="0" dirty="0" smtClean="0"/>
              <a:t> </a:t>
            </a:r>
            <a:r>
              <a:rPr lang="en-US" baseline="0" dirty="0" err="1" smtClean="0"/>
              <a:t>đưa</a:t>
            </a:r>
            <a:r>
              <a:rPr lang="en-US" baseline="0" dirty="0" smtClean="0"/>
              <a:t> </a:t>
            </a:r>
            <a:r>
              <a:rPr lang="en-US" baseline="0" dirty="0" err="1" smtClean="0"/>
              <a:t>ra</a:t>
            </a:r>
            <a:r>
              <a:rPr lang="en-US" baseline="0" dirty="0" smtClean="0"/>
              <a:t> </a:t>
            </a:r>
            <a:r>
              <a:rPr lang="en-US" baseline="0" dirty="0" err="1" smtClean="0"/>
              <a:t>các</a:t>
            </a:r>
            <a:r>
              <a:rPr lang="en-US" baseline="0" dirty="0" smtClean="0"/>
              <a:t> </a:t>
            </a:r>
            <a:r>
              <a:rPr lang="en-US" baseline="0" dirty="0" err="1" smtClean="0"/>
              <a:t>mức</a:t>
            </a:r>
            <a:r>
              <a:rPr lang="en-US" baseline="0" dirty="0" smtClean="0"/>
              <a:t> </a:t>
            </a:r>
            <a:r>
              <a:rPr lang="en-US" baseline="0" dirty="0" err="1" smtClean="0"/>
              <a:t>cho</a:t>
            </a:r>
            <a:r>
              <a:rPr lang="en-US" baseline="0" dirty="0" smtClean="0"/>
              <a:t> </a:t>
            </a:r>
            <a:r>
              <a:rPr lang="en-US" baseline="0" dirty="0" err="1" smtClean="0"/>
              <a:t>họ</a:t>
            </a:r>
            <a:r>
              <a:rPr lang="en-US" baseline="0" dirty="0" smtClean="0"/>
              <a:t> </a:t>
            </a:r>
            <a:r>
              <a:rPr lang="en-US" baseline="0" dirty="0" err="1" smtClean="0"/>
              <a:t>lựa</a:t>
            </a:r>
            <a:r>
              <a:rPr lang="en-US" baseline="0" dirty="0" smtClean="0"/>
              <a:t> </a:t>
            </a:r>
            <a:r>
              <a:rPr lang="en-US" baseline="0" dirty="0" err="1" smtClean="0"/>
              <a:t>chọn</a:t>
            </a:r>
            <a:r>
              <a:rPr lang="en-US" baseline="0" dirty="0" smtClean="0"/>
              <a:t> </a:t>
            </a:r>
            <a:r>
              <a:rPr lang="en-US" baseline="0" dirty="0" err="1" smtClean="0"/>
              <a:t>và</a:t>
            </a:r>
            <a:r>
              <a:rPr lang="en-US" baseline="0" dirty="0" smtClean="0"/>
              <a:t> </a:t>
            </a:r>
            <a:r>
              <a:rPr lang="en-US" baseline="0" dirty="0" err="1" smtClean="0"/>
              <a:t>phương</a:t>
            </a:r>
            <a:r>
              <a:rPr lang="en-US" baseline="0" dirty="0" smtClean="0"/>
              <a:t> </a:t>
            </a:r>
            <a:r>
              <a:rPr lang="en-US" baseline="0" dirty="0" err="1" smtClean="0"/>
              <a:t>thức</a:t>
            </a:r>
            <a:r>
              <a:rPr lang="en-US" baseline="0" dirty="0" smtClean="0"/>
              <a:t> </a:t>
            </a:r>
            <a:r>
              <a:rPr lang="en-US" baseline="0" dirty="0" err="1" smtClean="0"/>
              <a:t>đóng</a:t>
            </a:r>
            <a:r>
              <a:rPr lang="en-US" baseline="0" dirty="0" smtClean="0"/>
              <a:t> </a:t>
            </a:r>
            <a:r>
              <a:rPr lang="en-US" baseline="0" dirty="0" err="1" smtClean="0"/>
              <a:t>theo</a:t>
            </a:r>
            <a:r>
              <a:rPr lang="en-US" baseline="0" dirty="0" smtClean="0"/>
              <a:t> </a:t>
            </a:r>
            <a:r>
              <a:rPr lang="en-US" baseline="0" dirty="0" err="1" smtClean="0"/>
              <a:t>tháng</a:t>
            </a:r>
            <a:r>
              <a:rPr lang="en-US" baseline="0" dirty="0" smtClean="0"/>
              <a:t>, </a:t>
            </a:r>
            <a:r>
              <a:rPr lang="en-US" baseline="0" dirty="0" err="1" smtClean="0"/>
              <a:t>quý</a:t>
            </a:r>
            <a:r>
              <a:rPr lang="en-US" baseline="0" dirty="0" smtClean="0"/>
              <a:t>, </a:t>
            </a:r>
            <a:r>
              <a:rPr lang="en-US" baseline="0" dirty="0" err="1" smtClean="0"/>
              <a:t>năm</a:t>
            </a:r>
            <a:r>
              <a:rPr lang="en-US" baseline="0" dirty="0" smtClean="0"/>
              <a:t> (</a:t>
            </a:r>
            <a:r>
              <a:rPr lang="en-US" baseline="0" dirty="0" err="1" smtClean="0"/>
              <a:t>tùy</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a:t>
            </a:r>
            <a:r>
              <a:rPr lang="en-US" baseline="0" dirty="0" err="1" smtClean="0"/>
              <a:t>lựa</a:t>
            </a:r>
            <a:r>
              <a:rPr lang="en-US" baseline="0" dirty="0" smtClean="0"/>
              <a:t> </a:t>
            </a:r>
            <a:r>
              <a:rPr lang="en-US" baseline="0" dirty="0" err="1" smtClean="0"/>
              <a:t>chọn</a:t>
            </a:r>
            <a:r>
              <a:rPr lang="en-US" baseline="0" dirty="0" smtClean="0"/>
              <a:t> </a:t>
            </a:r>
            <a:r>
              <a:rPr lang="en-US" baseline="0" dirty="0" err="1" smtClean="0"/>
              <a:t>mức</a:t>
            </a:r>
            <a:r>
              <a:rPr lang="en-US" baseline="0" dirty="0" smtClean="0"/>
              <a:t> </a:t>
            </a:r>
            <a:r>
              <a:rPr lang="en-US" baseline="0" dirty="0" err="1" smtClean="0"/>
              <a:t>và</a:t>
            </a:r>
            <a:r>
              <a:rPr lang="en-US" baseline="0" dirty="0" smtClean="0"/>
              <a:t> </a:t>
            </a:r>
            <a:r>
              <a:rPr lang="en-US" baseline="0" dirty="0" err="1" smtClean="0"/>
              <a:t>phương</a:t>
            </a:r>
            <a:r>
              <a:rPr lang="en-US" baseline="0" dirty="0" smtClean="0"/>
              <a:t> </a:t>
            </a:r>
            <a:r>
              <a:rPr lang="en-US" baseline="0" dirty="0" err="1" smtClean="0"/>
              <a:t>thức</a:t>
            </a:r>
            <a:r>
              <a:rPr lang="en-US" baseline="0" dirty="0" smtClean="0"/>
              <a:t> </a:t>
            </a:r>
            <a:r>
              <a:rPr lang="en-US" baseline="0" dirty="0" err="1" smtClean="0"/>
              <a:t>đóng</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35</a:t>
            </a:fld>
            <a:endParaRPr lang="en-US"/>
          </a:p>
        </p:txBody>
      </p:sp>
    </p:spTree>
    <p:extLst>
      <p:ext uri="{BB962C8B-B14F-4D97-AF65-F5344CB8AC3E}">
        <p14:creationId xmlns:p14="http://schemas.microsoft.com/office/powerpoint/2010/main" val="173116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Về</a:t>
            </a:r>
            <a:r>
              <a:rPr lang="en-US" baseline="0" dirty="0" smtClean="0"/>
              <a:t> </a:t>
            </a:r>
            <a:r>
              <a:rPr lang="en-US" baseline="0" dirty="0" err="1" smtClean="0"/>
              <a:t>mục</a:t>
            </a:r>
            <a:r>
              <a:rPr lang="en-US" baseline="0" dirty="0" smtClean="0"/>
              <a:t> </a:t>
            </a:r>
            <a:r>
              <a:rPr lang="en-US" baseline="0" dirty="0" err="1" smtClean="0"/>
              <a:t>tiêu</a:t>
            </a:r>
            <a:r>
              <a:rPr lang="en-US" baseline="0" dirty="0" smtClean="0"/>
              <a:t> </a:t>
            </a:r>
            <a:r>
              <a:rPr lang="en-US" baseline="0" dirty="0" err="1" smtClean="0"/>
              <a:t>học</a:t>
            </a:r>
            <a:r>
              <a:rPr lang="en-US" baseline="0" dirty="0" smtClean="0"/>
              <a:t> </a:t>
            </a:r>
            <a:r>
              <a:rPr lang="en-US" baseline="0" dirty="0" err="1" smtClean="0"/>
              <a:t>tập</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2</a:t>
            </a:fld>
            <a:endParaRPr lang="en-US"/>
          </a:p>
        </p:txBody>
      </p:sp>
    </p:spTree>
    <p:extLst>
      <p:ext uri="{BB962C8B-B14F-4D97-AF65-F5344CB8AC3E}">
        <p14:creationId xmlns:p14="http://schemas.microsoft.com/office/powerpoint/2010/main" val="3661155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Vd</a:t>
            </a:r>
            <a:r>
              <a:rPr lang="en-US" dirty="0" smtClean="0"/>
              <a:t> </a:t>
            </a:r>
            <a:r>
              <a:rPr lang="en-US" dirty="0" err="1" smtClean="0"/>
              <a:t>giáo</a:t>
            </a:r>
            <a:r>
              <a:rPr lang="en-US" baseline="0" dirty="0" smtClean="0"/>
              <a:t> </a:t>
            </a:r>
            <a:r>
              <a:rPr lang="en-US" baseline="0" dirty="0" err="1" smtClean="0"/>
              <a:t>viên</a:t>
            </a:r>
            <a:r>
              <a:rPr lang="en-US" baseline="0" dirty="0" smtClean="0"/>
              <a:t> 1 </a:t>
            </a:r>
            <a:r>
              <a:rPr lang="en-US" baseline="0" dirty="0" err="1" smtClean="0"/>
              <a:t>năm</a:t>
            </a:r>
            <a:r>
              <a:rPr lang="en-US" baseline="0" dirty="0" smtClean="0"/>
              <a:t> </a:t>
            </a:r>
            <a:r>
              <a:rPr lang="en-US" baseline="0" dirty="0" err="1" smtClean="0"/>
              <a:t>phải</a:t>
            </a:r>
            <a:r>
              <a:rPr lang="en-US" baseline="0" dirty="0" smtClean="0"/>
              <a:t> </a:t>
            </a:r>
            <a:r>
              <a:rPr lang="en-US" baseline="0" dirty="0" err="1" smtClean="0"/>
              <a:t>dạy</a:t>
            </a:r>
            <a:r>
              <a:rPr lang="en-US" baseline="0" dirty="0" smtClean="0"/>
              <a:t> 600h/ </a:t>
            </a:r>
            <a:r>
              <a:rPr lang="en-US" baseline="0" dirty="0" err="1" smtClean="0"/>
              <a:t>năm</a:t>
            </a:r>
            <a:r>
              <a:rPr lang="en-US" baseline="0" dirty="0" smtClean="0"/>
              <a:t>. </a:t>
            </a:r>
            <a:r>
              <a:rPr lang="en-US" baseline="0" dirty="0" err="1" smtClean="0"/>
              <a:t>Nếu</a:t>
            </a:r>
            <a:r>
              <a:rPr lang="en-US" baseline="0" dirty="0" smtClean="0"/>
              <a:t> </a:t>
            </a:r>
            <a:r>
              <a:rPr lang="en-US" baseline="0" dirty="0" err="1" smtClean="0"/>
              <a:t>họ</a:t>
            </a:r>
            <a:r>
              <a:rPr lang="en-US" baseline="0" dirty="0" smtClean="0"/>
              <a:t> </a:t>
            </a:r>
            <a:r>
              <a:rPr lang="en-US" baseline="0" dirty="0" err="1" smtClean="0"/>
              <a:t>dạy</a:t>
            </a:r>
            <a:r>
              <a:rPr lang="en-US" baseline="0" dirty="0" smtClean="0"/>
              <a:t> </a:t>
            </a:r>
            <a:r>
              <a:rPr lang="en-US" baseline="0" dirty="0" err="1" smtClean="0"/>
              <a:t>vượt</a:t>
            </a:r>
            <a:r>
              <a:rPr lang="en-US" baseline="0" dirty="0" smtClean="0"/>
              <a:t> </a:t>
            </a:r>
            <a:r>
              <a:rPr lang="en-US" baseline="0" dirty="0" err="1" smtClean="0"/>
              <a:t>lên</a:t>
            </a:r>
            <a:r>
              <a:rPr lang="en-US" baseline="0" dirty="0" smtClean="0"/>
              <a:t> </a:t>
            </a:r>
            <a:r>
              <a:rPr lang="en-US" baseline="0" dirty="0" err="1" smtClean="0"/>
              <a:t>ko</a:t>
            </a:r>
            <a:r>
              <a:rPr lang="en-US" baseline="0" dirty="0" smtClean="0"/>
              <a:t> </a:t>
            </a:r>
            <a:r>
              <a:rPr lang="en-US" baseline="0" dirty="0" err="1" smtClean="0"/>
              <a:t>quá</a:t>
            </a:r>
            <a:r>
              <a:rPr lang="en-US" baseline="0" dirty="0" smtClean="0"/>
              <a:t> 200 </a:t>
            </a:r>
            <a:r>
              <a:rPr lang="en-US" baseline="0" dirty="0" err="1" smtClean="0"/>
              <a:t>giờ</a:t>
            </a:r>
            <a:r>
              <a:rPr lang="en-US" baseline="0" dirty="0" smtClean="0"/>
              <a:t> </a:t>
            </a:r>
            <a:r>
              <a:rPr lang="en-US" baseline="0" dirty="0" err="1" smtClean="0"/>
              <a:t>thì</a:t>
            </a:r>
            <a:r>
              <a:rPr lang="en-US" baseline="0" dirty="0" smtClean="0"/>
              <a:t> </a:t>
            </a:r>
            <a:r>
              <a:rPr lang="en-US" baseline="0" dirty="0" err="1" smtClean="0"/>
              <a:t>họ</a:t>
            </a:r>
            <a:r>
              <a:rPr lang="en-US" baseline="0" dirty="0" smtClean="0"/>
              <a:t> </a:t>
            </a:r>
            <a:r>
              <a:rPr lang="en-US" baseline="0" dirty="0" err="1" smtClean="0"/>
              <a:t>được</a:t>
            </a:r>
            <a:r>
              <a:rPr lang="en-US" baseline="0" dirty="0" smtClean="0"/>
              <a:t> chi </a:t>
            </a:r>
            <a:r>
              <a:rPr lang="en-US" baseline="0" dirty="0" err="1" smtClean="0"/>
              <a:t>trả</a:t>
            </a:r>
            <a:r>
              <a:rPr lang="en-US" baseline="0" dirty="0" smtClean="0"/>
              <a:t> </a:t>
            </a:r>
            <a:r>
              <a:rPr lang="en-US" baseline="0" dirty="0" err="1" smtClean="0"/>
              <a:t>tiền</a:t>
            </a:r>
            <a:r>
              <a:rPr lang="en-US" baseline="0" dirty="0" smtClean="0"/>
              <a:t> </a:t>
            </a:r>
            <a:r>
              <a:rPr lang="en-US" baseline="0" dirty="0" err="1" smtClean="0"/>
              <a:t>vượt</a:t>
            </a:r>
            <a:r>
              <a:rPr lang="en-US" baseline="0" dirty="0" smtClean="0"/>
              <a:t> </a:t>
            </a:r>
            <a:r>
              <a:rPr lang="en-US" baseline="0" dirty="0" err="1" smtClean="0"/>
              <a:t>giờ</a:t>
            </a:r>
            <a:r>
              <a:rPr lang="en-US" baseline="0" dirty="0" smtClean="0"/>
              <a:t> </a:t>
            </a:r>
            <a:r>
              <a:rPr lang="en-US" baseline="0" dirty="0" err="1" smtClean="0"/>
              <a:t>nhưng</a:t>
            </a:r>
            <a:r>
              <a:rPr lang="en-US" baseline="0" dirty="0" smtClean="0"/>
              <a:t> </a:t>
            </a:r>
            <a:r>
              <a:rPr lang="en-US" baseline="0" dirty="0" err="1" smtClean="0"/>
              <a:t>ko</a:t>
            </a:r>
            <a:r>
              <a:rPr lang="en-US" baseline="0" dirty="0" smtClean="0"/>
              <a:t> </a:t>
            </a:r>
            <a:r>
              <a:rPr lang="en-US" baseline="0" dirty="0" err="1" smtClean="0"/>
              <a:t>đc</a:t>
            </a:r>
            <a:r>
              <a:rPr lang="en-US" baseline="0" dirty="0" smtClean="0"/>
              <a:t> </a:t>
            </a:r>
            <a:r>
              <a:rPr lang="en-US" baseline="0" dirty="0" err="1" smtClean="0"/>
              <a:t>quá</a:t>
            </a:r>
            <a:r>
              <a:rPr lang="en-US" baseline="0" dirty="0" smtClean="0"/>
              <a:t> 200h, </a:t>
            </a:r>
            <a:r>
              <a:rPr lang="en-US" baseline="0" dirty="0" err="1" smtClean="0"/>
              <a:t>trừ</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ngành</a:t>
            </a:r>
            <a:r>
              <a:rPr lang="en-US" baseline="0" dirty="0" smtClean="0"/>
              <a:t> </a:t>
            </a:r>
            <a:r>
              <a:rPr lang="en-US" baseline="0" dirty="0" err="1" smtClean="0"/>
              <a:t>nghề</a:t>
            </a:r>
            <a:r>
              <a:rPr lang="en-US" baseline="0" dirty="0" smtClean="0"/>
              <a:t> may </a:t>
            </a:r>
            <a:r>
              <a:rPr lang="en-US" baseline="0" dirty="0" err="1" smtClean="0"/>
              <a:t>mặc</a:t>
            </a:r>
            <a:r>
              <a:rPr lang="en-US" baseline="0" dirty="0" smtClean="0"/>
              <a:t>: </a:t>
            </a:r>
            <a:r>
              <a:rPr lang="en-US" baseline="0" dirty="0" err="1" smtClean="0"/>
              <a:t>cuối</a:t>
            </a:r>
            <a:r>
              <a:rPr lang="en-US" baseline="0" dirty="0" smtClean="0"/>
              <a:t> </a:t>
            </a:r>
            <a:r>
              <a:rPr lang="en-US" baseline="0" dirty="0" err="1" smtClean="0"/>
              <a:t>năm</a:t>
            </a:r>
            <a:r>
              <a:rPr lang="en-US" baseline="0" dirty="0" smtClean="0"/>
              <a:t> do </a:t>
            </a:r>
            <a:r>
              <a:rPr lang="en-US" baseline="0" dirty="0" err="1" smtClean="0"/>
              <a:t>nhu</a:t>
            </a:r>
            <a:r>
              <a:rPr lang="en-US" baseline="0" dirty="0" smtClean="0"/>
              <a:t> </a:t>
            </a:r>
            <a:r>
              <a:rPr lang="en-US" baseline="0" dirty="0" err="1" smtClean="0"/>
              <a:t>cầu</a:t>
            </a:r>
            <a:r>
              <a:rPr lang="en-US" baseline="0" dirty="0" smtClean="0"/>
              <a:t> may </a:t>
            </a:r>
            <a:r>
              <a:rPr lang="en-US" baseline="0" dirty="0" err="1" smtClean="0"/>
              <a:t>mặc</a:t>
            </a:r>
            <a:r>
              <a:rPr lang="en-US" baseline="0" dirty="0" smtClean="0"/>
              <a:t> </a:t>
            </a:r>
            <a:r>
              <a:rPr lang="en-US" baseline="0" dirty="0" err="1" smtClean="0"/>
              <a:t>qao</a:t>
            </a:r>
            <a:r>
              <a:rPr lang="en-US" baseline="0" dirty="0" smtClean="0"/>
              <a:t> </a:t>
            </a:r>
            <a:r>
              <a:rPr lang="en-US" baseline="0" dirty="0" err="1" smtClean="0"/>
              <a:t>mới</a:t>
            </a:r>
            <a:r>
              <a:rPr lang="en-US" baseline="0" dirty="0" smtClean="0"/>
              <a:t> </a:t>
            </a:r>
            <a:r>
              <a:rPr lang="en-US" baseline="0" dirty="0" err="1" smtClean="0"/>
              <a:t>cphu</a:t>
            </a:r>
            <a:r>
              <a:rPr lang="en-US" baseline="0" dirty="0" smtClean="0"/>
              <a:t> </a:t>
            </a:r>
            <a:r>
              <a:rPr lang="en-US" baseline="0" dirty="0" err="1" smtClean="0"/>
              <a:t>cho</a:t>
            </a:r>
            <a:r>
              <a:rPr lang="en-US" baseline="0" dirty="0" smtClean="0"/>
              <a:t> </a:t>
            </a:r>
            <a:r>
              <a:rPr lang="en-US" baseline="0" dirty="0" err="1" smtClean="0"/>
              <a:t>phép</a:t>
            </a:r>
            <a:r>
              <a:rPr lang="en-US" baseline="0" dirty="0" smtClean="0"/>
              <a:t> </a:t>
            </a:r>
            <a:r>
              <a:rPr lang="en-US" baseline="0" dirty="0" err="1" smtClean="0"/>
              <a:t>làm</a:t>
            </a:r>
            <a:r>
              <a:rPr lang="en-US" baseline="0" dirty="0" smtClean="0"/>
              <a:t> </a:t>
            </a:r>
            <a:r>
              <a:rPr lang="en-US" baseline="0" dirty="0" err="1" smtClean="0"/>
              <a:t>thêm</a:t>
            </a:r>
            <a:r>
              <a:rPr lang="en-US" baseline="0" dirty="0" smtClean="0"/>
              <a:t> </a:t>
            </a:r>
            <a:r>
              <a:rPr lang="en-US" baseline="0" dirty="0" err="1" smtClean="0"/>
              <a:t>đến</a:t>
            </a:r>
            <a:r>
              <a:rPr lang="en-US" baseline="0" dirty="0" smtClean="0"/>
              <a:t> 300 </a:t>
            </a:r>
            <a:r>
              <a:rPr lang="en-US" baseline="0" dirty="0" err="1" smtClean="0"/>
              <a:t>giờ</a:t>
            </a:r>
            <a:r>
              <a:rPr lang="en-US" baseline="0" dirty="0" smtClean="0"/>
              <a:t>/ </a:t>
            </a:r>
            <a:r>
              <a:rPr lang="en-US" baseline="0" dirty="0" err="1" smtClean="0"/>
              <a:t>năm</a:t>
            </a:r>
            <a:r>
              <a:rPr lang="en-US" baseline="0" dirty="0" smtClean="0"/>
              <a:t>. </a:t>
            </a:r>
            <a:r>
              <a:rPr lang="en-US" baseline="0" dirty="0" err="1" smtClean="0"/>
              <a:t>Hoặc</a:t>
            </a:r>
            <a:r>
              <a:rPr lang="en-US" baseline="0" dirty="0" smtClean="0"/>
              <a:t> </a:t>
            </a:r>
            <a:r>
              <a:rPr lang="en-US" baseline="0" dirty="0" err="1" smtClean="0"/>
              <a:t>ngành</a:t>
            </a:r>
            <a:r>
              <a:rPr lang="en-US" baseline="0" dirty="0" smtClean="0"/>
              <a:t> </a:t>
            </a:r>
            <a:r>
              <a:rPr lang="en-US" baseline="0" dirty="0" err="1" smtClean="0"/>
              <a:t>nghề</a:t>
            </a:r>
            <a:r>
              <a:rPr lang="en-US" baseline="0" dirty="0" smtClean="0"/>
              <a:t> </a:t>
            </a:r>
            <a:r>
              <a:rPr lang="en-US" baseline="0" dirty="0" err="1" smtClean="0"/>
              <a:t>hải</a:t>
            </a:r>
            <a:r>
              <a:rPr lang="en-US" baseline="0" dirty="0" smtClean="0"/>
              <a:t> </a:t>
            </a:r>
            <a:r>
              <a:rPr lang="en-US" baseline="0" dirty="0" err="1" smtClean="0"/>
              <a:t>sản</a:t>
            </a:r>
            <a:r>
              <a:rPr lang="en-US" baseline="0" dirty="0" smtClean="0"/>
              <a:t>, </a:t>
            </a:r>
            <a:r>
              <a:rPr lang="en-US" baseline="0" dirty="0" err="1" smtClean="0"/>
              <a:t>chế</a:t>
            </a:r>
            <a:r>
              <a:rPr lang="en-US" baseline="0" dirty="0" smtClean="0"/>
              <a:t> </a:t>
            </a:r>
            <a:r>
              <a:rPr lang="en-US" baseline="0" dirty="0" err="1" smtClean="0"/>
              <a:t>biến</a:t>
            </a:r>
            <a:r>
              <a:rPr lang="en-US" baseline="0" dirty="0" smtClean="0"/>
              <a:t> </a:t>
            </a:r>
            <a:r>
              <a:rPr lang="en-US" baseline="0" dirty="0" err="1" smtClean="0"/>
              <a:t>cá</a:t>
            </a:r>
            <a:r>
              <a:rPr lang="en-US" baseline="0" dirty="0" smtClean="0"/>
              <a:t> </a:t>
            </a:r>
            <a:r>
              <a:rPr lang="en-US" baseline="0" dirty="0" err="1" smtClean="0"/>
              <a:t>basa</a:t>
            </a:r>
            <a:r>
              <a:rPr lang="en-US" baseline="0" dirty="0" smtClean="0"/>
              <a:t>, do </a:t>
            </a:r>
            <a:r>
              <a:rPr lang="en-US" baseline="0" dirty="0" err="1" smtClean="0"/>
              <a:t>nhu</a:t>
            </a:r>
            <a:r>
              <a:rPr lang="en-US" baseline="0" dirty="0" smtClean="0"/>
              <a:t> </a:t>
            </a:r>
            <a:r>
              <a:rPr lang="en-US" baseline="0" dirty="0" err="1" smtClean="0"/>
              <a:t>cầu</a:t>
            </a:r>
            <a:r>
              <a:rPr lang="en-US" baseline="0" dirty="0" smtClean="0"/>
              <a:t> </a:t>
            </a:r>
            <a:r>
              <a:rPr lang="en-US" baseline="0" dirty="0" err="1" smtClean="0"/>
              <a:t>người</a:t>
            </a:r>
            <a:r>
              <a:rPr lang="en-US" baseline="0" dirty="0" smtClean="0"/>
              <a:t> </a:t>
            </a:r>
            <a:r>
              <a:rPr lang="en-US" baseline="0" dirty="0" err="1" smtClean="0"/>
              <a:t>nước</a:t>
            </a:r>
            <a:r>
              <a:rPr lang="en-US" baseline="0" dirty="0" smtClean="0"/>
              <a:t> </a:t>
            </a:r>
            <a:r>
              <a:rPr lang="en-US" baseline="0" dirty="0" err="1" smtClean="0"/>
              <a:t>ngoài</a:t>
            </a:r>
            <a:r>
              <a:rPr lang="en-US" baseline="0" dirty="0" smtClean="0"/>
              <a:t>, </a:t>
            </a:r>
            <a:r>
              <a:rPr lang="en-US" baseline="0" dirty="0" err="1" smtClean="0"/>
              <a:t>chính</a:t>
            </a:r>
            <a:r>
              <a:rPr lang="en-US" baseline="0" dirty="0" smtClean="0"/>
              <a:t> </a:t>
            </a:r>
            <a:r>
              <a:rPr lang="en-US" baseline="0" dirty="0" err="1" smtClean="0"/>
              <a:t>phủ</a:t>
            </a:r>
            <a:r>
              <a:rPr lang="en-US" baseline="0" dirty="0" smtClean="0"/>
              <a:t> </a:t>
            </a:r>
            <a:r>
              <a:rPr lang="en-US" baseline="0" dirty="0" err="1" smtClean="0"/>
              <a:t>cho</a:t>
            </a:r>
            <a:r>
              <a:rPr lang="en-US" baseline="0" dirty="0" smtClean="0"/>
              <a:t> </a:t>
            </a:r>
            <a:r>
              <a:rPr lang="en-US" baseline="0" dirty="0" err="1" smtClean="0"/>
              <a:t>phép</a:t>
            </a:r>
            <a:r>
              <a:rPr lang="en-US" baseline="0" dirty="0" smtClean="0"/>
              <a:t> </a:t>
            </a:r>
            <a:r>
              <a:rPr lang="en-US" baseline="0" dirty="0" err="1" smtClean="0"/>
              <a:t>làm</a:t>
            </a:r>
            <a:r>
              <a:rPr lang="en-US" baseline="0" dirty="0" smtClean="0"/>
              <a:t> </a:t>
            </a:r>
            <a:r>
              <a:rPr lang="en-US" baseline="0" dirty="0" err="1" smtClean="0"/>
              <a:t>thêm</a:t>
            </a:r>
            <a:r>
              <a:rPr lang="en-US" baseline="0" dirty="0" smtClean="0"/>
              <a:t> 300h/ </a:t>
            </a:r>
            <a:r>
              <a:rPr lang="en-US" baseline="0" dirty="0" err="1" smtClean="0"/>
              <a:t>năm</a:t>
            </a:r>
            <a:r>
              <a:rPr lang="en-US" baseline="0" dirty="0" smtClean="0"/>
              <a:t>.</a:t>
            </a:r>
          </a:p>
          <a:p>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nghỉ</a:t>
            </a:r>
            <a:r>
              <a:rPr lang="en-US" baseline="0" dirty="0" smtClean="0"/>
              <a:t> </a:t>
            </a:r>
            <a:r>
              <a:rPr lang="en-US" baseline="0" dirty="0" err="1" smtClean="0"/>
              <a:t>ngơi</a:t>
            </a:r>
            <a:r>
              <a:rPr lang="en-US" baseline="0" dirty="0" smtClean="0"/>
              <a:t>: </a:t>
            </a:r>
            <a:r>
              <a:rPr lang="en-US" baseline="0" dirty="0" err="1" smtClean="0"/>
              <a:t>nghỉ</a:t>
            </a:r>
            <a:r>
              <a:rPr lang="en-US" baseline="0" dirty="0" smtClean="0"/>
              <a:t> </a:t>
            </a:r>
            <a:r>
              <a:rPr lang="en-US" baseline="0" dirty="0" err="1" smtClean="0"/>
              <a:t>giữa</a:t>
            </a:r>
            <a:r>
              <a:rPr lang="en-US" baseline="0" dirty="0" smtClean="0"/>
              <a:t> ca </a:t>
            </a:r>
            <a:r>
              <a:rPr lang="en-US" baseline="0" dirty="0" err="1" smtClean="0"/>
              <a:t>ít</a:t>
            </a:r>
            <a:r>
              <a:rPr lang="en-US" baseline="0" dirty="0" smtClean="0"/>
              <a:t> </a:t>
            </a:r>
            <a:r>
              <a:rPr lang="en-US" baseline="0" dirty="0" err="1" smtClean="0"/>
              <a:t>nhất</a:t>
            </a:r>
            <a:r>
              <a:rPr lang="en-US" baseline="0" dirty="0" smtClean="0"/>
              <a:t> 30 </a:t>
            </a:r>
            <a:r>
              <a:rPr lang="en-US" baseline="0" dirty="0" err="1" smtClean="0"/>
              <a:t>phút</a:t>
            </a:r>
            <a:r>
              <a:rPr lang="en-US" baseline="0" dirty="0" smtClean="0"/>
              <a:t>; </a:t>
            </a:r>
            <a:r>
              <a:rPr lang="en-US" baseline="0" dirty="0" err="1" smtClean="0"/>
              <a:t>nghỉ</a:t>
            </a:r>
            <a:r>
              <a:rPr lang="en-US" baseline="0" dirty="0" smtClean="0"/>
              <a:t> </a:t>
            </a:r>
            <a:r>
              <a:rPr lang="en-US" baseline="0" dirty="0" err="1" smtClean="0"/>
              <a:t>hàng</a:t>
            </a:r>
            <a:r>
              <a:rPr lang="en-US" baseline="0" dirty="0" smtClean="0"/>
              <a:t> </a:t>
            </a:r>
            <a:r>
              <a:rPr lang="en-US" baseline="0" dirty="0" err="1" smtClean="0"/>
              <a:t>tuần</a:t>
            </a:r>
            <a:r>
              <a:rPr lang="en-US" baseline="0" dirty="0" smtClean="0"/>
              <a:t> </a:t>
            </a:r>
            <a:r>
              <a:rPr lang="en-US" baseline="0" dirty="0" err="1" smtClean="0"/>
              <a:t>ít</a:t>
            </a:r>
            <a:r>
              <a:rPr lang="en-US" baseline="0" dirty="0" smtClean="0"/>
              <a:t> </a:t>
            </a:r>
            <a:r>
              <a:rPr lang="en-US" baseline="0" dirty="0" err="1" smtClean="0"/>
              <a:t>nhất</a:t>
            </a:r>
            <a:r>
              <a:rPr lang="en-US" baseline="0" dirty="0" smtClean="0"/>
              <a:t> 24h </a:t>
            </a:r>
            <a:r>
              <a:rPr lang="en-US" baseline="0" dirty="0" err="1" smtClean="0"/>
              <a:t>liên</a:t>
            </a:r>
            <a:r>
              <a:rPr lang="en-US" baseline="0" dirty="0" smtClean="0"/>
              <a:t> </a:t>
            </a:r>
            <a:r>
              <a:rPr lang="en-US" baseline="0" dirty="0" err="1" smtClean="0"/>
              <a:t>tục</a:t>
            </a:r>
            <a:r>
              <a:rPr lang="en-US" baseline="0" dirty="0" smtClean="0"/>
              <a:t>; </a:t>
            </a:r>
            <a:r>
              <a:rPr lang="en-US" baseline="0" dirty="0" err="1" smtClean="0"/>
              <a:t>nghỉ</a:t>
            </a:r>
            <a:r>
              <a:rPr lang="en-US" baseline="0" dirty="0" smtClean="0"/>
              <a:t> </a:t>
            </a:r>
            <a:r>
              <a:rPr lang="en-US" baseline="0" dirty="0" err="1" smtClean="0"/>
              <a:t>hàng</a:t>
            </a:r>
            <a:r>
              <a:rPr lang="en-US" baseline="0" dirty="0" smtClean="0"/>
              <a:t> </a:t>
            </a:r>
            <a:r>
              <a:rPr lang="en-US" baseline="0" dirty="0" err="1" smtClean="0"/>
              <a:t>năm</a:t>
            </a:r>
            <a:r>
              <a:rPr lang="en-US" baseline="0" dirty="0" smtClean="0"/>
              <a:t> </a:t>
            </a:r>
            <a:r>
              <a:rPr lang="en-US" baseline="0" dirty="0" err="1" smtClean="0"/>
              <a:t>hưởng</a:t>
            </a:r>
            <a:r>
              <a:rPr lang="en-US" baseline="0" dirty="0" smtClean="0"/>
              <a:t> </a:t>
            </a:r>
            <a:r>
              <a:rPr lang="en-US" baseline="0" dirty="0" err="1" smtClean="0"/>
              <a:t>nguyên</a:t>
            </a:r>
            <a:r>
              <a:rPr lang="en-US" baseline="0" dirty="0" smtClean="0"/>
              <a:t> </a:t>
            </a:r>
            <a:r>
              <a:rPr lang="en-US" baseline="0" dirty="0" err="1" smtClean="0"/>
              <a:t>lương</a:t>
            </a:r>
            <a:r>
              <a:rPr lang="en-US" baseline="0" dirty="0" smtClean="0"/>
              <a:t> (12 </a:t>
            </a:r>
            <a:r>
              <a:rPr lang="en-US" baseline="0" dirty="0" err="1" smtClean="0"/>
              <a:t>ngày</a:t>
            </a:r>
            <a:r>
              <a:rPr lang="en-US" baseline="0" dirty="0" smtClean="0"/>
              <a:t> </a:t>
            </a:r>
            <a:r>
              <a:rPr lang="en-US" baseline="0" dirty="0" err="1" smtClean="0"/>
              <a:t>phép</a:t>
            </a:r>
            <a:r>
              <a:rPr lang="en-US" baseline="0" dirty="0" smtClean="0"/>
              <a:t>). </a:t>
            </a:r>
            <a:r>
              <a:rPr lang="en-US" baseline="0" dirty="0" err="1" smtClean="0"/>
              <a:t>Nghỉ</a:t>
            </a:r>
            <a:r>
              <a:rPr lang="en-US" baseline="0" dirty="0" smtClean="0"/>
              <a:t> </a:t>
            </a:r>
            <a:r>
              <a:rPr lang="en-US" baseline="0" dirty="0" err="1" smtClean="0"/>
              <a:t>lễ</a:t>
            </a:r>
            <a:r>
              <a:rPr lang="en-US" baseline="0" dirty="0" smtClean="0"/>
              <a:t> </a:t>
            </a:r>
            <a:r>
              <a:rPr lang="en-US" baseline="0" dirty="0" err="1" smtClean="0"/>
              <a:t>tết</a:t>
            </a:r>
            <a:r>
              <a:rPr lang="en-US" baseline="0" dirty="0" smtClean="0"/>
              <a:t> </a:t>
            </a:r>
            <a:r>
              <a:rPr lang="en-US" baseline="0" dirty="0" err="1" smtClean="0"/>
              <a:t>hưởng</a:t>
            </a:r>
            <a:r>
              <a:rPr lang="en-US" baseline="0" dirty="0" smtClean="0"/>
              <a:t> </a:t>
            </a:r>
            <a:r>
              <a:rPr lang="en-US" baseline="0" dirty="0" err="1" smtClean="0"/>
              <a:t>nguyên</a:t>
            </a:r>
            <a:r>
              <a:rPr lang="en-US" baseline="0" dirty="0" smtClean="0"/>
              <a:t> </a:t>
            </a:r>
            <a:r>
              <a:rPr lang="en-US" baseline="0" dirty="0" err="1" smtClean="0"/>
              <a:t>lương</a:t>
            </a:r>
            <a:r>
              <a:rPr lang="en-US" baseline="0" dirty="0" smtClean="0"/>
              <a:t>. </a:t>
            </a:r>
            <a:r>
              <a:rPr lang="en-US" baseline="0" dirty="0" err="1" smtClean="0"/>
              <a:t>Nghỉ</a:t>
            </a:r>
            <a:r>
              <a:rPr lang="en-US" baseline="0" dirty="0" smtClean="0"/>
              <a:t> </a:t>
            </a:r>
            <a:r>
              <a:rPr lang="en-US" baseline="0" dirty="0" err="1" smtClean="0"/>
              <a:t>việc</a:t>
            </a:r>
            <a:r>
              <a:rPr lang="en-US" baseline="0" dirty="0" smtClean="0"/>
              <a:t> </a:t>
            </a:r>
            <a:r>
              <a:rPr lang="en-US" baseline="0" dirty="0" err="1" smtClean="0"/>
              <a:t>riêng</a:t>
            </a:r>
            <a:r>
              <a:rPr lang="en-US" baseline="0" dirty="0" smtClean="0"/>
              <a:t> </a:t>
            </a:r>
            <a:r>
              <a:rPr lang="en-US" baseline="0" dirty="0" err="1" smtClean="0"/>
              <a:t>như</a:t>
            </a:r>
            <a:r>
              <a:rPr lang="en-US" baseline="0" dirty="0" smtClean="0"/>
              <a:t> </a:t>
            </a:r>
            <a:r>
              <a:rPr lang="en-US" baseline="0" dirty="0" err="1" smtClean="0"/>
              <a:t>kết</a:t>
            </a:r>
            <a:r>
              <a:rPr lang="en-US" baseline="0" dirty="0" smtClean="0"/>
              <a:t> </a:t>
            </a:r>
            <a:r>
              <a:rPr lang="en-US" baseline="0" dirty="0" err="1" smtClean="0"/>
              <a:t>hôn</a:t>
            </a:r>
            <a:r>
              <a:rPr lang="en-US" baseline="0" dirty="0" smtClean="0"/>
              <a:t> (3 </a:t>
            </a:r>
            <a:r>
              <a:rPr lang="en-US" baseline="0" dirty="0" err="1" smtClean="0"/>
              <a:t>ngày</a:t>
            </a:r>
            <a:r>
              <a:rPr lang="en-US" baseline="0" dirty="0" smtClean="0"/>
              <a:t>), con </a:t>
            </a:r>
            <a:r>
              <a:rPr lang="en-US" baseline="0" dirty="0" err="1" smtClean="0"/>
              <a:t>đẻ</a:t>
            </a:r>
            <a:r>
              <a:rPr lang="en-US" baseline="0" dirty="0" smtClean="0"/>
              <a:t> con </a:t>
            </a:r>
            <a:r>
              <a:rPr lang="en-US" baseline="0" dirty="0" err="1" smtClean="0"/>
              <a:t>nuôi</a:t>
            </a:r>
            <a:r>
              <a:rPr lang="en-US" baseline="0" dirty="0" smtClean="0"/>
              <a:t> </a:t>
            </a:r>
            <a:r>
              <a:rPr lang="en-US" baseline="0" dirty="0" err="1" smtClean="0"/>
              <a:t>kết</a:t>
            </a:r>
            <a:r>
              <a:rPr lang="en-US" baseline="0" dirty="0" smtClean="0"/>
              <a:t> </a:t>
            </a:r>
            <a:r>
              <a:rPr lang="en-US" baseline="0" dirty="0" err="1" smtClean="0"/>
              <a:t>hôn</a:t>
            </a:r>
            <a:r>
              <a:rPr lang="en-US" baseline="0" dirty="0" smtClean="0"/>
              <a:t> </a:t>
            </a:r>
            <a:r>
              <a:rPr lang="en-US" baseline="0" dirty="0" err="1" smtClean="0"/>
              <a:t>nghỉ</a:t>
            </a:r>
            <a:r>
              <a:rPr lang="en-US" baseline="0" dirty="0" smtClean="0"/>
              <a:t> 1 </a:t>
            </a:r>
            <a:r>
              <a:rPr lang="en-US" baseline="0" dirty="0" err="1" smtClean="0"/>
              <a:t>ngày</a:t>
            </a:r>
            <a:r>
              <a:rPr lang="en-US" baseline="0" dirty="0" smtClean="0"/>
              <a:t>, </a:t>
            </a:r>
            <a:r>
              <a:rPr lang="en-US" baseline="0" dirty="0" err="1" smtClean="0"/>
              <a:t>tứ</a:t>
            </a:r>
            <a:r>
              <a:rPr lang="en-US" baseline="0" dirty="0" smtClean="0"/>
              <a:t> </a:t>
            </a:r>
            <a:r>
              <a:rPr lang="en-US" baseline="0" dirty="0" err="1" smtClean="0"/>
              <a:t>thân</a:t>
            </a:r>
            <a:r>
              <a:rPr lang="en-US" baseline="0" dirty="0" smtClean="0"/>
              <a:t> </a:t>
            </a:r>
            <a:r>
              <a:rPr lang="en-US" baseline="0" dirty="0" err="1" smtClean="0"/>
              <a:t>phụ</a:t>
            </a:r>
            <a:r>
              <a:rPr lang="en-US" baseline="0" dirty="0" smtClean="0"/>
              <a:t> </a:t>
            </a:r>
            <a:r>
              <a:rPr lang="en-US" baseline="0" dirty="0" err="1" smtClean="0"/>
              <a:t>mẫu</a:t>
            </a:r>
            <a:r>
              <a:rPr lang="en-US" baseline="0" dirty="0" smtClean="0"/>
              <a:t> 3 </a:t>
            </a:r>
            <a:r>
              <a:rPr lang="en-US" baseline="0" dirty="0" err="1" smtClean="0"/>
              <a:t>ngày</a:t>
            </a:r>
            <a:r>
              <a:rPr lang="en-US" baseline="0" dirty="0" smtClean="0"/>
              <a:t>. </a:t>
            </a:r>
            <a:r>
              <a:rPr lang="en-US" baseline="0" dirty="0" err="1" smtClean="0"/>
              <a:t>Nghỉ</a:t>
            </a:r>
            <a:r>
              <a:rPr lang="en-US" baseline="0" dirty="0" smtClean="0"/>
              <a:t> </a:t>
            </a:r>
            <a:r>
              <a:rPr lang="en-US" baseline="0" dirty="0" err="1" smtClean="0"/>
              <a:t>mà</a:t>
            </a:r>
            <a:r>
              <a:rPr lang="en-US" baseline="0" dirty="0" smtClean="0"/>
              <a:t> </a:t>
            </a:r>
            <a:r>
              <a:rPr lang="en-US" baseline="0" dirty="0" err="1" smtClean="0"/>
              <a:t>ko</a:t>
            </a:r>
            <a:r>
              <a:rPr lang="en-US" baseline="0" dirty="0" smtClean="0"/>
              <a:t> </a:t>
            </a:r>
            <a:r>
              <a:rPr lang="en-US" baseline="0" dirty="0" err="1" smtClean="0"/>
              <a:t>hưởng</a:t>
            </a:r>
            <a:r>
              <a:rPr lang="en-US" baseline="0" dirty="0" smtClean="0"/>
              <a:t> </a:t>
            </a:r>
            <a:r>
              <a:rPr lang="en-US" baseline="0" dirty="0" err="1" smtClean="0"/>
              <a:t>lương</a:t>
            </a:r>
            <a:r>
              <a:rPr lang="en-US" baseline="0" dirty="0" smtClean="0"/>
              <a:t> 1 </a:t>
            </a:r>
            <a:r>
              <a:rPr lang="en-US" baseline="0" dirty="0" err="1" smtClean="0"/>
              <a:t>ngày</a:t>
            </a:r>
            <a:r>
              <a:rPr lang="en-US" baseline="0" dirty="0" smtClean="0"/>
              <a:t> </a:t>
            </a:r>
            <a:r>
              <a:rPr lang="en-US" baseline="0" dirty="0" err="1" smtClean="0"/>
              <a:t>trong</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ông</a:t>
            </a:r>
            <a:r>
              <a:rPr lang="en-US" baseline="0" dirty="0" smtClean="0"/>
              <a:t> </a:t>
            </a:r>
            <a:r>
              <a:rPr lang="en-US" baseline="0" dirty="0" err="1" smtClean="0"/>
              <a:t>bà</a:t>
            </a:r>
            <a:r>
              <a:rPr lang="en-US" baseline="0" dirty="0" smtClean="0"/>
              <a:t> </a:t>
            </a:r>
            <a:r>
              <a:rPr lang="en-US" baseline="0" dirty="0" err="1" smtClean="0"/>
              <a:t>nội</a:t>
            </a:r>
            <a:r>
              <a:rPr lang="en-US" baseline="0" dirty="0" smtClean="0"/>
              <a:t> </a:t>
            </a:r>
            <a:r>
              <a:rPr lang="en-US" baseline="0" dirty="0" err="1" smtClean="0"/>
              <a:t>ngoại</a:t>
            </a:r>
            <a:r>
              <a:rPr lang="en-US" baseline="0" dirty="0" smtClean="0"/>
              <a:t>, </a:t>
            </a:r>
            <a:r>
              <a:rPr lang="en-US" baseline="0" dirty="0" err="1" smtClean="0"/>
              <a:t>anh</a:t>
            </a:r>
            <a:r>
              <a:rPr lang="en-US" baseline="0" dirty="0" smtClean="0"/>
              <a:t> </a:t>
            </a:r>
            <a:r>
              <a:rPr lang="en-US" baseline="0" dirty="0" err="1" smtClean="0"/>
              <a:t>chị</a:t>
            </a:r>
            <a:r>
              <a:rPr lang="en-US" baseline="0" dirty="0" smtClean="0"/>
              <a:t> </a:t>
            </a:r>
            <a:r>
              <a:rPr lang="en-US" baseline="0" dirty="0" err="1" smtClean="0"/>
              <a:t>em</a:t>
            </a:r>
            <a:r>
              <a:rPr lang="en-US" baseline="0" dirty="0" smtClean="0"/>
              <a:t> </a:t>
            </a:r>
            <a:r>
              <a:rPr lang="en-US" baseline="0" dirty="0" err="1" smtClean="0"/>
              <a:t>ruột</a:t>
            </a:r>
            <a:r>
              <a:rPr lang="en-US" baseline="0" dirty="0" smtClean="0"/>
              <a:t> </a:t>
            </a:r>
            <a:r>
              <a:rPr lang="en-US" baseline="0" dirty="0" err="1" smtClean="0"/>
              <a:t>chết</a:t>
            </a:r>
            <a:r>
              <a:rPr lang="en-US" baseline="0" dirty="0" smtClean="0"/>
              <a:t>; cha </a:t>
            </a:r>
            <a:r>
              <a:rPr lang="en-US" baseline="0" dirty="0" err="1" smtClean="0"/>
              <a:t>mẹ</a:t>
            </a:r>
            <a:r>
              <a:rPr lang="en-US" baseline="0" dirty="0" smtClean="0"/>
              <a:t> </a:t>
            </a:r>
            <a:r>
              <a:rPr lang="en-US" baseline="0" dirty="0" err="1" smtClean="0"/>
              <a:t>kết</a:t>
            </a:r>
            <a:r>
              <a:rPr lang="en-US" baseline="0" dirty="0" smtClean="0"/>
              <a:t> </a:t>
            </a:r>
            <a:r>
              <a:rPr lang="en-US" baseline="0" dirty="0" err="1" smtClean="0"/>
              <a:t>hôn</a:t>
            </a:r>
            <a:r>
              <a:rPr lang="en-US" baseline="0" dirty="0" smtClean="0"/>
              <a:t>, </a:t>
            </a:r>
            <a:r>
              <a:rPr lang="en-US" baseline="0" dirty="0" err="1" smtClean="0"/>
              <a:t>anh</a:t>
            </a:r>
            <a:r>
              <a:rPr lang="en-US" baseline="0" dirty="0" smtClean="0"/>
              <a:t> </a:t>
            </a:r>
            <a:r>
              <a:rPr lang="en-US" baseline="0" dirty="0" err="1" smtClean="0"/>
              <a:t>chị</a:t>
            </a:r>
            <a:r>
              <a:rPr lang="en-US" baseline="0" dirty="0" smtClean="0"/>
              <a:t> </a:t>
            </a:r>
            <a:r>
              <a:rPr lang="en-US" baseline="0" dirty="0" err="1" smtClean="0"/>
              <a:t>em</a:t>
            </a:r>
            <a:r>
              <a:rPr lang="en-US" baseline="0" dirty="0" smtClean="0"/>
              <a:t> </a:t>
            </a:r>
            <a:r>
              <a:rPr lang="en-US" baseline="0" dirty="0" err="1" smtClean="0"/>
              <a:t>kết</a:t>
            </a:r>
            <a:r>
              <a:rPr lang="en-US" baseline="0" dirty="0" smtClean="0"/>
              <a:t> </a:t>
            </a:r>
            <a:r>
              <a:rPr lang="en-US" baseline="0" dirty="0" err="1" smtClean="0"/>
              <a:t>hôn</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38</a:t>
            </a:fld>
            <a:endParaRPr lang="en-US"/>
          </a:p>
        </p:txBody>
      </p:sp>
    </p:spTree>
    <p:extLst>
      <p:ext uri="{BB962C8B-B14F-4D97-AF65-F5344CB8AC3E}">
        <p14:creationId xmlns:p14="http://schemas.microsoft.com/office/powerpoint/2010/main" val="161945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Yêu</a:t>
            </a:r>
            <a:r>
              <a:rPr lang="en-US" baseline="0" dirty="0" smtClean="0"/>
              <a:t> </a:t>
            </a:r>
            <a:r>
              <a:rPr lang="en-US" baseline="0" dirty="0" err="1" smtClean="0"/>
              <a:t>cầu</a:t>
            </a:r>
            <a:r>
              <a:rPr lang="en-US" baseline="0" dirty="0" smtClean="0"/>
              <a:t> </a:t>
            </a:r>
            <a:r>
              <a:rPr lang="en-US" baseline="0" dirty="0" err="1" smtClean="0"/>
              <a:t>về</a:t>
            </a:r>
            <a:r>
              <a:rPr lang="en-US" baseline="0" dirty="0" smtClean="0"/>
              <a:t> </a:t>
            </a:r>
            <a:r>
              <a:rPr lang="en-US" baseline="0" dirty="0" err="1" smtClean="0"/>
              <a:t>k</a:t>
            </a:r>
            <a:r>
              <a:rPr lang="en-US" dirty="0" err="1" smtClean="0"/>
              <a:t>ỷ</a:t>
            </a:r>
            <a:r>
              <a:rPr lang="en-US" baseline="0" dirty="0" smtClean="0"/>
              <a:t> </a:t>
            </a:r>
            <a:r>
              <a:rPr lang="en-US" baseline="0" dirty="0" err="1" smtClean="0"/>
              <a:t>luật</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trong</a:t>
            </a:r>
            <a:r>
              <a:rPr lang="en-US" baseline="0" dirty="0" smtClean="0"/>
              <a:t> </a:t>
            </a:r>
            <a:r>
              <a:rPr lang="en-US" baseline="0" dirty="0" err="1" smtClean="0"/>
              <a:t>những</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hàng</a:t>
            </a:r>
            <a:r>
              <a:rPr lang="en-US" baseline="0" dirty="0" smtClean="0"/>
              <a:t> </a:t>
            </a:r>
            <a:r>
              <a:rPr lang="en-US" baseline="0" dirty="0" err="1" smtClean="0"/>
              <a:t>đầu</a:t>
            </a:r>
            <a:r>
              <a:rPr lang="en-US" baseline="0" dirty="0" smtClean="0"/>
              <a:t> </a:t>
            </a:r>
            <a:r>
              <a:rPr lang="en-US" baseline="0" dirty="0" err="1" smtClean="0"/>
              <a:t>để</a:t>
            </a:r>
            <a:r>
              <a:rPr lang="en-US" baseline="0" dirty="0" smtClean="0"/>
              <a:t> </a:t>
            </a:r>
            <a:r>
              <a:rPr lang="en-US" baseline="0" dirty="0" err="1" smtClean="0"/>
              <a:t>thuận</a:t>
            </a:r>
            <a:r>
              <a:rPr lang="en-US" baseline="0" dirty="0" smtClean="0"/>
              <a:t> </a:t>
            </a:r>
            <a:r>
              <a:rPr lang="en-US" baseline="0" dirty="0" err="1" smtClean="0"/>
              <a:t>lợi</a:t>
            </a:r>
            <a:r>
              <a:rPr lang="en-US" baseline="0" dirty="0" smtClean="0"/>
              <a:t> </a:t>
            </a:r>
            <a:r>
              <a:rPr lang="en-US" baseline="0" dirty="0" err="1" smtClean="0"/>
              <a:t>cho</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kinh</a:t>
            </a:r>
            <a:r>
              <a:rPr lang="en-US" baseline="0" dirty="0" smtClean="0"/>
              <a:t> </a:t>
            </a:r>
            <a:r>
              <a:rPr lang="en-US" baseline="0" dirty="0" err="1" smtClean="0"/>
              <a:t>doanh</a:t>
            </a:r>
            <a:r>
              <a:rPr lang="en-US" baseline="0" dirty="0" smtClean="0"/>
              <a:t>. </a:t>
            </a:r>
            <a:r>
              <a:rPr lang="en-US" baseline="0" dirty="0" err="1" smtClean="0"/>
              <a:t>Nếu</a:t>
            </a:r>
            <a:r>
              <a:rPr lang="en-US" baseline="0" dirty="0" smtClean="0"/>
              <a:t> vi </a:t>
            </a:r>
            <a:r>
              <a:rPr lang="en-US" baseline="0" dirty="0" err="1" smtClean="0"/>
              <a:t>phạm</a:t>
            </a:r>
            <a:r>
              <a:rPr lang="en-US" baseline="0" dirty="0" smtClean="0"/>
              <a:t> </a:t>
            </a:r>
            <a:r>
              <a:rPr lang="en-US" baseline="0" dirty="0" err="1" smtClean="0"/>
              <a:t>về</a:t>
            </a:r>
            <a:r>
              <a:rPr lang="en-US" baseline="0" dirty="0" smtClean="0"/>
              <a:t> </a:t>
            </a:r>
            <a:r>
              <a:rPr lang="en-US" baseline="0" dirty="0" err="1" smtClean="0"/>
              <a:t>kỷ</a:t>
            </a:r>
            <a:r>
              <a:rPr lang="en-US" baseline="0" dirty="0" smtClean="0"/>
              <a:t> </a:t>
            </a:r>
            <a:r>
              <a:rPr lang="en-US" baseline="0" dirty="0" err="1" smtClean="0"/>
              <a:t>luật</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hình</a:t>
            </a:r>
            <a:r>
              <a:rPr lang="en-US" baseline="0" dirty="0" smtClean="0"/>
              <a:t> </a:t>
            </a:r>
            <a:r>
              <a:rPr lang="en-US" baseline="0" dirty="0" err="1" smtClean="0"/>
              <a:t>thức</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kỷ</a:t>
            </a:r>
            <a:r>
              <a:rPr lang="en-US" baseline="0" dirty="0" smtClean="0"/>
              <a:t> </a:t>
            </a:r>
            <a:r>
              <a:rPr lang="en-US" baseline="0" dirty="0" err="1" smtClean="0"/>
              <a:t>luật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39</a:t>
            </a:fld>
            <a:endParaRPr lang="en-US"/>
          </a:p>
        </p:txBody>
      </p:sp>
    </p:spTree>
    <p:extLst>
      <p:ext uri="{BB962C8B-B14F-4D97-AF65-F5344CB8AC3E}">
        <p14:creationId xmlns:p14="http://schemas.microsoft.com/office/powerpoint/2010/main" val="3141239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a:t>
            </a:r>
            <a:r>
              <a:rPr lang="en-US" baseline="0" dirty="0" err="1" smtClean="0"/>
              <a:t>hình</a:t>
            </a:r>
            <a:r>
              <a:rPr lang="en-US" baseline="0" dirty="0" smtClean="0"/>
              <a:t> </a:t>
            </a:r>
            <a:r>
              <a:rPr lang="en-US" baseline="0" dirty="0" err="1" smtClean="0"/>
              <a:t>thức</a:t>
            </a:r>
            <a:r>
              <a:rPr lang="en-US" baseline="0" dirty="0" smtClean="0"/>
              <a:t>: </a:t>
            </a:r>
            <a:r>
              <a:rPr lang="en-US" baseline="0" dirty="0" err="1" smtClean="0"/>
              <a:t>khiển</a:t>
            </a:r>
            <a:r>
              <a:rPr lang="en-US" baseline="0" dirty="0" smtClean="0"/>
              <a:t> </a:t>
            </a:r>
            <a:r>
              <a:rPr lang="en-US" baseline="0" dirty="0" err="1" smtClean="0"/>
              <a:t>trách</a:t>
            </a:r>
            <a:r>
              <a:rPr lang="en-US" baseline="0" dirty="0" smtClean="0"/>
              <a:t>, </a:t>
            </a:r>
            <a:r>
              <a:rPr lang="en-US" baseline="0" dirty="0" err="1" smtClean="0"/>
              <a:t>kéo</a:t>
            </a:r>
            <a:r>
              <a:rPr lang="en-US" baseline="0" dirty="0" smtClean="0"/>
              <a:t> </a:t>
            </a:r>
            <a:r>
              <a:rPr lang="en-US" baseline="0" dirty="0" err="1" smtClean="0"/>
              <a:t>dài</a:t>
            </a:r>
            <a:r>
              <a:rPr lang="en-US" baseline="0" dirty="0" smtClean="0"/>
              <a:t> </a:t>
            </a:r>
            <a:r>
              <a:rPr lang="en-US" baseline="0" dirty="0" err="1" smtClean="0"/>
              <a:t>nâng</a:t>
            </a:r>
            <a:r>
              <a:rPr lang="en-US" baseline="0" dirty="0" smtClean="0"/>
              <a:t> </a:t>
            </a:r>
            <a:r>
              <a:rPr lang="en-US" baseline="0" dirty="0" err="1" smtClean="0"/>
              <a:t>lương</a:t>
            </a:r>
            <a:r>
              <a:rPr lang="en-US" baseline="0" dirty="0" smtClean="0"/>
              <a:t> </a:t>
            </a:r>
            <a:r>
              <a:rPr lang="en-US" baseline="0" dirty="0" err="1" smtClean="0"/>
              <a:t>và</a:t>
            </a:r>
            <a:r>
              <a:rPr lang="en-US" baseline="0" dirty="0" smtClean="0"/>
              <a:t> </a:t>
            </a:r>
            <a:r>
              <a:rPr lang="en-US" baseline="0" dirty="0" err="1" smtClean="0"/>
              <a:t>nặng</a:t>
            </a:r>
            <a:r>
              <a:rPr lang="en-US" baseline="0" dirty="0" smtClean="0"/>
              <a:t> </a:t>
            </a:r>
            <a:r>
              <a:rPr lang="en-US" baseline="0" dirty="0" err="1" smtClean="0"/>
              <a:t>nhất</a:t>
            </a:r>
            <a:r>
              <a:rPr lang="en-US" baseline="0" dirty="0" smtClean="0"/>
              <a:t> </a:t>
            </a:r>
            <a:r>
              <a:rPr lang="en-US" baseline="0" dirty="0" err="1" smtClean="0"/>
              <a:t>là</a:t>
            </a:r>
            <a:r>
              <a:rPr lang="en-US" baseline="0" dirty="0" smtClean="0"/>
              <a:t> </a:t>
            </a:r>
            <a:r>
              <a:rPr lang="en-US" baseline="0" dirty="0" err="1" smtClean="0"/>
              <a:t>sa</a:t>
            </a:r>
            <a:r>
              <a:rPr lang="en-US" baseline="0" dirty="0" smtClean="0"/>
              <a:t> </a:t>
            </a:r>
            <a:r>
              <a:rPr lang="en-US" baseline="0" dirty="0" err="1" smtClean="0"/>
              <a:t>thải</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41</a:t>
            </a:fld>
            <a:endParaRPr lang="en-US"/>
          </a:p>
        </p:txBody>
      </p:sp>
    </p:spTree>
    <p:extLst>
      <p:ext uri="{BB962C8B-B14F-4D97-AF65-F5344CB8AC3E}">
        <p14:creationId xmlns:p14="http://schemas.microsoft.com/office/powerpoint/2010/main" val="886849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 Trong quan hệ lao động này khi xảy ra các xung đột về quyền, nghĩa vụ thì việc giải quyết các tranh chấp sẽ được thực hiện thông qua phương thức thương lượng, hòa giải, trọng tài, tòa án theo thủ tục giải quyết tranh chấp lao động do Luật Lao động điều chỉnh.</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42</a:t>
            </a:fld>
            <a:endParaRPr lang="en-US"/>
          </a:p>
        </p:txBody>
      </p:sp>
    </p:spTree>
    <p:extLst>
      <p:ext uri="{BB962C8B-B14F-4D97-AF65-F5344CB8AC3E}">
        <p14:creationId xmlns:p14="http://schemas.microsoft.com/office/powerpoint/2010/main" val="233181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Hoạt</a:t>
            </a:r>
            <a:r>
              <a:rPr lang="en-US" baseline="0" dirty="0" smtClean="0"/>
              <a:t> </a:t>
            </a:r>
            <a:r>
              <a:rPr lang="en-US" baseline="0" dirty="0" err="1" smtClean="0"/>
              <a:t>động</a:t>
            </a:r>
            <a:r>
              <a:rPr lang="en-US" baseline="0" dirty="0" smtClean="0"/>
              <a:t> </a:t>
            </a:r>
            <a:r>
              <a:rPr lang="en-US" baseline="0" dirty="0" err="1" smtClean="0"/>
              <a:t>của</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có</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vô</a:t>
            </a:r>
            <a:r>
              <a:rPr lang="en-US" baseline="0" dirty="0" smtClean="0"/>
              <a:t> </a:t>
            </a:r>
            <a:r>
              <a:rPr lang="en-US" baseline="0" dirty="0" err="1" smtClean="0"/>
              <a:t>cùng</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a:t>
            </a:r>
          </a:p>
          <a:p>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đại</a:t>
            </a:r>
            <a:r>
              <a:rPr lang="en-US" baseline="0" dirty="0" smtClean="0"/>
              <a:t> </a:t>
            </a:r>
            <a:r>
              <a:rPr lang="en-US" baseline="0" dirty="0" err="1" smtClean="0"/>
              <a:t>diện</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quyền</a:t>
            </a:r>
            <a:r>
              <a:rPr lang="en-US" baseline="0" dirty="0" smtClean="0"/>
              <a:t> </a:t>
            </a:r>
            <a:r>
              <a:rPr lang="en-US" baseline="0" dirty="0" err="1" smtClean="0"/>
              <a:t>và</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 </a:t>
            </a:r>
            <a:r>
              <a:rPr lang="en-US" baseline="0" dirty="0" err="1" smtClean="0"/>
              <a:t>hợp</a:t>
            </a:r>
            <a:r>
              <a:rPr lang="en-US" baseline="0" dirty="0" smtClean="0"/>
              <a:t> </a:t>
            </a:r>
            <a:r>
              <a:rPr lang="en-US" baseline="0" dirty="0" err="1" smtClean="0"/>
              <a:t>pháp</a:t>
            </a:r>
            <a:r>
              <a:rPr lang="en-US" baseline="0" dirty="0" smtClean="0"/>
              <a:t>, </a:t>
            </a:r>
            <a:r>
              <a:rPr lang="en-US" baseline="0" dirty="0" err="1" smtClean="0"/>
              <a:t>chính</a:t>
            </a:r>
            <a:r>
              <a:rPr lang="en-US" baseline="0" dirty="0" smtClean="0"/>
              <a:t> </a:t>
            </a:r>
            <a:r>
              <a:rPr lang="en-US" baseline="0" dirty="0" err="1" smtClean="0"/>
              <a:t>đáng</a:t>
            </a:r>
            <a:r>
              <a:rPr lang="en-US" baseline="0" dirty="0" smtClean="0"/>
              <a:t> </a:t>
            </a:r>
            <a:r>
              <a:rPr lang="en-US" baseline="0" dirty="0" err="1" smtClean="0"/>
              <a:t>của</a:t>
            </a:r>
            <a:r>
              <a:rPr lang="en-US" baseline="0" dirty="0" smtClean="0"/>
              <a:t> </a:t>
            </a:r>
            <a:r>
              <a:rPr lang="en-US" baseline="0" dirty="0" err="1" smtClean="0"/>
              <a:t>đoàn</a:t>
            </a:r>
            <a:r>
              <a:rPr lang="en-US" baseline="0" dirty="0" smtClean="0"/>
              <a:t> </a:t>
            </a:r>
            <a:r>
              <a:rPr lang="en-US" baseline="0" dirty="0" err="1" smtClean="0"/>
              <a:t>viên</a:t>
            </a:r>
            <a:r>
              <a:rPr lang="en-US" baseline="0" dirty="0" smtClean="0"/>
              <a:t> </a:t>
            </a:r>
            <a:r>
              <a:rPr lang="en-US" baseline="0" dirty="0" err="1" smtClean="0"/>
              <a:t>công</a:t>
            </a:r>
            <a:r>
              <a:rPr lang="en-US" baseline="0" dirty="0" smtClean="0"/>
              <a:t> </a:t>
            </a:r>
            <a:r>
              <a:rPr lang="en-US" baseline="0" dirty="0" err="1" smtClean="0"/>
              <a:t>đoàn</a:t>
            </a:r>
            <a:r>
              <a:rPr lang="en-US" baseline="0" dirty="0" smtClean="0"/>
              <a:t>, </a:t>
            </a:r>
            <a:r>
              <a:rPr lang="en-US" baseline="0" dirty="0" err="1" smtClean="0"/>
              <a:t>người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a:t>
            </a:r>
          </a:p>
          <a:p>
            <a:r>
              <a:rPr lang="en-US" baseline="0" dirty="0" err="1" smtClean="0"/>
              <a:t>Người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trong</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cơ</a:t>
            </a:r>
            <a:r>
              <a:rPr lang="en-US" baseline="0" dirty="0" smtClean="0"/>
              <a:t> </a:t>
            </a:r>
            <a:r>
              <a:rPr lang="en-US" baseline="0" dirty="0" err="1" smtClean="0"/>
              <a:t>quan</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a:t>
            </a:r>
            <a:r>
              <a:rPr lang="en-US" baseline="0" dirty="0" err="1" smtClean="0"/>
              <a:t>thành</a:t>
            </a:r>
            <a:r>
              <a:rPr lang="en-US" baseline="0" dirty="0" smtClean="0"/>
              <a:t> </a:t>
            </a:r>
            <a:r>
              <a:rPr lang="en-US" baseline="0" dirty="0" err="1" smtClean="0"/>
              <a:t>lập</a:t>
            </a:r>
            <a:r>
              <a:rPr lang="en-US" baseline="0" dirty="0" smtClean="0"/>
              <a:t>, </a:t>
            </a:r>
            <a:r>
              <a:rPr lang="en-US" baseline="0" dirty="0" err="1" smtClean="0"/>
              <a:t>gia</a:t>
            </a:r>
            <a:r>
              <a:rPr lang="en-US" baseline="0" dirty="0" smtClean="0"/>
              <a:t> </a:t>
            </a:r>
            <a:r>
              <a:rPr lang="en-US" baseline="0" dirty="0" err="1" smtClean="0"/>
              <a:t>nhân</a:t>
            </a:r>
            <a:r>
              <a:rPr lang="en-US" baseline="0" dirty="0" smtClean="0"/>
              <a:t> </a:t>
            </a:r>
            <a:r>
              <a:rPr lang="en-US" baseline="0" dirty="0" err="1" smtClean="0"/>
              <a:t>và</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công</a:t>
            </a:r>
            <a:r>
              <a:rPr lang="en-US" baseline="0" dirty="0" smtClean="0"/>
              <a:t> </a:t>
            </a:r>
            <a:r>
              <a:rPr lang="en-US" baseline="0" dirty="0" err="1" smtClean="0"/>
              <a:t>đoàn</a:t>
            </a:r>
            <a:r>
              <a:rPr lang="en-US" baseline="0" dirty="0" smtClean="0"/>
              <a:t> </a:t>
            </a:r>
            <a:r>
              <a:rPr lang="en-US" baseline="0" dirty="0" err="1" smtClean="0"/>
              <a:t>theo</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luật</a:t>
            </a:r>
            <a:r>
              <a:rPr lang="en-US" baseline="0" dirty="0" smtClean="0"/>
              <a:t> </a:t>
            </a:r>
            <a:r>
              <a:rPr lang="en-US" baseline="0" dirty="0" err="1" smtClean="0"/>
              <a:t>công</a:t>
            </a:r>
            <a:r>
              <a:rPr lang="en-US" baseline="0" dirty="0" smtClean="0"/>
              <a:t> </a:t>
            </a:r>
            <a:r>
              <a:rPr lang="en-US" baseline="0" dirty="0" err="1" smtClean="0"/>
              <a:t>đoàn</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45</a:t>
            </a:fld>
            <a:endParaRPr lang="en-US"/>
          </a:p>
        </p:txBody>
      </p:sp>
    </p:spTree>
    <p:extLst>
      <p:ext uri="{BB962C8B-B14F-4D97-AF65-F5344CB8AC3E}">
        <p14:creationId xmlns:p14="http://schemas.microsoft.com/office/powerpoint/2010/main" val="189346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Chúng</a:t>
            </a:r>
            <a:r>
              <a:rPr lang="en-US" baseline="0" dirty="0" smtClean="0"/>
              <a:t> ta </a:t>
            </a:r>
            <a:r>
              <a:rPr lang="en-US" baseline="0" dirty="0" err="1" smtClean="0"/>
              <a:t>vào</a:t>
            </a:r>
            <a:r>
              <a:rPr lang="en-US" baseline="0" dirty="0" smtClean="0"/>
              <a:t> </a:t>
            </a:r>
            <a:r>
              <a:rPr lang="en-US" baseline="0" dirty="0" err="1" smtClean="0"/>
              <a:t>nội</a:t>
            </a:r>
            <a:r>
              <a:rPr lang="en-US" baseline="0" dirty="0" smtClean="0"/>
              <a:t> dung </a:t>
            </a:r>
            <a:r>
              <a:rPr lang="en-US" baseline="0" dirty="0" err="1" smtClean="0"/>
              <a:t>đầu</a:t>
            </a:r>
            <a:r>
              <a:rPr lang="en-US" baseline="0" dirty="0" smtClean="0"/>
              <a:t> </a:t>
            </a:r>
            <a:r>
              <a:rPr lang="en-US" baseline="0" dirty="0" err="1" smtClean="0"/>
              <a:t>tiên</a:t>
            </a:r>
            <a:r>
              <a:rPr lang="en-US" baseline="0" dirty="0" smtClean="0"/>
              <a:t> </a:t>
            </a:r>
            <a:r>
              <a:rPr lang="en-US" baseline="0" dirty="0" err="1" smtClean="0"/>
              <a:t>của</a:t>
            </a:r>
            <a:r>
              <a:rPr lang="en-US" baseline="0" dirty="0" smtClean="0"/>
              <a:t> </a:t>
            </a:r>
            <a:r>
              <a:rPr lang="en-US" baseline="0" dirty="0" err="1" smtClean="0"/>
              <a:t>bài</a:t>
            </a:r>
            <a:r>
              <a:rPr lang="en-US" baseline="0" dirty="0" smtClean="0"/>
              <a:t> </a:t>
            </a:r>
            <a:r>
              <a:rPr lang="en-US" baseline="0" dirty="0" err="1" smtClean="0"/>
              <a:t>học</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luật</a:t>
            </a:r>
            <a:r>
              <a:rPr lang="en-US" baseline="0" dirty="0" smtClean="0"/>
              <a:t> </a:t>
            </a:r>
            <a:r>
              <a:rPr lang="en-US" baseline="0" dirty="0" err="1" smtClean="0"/>
              <a:t>lao</a:t>
            </a:r>
            <a:r>
              <a:rPr lang="en-US" baseline="0" dirty="0" smtClean="0"/>
              <a:t> </a:t>
            </a:r>
            <a:r>
              <a:rPr lang="en-US" baseline="0" dirty="0" err="1" smtClean="0"/>
              <a:t>động</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4</a:t>
            </a:fld>
            <a:endParaRPr lang="en-US"/>
          </a:p>
        </p:txBody>
      </p:sp>
    </p:spTree>
    <p:extLst>
      <p:ext uri="{BB962C8B-B14F-4D97-AF65-F5344CB8AC3E}">
        <p14:creationId xmlns:p14="http://schemas.microsoft.com/office/powerpoint/2010/main" val="416116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Sở</a:t>
            </a:r>
            <a:r>
              <a:rPr lang="en-US" baseline="0" dirty="0" smtClean="0"/>
              <a:t> </a:t>
            </a:r>
            <a:r>
              <a:rPr lang="en-US" baseline="0" dirty="0" err="1" smtClean="0"/>
              <a:t>dĩ</a:t>
            </a:r>
            <a:r>
              <a:rPr lang="en-US" baseline="0" dirty="0" smtClean="0"/>
              <a:t> </a:t>
            </a:r>
            <a:r>
              <a:rPr lang="en-US" baseline="0" dirty="0" err="1" smtClean="0"/>
              <a:t>chúng</a:t>
            </a:r>
            <a:r>
              <a:rPr lang="en-US" baseline="0" dirty="0" smtClean="0"/>
              <a:t> ta </a:t>
            </a:r>
            <a:r>
              <a:rPr lang="en-US" baseline="0" dirty="0" err="1" smtClean="0"/>
              <a:t>đưa</a:t>
            </a:r>
            <a:r>
              <a:rPr lang="en-US" baseline="0" dirty="0" smtClean="0"/>
              <a:t> </a:t>
            </a:r>
            <a:r>
              <a:rPr lang="en-US" baseline="0" dirty="0" err="1" smtClean="0"/>
              <a:t>ra</a:t>
            </a:r>
            <a:r>
              <a:rPr lang="en-US" baseline="0" dirty="0" smtClean="0"/>
              <a:t> 2 </a:t>
            </a:r>
            <a:r>
              <a:rPr lang="en-US" baseline="0" dirty="0" err="1" smtClean="0"/>
              <a:t>phạm</a:t>
            </a:r>
            <a:r>
              <a:rPr lang="en-US" baseline="0" dirty="0" smtClean="0"/>
              <a:t> </a:t>
            </a:r>
            <a:r>
              <a:rPr lang="en-US" baseline="0" dirty="0" err="1" smtClean="0"/>
              <a:t>trù</a:t>
            </a:r>
            <a:r>
              <a:rPr lang="en-US" baseline="0" dirty="0" smtClean="0"/>
              <a:t> </a:t>
            </a:r>
            <a:r>
              <a:rPr lang="en-US" baseline="0" dirty="0" err="1" smtClean="0"/>
              <a:t>này</a:t>
            </a:r>
            <a:r>
              <a:rPr lang="en-US" baseline="0" dirty="0" smtClean="0"/>
              <a:t> </a:t>
            </a:r>
            <a:r>
              <a:rPr lang="en-US" baseline="0" dirty="0" err="1" smtClean="0"/>
              <a:t>vì</a:t>
            </a:r>
            <a:r>
              <a:rPr lang="en-US" baseline="0" dirty="0" smtClean="0"/>
              <a:t> </a:t>
            </a:r>
            <a:r>
              <a:rPr lang="en-US" baseline="0" dirty="0" err="1" smtClean="0"/>
              <a:t>đ</a:t>
            </a:r>
            <a:r>
              <a:rPr lang="en-US" dirty="0" err="1" smtClean="0"/>
              <a:t>ể</a:t>
            </a:r>
            <a:r>
              <a:rPr lang="en-US" baseline="0" dirty="0" smtClean="0"/>
              <a:t> </a:t>
            </a:r>
            <a:r>
              <a:rPr lang="en-US" baseline="0" dirty="0" err="1" smtClean="0"/>
              <a:t>đưa</a:t>
            </a:r>
            <a:r>
              <a:rPr lang="en-US" baseline="0" dirty="0" smtClean="0"/>
              <a:t> </a:t>
            </a:r>
            <a:r>
              <a:rPr lang="en-US" baseline="0" dirty="0" err="1" smtClean="0"/>
              <a:t>ra</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của</a:t>
            </a:r>
            <a:r>
              <a:rPr lang="en-US" baseline="0" dirty="0" smtClean="0"/>
              <a:t> </a:t>
            </a:r>
            <a:r>
              <a:rPr lang="en-US" baseline="0" dirty="0" err="1" smtClean="0"/>
              <a:t>ngành</a:t>
            </a:r>
            <a:r>
              <a:rPr lang="en-US" baseline="0" dirty="0" smtClean="0"/>
              <a:t> </a:t>
            </a:r>
            <a:r>
              <a:rPr lang="en-US" baseline="0" dirty="0" err="1" smtClean="0"/>
              <a:t>luật</a:t>
            </a:r>
            <a:r>
              <a:rPr lang="en-US" baseline="0" dirty="0" smtClean="0"/>
              <a:t> </a:t>
            </a:r>
            <a:r>
              <a:rPr lang="en-US" baseline="0" dirty="0" err="1" smtClean="0"/>
              <a:t>nào</a:t>
            </a:r>
            <a:r>
              <a:rPr lang="en-US" baseline="0" dirty="0" smtClean="0"/>
              <a:t> </a:t>
            </a:r>
            <a:r>
              <a:rPr lang="en-US" baseline="0" dirty="0" err="1" smtClean="0"/>
              <a:t>đó</a:t>
            </a:r>
            <a:r>
              <a:rPr lang="en-US" baseline="0" dirty="0" smtClean="0"/>
              <a:t> </a:t>
            </a:r>
            <a:r>
              <a:rPr lang="en-US" baseline="0" dirty="0" err="1" smtClean="0"/>
              <a:t>bắt</a:t>
            </a:r>
            <a:r>
              <a:rPr lang="en-US" baseline="0" dirty="0" smtClean="0"/>
              <a:t> </a:t>
            </a:r>
            <a:r>
              <a:rPr lang="en-US" baseline="0" dirty="0" err="1" smtClean="0"/>
              <a:t>buộc</a:t>
            </a:r>
            <a:r>
              <a:rPr lang="en-US" baseline="0" dirty="0" smtClean="0"/>
              <a:t> </a:t>
            </a:r>
            <a:r>
              <a:rPr lang="en-US" baseline="0" dirty="0" err="1" smtClean="0"/>
              <a:t>chúng</a:t>
            </a:r>
            <a:r>
              <a:rPr lang="en-US" baseline="0" dirty="0" smtClean="0"/>
              <a:t> ta </a:t>
            </a:r>
            <a:r>
              <a:rPr lang="en-US" baseline="0" dirty="0" err="1" smtClean="0"/>
              <a:t>phải</a:t>
            </a:r>
            <a:r>
              <a:rPr lang="en-US" baseline="0" dirty="0" smtClean="0"/>
              <a:t> </a:t>
            </a:r>
            <a:r>
              <a:rPr lang="en-US" baseline="0" dirty="0" err="1" smtClean="0"/>
              <a:t>giải</a:t>
            </a:r>
            <a:r>
              <a:rPr lang="en-US" baseline="0" dirty="0" smtClean="0"/>
              <a:t> </a:t>
            </a:r>
            <a:r>
              <a:rPr lang="en-US" baseline="0" dirty="0" err="1" smtClean="0"/>
              <a:t>quyết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của</a:t>
            </a:r>
            <a:r>
              <a:rPr lang="en-US" baseline="0" dirty="0" smtClean="0"/>
              <a:t> </a:t>
            </a:r>
            <a:r>
              <a:rPr lang="en-US" baseline="0" dirty="0" err="1" smtClean="0"/>
              <a:t>luật</a:t>
            </a:r>
            <a:r>
              <a:rPr lang="en-US" baseline="0" dirty="0" smtClean="0"/>
              <a:t> </a:t>
            </a:r>
            <a:r>
              <a:rPr lang="en-US" baseline="0" dirty="0" err="1" smtClean="0"/>
              <a:t>lđ</a:t>
            </a:r>
            <a:r>
              <a:rPr lang="en-US" baseline="0" dirty="0" smtClean="0"/>
              <a:t> </a:t>
            </a:r>
            <a:r>
              <a:rPr lang="en-US" baseline="0" dirty="0" err="1" smtClean="0"/>
              <a:t>là</a:t>
            </a:r>
            <a:r>
              <a:rPr lang="en-US" baseline="0" dirty="0" smtClean="0"/>
              <a:t> </a:t>
            </a:r>
            <a:r>
              <a:rPr lang="en-US" baseline="0" dirty="0" err="1" smtClean="0"/>
              <a:t>gì</a:t>
            </a:r>
            <a:r>
              <a:rPr lang="en-US" baseline="0" dirty="0" smtClean="0"/>
              <a:t>, pp </a:t>
            </a:r>
            <a:r>
              <a:rPr lang="en-US" baseline="0" dirty="0" err="1" smtClean="0"/>
              <a:t>đc</a:t>
            </a:r>
            <a:r>
              <a:rPr lang="en-US" baseline="0" dirty="0" smtClean="0"/>
              <a:t> </a:t>
            </a:r>
            <a:r>
              <a:rPr lang="en-US" baseline="0" dirty="0" err="1" smtClean="0"/>
              <a:t>của</a:t>
            </a:r>
            <a:r>
              <a:rPr lang="en-US" baseline="0" dirty="0" smtClean="0"/>
              <a:t> </a:t>
            </a:r>
            <a:r>
              <a:rPr lang="en-US" baseline="0" dirty="0" err="1" smtClean="0"/>
              <a:t>luật</a:t>
            </a:r>
            <a:r>
              <a:rPr lang="en-US" baseline="0" dirty="0" smtClean="0"/>
              <a:t> </a:t>
            </a:r>
            <a:r>
              <a:rPr lang="en-US" baseline="0" dirty="0" err="1" smtClean="0"/>
              <a:t>lđ</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r>
              <a:rPr lang="en-US" baseline="0" dirty="0" err="1" smtClean="0"/>
              <a:t>chúng</a:t>
            </a:r>
            <a:r>
              <a:rPr lang="en-US" baseline="0" dirty="0" smtClean="0"/>
              <a:t> ta </a:t>
            </a:r>
            <a:r>
              <a:rPr lang="en-US" baseline="0" dirty="0" err="1" smtClean="0"/>
              <a:t>mới</a:t>
            </a:r>
            <a:r>
              <a:rPr lang="en-US" baseline="0" dirty="0" smtClean="0"/>
              <a:t> </a:t>
            </a:r>
            <a:r>
              <a:rPr lang="en-US" baseline="0" dirty="0" err="1" smtClean="0"/>
              <a:t>đưa</a:t>
            </a:r>
            <a:r>
              <a:rPr lang="en-US" baseline="0" dirty="0" smtClean="0"/>
              <a:t> </a:t>
            </a:r>
            <a:r>
              <a:rPr lang="en-US" baseline="0" dirty="0" err="1" smtClean="0"/>
              <a:t>ra</a:t>
            </a:r>
            <a:r>
              <a:rPr lang="en-US" baseline="0" dirty="0" smtClean="0"/>
              <a:t> </a:t>
            </a:r>
            <a:r>
              <a:rPr lang="en-US" baseline="0" dirty="0" err="1" smtClean="0"/>
              <a:t>đc</a:t>
            </a:r>
            <a:r>
              <a:rPr lang="en-US" baseline="0" dirty="0" smtClean="0"/>
              <a:t> </a:t>
            </a:r>
            <a:r>
              <a:rPr lang="en-US" baseline="0" dirty="0" err="1" smtClean="0"/>
              <a:t>kn</a:t>
            </a:r>
            <a:r>
              <a:rPr lang="en-US" baseline="0" dirty="0" smtClean="0"/>
              <a:t> </a:t>
            </a:r>
            <a:r>
              <a:rPr lang="en-US" baseline="0" dirty="0" err="1" smtClean="0"/>
              <a:t>luật</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a:t>
            </a:r>
            <a:r>
              <a:rPr lang="en-US" baseline="0" dirty="0" err="1" smtClean="0"/>
              <a:t>vn.</a:t>
            </a:r>
            <a:r>
              <a:rPr lang="en-US" baseline="0" dirty="0" smtClean="0"/>
              <a:t> </a:t>
            </a:r>
          </a:p>
          <a:p>
            <a:endParaRPr lang="en-US" baseline="0" dirty="0" smtClean="0"/>
          </a:p>
          <a:p>
            <a:r>
              <a:rPr lang="en-US" baseline="0" dirty="0" err="1" smtClean="0"/>
              <a:t>Đtg</a:t>
            </a:r>
            <a:r>
              <a:rPr lang="en-US" baseline="0" dirty="0" smtClean="0"/>
              <a:t> dc </a:t>
            </a:r>
            <a:r>
              <a:rPr lang="en-US" baseline="0" dirty="0" err="1" smtClean="0"/>
              <a:t>của</a:t>
            </a:r>
            <a:r>
              <a:rPr lang="en-US" baseline="0" dirty="0" smtClean="0"/>
              <a:t> 1 </a:t>
            </a:r>
            <a:r>
              <a:rPr lang="en-US" baseline="0" dirty="0" err="1" smtClean="0"/>
              <a:t>ngành</a:t>
            </a:r>
            <a:r>
              <a:rPr lang="en-US" baseline="0" dirty="0" smtClean="0"/>
              <a:t> </a:t>
            </a:r>
            <a:r>
              <a:rPr lang="en-US" baseline="0" dirty="0" err="1" smtClean="0"/>
              <a:t>luật</a:t>
            </a:r>
            <a:r>
              <a:rPr lang="en-US" baseline="0" dirty="0" smtClean="0"/>
              <a:t> </a:t>
            </a:r>
            <a:r>
              <a:rPr lang="en-US" baseline="0" dirty="0" err="1" smtClean="0"/>
              <a:t>là</a:t>
            </a:r>
            <a:r>
              <a:rPr lang="en-US" baseline="0" dirty="0" smtClean="0"/>
              <a:t> </a:t>
            </a:r>
            <a:r>
              <a:rPr lang="en-US" baseline="0" dirty="0" err="1" smtClean="0"/>
              <a:t>các</a:t>
            </a:r>
            <a:r>
              <a:rPr lang="en-US" baseline="0" dirty="0" smtClean="0"/>
              <a:t> </a:t>
            </a:r>
            <a:r>
              <a:rPr lang="en-US" baseline="0" dirty="0" err="1" smtClean="0"/>
              <a:t>qhxh</a:t>
            </a:r>
            <a:r>
              <a:rPr lang="en-US" baseline="0" dirty="0" smtClean="0"/>
              <a:t> </a:t>
            </a:r>
            <a:r>
              <a:rPr lang="en-US" baseline="0" dirty="0" err="1" smtClean="0"/>
              <a:t>phổ</a:t>
            </a:r>
            <a:r>
              <a:rPr lang="en-US" baseline="0" dirty="0" smtClean="0"/>
              <a:t> </a:t>
            </a:r>
            <a:r>
              <a:rPr lang="en-US" baseline="0" dirty="0" err="1" smtClean="0"/>
              <a:t>biến</a:t>
            </a:r>
            <a:r>
              <a:rPr lang="en-US" baseline="0" dirty="0" smtClean="0"/>
              <a:t> </a:t>
            </a:r>
            <a:r>
              <a:rPr lang="en-US" baseline="0" dirty="0" err="1" smtClean="0"/>
              <a:t>đc</a:t>
            </a:r>
            <a:r>
              <a:rPr lang="en-US" baseline="0" dirty="0" smtClean="0"/>
              <a:t> </a:t>
            </a:r>
            <a:r>
              <a:rPr lang="en-US" baseline="0" dirty="0" err="1" smtClean="0"/>
              <a:t>quy</a:t>
            </a:r>
            <a:r>
              <a:rPr lang="en-US" baseline="0" dirty="0" smtClean="0"/>
              <a:t> </a:t>
            </a:r>
            <a:r>
              <a:rPr lang="en-US" baseline="0" dirty="0" err="1" smtClean="0"/>
              <a:t>phạm</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ngành</a:t>
            </a:r>
            <a:r>
              <a:rPr lang="en-US" baseline="0" dirty="0" smtClean="0"/>
              <a:t> </a:t>
            </a:r>
            <a:r>
              <a:rPr lang="en-US" baseline="0" dirty="0" err="1" smtClean="0"/>
              <a:t>luật</a:t>
            </a:r>
            <a:r>
              <a:rPr lang="en-US" baseline="0" dirty="0" smtClean="0"/>
              <a:t> </a:t>
            </a:r>
            <a:r>
              <a:rPr lang="en-US" baseline="0" dirty="0" err="1" smtClean="0"/>
              <a:t>nào</a:t>
            </a:r>
            <a:r>
              <a:rPr lang="en-US" baseline="0" dirty="0" smtClean="0"/>
              <a:t> </a:t>
            </a:r>
            <a:r>
              <a:rPr lang="en-US" baseline="0" dirty="0" err="1" smtClean="0"/>
              <a:t>đó</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thì</a:t>
            </a:r>
            <a:r>
              <a:rPr lang="en-US" baseline="0" dirty="0" smtClean="0"/>
              <a:t> </a:t>
            </a:r>
            <a:r>
              <a:rPr lang="en-US" baseline="0" dirty="0" err="1" smtClean="0"/>
              <a:t>là</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của</a:t>
            </a:r>
            <a:r>
              <a:rPr lang="en-US" baseline="0" dirty="0" smtClean="0"/>
              <a:t> </a:t>
            </a:r>
            <a:r>
              <a:rPr lang="en-US" baseline="0" dirty="0" err="1" smtClean="0"/>
              <a:t>ngành</a:t>
            </a:r>
            <a:r>
              <a:rPr lang="en-US" baseline="0" dirty="0" smtClean="0"/>
              <a:t> </a:t>
            </a:r>
            <a:r>
              <a:rPr lang="en-US" baseline="0" dirty="0" err="1" smtClean="0"/>
              <a:t>luật</a:t>
            </a:r>
            <a:r>
              <a:rPr lang="en-US" baseline="0" dirty="0" smtClean="0"/>
              <a:t> </a:t>
            </a:r>
            <a:r>
              <a:rPr lang="en-US" baseline="0" dirty="0" err="1" smtClean="0"/>
              <a:t>nào</a:t>
            </a:r>
            <a:r>
              <a:rPr lang="en-US" baseline="0" dirty="0" smtClean="0"/>
              <a:t> </a:t>
            </a:r>
            <a:r>
              <a:rPr lang="en-US" baseline="0" dirty="0" err="1" smtClean="0"/>
              <a:t>đó</a:t>
            </a:r>
            <a:endParaRPr lang="en-US" baseline="0" dirty="0" smtClean="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5</a:t>
            </a:fld>
            <a:endParaRPr lang="en-US"/>
          </a:p>
        </p:txBody>
      </p:sp>
    </p:spTree>
    <p:extLst>
      <p:ext uri="{BB962C8B-B14F-4D97-AF65-F5344CB8AC3E}">
        <p14:creationId xmlns:p14="http://schemas.microsoft.com/office/powerpoint/2010/main" val="379729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Trong nền kinh tế thị trường ở Việt Nam hiện nay tồn tại rất nhiều các quan hệ lao động nhưng Luật Lao động </a:t>
            </a:r>
            <a:r>
              <a:rPr lang="en-US" dirty="0" err="1" smtClean="0"/>
              <a:t>có</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tất</a:t>
            </a:r>
            <a:r>
              <a:rPr lang="en-US" baseline="0" dirty="0" smtClean="0"/>
              <a:t> </a:t>
            </a:r>
            <a:r>
              <a:rPr lang="en-US" baseline="0" dirty="0" err="1" smtClean="0"/>
              <a:t>cả</a:t>
            </a:r>
            <a:r>
              <a:rPr lang="en-US" baseline="0" dirty="0" smtClean="0"/>
              <a:t> </a:t>
            </a:r>
            <a:r>
              <a:rPr lang="en-US" baseline="0" dirty="0" err="1" smtClean="0"/>
              <a:t>các</a:t>
            </a:r>
            <a:r>
              <a:rPr lang="en-US" baseline="0" dirty="0" smtClean="0"/>
              <a:t> </a:t>
            </a:r>
            <a:r>
              <a:rPr lang="en-US" baseline="0" dirty="0" err="1" smtClean="0"/>
              <a:t>qhld</a:t>
            </a:r>
            <a:r>
              <a:rPr lang="en-US" baseline="0" dirty="0" smtClean="0"/>
              <a:t> hay </a:t>
            </a:r>
            <a:r>
              <a:rPr lang="en-US" baseline="0" dirty="0" err="1" smtClean="0"/>
              <a:t>không</a:t>
            </a:r>
            <a:r>
              <a:rPr lang="en-US" baseline="0" dirty="0" smtClean="0"/>
              <a:t>? </a:t>
            </a:r>
            <a:r>
              <a:rPr lang="en-US" baseline="0" dirty="0" err="1" smtClean="0"/>
              <a:t>Luật</a:t>
            </a:r>
            <a:r>
              <a:rPr lang="en-US" baseline="0" dirty="0" smtClean="0"/>
              <a:t> </a:t>
            </a:r>
            <a:r>
              <a:rPr lang="en-US" baseline="0" dirty="0" err="1" smtClean="0"/>
              <a:t>lđ</a:t>
            </a:r>
            <a:r>
              <a:rPr lang="en-US" baseline="0" dirty="0" smtClean="0"/>
              <a:t> </a:t>
            </a:r>
            <a:r>
              <a:rPr lang="vi-VN" dirty="0" smtClean="0"/>
              <a:t>chỉ điều chỉnh quan hệ lao động làm công ăn lương trên cơ sở thuê mướn trả công sức lao động giữa người lao động với người sủ dụng lao động thuộc mọi thành phần kinh tế.</a:t>
            </a:r>
            <a:endParaRPr lang="en-US" dirty="0" smtClean="0"/>
          </a:p>
          <a:p>
            <a:r>
              <a:rPr lang="vi-VN" dirty="0" smtClean="0"/>
              <a:t>Về bản chất đây là mối quan hệ giữa một bên là người lao động để thỏa mãn mục tiêu lợi nhuận với một bên là người lao động có nhu cầu việc làm để đảm bảo thu nhập trong quá trình sử dụng sức lao động này, tính ổn định hoàn toàn phụ thuộc vào các bên.</a:t>
            </a:r>
          </a:p>
          <a:p>
            <a:endParaRPr lang="vi-VN" dirty="0" smtClean="0"/>
          </a:p>
          <a:p>
            <a:r>
              <a:rPr lang="vi-VN" dirty="0" smtClean="0"/>
              <a:t>+ Cơ sở pháp lý làm phát sinh quan hệ lao động này là việc giao kết hợp đồng giữa các bên. Người lao động cam kết làm việc cho người sử dụng lao động để được trả lương còn người sử dụng lao động là trả lương để duy trì quan hệ lao động và mục tiêu lợi nhuận theo nguyên tắc tự nguyện, bình đẳng, thiện chí, hợp tác đảm bảo các quyền và nghĩa vụ của mỗi bên mà không có sự can thiệp của bên thứ 3.</a:t>
            </a:r>
          </a:p>
          <a:p>
            <a:endParaRPr lang="vi-VN" dirty="0" smtClean="0"/>
          </a:p>
          <a:p>
            <a:r>
              <a:rPr lang="vi-VN" dirty="0" smtClean="0"/>
              <a:t>+ Trong quan hệ lao động này khi xảy ra các xung đột về quyền, nghĩa vụ thì việc giải quyết các tranh chấp sẽ được thực hiện thông qua phương thức thương lượng, hòa giải, trọng tài, tòa án theo thủ tục giải quyết tranh chấp lao động do Luật Lao động điều chỉnh.</a:t>
            </a:r>
            <a:endParaRPr lang="en-US" dirty="0" smtClean="0"/>
          </a:p>
          <a:p>
            <a:r>
              <a:rPr lang="en-US" baseline="0" dirty="0" err="1" smtClean="0"/>
              <a:t>Vậy</a:t>
            </a:r>
            <a:r>
              <a:rPr lang="en-US" baseline="0" dirty="0" smtClean="0"/>
              <a:t> </a:t>
            </a:r>
            <a:r>
              <a:rPr lang="en-US" baseline="0" dirty="0" err="1" smtClean="0"/>
              <a:t>các</a:t>
            </a:r>
            <a:r>
              <a:rPr lang="en-US" baseline="0" dirty="0" smtClean="0"/>
              <a:t> </a:t>
            </a:r>
            <a:r>
              <a:rPr lang="en-US" baseline="0" dirty="0" err="1" smtClean="0"/>
              <a:t>qh</a:t>
            </a:r>
            <a:r>
              <a:rPr lang="en-US" baseline="0" dirty="0" smtClean="0"/>
              <a:t> </a:t>
            </a:r>
            <a:r>
              <a:rPr lang="en-US" baseline="0" dirty="0" err="1" smtClean="0"/>
              <a:t>giữa</a:t>
            </a:r>
            <a:r>
              <a:rPr lang="en-US" baseline="0" dirty="0" smtClean="0"/>
              <a:t> </a:t>
            </a:r>
            <a:r>
              <a:rPr lang="en-US" baseline="0" dirty="0" err="1" smtClean="0"/>
              <a:t>cc,vc</a:t>
            </a:r>
            <a:r>
              <a:rPr lang="en-US" baseline="0" dirty="0" smtClean="0"/>
              <a:t> </a:t>
            </a:r>
            <a:r>
              <a:rPr lang="en-US" baseline="0" dirty="0" err="1" smtClean="0"/>
              <a:t>với</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trong</a:t>
            </a:r>
            <a:r>
              <a:rPr lang="en-US" baseline="0" dirty="0" smtClean="0"/>
              <a:t> </a:t>
            </a:r>
            <a:r>
              <a:rPr lang="en-US" baseline="0" dirty="0" err="1" smtClean="0"/>
              <a:t>bộ</a:t>
            </a:r>
            <a:r>
              <a:rPr lang="en-US" baseline="0" dirty="0" smtClean="0"/>
              <a:t> </a:t>
            </a:r>
            <a:r>
              <a:rPr lang="en-US" baseline="0" dirty="0" err="1" smtClean="0"/>
              <a:t>máy</a:t>
            </a:r>
            <a:r>
              <a:rPr lang="en-US" baseline="0" dirty="0" smtClean="0"/>
              <a:t> </a:t>
            </a:r>
            <a:r>
              <a:rPr lang="en-US" baseline="0" dirty="0" err="1" smtClean="0"/>
              <a:t>nn</a:t>
            </a:r>
            <a:r>
              <a:rPr lang="en-US" baseline="0" dirty="0" smtClean="0"/>
              <a:t> </a:t>
            </a:r>
            <a:r>
              <a:rPr lang="en-US" baseline="0" dirty="0" err="1" smtClean="0"/>
              <a:t>và</a:t>
            </a:r>
            <a:r>
              <a:rPr lang="en-US" baseline="0" dirty="0" smtClean="0"/>
              <a:t> </a:t>
            </a:r>
            <a:r>
              <a:rPr lang="en-US" baseline="0" dirty="0" err="1" smtClean="0"/>
              <a:t>đơn</a:t>
            </a:r>
            <a:r>
              <a:rPr lang="en-US" baseline="0" dirty="0" smtClean="0"/>
              <a:t> </a:t>
            </a:r>
            <a:r>
              <a:rPr lang="en-US" baseline="0" dirty="0" err="1" smtClean="0"/>
              <a:t>vị</a:t>
            </a:r>
            <a:r>
              <a:rPr lang="en-US" baseline="0" dirty="0" smtClean="0"/>
              <a:t> </a:t>
            </a:r>
            <a:r>
              <a:rPr lang="en-US" baseline="0" dirty="0" err="1" smtClean="0"/>
              <a:t>hành</a:t>
            </a:r>
            <a:r>
              <a:rPr lang="en-US" baseline="0" dirty="0" smtClean="0"/>
              <a:t> </a:t>
            </a:r>
            <a:r>
              <a:rPr lang="en-US" baseline="0" dirty="0" err="1" smtClean="0"/>
              <a:t>chính</a:t>
            </a:r>
            <a:r>
              <a:rPr lang="en-US" baseline="0" dirty="0" smtClean="0"/>
              <a:t> </a:t>
            </a:r>
            <a:r>
              <a:rPr lang="en-US" baseline="0" dirty="0" err="1" smtClean="0"/>
              <a:t>sự</a:t>
            </a:r>
            <a:r>
              <a:rPr lang="en-US" baseline="0" dirty="0" smtClean="0"/>
              <a:t> </a:t>
            </a:r>
            <a:r>
              <a:rPr lang="en-US" baseline="0" dirty="0" err="1" smtClean="0"/>
              <a:t>nghiệp</a:t>
            </a:r>
            <a:r>
              <a:rPr lang="en-US" baseline="0" dirty="0" smtClean="0"/>
              <a:t> </a:t>
            </a:r>
            <a:r>
              <a:rPr lang="en-US" baseline="0" dirty="0" err="1" smtClean="0"/>
              <a:t>có</a:t>
            </a:r>
            <a:r>
              <a:rPr lang="en-US" baseline="0" dirty="0" smtClean="0"/>
              <a:t> </a:t>
            </a:r>
            <a:r>
              <a:rPr lang="en-US" baseline="0" dirty="0" err="1" smtClean="0"/>
              <a:t>chịu</a:t>
            </a:r>
            <a:r>
              <a:rPr lang="en-US" baseline="0" dirty="0" smtClean="0"/>
              <a:t> </a:t>
            </a:r>
            <a:r>
              <a:rPr lang="en-US" baseline="0" dirty="0" err="1" smtClean="0"/>
              <a:t>sự</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của</a:t>
            </a:r>
            <a:r>
              <a:rPr lang="en-US" baseline="0" dirty="0" smtClean="0"/>
              <a:t> </a:t>
            </a:r>
            <a:r>
              <a:rPr lang="en-US" baseline="0" dirty="0" err="1" smtClean="0"/>
              <a:t>luạt</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 hay </a:t>
            </a:r>
            <a:r>
              <a:rPr lang="en-US" baseline="0" dirty="0" err="1" smtClean="0"/>
              <a:t>không</a:t>
            </a:r>
            <a:r>
              <a:rPr lang="en-US" baseline="0" dirty="0" smtClean="0"/>
              <a:t>?</a:t>
            </a:r>
          </a:p>
          <a:p>
            <a:r>
              <a:rPr lang="en-US" baseline="0" dirty="0" err="1" smtClean="0"/>
              <a:t>Câu</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là</a:t>
            </a:r>
            <a:r>
              <a:rPr lang="en-US" baseline="0" dirty="0" smtClean="0"/>
              <a:t> </a:t>
            </a:r>
            <a:r>
              <a:rPr lang="en-US" baseline="0" dirty="0" err="1" smtClean="0"/>
              <a:t>không</a:t>
            </a:r>
            <a:r>
              <a:rPr lang="en-US" baseline="0" dirty="0" smtClean="0"/>
              <a:t>. </a:t>
            </a:r>
            <a:r>
              <a:rPr lang="en-US" baseline="0" dirty="0" err="1" smtClean="0"/>
              <a:t>Căn</a:t>
            </a:r>
            <a:r>
              <a:rPr lang="en-US" baseline="0" dirty="0" smtClean="0"/>
              <a:t> </a:t>
            </a:r>
            <a:r>
              <a:rPr lang="en-US" baseline="0" dirty="0" err="1" smtClean="0"/>
              <a:t>cứ</a:t>
            </a:r>
            <a:r>
              <a:rPr lang="en-US" baseline="0" dirty="0" smtClean="0"/>
              <a:t> </a:t>
            </a:r>
            <a:r>
              <a:rPr lang="en-US" baseline="0" dirty="0" err="1" smtClean="0"/>
              <a:t>vào</a:t>
            </a:r>
            <a:r>
              <a:rPr lang="en-US" baseline="0" dirty="0" smtClean="0"/>
              <a:t> </a:t>
            </a:r>
            <a:r>
              <a:rPr lang="en-US" baseline="0" dirty="0" err="1" smtClean="0"/>
              <a:t>điều</a:t>
            </a:r>
            <a:r>
              <a:rPr lang="en-US" baseline="0" dirty="0" smtClean="0"/>
              <a:t> 1,2,220 </a:t>
            </a:r>
            <a:r>
              <a:rPr lang="en-US" baseline="0" dirty="0" err="1" smtClean="0"/>
              <a:t>của</a:t>
            </a:r>
            <a:r>
              <a:rPr lang="en-US" baseline="0" dirty="0" smtClean="0"/>
              <a:t> </a:t>
            </a:r>
            <a:r>
              <a:rPr lang="en-US" baseline="0" dirty="0" err="1" smtClean="0"/>
              <a:t>bllđ</a:t>
            </a:r>
            <a:r>
              <a:rPr lang="en-US" baseline="0" dirty="0" smtClean="0"/>
              <a:t> 2019, </a:t>
            </a:r>
            <a:r>
              <a:rPr lang="en-US" baseline="0" dirty="0" err="1" smtClean="0"/>
              <a:t>luật</a:t>
            </a:r>
            <a:r>
              <a:rPr lang="en-US" baseline="0" dirty="0" smtClean="0"/>
              <a:t> </a:t>
            </a:r>
            <a:r>
              <a:rPr lang="en-US" baseline="0" dirty="0" err="1" smtClean="0"/>
              <a:t>lđ</a:t>
            </a:r>
            <a:r>
              <a:rPr lang="en-US" baseline="0" dirty="0" smtClean="0"/>
              <a:t> dc </a:t>
            </a:r>
            <a:r>
              <a:rPr lang="en-US" baseline="0" dirty="0" err="1" smtClean="0"/>
              <a:t>qhlđ</a:t>
            </a:r>
            <a:r>
              <a:rPr lang="en-US" baseline="0" dirty="0" smtClean="0"/>
              <a:t> </a:t>
            </a:r>
            <a:r>
              <a:rPr lang="en-US" baseline="0" dirty="0" err="1" smtClean="0"/>
              <a:t>của</a:t>
            </a:r>
            <a:r>
              <a:rPr lang="en-US" baseline="0" dirty="0" smtClean="0"/>
              <a:t> </a:t>
            </a:r>
            <a:r>
              <a:rPr lang="en-US" baseline="0" dirty="0" err="1" smtClean="0"/>
              <a:t>những</a:t>
            </a:r>
            <a:r>
              <a:rPr lang="en-US" baseline="0" dirty="0" smtClean="0"/>
              <a:t> </a:t>
            </a:r>
            <a:r>
              <a:rPr lang="en-US" baseline="0" dirty="0" err="1" smtClean="0"/>
              <a:t>người</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theo</a:t>
            </a:r>
            <a:r>
              <a:rPr lang="en-US" baseline="0" dirty="0" smtClean="0"/>
              <a:t> </a:t>
            </a:r>
            <a:r>
              <a:rPr lang="en-US" baseline="0" dirty="0" err="1" smtClean="0"/>
              <a:t>hđlđ</a:t>
            </a:r>
            <a:r>
              <a:rPr lang="en-US" baseline="0" dirty="0" smtClean="0"/>
              <a:t> </a:t>
            </a:r>
            <a:r>
              <a:rPr lang="en-US" baseline="0" dirty="0" err="1" smtClean="0"/>
              <a:t>theo</a:t>
            </a:r>
            <a:r>
              <a:rPr lang="en-US" baseline="0" dirty="0" smtClean="0"/>
              <a:t> </a:t>
            </a:r>
            <a:r>
              <a:rPr lang="en-US" baseline="0" dirty="0" err="1" smtClean="0"/>
              <a:t>khoản</a:t>
            </a:r>
            <a:r>
              <a:rPr lang="en-US" baseline="0" dirty="0" smtClean="0"/>
              <a:t> 1,2,5 </a:t>
            </a:r>
            <a:r>
              <a:rPr lang="en-US" baseline="0" dirty="0" err="1" smtClean="0"/>
              <a:t>của</a:t>
            </a:r>
            <a:r>
              <a:rPr lang="en-US" baseline="0" dirty="0" smtClean="0"/>
              <a:t> </a:t>
            </a:r>
            <a:r>
              <a:rPr lang="en-US" baseline="0" dirty="0" err="1" smtClean="0"/>
              <a:t>điều</a:t>
            </a:r>
            <a:r>
              <a:rPr lang="en-US" baseline="0" dirty="0" smtClean="0"/>
              <a:t> 3 </a:t>
            </a:r>
            <a:r>
              <a:rPr lang="en-US" baseline="0" dirty="0" err="1" smtClean="0"/>
              <a:t>bllđ</a:t>
            </a:r>
            <a:r>
              <a:rPr lang="en-US" baseline="0" dirty="0" smtClean="0"/>
              <a:t>. </a:t>
            </a:r>
            <a:r>
              <a:rPr lang="en-US" baseline="0" dirty="0" err="1" smtClean="0"/>
              <a:t>Còn</a:t>
            </a:r>
            <a:r>
              <a:rPr lang="en-US" baseline="0" dirty="0" smtClean="0"/>
              <a:t> </a:t>
            </a:r>
            <a:r>
              <a:rPr lang="en-US" baseline="0" dirty="0" err="1" smtClean="0"/>
              <a:t>những</a:t>
            </a:r>
            <a:r>
              <a:rPr lang="en-US" baseline="0" dirty="0" smtClean="0"/>
              <a:t> </a:t>
            </a:r>
            <a:r>
              <a:rPr lang="en-US" baseline="0" dirty="0" err="1" smtClean="0"/>
              <a:t>qhlđ</a:t>
            </a:r>
            <a:r>
              <a:rPr lang="en-US" baseline="0" dirty="0" smtClean="0"/>
              <a:t> </a:t>
            </a:r>
            <a:r>
              <a:rPr lang="en-US" baseline="0" dirty="0" err="1" smtClean="0"/>
              <a:t>khác</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vc</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sẽ</a:t>
            </a:r>
            <a:r>
              <a:rPr lang="en-US" baseline="0" dirty="0" smtClean="0"/>
              <a:t> do </a:t>
            </a:r>
            <a:r>
              <a:rPr lang="en-US" baseline="0" dirty="0" err="1" smtClean="0"/>
              <a:t>luật</a:t>
            </a:r>
            <a:r>
              <a:rPr lang="en-US" baseline="0" dirty="0" smtClean="0"/>
              <a:t> </a:t>
            </a:r>
            <a:r>
              <a:rPr lang="en-US" baseline="0" dirty="0" err="1" smtClean="0"/>
              <a:t>vc</a:t>
            </a:r>
            <a:r>
              <a:rPr lang="en-US" baseline="0" dirty="0" smtClean="0"/>
              <a:t>, cc do </a:t>
            </a:r>
            <a:r>
              <a:rPr lang="en-US" baseline="0" dirty="0" err="1" smtClean="0"/>
              <a:t>luật</a:t>
            </a:r>
            <a:r>
              <a:rPr lang="en-US" baseline="0" dirty="0" smtClean="0"/>
              <a:t> cc; </a:t>
            </a:r>
            <a:r>
              <a:rPr lang="en-US" baseline="0" dirty="0" err="1" smtClean="0"/>
              <a:t>qhlđ</a:t>
            </a:r>
            <a:r>
              <a:rPr lang="en-US" baseline="0" dirty="0" smtClean="0"/>
              <a:t> </a:t>
            </a:r>
            <a:r>
              <a:rPr lang="en-US" baseline="0" dirty="0" err="1" smtClean="0"/>
              <a:t>nguời</a:t>
            </a:r>
            <a:r>
              <a:rPr lang="en-US" baseline="0" dirty="0" smtClean="0"/>
              <a:t> </a:t>
            </a:r>
            <a:r>
              <a:rPr lang="en-US" baseline="0" dirty="0" err="1" smtClean="0"/>
              <a:t>làm</a:t>
            </a:r>
            <a:r>
              <a:rPr lang="en-US" baseline="0" dirty="0" smtClean="0"/>
              <a:t> </a:t>
            </a:r>
            <a:r>
              <a:rPr lang="en-US" baseline="0" dirty="0" err="1" smtClean="0"/>
              <a:t>công</a:t>
            </a:r>
            <a:r>
              <a:rPr lang="en-US" baseline="0" dirty="0" smtClean="0"/>
              <a:t> do </a:t>
            </a:r>
            <a:r>
              <a:rPr lang="en-US" baseline="0" dirty="0" err="1" smtClean="0"/>
              <a:t>bộ</a:t>
            </a:r>
            <a:r>
              <a:rPr lang="en-US" baseline="0" dirty="0" smtClean="0"/>
              <a:t> </a:t>
            </a:r>
            <a:r>
              <a:rPr lang="en-US" baseline="0" dirty="0" err="1" smtClean="0"/>
              <a:t>luật</a:t>
            </a:r>
            <a:r>
              <a:rPr lang="en-US" baseline="0" dirty="0" smtClean="0"/>
              <a:t> </a:t>
            </a:r>
            <a:r>
              <a:rPr lang="en-US" baseline="0" dirty="0" err="1" smtClean="0"/>
              <a:t>dân</a:t>
            </a:r>
            <a:r>
              <a:rPr lang="en-US" baseline="0" dirty="0" smtClean="0"/>
              <a:t> </a:t>
            </a:r>
            <a:r>
              <a:rPr lang="en-US" baseline="0" dirty="0" err="1" smtClean="0"/>
              <a:t>sự</a:t>
            </a:r>
            <a:r>
              <a:rPr lang="en-US" baseline="0" dirty="0" smtClean="0"/>
              <a:t> </a:t>
            </a:r>
            <a:r>
              <a:rPr lang="en-US" baseline="0" dirty="0" err="1" smtClean="0"/>
              <a:t>đc</a:t>
            </a:r>
            <a:r>
              <a:rPr lang="en-US" baseline="0" dirty="0" smtClean="0"/>
              <a:t>, </a:t>
            </a:r>
            <a:r>
              <a:rPr lang="en-US" baseline="0" dirty="0" err="1" smtClean="0"/>
              <a:t>xã</a:t>
            </a:r>
            <a:r>
              <a:rPr lang="en-US" baseline="0" dirty="0" smtClean="0"/>
              <a:t> </a:t>
            </a:r>
            <a:r>
              <a:rPr lang="en-US" baseline="0" dirty="0" err="1" smtClean="0"/>
              <a:t>viên</a:t>
            </a:r>
            <a:r>
              <a:rPr lang="en-US" baseline="0" dirty="0" smtClean="0"/>
              <a:t> </a:t>
            </a:r>
            <a:r>
              <a:rPr lang="en-US" baseline="0" dirty="0" err="1" smtClean="0"/>
              <a:t>htx</a:t>
            </a:r>
            <a:r>
              <a:rPr lang="en-US" baseline="0" dirty="0" smtClean="0"/>
              <a:t> do </a:t>
            </a:r>
            <a:r>
              <a:rPr lang="en-US" baseline="0" dirty="0" err="1" smtClean="0"/>
              <a:t>luật</a:t>
            </a:r>
            <a:r>
              <a:rPr lang="en-US" baseline="0" dirty="0" smtClean="0"/>
              <a:t> </a:t>
            </a:r>
            <a:r>
              <a:rPr lang="en-US" baseline="0" dirty="0" err="1" smtClean="0"/>
              <a:t>htx</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nguoi</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không</a:t>
            </a:r>
            <a:r>
              <a:rPr lang="en-US" baseline="0" dirty="0" smtClean="0"/>
              <a:t> </a:t>
            </a:r>
            <a:r>
              <a:rPr lang="en-US" baseline="0" dirty="0" err="1" smtClean="0"/>
              <a:t>có</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lđ</a:t>
            </a:r>
            <a:r>
              <a:rPr lang="en-US" baseline="0" dirty="0" smtClean="0"/>
              <a:t> do </a:t>
            </a:r>
            <a:r>
              <a:rPr lang="en-US" baseline="0" dirty="0" err="1" smtClean="0"/>
              <a:t>các</a:t>
            </a:r>
            <a:r>
              <a:rPr lang="en-US" baseline="0" dirty="0" smtClean="0"/>
              <a:t> </a:t>
            </a:r>
            <a:r>
              <a:rPr lang="en-US" baseline="0" dirty="0" err="1" smtClean="0"/>
              <a:t>vb</a:t>
            </a:r>
            <a:r>
              <a:rPr lang="en-US" baseline="0" dirty="0" smtClean="0"/>
              <a:t> </a:t>
            </a:r>
            <a:r>
              <a:rPr lang="en-US" baseline="0" dirty="0" err="1" smtClean="0"/>
              <a:t>khác</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có</a:t>
            </a:r>
            <a:r>
              <a:rPr lang="en-US" baseline="0" dirty="0" smtClean="0"/>
              <a:t> </a:t>
            </a:r>
            <a:r>
              <a:rPr lang="en-US" baseline="0" dirty="0" err="1" smtClean="0"/>
              <a:t>lưu</a:t>
            </a:r>
            <a:r>
              <a:rPr lang="en-US" baseline="0" dirty="0" smtClean="0"/>
              <a:t> ý </a:t>
            </a:r>
            <a:r>
              <a:rPr lang="en-US" baseline="0" dirty="0" err="1" smtClean="0"/>
              <a:t>với</a:t>
            </a:r>
            <a:r>
              <a:rPr lang="en-US" baseline="0" dirty="0" smtClean="0"/>
              <a:t> </a:t>
            </a:r>
            <a:r>
              <a:rPr lang="en-US" baseline="0" dirty="0" err="1" smtClean="0"/>
              <a:t>các</a:t>
            </a:r>
            <a:r>
              <a:rPr lang="en-US" baseline="0" dirty="0" smtClean="0"/>
              <a:t> </a:t>
            </a:r>
            <a:r>
              <a:rPr lang="en-US" baseline="0" dirty="0" err="1" smtClean="0"/>
              <a:t>bạn</a:t>
            </a:r>
            <a:r>
              <a:rPr lang="en-US" baseline="0" dirty="0" smtClean="0"/>
              <a:t> </a:t>
            </a:r>
            <a:r>
              <a:rPr lang="en-US" baseline="0" dirty="0" err="1" smtClean="0"/>
              <a:t>tùy</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đc</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trong</a:t>
            </a:r>
            <a:r>
              <a:rPr lang="en-US" baseline="0" dirty="0" smtClean="0"/>
              <a:t> </a:t>
            </a:r>
            <a:r>
              <a:rPr lang="en-US" baseline="0" dirty="0" err="1" smtClean="0"/>
              <a:t>bộ</a:t>
            </a:r>
            <a:r>
              <a:rPr lang="en-US" baseline="0" dirty="0" smtClean="0"/>
              <a:t> </a:t>
            </a:r>
            <a:r>
              <a:rPr lang="en-US" baseline="0" dirty="0" err="1" smtClean="0"/>
              <a:t>luật</a:t>
            </a:r>
            <a:r>
              <a:rPr lang="en-US" baseline="0" dirty="0" smtClean="0"/>
              <a:t> </a:t>
            </a:r>
            <a:r>
              <a:rPr lang="en-US" baseline="0" dirty="0" err="1" smtClean="0"/>
              <a:t>này</a:t>
            </a:r>
            <a:r>
              <a:rPr lang="en-US" baseline="0" dirty="0" smtClean="0"/>
              <a:t>. </a:t>
            </a:r>
            <a:r>
              <a:rPr lang="en-US" baseline="0" dirty="0" err="1" smtClean="0"/>
              <a:t>Vd</a:t>
            </a:r>
            <a:r>
              <a:rPr lang="en-US" baseline="0" dirty="0" smtClean="0"/>
              <a:t>: </a:t>
            </a:r>
            <a:r>
              <a:rPr lang="en-US" baseline="0" dirty="0" err="1" smtClean="0"/>
              <a:t>mqh</a:t>
            </a:r>
            <a:r>
              <a:rPr lang="en-US" baseline="0" dirty="0" smtClean="0"/>
              <a:t> </a:t>
            </a:r>
            <a:r>
              <a:rPr lang="en-US" baseline="0" dirty="0" err="1" smtClean="0"/>
              <a:t>giữa</a:t>
            </a:r>
            <a:r>
              <a:rPr lang="en-US" baseline="0" dirty="0" smtClean="0"/>
              <a:t> </a:t>
            </a:r>
            <a:r>
              <a:rPr lang="en-US" baseline="0" dirty="0" err="1" smtClean="0"/>
              <a:t>tôi</a:t>
            </a:r>
            <a:r>
              <a:rPr lang="en-US" baseline="0" dirty="0" smtClean="0"/>
              <a:t> </a:t>
            </a:r>
            <a:r>
              <a:rPr lang="en-US" baseline="0" dirty="0" err="1" smtClean="0"/>
              <a:t>với</a:t>
            </a:r>
            <a:r>
              <a:rPr lang="en-US" baseline="0" dirty="0" smtClean="0"/>
              <a:t> </a:t>
            </a:r>
            <a:r>
              <a:rPr lang="en-US" baseline="0" dirty="0" err="1" smtClean="0"/>
              <a:t>trường</a:t>
            </a:r>
            <a:r>
              <a:rPr lang="en-US" baseline="0" dirty="0" smtClean="0"/>
              <a:t> </a:t>
            </a:r>
            <a:r>
              <a:rPr lang="en-US" baseline="0" dirty="0" err="1" smtClean="0"/>
              <a:t>cđythn</a:t>
            </a:r>
            <a:r>
              <a:rPr lang="en-US" baseline="0" dirty="0" smtClean="0"/>
              <a:t> </a:t>
            </a:r>
            <a:r>
              <a:rPr lang="en-US" baseline="0" dirty="0" err="1" smtClean="0"/>
              <a:t>đc</a:t>
            </a:r>
            <a:r>
              <a:rPr lang="en-US" baseline="0" dirty="0" smtClean="0"/>
              <a:t> </a:t>
            </a:r>
            <a:r>
              <a:rPr lang="en-US" baseline="0" dirty="0" err="1" smtClean="0"/>
              <a:t>xác</a:t>
            </a:r>
            <a:r>
              <a:rPr lang="en-US" baseline="0" dirty="0" smtClean="0"/>
              <a:t> </a:t>
            </a:r>
            <a:r>
              <a:rPr lang="en-US" baseline="0" dirty="0" err="1" smtClean="0"/>
              <a:t>lập</a:t>
            </a:r>
            <a:r>
              <a:rPr lang="en-US" baseline="0" dirty="0" smtClean="0"/>
              <a:t> </a:t>
            </a:r>
            <a:r>
              <a:rPr lang="en-US" baseline="0" dirty="0" err="1" smtClean="0"/>
              <a:t>theo</a:t>
            </a:r>
            <a:r>
              <a:rPr lang="en-US" baseline="0" dirty="0" smtClean="0"/>
              <a:t> </a:t>
            </a:r>
            <a:r>
              <a:rPr lang="en-US" baseline="0" dirty="0" err="1" smtClean="0"/>
              <a:t>luật</a:t>
            </a:r>
            <a:r>
              <a:rPr lang="en-US" baseline="0" dirty="0" smtClean="0"/>
              <a:t> </a:t>
            </a:r>
            <a:r>
              <a:rPr lang="en-US" baseline="0" dirty="0" err="1" smtClean="0"/>
              <a:t>vc</a:t>
            </a:r>
            <a:r>
              <a:rPr lang="en-US" baseline="0" dirty="0" smtClean="0"/>
              <a:t>, ở </a:t>
            </a:r>
            <a:r>
              <a:rPr lang="en-US" baseline="0" dirty="0" err="1" smtClean="0"/>
              <a:t>khía</a:t>
            </a:r>
            <a:r>
              <a:rPr lang="en-US" baseline="0" dirty="0" smtClean="0"/>
              <a:t> </a:t>
            </a:r>
            <a:r>
              <a:rPr lang="en-US" baseline="0" dirty="0" err="1" smtClean="0"/>
              <a:t>cạnh</a:t>
            </a:r>
            <a:r>
              <a:rPr lang="en-US" baseline="0" dirty="0" smtClean="0"/>
              <a:t> </a:t>
            </a:r>
            <a:r>
              <a:rPr lang="en-US" baseline="0" dirty="0" err="1" smtClean="0"/>
              <a:t>đầu</a:t>
            </a:r>
            <a:r>
              <a:rPr lang="en-US" baseline="0" dirty="0" smtClean="0"/>
              <a:t> </a:t>
            </a:r>
            <a:r>
              <a:rPr lang="en-US" baseline="0" dirty="0" err="1" smtClean="0"/>
              <a:t>tiền</a:t>
            </a:r>
            <a:r>
              <a:rPr lang="en-US" baseline="0" dirty="0" smtClean="0"/>
              <a:t>  </a:t>
            </a:r>
            <a:r>
              <a:rPr lang="en-US" baseline="0" dirty="0" err="1" smtClean="0"/>
              <a:t>việc</a:t>
            </a:r>
            <a:r>
              <a:rPr lang="en-US" baseline="0" dirty="0" smtClean="0"/>
              <a:t> </a:t>
            </a:r>
            <a:r>
              <a:rPr lang="en-US" baseline="0" dirty="0" err="1" smtClean="0"/>
              <a:t>xác</a:t>
            </a:r>
            <a:r>
              <a:rPr lang="en-US" baseline="0" dirty="0" smtClean="0"/>
              <a:t> </a:t>
            </a:r>
            <a:r>
              <a:rPr lang="en-US" baseline="0" dirty="0" err="1" smtClean="0"/>
              <a:t>lập</a:t>
            </a:r>
            <a:r>
              <a:rPr lang="en-US" baseline="0" dirty="0" smtClean="0"/>
              <a:t> </a:t>
            </a:r>
            <a:r>
              <a:rPr lang="en-US" baseline="0" dirty="0" err="1" smtClean="0"/>
              <a:t>hợp</a:t>
            </a:r>
            <a:r>
              <a:rPr lang="en-US" baseline="0" dirty="0" smtClean="0"/>
              <a:t> </a:t>
            </a:r>
            <a:r>
              <a:rPr lang="en-US" baseline="0" dirty="0" err="1" smtClean="0"/>
              <a:t>đồng</a:t>
            </a:r>
            <a:r>
              <a:rPr lang="en-US" baseline="0" dirty="0" smtClean="0"/>
              <a:t> </a:t>
            </a:r>
            <a:r>
              <a:rPr lang="en-US" baseline="0" dirty="0" err="1" smtClean="0"/>
              <a:t>sẽ</a:t>
            </a:r>
            <a:r>
              <a:rPr lang="en-US" baseline="0" dirty="0" smtClean="0"/>
              <a:t> </a:t>
            </a:r>
            <a:r>
              <a:rPr lang="en-US" baseline="0" dirty="0" err="1" smtClean="0"/>
              <a:t>xác</a:t>
            </a:r>
            <a:r>
              <a:rPr lang="en-US" baseline="0" dirty="0" smtClean="0"/>
              <a:t> </a:t>
            </a:r>
            <a:r>
              <a:rPr lang="en-US" baseline="0" dirty="0" err="1" smtClean="0"/>
              <a:t>lập</a:t>
            </a:r>
            <a:r>
              <a:rPr lang="en-US" baseline="0" dirty="0" smtClean="0"/>
              <a:t> </a:t>
            </a:r>
            <a:r>
              <a:rPr lang="en-US" baseline="0" dirty="0" err="1" smtClean="0"/>
              <a:t>theo</a:t>
            </a:r>
            <a:r>
              <a:rPr lang="en-US" baseline="0" dirty="0" smtClean="0"/>
              <a:t> </a:t>
            </a:r>
            <a:r>
              <a:rPr lang="en-US" baseline="0" dirty="0" err="1" smtClean="0"/>
              <a:t>luật</a:t>
            </a:r>
            <a:r>
              <a:rPr lang="en-US" baseline="0" dirty="0" smtClean="0"/>
              <a:t> </a:t>
            </a:r>
            <a:r>
              <a:rPr lang="en-US" baseline="0" dirty="0" err="1" smtClean="0"/>
              <a:t>vc</a:t>
            </a:r>
            <a:r>
              <a:rPr lang="en-US" baseline="0" dirty="0" smtClean="0"/>
              <a:t> </a:t>
            </a:r>
            <a:r>
              <a:rPr lang="en-US" baseline="0" dirty="0" err="1" smtClean="0"/>
              <a:t>của</a:t>
            </a:r>
            <a:r>
              <a:rPr lang="en-US" baseline="0" dirty="0" smtClean="0"/>
              <a:t> </a:t>
            </a:r>
            <a:r>
              <a:rPr lang="en-US" baseline="0" dirty="0" err="1" smtClean="0"/>
              <a:t>luật</a:t>
            </a:r>
            <a:r>
              <a:rPr lang="en-US" baseline="0" dirty="0" smtClean="0"/>
              <a:t> </a:t>
            </a:r>
            <a:r>
              <a:rPr lang="en-US" baseline="0" dirty="0" err="1" smtClean="0"/>
              <a:t>viên</a:t>
            </a:r>
            <a:r>
              <a:rPr lang="en-US" baseline="0" dirty="0" smtClean="0"/>
              <a:t> </a:t>
            </a:r>
            <a:r>
              <a:rPr lang="en-US" baseline="0" dirty="0" err="1" smtClean="0"/>
              <a:t>chức</a:t>
            </a:r>
            <a:r>
              <a:rPr lang="en-US" baseline="0" dirty="0" smtClean="0"/>
              <a:t>, </a:t>
            </a:r>
            <a:r>
              <a:rPr lang="en-US" baseline="0" dirty="0" err="1" smtClean="0"/>
              <a:t>nhưng</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sẽ</a:t>
            </a:r>
            <a:r>
              <a:rPr lang="en-US" baseline="0" dirty="0" smtClean="0"/>
              <a:t> </a:t>
            </a:r>
            <a:r>
              <a:rPr lang="en-US" baseline="0" dirty="0" err="1" smtClean="0"/>
              <a:t>phát</a:t>
            </a:r>
            <a:r>
              <a:rPr lang="en-US" baseline="0" dirty="0" smtClean="0"/>
              <a:t> </a:t>
            </a:r>
            <a:r>
              <a:rPr lang="en-US" baseline="0" dirty="0" err="1" smtClean="0"/>
              <a:t>sinh</a:t>
            </a:r>
            <a:r>
              <a:rPr lang="en-US" baseline="0" dirty="0" smtClean="0"/>
              <a:t> </a:t>
            </a:r>
            <a:r>
              <a:rPr lang="en-US" baseline="0" dirty="0" err="1" smtClean="0"/>
              <a:t>câu</a:t>
            </a:r>
            <a:r>
              <a:rPr lang="en-US" baseline="0" dirty="0" smtClean="0"/>
              <a:t> </a:t>
            </a:r>
            <a:r>
              <a:rPr lang="en-US" baseline="0" dirty="0" err="1" smtClean="0"/>
              <a:t>chuyện</a:t>
            </a:r>
            <a:r>
              <a:rPr lang="en-US" baseline="0" dirty="0" smtClean="0"/>
              <a:t> </a:t>
            </a:r>
            <a:r>
              <a:rPr lang="en-US" baseline="0" dirty="0" err="1" smtClean="0"/>
              <a:t>đóng</a:t>
            </a:r>
            <a:r>
              <a:rPr lang="en-US" baseline="0" dirty="0" smtClean="0"/>
              <a:t> </a:t>
            </a:r>
            <a:r>
              <a:rPr lang="en-US" baseline="0" dirty="0" err="1" smtClean="0"/>
              <a:t>bảo</a:t>
            </a:r>
            <a:r>
              <a:rPr lang="en-US" baseline="0" dirty="0" smtClean="0"/>
              <a:t> </a:t>
            </a:r>
            <a:r>
              <a:rPr lang="en-US" baseline="0" dirty="0" err="1" smtClean="0"/>
              <a:t>hiểm</a:t>
            </a:r>
            <a:r>
              <a:rPr lang="en-US" baseline="0" dirty="0" smtClean="0"/>
              <a:t> </a:t>
            </a:r>
            <a:r>
              <a:rPr lang="en-US" baseline="0" dirty="0" err="1" smtClean="0"/>
              <a:t>xh</a:t>
            </a:r>
            <a:r>
              <a:rPr lang="en-US" baseline="0" dirty="0" smtClean="0"/>
              <a:t>, </a:t>
            </a:r>
            <a:r>
              <a:rPr lang="en-US" baseline="0" dirty="0" err="1" smtClean="0"/>
              <a:t>đóng</a:t>
            </a:r>
            <a:r>
              <a:rPr lang="en-US" baseline="0" dirty="0" smtClean="0"/>
              <a:t> </a:t>
            </a:r>
            <a:r>
              <a:rPr lang="en-US" baseline="0" dirty="0" err="1" smtClean="0"/>
              <a:t>bh</a:t>
            </a:r>
            <a:r>
              <a:rPr lang="en-US" baseline="0" dirty="0" smtClean="0"/>
              <a:t> </a:t>
            </a:r>
            <a:r>
              <a:rPr lang="en-US" baseline="0" dirty="0" err="1" smtClean="0"/>
              <a:t>thất</a:t>
            </a:r>
            <a:r>
              <a:rPr lang="en-US" baseline="0" dirty="0" smtClean="0"/>
              <a:t> </a:t>
            </a:r>
            <a:r>
              <a:rPr lang="en-US" baseline="0" dirty="0" err="1" smtClean="0"/>
              <a:t>nghiệp</a:t>
            </a:r>
            <a:r>
              <a:rPr lang="en-US" baseline="0" dirty="0" smtClean="0"/>
              <a:t>, </a:t>
            </a:r>
            <a:r>
              <a:rPr lang="en-US" baseline="0" dirty="0" err="1" smtClean="0"/>
              <a:t>những</a:t>
            </a:r>
            <a:r>
              <a:rPr lang="en-US" baseline="0" dirty="0" smtClean="0"/>
              <a:t> </a:t>
            </a:r>
            <a:r>
              <a:rPr lang="en-US" baseline="0" dirty="0" err="1" smtClean="0"/>
              <a:t>câu</a:t>
            </a:r>
            <a:r>
              <a:rPr lang="en-US" baseline="0" dirty="0" smtClean="0"/>
              <a:t> </a:t>
            </a:r>
            <a:r>
              <a:rPr lang="en-US" baseline="0" dirty="0" err="1" smtClean="0"/>
              <a:t>chuyện</a:t>
            </a:r>
            <a:r>
              <a:rPr lang="en-US" baseline="0" dirty="0" smtClean="0"/>
              <a:t> </a:t>
            </a:r>
            <a:r>
              <a:rPr lang="en-US" baseline="0" dirty="0" err="1" smtClean="0"/>
              <a:t>đó</a:t>
            </a:r>
            <a:r>
              <a:rPr lang="en-US" baseline="0" dirty="0" smtClean="0"/>
              <a:t> </a:t>
            </a:r>
            <a:r>
              <a:rPr lang="en-US" baseline="0" dirty="0" err="1" smtClean="0"/>
              <a:t>vẫn</a:t>
            </a:r>
            <a:r>
              <a:rPr lang="en-US" baseline="0" dirty="0" smtClean="0"/>
              <a:t> </a:t>
            </a:r>
            <a:r>
              <a:rPr lang="en-US" baseline="0" dirty="0" err="1" smtClean="0"/>
              <a:t>phải</a:t>
            </a:r>
            <a:r>
              <a:rPr lang="en-US" baseline="0" dirty="0" smtClean="0"/>
              <a:t> do </a:t>
            </a:r>
            <a:r>
              <a:rPr lang="en-US" baseline="0" dirty="0" err="1" smtClean="0"/>
              <a:t>luật</a:t>
            </a:r>
            <a:r>
              <a:rPr lang="en-US" baseline="0" dirty="0" smtClean="0"/>
              <a:t> </a:t>
            </a:r>
            <a:r>
              <a:rPr lang="en-US" baseline="0" dirty="0" err="1" smtClean="0"/>
              <a:t>lđ</a:t>
            </a:r>
            <a:r>
              <a:rPr lang="en-US" baseline="0" dirty="0" smtClean="0"/>
              <a:t> </a:t>
            </a:r>
            <a:r>
              <a:rPr lang="en-US" baseline="0" dirty="0" err="1" smtClean="0"/>
              <a:t>điểu</a:t>
            </a:r>
            <a:r>
              <a:rPr lang="en-US" baseline="0" dirty="0" smtClean="0"/>
              <a:t> </a:t>
            </a:r>
            <a:r>
              <a:rPr lang="en-US" baseline="0" dirty="0" err="1" smtClean="0"/>
              <a:t>chỉnh</a:t>
            </a:r>
            <a:r>
              <a:rPr lang="en-US" baseline="0" dirty="0" smtClean="0"/>
              <a:t>, </a:t>
            </a:r>
            <a:r>
              <a:rPr lang="en-US" baseline="0" dirty="0" err="1" smtClean="0"/>
              <a:t>vẫn</a:t>
            </a:r>
            <a:r>
              <a:rPr lang="en-US" baseline="0" dirty="0" smtClean="0"/>
              <a:t> </a:t>
            </a:r>
            <a:r>
              <a:rPr lang="en-US" baseline="0" dirty="0" err="1" smtClean="0"/>
              <a:t>phải</a:t>
            </a:r>
            <a:r>
              <a:rPr lang="en-US" baseline="0" dirty="0" smtClean="0"/>
              <a:t> ad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luật</a:t>
            </a:r>
            <a:r>
              <a:rPr lang="en-US" baseline="0" dirty="0" smtClean="0"/>
              <a:t> </a:t>
            </a:r>
            <a:r>
              <a:rPr lang="en-US" baseline="0" dirty="0" err="1" smtClean="0"/>
              <a:t>lđ</a:t>
            </a:r>
            <a:r>
              <a:rPr lang="en-US" baseline="0" dirty="0" smtClean="0"/>
              <a:t>, hay </a:t>
            </a:r>
            <a:r>
              <a:rPr lang="en-US" baseline="0" dirty="0" err="1" smtClean="0"/>
              <a:t>quyền</a:t>
            </a:r>
            <a:r>
              <a:rPr lang="en-US" baseline="0" dirty="0" smtClean="0"/>
              <a:t> </a:t>
            </a:r>
            <a:r>
              <a:rPr lang="en-US" baseline="0" dirty="0" err="1" smtClean="0"/>
              <a:t>công</a:t>
            </a:r>
            <a:r>
              <a:rPr lang="en-US" baseline="0" dirty="0" smtClean="0"/>
              <a:t> </a:t>
            </a:r>
            <a:r>
              <a:rPr lang="en-US" baseline="0" dirty="0" err="1" smtClean="0"/>
              <a:t>đoàn</a:t>
            </a:r>
            <a:r>
              <a:rPr lang="en-US" baseline="0" dirty="0" smtClean="0"/>
              <a:t> </a:t>
            </a:r>
            <a:r>
              <a:rPr lang="en-US" baseline="0" dirty="0" err="1" smtClean="0"/>
              <a:t>vẫn</a:t>
            </a:r>
            <a:r>
              <a:rPr lang="en-US" baseline="0" dirty="0" smtClean="0"/>
              <a:t> do </a:t>
            </a:r>
            <a:r>
              <a:rPr lang="en-US" baseline="0" dirty="0" err="1" smtClean="0"/>
              <a:t>luật</a:t>
            </a:r>
            <a:r>
              <a:rPr lang="en-US" baseline="0" dirty="0" smtClean="0"/>
              <a:t> </a:t>
            </a:r>
            <a:r>
              <a:rPr lang="en-US" baseline="0" dirty="0" err="1" smtClean="0"/>
              <a:t>lđ</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6</a:t>
            </a:fld>
            <a:endParaRPr lang="en-US"/>
          </a:p>
        </p:txBody>
      </p:sp>
    </p:spTree>
    <p:extLst>
      <p:ext uri="{BB962C8B-B14F-4D97-AF65-F5344CB8AC3E}">
        <p14:creationId xmlns:p14="http://schemas.microsoft.com/office/powerpoint/2010/main" val="173567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Suy</a:t>
            </a:r>
            <a:r>
              <a:rPr lang="en-US" dirty="0" smtClean="0"/>
              <a:t> </a:t>
            </a:r>
            <a:r>
              <a:rPr lang="en-US" dirty="0" err="1" smtClean="0"/>
              <a:t>nghĩ</a:t>
            </a:r>
            <a:r>
              <a:rPr lang="en-US" baseline="0" dirty="0" smtClean="0"/>
              <a:t> </a:t>
            </a:r>
            <a:r>
              <a:rPr lang="en-US" baseline="0" dirty="0" err="1" smtClean="0"/>
              <a:t>trong</a:t>
            </a:r>
            <a:r>
              <a:rPr lang="en-US" baseline="0" dirty="0" smtClean="0"/>
              <a:t> </a:t>
            </a:r>
            <a:r>
              <a:rPr lang="en-US" baseline="0" dirty="0" err="1" smtClean="0"/>
              <a:t>vòng</a:t>
            </a:r>
            <a:r>
              <a:rPr lang="en-US" baseline="0" dirty="0" smtClean="0"/>
              <a:t> 3 </a:t>
            </a:r>
            <a:r>
              <a:rPr lang="en-US" baseline="0" dirty="0" err="1" smtClean="0"/>
              <a:t>phút</a:t>
            </a:r>
            <a:r>
              <a:rPr lang="en-US" baseline="0" dirty="0" smtClean="0"/>
              <a:t>, </a:t>
            </a:r>
            <a:r>
              <a:rPr lang="en-US" baseline="0" dirty="0" err="1" smtClean="0"/>
              <a:t>bình</a:t>
            </a:r>
            <a:r>
              <a:rPr lang="en-US" baseline="0" dirty="0" smtClean="0"/>
              <a:t> </a:t>
            </a:r>
            <a:r>
              <a:rPr lang="en-US" baseline="0" dirty="0" err="1" smtClean="0"/>
              <a:t>luận</a:t>
            </a:r>
            <a:r>
              <a:rPr lang="en-US" baseline="0" dirty="0" smtClean="0"/>
              <a:t>, </a:t>
            </a:r>
            <a:r>
              <a:rPr lang="en-US" baseline="0" dirty="0" err="1" smtClean="0"/>
              <a:t>trao</a:t>
            </a:r>
            <a:r>
              <a:rPr lang="en-US" baseline="0" dirty="0" smtClean="0"/>
              <a:t> </a:t>
            </a:r>
            <a:r>
              <a:rPr lang="en-US" baseline="0" dirty="0" err="1" smtClean="0"/>
              <a:t>đổi</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này</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7</a:t>
            </a:fld>
            <a:endParaRPr lang="en-US"/>
          </a:p>
        </p:txBody>
      </p:sp>
    </p:spTree>
    <p:extLst>
      <p:ext uri="{BB962C8B-B14F-4D97-AF65-F5344CB8AC3E}">
        <p14:creationId xmlns:p14="http://schemas.microsoft.com/office/powerpoint/2010/main" val="258524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Trong nền kinh tế thị trường ở Việt Nam hiện nay tồn tại rất nhiều các quan hệ lao động nhưng Luật Lao động </a:t>
            </a:r>
            <a:r>
              <a:rPr lang="en-US" dirty="0" err="1" smtClean="0"/>
              <a:t>có</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tất</a:t>
            </a:r>
            <a:r>
              <a:rPr lang="en-US" baseline="0" dirty="0" smtClean="0"/>
              <a:t> </a:t>
            </a:r>
            <a:r>
              <a:rPr lang="en-US" baseline="0" dirty="0" err="1" smtClean="0"/>
              <a:t>cả</a:t>
            </a:r>
            <a:r>
              <a:rPr lang="en-US" baseline="0" dirty="0" smtClean="0"/>
              <a:t> </a:t>
            </a:r>
            <a:r>
              <a:rPr lang="en-US" baseline="0" dirty="0" err="1" smtClean="0"/>
              <a:t>các</a:t>
            </a:r>
            <a:r>
              <a:rPr lang="en-US" baseline="0" dirty="0" smtClean="0"/>
              <a:t> </a:t>
            </a:r>
            <a:r>
              <a:rPr lang="en-US" baseline="0" dirty="0" err="1" smtClean="0"/>
              <a:t>qhld</a:t>
            </a:r>
            <a:r>
              <a:rPr lang="en-US" baseline="0" dirty="0" smtClean="0"/>
              <a:t> hay </a:t>
            </a:r>
            <a:r>
              <a:rPr lang="en-US" baseline="0" dirty="0" err="1" smtClean="0"/>
              <a:t>không</a:t>
            </a:r>
            <a:r>
              <a:rPr lang="en-US" baseline="0" dirty="0" smtClean="0"/>
              <a:t>? </a:t>
            </a:r>
            <a:r>
              <a:rPr lang="en-US" baseline="0" dirty="0" err="1" smtClean="0"/>
              <a:t>Luật</a:t>
            </a:r>
            <a:r>
              <a:rPr lang="en-US" baseline="0" dirty="0" smtClean="0"/>
              <a:t> </a:t>
            </a:r>
            <a:r>
              <a:rPr lang="en-US" baseline="0" dirty="0" err="1" smtClean="0"/>
              <a:t>lđ</a:t>
            </a:r>
            <a:r>
              <a:rPr lang="en-US" baseline="0" dirty="0" smtClean="0"/>
              <a:t> </a:t>
            </a:r>
            <a:r>
              <a:rPr lang="vi-VN" dirty="0" smtClean="0"/>
              <a:t>chỉ điều chỉnh quan hệ lao động làm công ăn lương trên cơ sở thuê mướn trả công sức lao động giữa người lao động với người sủ dụng lao động thuộc mọi thành phần kinh tế.</a:t>
            </a:r>
            <a:endParaRPr lang="en-US" dirty="0" smtClean="0"/>
          </a:p>
          <a:p>
            <a:r>
              <a:rPr lang="vi-VN" dirty="0" smtClean="0"/>
              <a:t>Về bản chất đây là mối quan hệ giữa một bên là người lao động để thỏa mãn mục tiêu lợi nhuận với một bên là người lao động có nhu cầu việc làm để đảm bảo thu nhập trong quá trình sử dụng sức lao động này, tính ổn định hoàn toàn phụ thuộc vào các bên.</a:t>
            </a:r>
            <a:endParaRPr lang="en-US" dirty="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8</a:t>
            </a:fld>
            <a:endParaRPr lang="en-US"/>
          </a:p>
        </p:txBody>
      </p:sp>
    </p:spTree>
    <p:extLst>
      <p:ext uri="{BB962C8B-B14F-4D97-AF65-F5344CB8AC3E}">
        <p14:creationId xmlns:p14="http://schemas.microsoft.com/office/powerpoint/2010/main" val="100143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err="1" smtClean="0">
                <a:latin typeface="Calibri" pitchFamily="34" charset="0"/>
              </a:rPr>
              <a:t>Trong</a:t>
            </a:r>
            <a:r>
              <a:rPr lang="en-US" baseline="0" dirty="0" smtClean="0">
                <a:latin typeface="Calibri" pitchFamily="34" charset="0"/>
              </a:rPr>
              <a:t> </a:t>
            </a:r>
            <a:r>
              <a:rPr lang="en-US" baseline="0" dirty="0" err="1" smtClean="0">
                <a:latin typeface="Calibri" pitchFamily="34" charset="0"/>
              </a:rPr>
              <a:t>quá</a:t>
            </a:r>
            <a:r>
              <a:rPr lang="en-US" baseline="0" dirty="0" smtClean="0">
                <a:latin typeface="Calibri" pitchFamily="34" charset="0"/>
              </a:rPr>
              <a:t> </a:t>
            </a:r>
            <a:r>
              <a:rPr lang="en-US" baseline="0" dirty="0" err="1" smtClean="0">
                <a:latin typeface="Calibri" pitchFamily="34" charset="0"/>
              </a:rPr>
              <a:t>trình</a:t>
            </a:r>
            <a:r>
              <a:rPr lang="en-US" baseline="0" dirty="0" smtClean="0">
                <a:latin typeface="Calibri" pitchFamily="34" charset="0"/>
              </a:rPr>
              <a:t> </a:t>
            </a:r>
            <a:r>
              <a:rPr lang="en-US" baseline="0" dirty="0" err="1" smtClean="0">
                <a:latin typeface="Calibri" pitchFamily="34" charset="0"/>
              </a:rPr>
              <a:t>lđ</a:t>
            </a:r>
            <a:r>
              <a:rPr lang="en-US" baseline="0" dirty="0" smtClean="0">
                <a:latin typeface="Calibri" pitchFamily="34" charset="0"/>
              </a:rPr>
              <a:t> </a:t>
            </a:r>
            <a:r>
              <a:rPr lang="en-US" baseline="0" dirty="0" err="1" smtClean="0">
                <a:latin typeface="Calibri" pitchFamily="34" charset="0"/>
              </a:rPr>
              <a:t>sẽ</a:t>
            </a:r>
            <a:r>
              <a:rPr lang="en-US" baseline="0" dirty="0" smtClean="0">
                <a:latin typeface="Calibri" pitchFamily="34" charset="0"/>
              </a:rPr>
              <a:t> </a:t>
            </a:r>
            <a:r>
              <a:rPr lang="en-US" baseline="0" dirty="0" err="1" smtClean="0">
                <a:latin typeface="Calibri" pitchFamily="34" charset="0"/>
              </a:rPr>
              <a:t>có</a:t>
            </a:r>
            <a:r>
              <a:rPr lang="en-US" baseline="0" dirty="0" smtClean="0">
                <a:latin typeface="Calibri" pitchFamily="34" charset="0"/>
              </a:rPr>
              <a:t> </a:t>
            </a:r>
            <a:r>
              <a:rPr lang="en-US" baseline="0" dirty="0" err="1" smtClean="0">
                <a:latin typeface="Calibri" pitchFamily="34" charset="0"/>
              </a:rPr>
              <a:t>nhiều</a:t>
            </a:r>
            <a:r>
              <a:rPr lang="en-US" baseline="0" dirty="0" smtClean="0">
                <a:latin typeface="Calibri" pitchFamily="34" charset="0"/>
              </a:rPr>
              <a:t> </a:t>
            </a:r>
            <a:r>
              <a:rPr lang="en-US" baseline="0" dirty="0" err="1" smtClean="0">
                <a:latin typeface="Calibri" pitchFamily="34" charset="0"/>
              </a:rPr>
              <a:t>qh</a:t>
            </a:r>
            <a:r>
              <a:rPr lang="en-US" baseline="0" dirty="0" smtClean="0">
                <a:latin typeface="Calibri" pitchFamily="34" charset="0"/>
              </a:rPr>
              <a:t> </a:t>
            </a:r>
            <a:r>
              <a:rPr lang="en-US" baseline="0" dirty="0" err="1" smtClean="0">
                <a:latin typeface="Calibri" pitchFamily="34" charset="0"/>
              </a:rPr>
              <a:t>đan</a:t>
            </a:r>
            <a:r>
              <a:rPr lang="en-US" baseline="0" dirty="0" smtClean="0">
                <a:latin typeface="Calibri" pitchFamily="34" charset="0"/>
              </a:rPr>
              <a:t> </a:t>
            </a:r>
            <a:r>
              <a:rPr lang="en-US" baseline="0" dirty="0" err="1" smtClean="0">
                <a:latin typeface="Calibri" pitchFamily="34" charset="0"/>
              </a:rPr>
              <a:t>xen</a:t>
            </a:r>
            <a:r>
              <a:rPr lang="en-US" baseline="0" dirty="0" smtClean="0">
                <a:latin typeface="Calibri" pitchFamily="34" charset="0"/>
              </a:rPr>
              <a:t>, </a:t>
            </a:r>
            <a:r>
              <a:rPr lang="en-US" baseline="0" dirty="0" err="1" smtClean="0">
                <a:latin typeface="Calibri" pitchFamily="34" charset="0"/>
              </a:rPr>
              <a:t>bl</a:t>
            </a:r>
            <a:r>
              <a:rPr lang="en-US" baseline="0" dirty="0" smtClean="0">
                <a:latin typeface="Calibri" pitchFamily="34" charset="0"/>
              </a:rPr>
              <a:t> </a:t>
            </a:r>
            <a:r>
              <a:rPr lang="en-US" baseline="0" dirty="0" err="1" smtClean="0">
                <a:latin typeface="Calibri" pitchFamily="34" charset="0"/>
              </a:rPr>
              <a:t>lđ</a:t>
            </a:r>
            <a:r>
              <a:rPr lang="en-US" baseline="0" dirty="0" smtClean="0">
                <a:latin typeface="Calibri" pitchFamily="34" charset="0"/>
              </a:rPr>
              <a:t> </a:t>
            </a:r>
            <a:r>
              <a:rPr lang="en-US" baseline="0" dirty="0" err="1" smtClean="0">
                <a:latin typeface="Calibri" pitchFamily="34" charset="0"/>
              </a:rPr>
              <a:t>chỉ</a:t>
            </a:r>
            <a:r>
              <a:rPr lang="en-US" baseline="0" dirty="0" smtClean="0">
                <a:latin typeface="Calibri" pitchFamily="34" charset="0"/>
              </a:rPr>
              <a:t> </a:t>
            </a:r>
            <a:r>
              <a:rPr lang="en-US" baseline="0" dirty="0" err="1" smtClean="0">
                <a:latin typeface="Calibri" pitchFamily="34" charset="0"/>
              </a:rPr>
              <a:t>điều</a:t>
            </a:r>
            <a:r>
              <a:rPr lang="en-US" baseline="0" dirty="0" smtClean="0">
                <a:latin typeface="Calibri" pitchFamily="34" charset="0"/>
              </a:rPr>
              <a:t> </a:t>
            </a:r>
            <a:r>
              <a:rPr lang="en-US" baseline="0" dirty="0" err="1" smtClean="0">
                <a:latin typeface="Calibri" pitchFamily="34" charset="0"/>
              </a:rPr>
              <a:t>chỉnh</a:t>
            </a:r>
            <a:r>
              <a:rPr lang="en-US" baseline="0" dirty="0" smtClean="0">
                <a:latin typeface="Calibri" pitchFamily="34" charset="0"/>
              </a:rPr>
              <a:t> </a:t>
            </a:r>
            <a:r>
              <a:rPr lang="en-US" baseline="0" dirty="0" err="1" smtClean="0">
                <a:latin typeface="Calibri" pitchFamily="34" charset="0"/>
              </a:rPr>
              <a:t>các</a:t>
            </a:r>
            <a:r>
              <a:rPr lang="en-US" baseline="0" dirty="0" smtClean="0">
                <a:latin typeface="Calibri" pitchFamily="34" charset="0"/>
              </a:rPr>
              <a:t> </a:t>
            </a:r>
            <a:r>
              <a:rPr lang="en-US" baseline="0" dirty="0" err="1" smtClean="0">
                <a:latin typeface="Calibri" pitchFamily="34" charset="0"/>
              </a:rPr>
              <a:t>qh</a:t>
            </a:r>
            <a:r>
              <a:rPr lang="en-US" baseline="0" dirty="0" smtClean="0">
                <a:latin typeface="Calibri" pitchFamily="34" charset="0"/>
              </a:rPr>
              <a:t> </a:t>
            </a:r>
            <a:r>
              <a:rPr lang="en-US" baseline="0" dirty="0" err="1" smtClean="0">
                <a:latin typeface="Calibri" pitchFamily="34" charset="0"/>
              </a:rPr>
              <a:t>nào</a:t>
            </a:r>
            <a:r>
              <a:rPr lang="en-US" baseline="0" dirty="0" smtClean="0">
                <a:latin typeface="Calibri" pitchFamily="34" charset="0"/>
              </a:rPr>
              <a:t> </a:t>
            </a:r>
            <a:r>
              <a:rPr lang="en-US" baseline="0" dirty="0" err="1" smtClean="0">
                <a:latin typeface="Calibri" pitchFamily="34" charset="0"/>
              </a:rPr>
              <a:t>liên</a:t>
            </a:r>
            <a:r>
              <a:rPr lang="en-US" baseline="0" dirty="0" smtClean="0">
                <a:latin typeface="Calibri" pitchFamily="34" charset="0"/>
              </a:rPr>
              <a:t> </a:t>
            </a:r>
            <a:r>
              <a:rPr lang="en-US" baseline="0" dirty="0" err="1" smtClean="0">
                <a:latin typeface="Calibri" pitchFamily="34" charset="0"/>
              </a:rPr>
              <a:t>quan</a:t>
            </a:r>
            <a:r>
              <a:rPr lang="en-US" baseline="0" dirty="0" smtClean="0">
                <a:latin typeface="Calibri" pitchFamily="34" charset="0"/>
              </a:rPr>
              <a:t> </a:t>
            </a:r>
            <a:r>
              <a:rPr lang="en-US" baseline="0" dirty="0" err="1" smtClean="0">
                <a:latin typeface="Calibri" pitchFamily="34" charset="0"/>
              </a:rPr>
              <a:t>đến</a:t>
            </a:r>
            <a:r>
              <a:rPr lang="en-US" baseline="0" dirty="0" smtClean="0">
                <a:latin typeface="Calibri" pitchFamily="34" charset="0"/>
              </a:rPr>
              <a:t> </a:t>
            </a:r>
            <a:r>
              <a:rPr lang="en-US" baseline="0" dirty="0" err="1" smtClean="0">
                <a:latin typeface="Calibri" pitchFamily="34" charset="0"/>
              </a:rPr>
              <a:t>qhlđ</a:t>
            </a:r>
            <a:r>
              <a:rPr lang="en-US" baseline="0" dirty="0" smtClean="0">
                <a:latin typeface="Calibri" pitchFamily="34" charset="0"/>
              </a:rPr>
              <a:t>.</a:t>
            </a:r>
          </a:p>
          <a:p>
            <a:pPr>
              <a:spcBef>
                <a:spcPct val="0"/>
              </a:spcBef>
            </a:pPr>
            <a:r>
              <a:rPr lang="en-US" baseline="0" dirty="0" err="1" smtClean="0">
                <a:latin typeface="Calibri" pitchFamily="34" charset="0"/>
              </a:rPr>
              <a:t>Vậy</a:t>
            </a:r>
            <a:r>
              <a:rPr lang="en-US" baseline="0" dirty="0" smtClean="0">
                <a:latin typeface="Calibri" pitchFamily="34" charset="0"/>
              </a:rPr>
              <a:t> </a:t>
            </a:r>
            <a:r>
              <a:rPr lang="en-US" baseline="0" dirty="0" err="1" smtClean="0">
                <a:latin typeface="Calibri" pitchFamily="34" charset="0"/>
              </a:rPr>
              <a:t>qhxh</a:t>
            </a:r>
            <a:r>
              <a:rPr lang="en-US" baseline="0" dirty="0" smtClean="0">
                <a:latin typeface="Calibri" pitchFamily="34" charset="0"/>
              </a:rPr>
              <a:t> </a:t>
            </a:r>
            <a:r>
              <a:rPr lang="en-US" baseline="0" dirty="0" err="1" smtClean="0">
                <a:latin typeface="Calibri" pitchFamily="34" charset="0"/>
              </a:rPr>
              <a:t>có</a:t>
            </a:r>
            <a:r>
              <a:rPr lang="en-US" baseline="0" dirty="0" smtClean="0">
                <a:latin typeface="Calibri" pitchFamily="34" charset="0"/>
              </a:rPr>
              <a:t> </a:t>
            </a:r>
            <a:r>
              <a:rPr lang="en-US" baseline="0" dirty="0" err="1" smtClean="0">
                <a:latin typeface="Calibri" pitchFamily="34" charset="0"/>
              </a:rPr>
              <a:t>liên</a:t>
            </a:r>
            <a:r>
              <a:rPr lang="en-US" baseline="0" dirty="0" smtClean="0">
                <a:latin typeface="Calibri" pitchFamily="34" charset="0"/>
              </a:rPr>
              <a:t> </a:t>
            </a:r>
            <a:r>
              <a:rPr lang="en-US" baseline="0" dirty="0" err="1" smtClean="0">
                <a:latin typeface="Calibri" pitchFamily="34" charset="0"/>
              </a:rPr>
              <a:t>quan</a:t>
            </a:r>
            <a:r>
              <a:rPr lang="en-US" baseline="0" dirty="0" smtClean="0">
                <a:latin typeface="Calibri" pitchFamily="34" charset="0"/>
              </a:rPr>
              <a:t> </a:t>
            </a:r>
            <a:r>
              <a:rPr lang="en-US" baseline="0" dirty="0" err="1" smtClean="0">
                <a:latin typeface="Calibri" pitchFamily="34" charset="0"/>
              </a:rPr>
              <a:t>đến</a:t>
            </a:r>
            <a:r>
              <a:rPr lang="en-US" baseline="0" dirty="0" smtClean="0">
                <a:latin typeface="Calibri" pitchFamily="34" charset="0"/>
              </a:rPr>
              <a:t> </a:t>
            </a:r>
            <a:r>
              <a:rPr lang="en-US" baseline="0" dirty="0" err="1" smtClean="0">
                <a:latin typeface="Calibri" pitchFamily="34" charset="0"/>
              </a:rPr>
              <a:t>qhlđ</a:t>
            </a:r>
            <a:r>
              <a:rPr lang="en-US" baseline="0" dirty="0" smtClean="0">
                <a:latin typeface="Calibri" pitchFamily="34" charset="0"/>
              </a:rPr>
              <a:t> </a:t>
            </a:r>
            <a:r>
              <a:rPr lang="en-US" baseline="0" dirty="0" err="1" smtClean="0">
                <a:latin typeface="Calibri" pitchFamily="34" charset="0"/>
              </a:rPr>
              <a:t>là</a:t>
            </a:r>
            <a:r>
              <a:rPr lang="en-US" baseline="0" dirty="0" smtClean="0">
                <a:latin typeface="Calibri" pitchFamily="34" charset="0"/>
              </a:rPr>
              <a:t> </a:t>
            </a:r>
            <a:r>
              <a:rPr lang="en-US" baseline="0" dirty="0" err="1" smtClean="0">
                <a:latin typeface="Calibri" pitchFamily="34" charset="0"/>
              </a:rPr>
              <a:t>những</a:t>
            </a:r>
            <a:r>
              <a:rPr lang="en-US" baseline="0" dirty="0" smtClean="0">
                <a:latin typeface="Calibri" pitchFamily="34" charset="0"/>
              </a:rPr>
              <a:t> </a:t>
            </a:r>
            <a:r>
              <a:rPr lang="en-US" baseline="0" dirty="0" err="1" smtClean="0">
                <a:latin typeface="Calibri" pitchFamily="34" charset="0"/>
              </a:rPr>
              <a:t>qh</a:t>
            </a:r>
            <a:r>
              <a:rPr lang="en-US" baseline="0" dirty="0" smtClean="0">
                <a:latin typeface="Calibri" pitchFamily="34" charset="0"/>
              </a:rPr>
              <a:t> </a:t>
            </a:r>
            <a:r>
              <a:rPr lang="en-US" baseline="0" dirty="0" err="1" smtClean="0">
                <a:latin typeface="Calibri" pitchFamily="34" charset="0"/>
              </a:rPr>
              <a:t>gì</a:t>
            </a:r>
            <a:r>
              <a:rPr lang="en-US" baseline="0" dirty="0" smtClean="0">
                <a:latin typeface="Calibri" pitchFamily="34" charset="0"/>
              </a:rPr>
              <a:t>?</a:t>
            </a:r>
            <a:endParaRPr lang="en-US" dirty="0" smtClean="0">
              <a:latin typeface="Calibri" pitchFamily="34" charset="0"/>
            </a:endParaRPr>
          </a:p>
          <a:p>
            <a:pPr>
              <a:spcBef>
                <a:spcPct val="0"/>
              </a:spcBef>
            </a:pPr>
            <a:r>
              <a:rPr lang="en-US" dirty="0" err="1" smtClean="0">
                <a:latin typeface="Calibri" pitchFamily="34" charset="0"/>
              </a:rPr>
              <a:t>Các</a:t>
            </a:r>
            <a:r>
              <a:rPr lang="en-US" baseline="0" dirty="0" smtClean="0">
                <a:latin typeface="Calibri" pitchFamily="34" charset="0"/>
              </a:rPr>
              <a:t> </a:t>
            </a:r>
            <a:r>
              <a:rPr lang="en-US" baseline="0" dirty="0" err="1" smtClean="0">
                <a:latin typeface="Calibri" pitchFamily="34" charset="0"/>
              </a:rPr>
              <a:t>qh</a:t>
            </a:r>
            <a:r>
              <a:rPr lang="en-US" baseline="0" dirty="0" smtClean="0">
                <a:latin typeface="Calibri" pitchFamily="34" charset="0"/>
              </a:rPr>
              <a:t> </a:t>
            </a:r>
            <a:r>
              <a:rPr lang="en-US" baseline="0" dirty="0" err="1" smtClean="0">
                <a:latin typeface="Calibri" pitchFamily="34" charset="0"/>
              </a:rPr>
              <a:t>liên</a:t>
            </a:r>
            <a:r>
              <a:rPr lang="en-US" baseline="0" dirty="0" smtClean="0">
                <a:latin typeface="Calibri" pitchFamily="34" charset="0"/>
              </a:rPr>
              <a:t> </a:t>
            </a:r>
            <a:r>
              <a:rPr lang="en-US" baseline="0" dirty="0" err="1" smtClean="0">
                <a:latin typeface="Calibri" pitchFamily="34" charset="0"/>
              </a:rPr>
              <a:t>khác</a:t>
            </a:r>
            <a:r>
              <a:rPr lang="en-US" baseline="0" dirty="0" smtClean="0">
                <a:latin typeface="Calibri" pitchFamily="34" charset="0"/>
              </a:rPr>
              <a:t> </a:t>
            </a:r>
            <a:r>
              <a:rPr lang="en-US" baseline="0" dirty="0" err="1" smtClean="0">
                <a:latin typeface="Calibri" pitchFamily="34" charset="0"/>
              </a:rPr>
              <a:t>đến</a:t>
            </a:r>
            <a:r>
              <a:rPr lang="en-US" baseline="0" dirty="0" smtClean="0">
                <a:latin typeface="Calibri" pitchFamily="34" charset="0"/>
              </a:rPr>
              <a:t> </a:t>
            </a:r>
            <a:r>
              <a:rPr lang="en-US" baseline="0" dirty="0" err="1" smtClean="0">
                <a:latin typeface="Calibri" pitchFamily="34" charset="0"/>
              </a:rPr>
              <a:t>qh</a:t>
            </a:r>
            <a:r>
              <a:rPr lang="en-US" baseline="0" dirty="0" smtClean="0">
                <a:latin typeface="Calibri" pitchFamily="34" charset="0"/>
              </a:rPr>
              <a:t> </a:t>
            </a:r>
            <a:r>
              <a:rPr lang="en-US" baseline="0" dirty="0" err="1" smtClean="0">
                <a:latin typeface="Calibri" pitchFamily="34" charset="0"/>
              </a:rPr>
              <a:t>lđ</a:t>
            </a:r>
            <a:r>
              <a:rPr lang="en-US" baseline="0" dirty="0" smtClean="0">
                <a:latin typeface="Calibri" pitchFamily="34" charset="0"/>
              </a:rPr>
              <a:t> </a:t>
            </a:r>
            <a:r>
              <a:rPr lang="en-US" baseline="0" dirty="0" err="1" smtClean="0">
                <a:latin typeface="Calibri" pitchFamily="34" charset="0"/>
              </a:rPr>
              <a:t>bao</a:t>
            </a:r>
            <a:r>
              <a:rPr lang="en-US" baseline="0" dirty="0" smtClean="0">
                <a:latin typeface="Calibri" pitchFamily="34" charset="0"/>
              </a:rPr>
              <a:t> </a:t>
            </a:r>
            <a:r>
              <a:rPr lang="en-US" baseline="0" dirty="0" err="1" smtClean="0">
                <a:latin typeface="Calibri" pitchFamily="34" charset="0"/>
              </a:rPr>
              <a:t>gồm</a:t>
            </a:r>
            <a:r>
              <a:rPr lang="en-US" baseline="0" dirty="0" smtClean="0">
                <a:latin typeface="Calibri" pitchFamily="34" charset="0"/>
              </a:rPr>
              <a:t>: 6 </a:t>
            </a:r>
            <a:r>
              <a:rPr lang="en-US" baseline="0" dirty="0" err="1" smtClean="0">
                <a:latin typeface="Calibri" pitchFamily="34" charset="0"/>
              </a:rPr>
              <a:t>quan</a:t>
            </a:r>
            <a:r>
              <a:rPr lang="en-US" baseline="0" dirty="0" smtClean="0">
                <a:latin typeface="Calibri" pitchFamily="34" charset="0"/>
              </a:rPr>
              <a:t> </a:t>
            </a:r>
            <a:r>
              <a:rPr lang="en-US" baseline="0" dirty="0" err="1" smtClean="0">
                <a:latin typeface="Calibri" pitchFamily="34" charset="0"/>
              </a:rPr>
              <a:t>hệ</a:t>
            </a:r>
            <a:r>
              <a:rPr lang="en-US" baseline="0" dirty="0" smtClean="0">
                <a:latin typeface="Calibri" pitchFamily="34" charset="0"/>
              </a:rPr>
              <a:t> </a:t>
            </a:r>
            <a:r>
              <a:rPr lang="en-US" baseline="0" dirty="0" err="1" smtClean="0">
                <a:latin typeface="Calibri" pitchFamily="34" charset="0"/>
              </a:rPr>
              <a:t>chính</a:t>
            </a:r>
            <a:endParaRPr lang="vi-VN" dirty="0" smtClean="0">
              <a:latin typeface="Calibri" pitchFamily="34" charset="0"/>
            </a:endParaRPr>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6731E8F9-E0B0-4300-A55D-5BF0ED5F155D}"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2412886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 </a:t>
            </a:r>
            <a:r>
              <a:rPr lang="en-US" dirty="0" err="1" smtClean="0"/>
              <a:t>thỏa</a:t>
            </a:r>
            <a:r>
              <a:rPr lang="en-US" baseline="0" dirty="0" smtClean="0"/>
              <a:t> </a:t>
            </a:r>
            <a:r>
              <a:rPr lang="en-US" baseline="0" dirty="0" err="1" smtClean="0"/>
              <a:t>thuận</a:t>
            </a:r>
            <a:r>
              <a:rPr lang="en-US" baseline="0" dirty="0" smtClean="0"/>
              <a:t>: </a:t>
            </a:r>
            <a:r>
              <a:rPr lang="vi-VN" baseline="0" dirty="0" smtClean="0"/>
              <a:t>Được sử dụng trong việc thiết lập quan hệ lao động, thay đổi quyền và nghĩa vụ lao động, chấm dứt quan hệ lao động và cả khi giải quyết tranh chấp lao động</a:t>
            </a:r>
            <a:endParaRPr lang="en-US" dirty="0" smtClean="0"/>
          </a:p>
          <a:p>
            <a:r>
              <a:rPr lang="en-US" dirty="0" err="1" smtClean="0"/>
              <a:t>Bản</a:t>
            </a:r>
            <a:r>
              <a:rPr lang="en-US" dirty="0" smtClean="0"/>
              <a:t> </a:t>
            </a:r>
            <a:r>
              <a:rPr lang="en-US" dirty="0" err="1" smtClean="0"/>
              <a:t>chất</a:t>
            </a:r>
            <a:r>
              <a:rPr lang="en-US" baseline="0" dirty="0" smtClean="0"/>
              <a:t> </a:t>
            </a:r>
            <a:r>
              <a:rPr lang="en-US" baseline="0" dirty="0" err="1" smtClean="0"/>
              <a:t>của</a:t>
            </a:r>
            <a:r>
              <a:rPr lang="en-US" baseline="0" dirty="0" smtClean="0"/>
              <a:t> </a:t>
            </a:r>
            <a:r>
              <a:rPr lang="en-US" baseline="0" dirty="0" err="1" smtClean="0"/>
              <a:t>qhlđ</a:t>
            </a:r>
            <a:r>
              <a:rPr lang="en-US" baseline="0" dirty="0" smtClean="0"/>
              <a:t> </a:t>
            </a:r>
            <a:r>
              <a:rPr lang="en-US" baseline="0" dirty="0" err="1" smtClean="0"/>
              <a:t>là</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mua</a:t>
            </a:r>
            <a:r>
              <a:rPr lang="en-US" baseline="0" dirty="0" smtClean="0"/>
              <a:t> </a:t>
            </a:r>
            <a:r>
              <a:rPr lang="en-US" baseline="0" dirty="0" err="1" smtClean="0"/>
              <a:t>bán</a:t>
            </a:r>
            <a:r>
              <a:rPr lang="en-US" baseline="0" dirty="0" smtClean="0"/>
              <a:t> </a:t>
            </a:r>
            <a:r>
              <a:rPr lang="en-US" baseline="0" dirty="0" err="1" smtClean="0"/>
              <a:t>sức</a:t>
            </a:r>
            <a:r>
              <a:rPr lang="en-US" baseline="0" dirty="0" smtClean="0"/>
              <a:t> </a:t>
            </a:r>
            <a:r>
              <a:rPr lang="en-US" baseline="0" dirty="0" err="1" smtClean="0"/>
              <a:t>lđ</a:t>
            </a:r>
            <a:r>
              <a:rPr lang="en-US" baseline="0" dirty="0" smtClean="0"/>
              <a:t> </a:t>
            </a:r>
            <a:r>
              <a:rPr lang="en-US" baseline="0" dirty="0" err="1" smtClean="0"/>
              <a:t>trên</a:t>
            </a:r>
            <a:r>
              <a:rPr lang="en-US" baseline="0" dirty="0" smtClean="0"/>
              <a:t> </a:t>
            </a:r>
            <a:r>
              <a:rPr lang="en-US" baseline="0" dirty="0" err="1" smtClean="0"/>
              <a:t>thị</a:t>
            </a:r>
            <a:r>
              <a:rPr lang="en-US" baseline="0" dirty="0" smtClean="0"/>
              <a:t> </a:t>
            </a:r>
            <a:r>
              <a:rPr lang="en-US" baseline="0" dirty="0" err="1" smtClean="0"/>
              <a:t>trường</a:t>
            </a:r>
            <a:r>
              <a:rPr lang="en-US" baseline="0" dirty="0" smtClean="0"/>
              <a:t>, </a:t>
            </a:r>
            <a:r>
              <a:rPr lang="en-US" baseline="0" dirty="0" err="1" smtClean="0"/>
              <a:t>nên</a:t>
            </a:r>
            <a:r>
              <a:rPr lang="en-US" baseline="0" dirty="0" smtClean="0"/>
              <a:t> </a:t>
            </a:r>
            <a:r>
              <a:rPr lang="en-US" baseline="0" dirty="0" err="1" smtClean="0"/>
              <a:t>muốn</a:t>
            </a:r>
            <a:r>
              <a:rPr lang="en-US" baseline="0" dirty="0" smtClean="0"/>
              <a:t> </a:t>
            </a:r>
            <a:r>
              <a:rPr lang="en-US" baseline="0" dirty="0" err="1" smtClean="0"/>
              <a:t>để</a:t>
            </a:r>
            <a:r>
              <a:rPr lang="en-US" baseline="0" dirty="0" smtClean="0"/>
              <a:t> </a:t>
            </a:r>
            <a:r>
              <a:rPr lang="en-US" baseline="0" dirty="0" err="1" smtClean="0"/>
              <a:t>cho</a:t>
            </a:r>
            <a:r>
              <a:rPr lang="en-US" baseline="0" dirty="0" smtClean="0"/>
              <a:t> </a:t>
            </a:r>
            <a:r>
              <a:rPr lang="en-US" baseline="0" dirty="0" err="1" smtClean="0"/>
              <a:t>qh</a:t>
            </a:r>
            <a:r>
              <a:rPr lang="en-US" baseline="0" dirty="0" smtClean="0"/>
              <a:t> </a:t>
            </a:r>
            <a:r>
              <a:rPr lang="en-US" baseline="0" dirty="0" err="1" smtClean="0"/>
              <a:t>này</a:t>
            </a:r>
            <a:r>
              <a:rPr lang="en-US" baseline="0" dirty="0" smtClean="0"/>
              <a:t> </a:t>
            </a:r>
            <a:r>
              <a:rPr lang="en-US" baseline="0" dirty="0" err="1" smtClean="0"/>
              <a:t>vận</a:t>
            </a:r>
            <a:r>
              <a:rPr lang="en-US" baseline="0" dirty="0" smtClean="0"/>
              <a:t> </a:t>
            </a:r>
            <a:r>
              <a:rPr lang="en-US" baseline="0" dirty="0" err="1" smtClean="0"/>
              <a:t>hành</a:t>
            </a:r>
            <a:r>
              <a:rPr lang="en-US" baseline="0" dirty="0" smtClean="0"/>
              <a:t> </a:t>
            </a:r>
            <a:r>
              <a:rPr lang="en-US" baseline="0" dirty="0" err="1" smtClean="0"/>
              <a:t>trơn</a:t>
            </a:r>
            <a:r>
              <a:rPr lang="en-US" baseline="0" dirty="0" smtClean="0"/>
              <a:t> </a:t>
            </a:r>
            <a:r>
              <a:rPr lang="en-US" baseline="0" dirty="0" err="1" smtClean="0"/>
              <a:t>tru</a:t>
            </a:r>
            <a:r>
              <a:rPr lang="en-US" baseline="0" dirty="0" smtClean="0"/>
              <a:t> </a:t>
            </a:r>
            <a:r>
              <a:rPr lang="en-US" baseline="0" dirty="0" err="1" smtClean="0"/>
              <a:t>thì</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bên</a:t>
            </a:r>
            <a:r>
              <a:rPr lang="en-US" baseline="0" dirty="0" smtClean="0"/>
              <a:t> </a:t>
            </a:r>
            <a:r>
              <a:rPr lang="en-US" baseline="0" dirty="0" err="1" smtClean="0"/>
              <a:t>tự</a:t>
            </a:r>
            <a:r>
              <a:rPr lang="en-US" baseline="0" dirty="0" smtClean="0"/>
              <a:t> do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hạn</a:t>
            </a:r>
            <a:r>
              <a:rPr lang="en-US" baseline="0" dirty="0" smtClean="0"/>
              <a:t> </a:t>
            </a:r>
            <a:r>
              <a:rPr lang="en-US" baseline="0" dirty="0" err="1" smtClean="0"/>
              <a:t>chế</a:t>
            </a:r>
            <a:r>
              <a:rPr lang="en-US" baseline="0" dirty="0" smtClean="0"/>
              <a:t> can </a:t>
            </a:r>
            <a:r>
              <a:rPr lang="en-US" baseline="0" dirty="0" err="1" smtClean="0"/>
              <a:t>thiệt</a:t>
            </a:r>
            <a:r>
              <a:rPr lang="en-US" baseline="0" dirty="0" smtClean="0"/>
              <a:t> </a:t>
            </a:r>
            <a:r>
              <a:rPr lang="en-US" baseline="0" dirty="0" err="1" smtClean="0"/>
              <a:t>vào</a:t>
            </a:r>
            <a:r>
              <a:rPr lang="en-US" baseline="0" dirty="0" smtClean="0"/>
              <a:t>.. </a:t>
            </a:r>
            <a:r>
              <a:rPr lang="en-US" baseline="0" dirty="0" err="1" smtClean="0"/>
              <a:t>Và</a:t>
            </a:r>
            <a:r>
              <a:rPr lang="en-US" baseline="0" dirty="0" smtClean="0"/>
              <a:t> pp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này</a:t>
            </a:r>
            <a:r>
              <a:rPr lang="en-US" baseline="0" dirty="0" smtClean="0"/>
              <a:t> </a:t>
            </a:r>
            <a:r>
              <a:rPr lang="en-US" baseline="0" dirty="0" err="1" smtClean="0"/>
              <a:t>sẽ</a:t>
            </a:r>
            <a:r>
              <a:rPr lang="en-US" baseline="0" dirty="0" smtClean="0"/>
              <a:t> </a:t>
            </a:r>
            <a:r>
              <a:rPr lang="en-US" baseline="0" dirty="0" err="1" smtClean="0"/>
              <a:t>mang</a:t>
            </a:r>
            <a:r>
              <a:rPr lang="en-US" baseline="0" dirty="0" smtClean="0"/>
              <a:t> </a:t>
            </a:r>
            <a:r>
              <a:rPr lang="en-US" baseline="0" dirty="0" err="1" smtClean="0"/>
              <a:t>lại</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 </a:t>
            </a:r>
            <a:r>
              <a:rPr lang="en-US" baseline="0" dirty="0" err="1" smtClean="0"/>
              <a:t>cao</a:t>
            </a:r>
            <a:r>
              <a:rPr lang="en-US" baseline="0" dirty="0" smtClean="0"/>
              <a:t> </a:t>
            </a:r>
            <a:r>
              <a:rPr lang="en-US" baseline="0" dirty="0" err="1" smtClean="0"/>
              <a:t>nhất</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bên</a:t>
            </a:r>
            <a:r>
              <a:rPr lang="en-US" baseline="0" dirty="0" smtClean="0"/>
              <a:t> </a:t>
            </a:r>
            <a:r>
              <a:rPr lang="en-US" baseline="0" dirty="0" err="1" smtClean="0"/>
              <a:t>trong</a:t>
            </a:r>
            <a:r>
              <a:rPr lang="en-US" baseline="0" dirty="0" smtClean="0"/>
              <a:t> </a:t>
            </a:r>
            <a:r>
              <a:rPr lang="en-US" baseline="0" dirty="0" err="1" smtClean="0"/>
              <a:t>qh</a:t>
            </a:r>
            <a:r>
              <a:rPr lang="en-US" baseline="0" dirty="0" smtClean="0"/>
              <a:t> </a:t>
            </a:r>
            <a:r>
              <a:rPr lang="en-US" baseline="0" dirty="0" err="1" smtClean="0"/>
              <a:t>dân</a:t>
            </a:r>
            <a:r>
              <a:rPr lang="en-US" baseline="0" dirty="0" smtClean="0"/>
              <a:t> </a:t>
            </a:r>
            <a:r>
              <a:rPr lang="en-US" baseline="0" dirty="0" err="1" smtClean="0"/>
              <a:t>sự</a:t>
            </a:r>
            <a:r>
              <a:rPr lang="en-US" baseline="0" dirty="0" smtClean="0"/>
              <a:t>, ở </a:t>
            </a:r>
            <a:r>
              <a:rPr lang="en-US" baseline="0" dirty="0" err="1" smtClean="0"/>
              <a:t>đó</a:t>
            </a:r>
            <a:r>
              <a:rPr lang="en-US" baseline="0" dirty="0" smtClean="0"/>
              <a:t> </a:t>
            </a:r>
            <a:r>
              <a:rPr lang="en-US" baseline="0" dirty="0" err="1" smtClean="0"/>
              <a:t>các</a:t>
            </a:r>
            <a:r>
              <a:rPr lang="en-US" baseline="0" dirty="0" smtClean="0"/>
              <a:t> </a:t>
            </a:r>
            <a:r>
              <a:rPr lang="en-US" baseline="0" dirty="0" err="1" smtClean="0"/>
              <a:t>bên</a:t>
            </a:r>
            <a:r>
              <a:rPr lang="en-US" baseline="0" dirty="0" smtClean="0"/>
              <a:t> </a:t>
            </a:r>
            <a:r>
              <a:rPr lang="en-US" baseline="0" dirty="0" err="1" smtClean="0"/>
              <a:t>đc</a:t>
            </a:r>
            <a:r>
              <a:rPr lang="en-US" baseline="0" dirty="0" smtClean="0"/>
              <a:t> </a:t>
            </a:r>
            <a:r>
              <a:rPr lang="en-US" baseline="0" dirty="0" err="1" smtClean="0"/>
              <a:t>tự</a:t>
            </a:r>
            <a:r>
              <a:rPr lang="en-US" baseline="0" dirty="0" smtClean="0"/>
              <a:t> do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quyền</a:t>
            </a:r>
            <a:r>
              <a:rPr lang="en-US" baseline="0" dirty="0" smtClean="0"/>
              <a:t> </a:t>
            </a:r>
            <a:r>
              <a:rPr lang="en-US" baseline="0" dirty="0" err="1" smtClean="0"/>
              <a:t>và</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 </a:t>
            </a:r>
            <a:r>
              <a:rPr lang="en-US" baseline="0" dirty="0" err="1" smtClean="0"/>
              <a:t>của</a:t>
            </a:r>
            <a:r>
              <a:rPr lang="en-US" baseline="0" dirty="0" smtClean="0"/>
              <a:t> </a:t>
            </a:r>
            <a:r>
              <a:rPr lang="en-US" baseline="0" dirty="0" err="1" smtClean="0"/>
              <a:t>mình</a:t>
            </a:r>
            <a:r>
              <a:rPr lang="en-US" baseline="0" dirty="0" smtClean="0"/>
              <a:t>. </a:t>
            </a:r>
            <a:r>
              <a:rPr lang="en-US" baseline="0" dirty="0" err="1" smtClean="0"/>
              <a:t>Ngoài</a:t>
            </a:r>
            <a:r>
              <a:rPr lang="en-US" baseline="0" dirty="0" smtClean="0"/>
              <a:t> </a:t>
            </a:r>
            <a:r>
              <a:rPr lang="en-US" baseline="0" dirty="0" err="1" smtClean="0"/>
              <a:t>ra</a:t>
            </a:r>
            <a:r>
              <a:rPr lang="en-US" baseline="0" dirty="0" smtClean="0"/>
              <a:t> </a:t>
            </a:r>
            <a:r>
              <a:rPr lang="en-US" baseline="0" dirty="0" err="1" smtClean="0"/>
              <a:t>nó</a:t>
            </a:r>
            <a:r>
              <a:rPr lang="en-US" baseline="0" dirty="0" smtClean="0"/>
              <a:t> </a:t>
            </a:r>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bản</a:t>
            </a:r>
            <a:r>
              <a:rPr lang="en-US" baseline="0" dirty="0" smtClean="0"/>
              <a:t> </a:t>
            </a:r>
            <a:r>
              <a:rPr lang="en-US" baseline="0" dirty="0" err="1" smtClean="0"/>
              <a:t>chất</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của</a:t>
            </a:r>
            <a:r>
              <a:rPr lang="en-US" baseline="0" dirty="0" smtClean="0"/>
              <a:t> </a:t>
            </a:r>
            <a:r>
              <a:rPr lang="en-US" baseline="0" dirty="0" err="1" smtClean="0"/>
              <a:t>dân</a:t>
            </a:r>
            <a:r>
              <a:rPr lang="en-US" baseline="0" dirty="0" smtClean="0"/>
              <a:t>, do </a:t>
            </a:r>
            <a:r>
              <a:rPr lang="en-US" baseline="0" dirty="0" err="1" smtClean="0"/>
              <a:t>dân</a:t>
            </a:r>
            <a:r>
              <a:rPr lang="en-US" baseline="0" dirty="0" smtClean="0"/>
              <a:t>, </a:t>
            </a:r>
            <a:r>
              <a:rPr lang="en-US" baseline="0" dirty="0" err="1" smtClean="0"/>
              <a:t>vì</a:t>
            </a:r>
            <a:r>
              <a:rPr lang="en-US" baseline="0" dirty="0" smtClean="0"/>
              <a:t> </a:t>
            </a:r>
            <a:r>
              <a:rPr lang="en-US" baseline="0" dirty="0" err="1" smtClean="0"/>
              <a:t>dân</a:t>
            </a:r>
            <a:r>
              <a:rPr lang="en-US" baseline="0" dirty="0" smtClean="0"/>
              <a:t>. </a:t>
            </a:r>
            <a:r>
              <a:rPr lang="en-US" baseline="0" dirty="0" err="1" smtClean="0"/>
              <a:t>Sd</a:t>
            </a:r>
            <a:r>
              <a:rPr lang="en-US" baseline="0" dirty="0" smtClean="0"/>
              <a:t> pp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tính</a:t>
            </a:r>
            <a:r>
              <a:rPr lang="en-US" baseline="0" dirty="0" smtClean="0"/>
              <a:t> </a:t>
            </a:r>
            <a:r>
              <a:rPr lang="en-US" baseline="0" dirty="0" err="1" smtClean="0"/>
              <a:t>dân</a:t>
            </a:r>
            <a:r>
              <a:rPr lang="en-US" baseline="0" dirty="0" smtClean="0"/>
              <a:t> </a:t>
            </a:r>
            <a:r>
              <a:rPr lang="en-US" baseline="0" dirty="0" err="1" smtClean="0"/>
              <a:t>chủ</a:t>
            </a:r>
            <a:r>
              <a:rPr lang="en-US" baseline="0" dirty="0" smtClean="0"/>
              <a:t>; </a:t>
            </a:r>
            <a:r>
              <a:rPr lang="en-US" baseline="0" dirty="0" err="1" smtClean="0"/>
              <a:t>dân</a:t>
            </a:r>
            <a:r>
              <a:rPr lang="en-US" baseline="0" dirty="0" smtClean="0"/>
              <a:t> </a:t>
            </a:r>
            <a:r>
              <a:rPr lang="en-US" baseline="0" dirty="0" err="1" smtClean="0"/>
              <a:t>chủ</a:t>
            </a:r>
            <a:r>
              <a:rPr lang="en-US" baseline="0" dirty="0" smtClean="0"/>
              <a:t> </a:t>
            </a:r>
            <a:r>
              <a:rPr lang="en-US" baseline="0" dirty="0" err="1" smtClean="0"/>
              <a:t>từ</a:t>
            </a:r>
            <a:r>
              <a:rPr lang="en-US" baseline="0" dirty="0" smtClean="0"/>
              <a:t> </a:t>
            </a:r>
            <a:r>
              <a:rPr lang="en-US" baseline="0" dirty="0" err="1" smtClean="0"/>
              <a:t>nơi</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và</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Hp</a:t>
            </a:r>
            <a:r>
              <a:rPr lang="en-US" dirty="0" smtClean="0"/>
              <a:t> 2013</a:t>
            </a:r>
            <a:r>
              <a:rPr lang="en-US" baseline="0" dirty="0" smtClean="0"/>
              <a:t> </a:t>
            </a:r>
            <a:r>
              <a:rPr lang="en-US" baseline="0" dirty="0" err="1" smtClean="0"/>
              <a:t>đề</a:t>
            </a:r>
            <a:r>
              <a:rPr lang="en-US" baseline="0" dirty="0" smtClean="0"/>
              <a:t> </a:t>
            </a:r>
            <a:r>
              <a:rPr lang="en-US" baseline="0" dirty="0" err="1" smtClean="0"/>
              <a:t>cao</a:t>
            </a:r>
            <a:r>
              <a:rPr lang="en-US" baseline="0" dirty="0" smtClean="0"/>
              <a:t> </a:t>
            </a:r>
            <a:r>
              <a:rPr lang="en-US" baseline="0" dirty="0" err="1" smtClean="0"/>
              <a:t>quyền</a:t>
            </a:r>
            <a:r>
              <a:rPr lang="en-US" baseline="0" dirty="0" smtClean="0"/>
              <a:t> </a:t>
            </a:r>
            <a:r>
              <a:rPr lang="en-US" baseline="0" dirty="0" err="1" smtClean="0"/>
              <a:t>cơ</a:t>
            </a:r>
            <a:r>
              <a:rPr lang="en-US" baseline="0" dirty="0" smtClean="0"/>
              <a:t> </a:t>
            </a:r>
            <a:r>
              <a:rPr lang="en-US" baseline="0" dirty="0" err="1" smtClean="0"/>
              <a:t>bản</a:t>
            </a:r>
            <a:r>
              <a:rPr lang="en-US" baseline="0" dirty="0" smtClean="0"/>
              <a:t> con </a:t>
            </a:r>
            <a:r>
              <a:rPr lang="en-US" baseline="0" dirty="0" err="1" smtClean="0"/>
              <a:t>người</a:t>
            </a:r>
            <a:r>
              <a:rPr lang="en-US" baseline="0" dirty="0" smtClean="0"/>
              <a:t>, </a:t>
            </a:r>
            <a:r>
              <a:rPr lang="en-US" baseline="0" dirty="0" err="1" smtClean="0"/>
              <a:t>muốn</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cho</a:t>
            </a:r>
            <a:r>
              <a:rPr lang="en-US" baseline="0" dirty="0" smtClean="0"/>
              <a:t> </a:t>
            </a:r>
            <a:r>
              <a:rPr lang="en-US" baseline="0" dirty="0" err="1" smtClean="0"/>
              <a:t>quyền</a:t>
            </a:r>
            <a:r>
              <a:rPr lang="en-US" baseline="0" dirty="0" smtClean="0"/>
              <a:t> </a:t>
            </a:r>
            <a:r>
              <a:rPr lang="en-US" baseline="0" dirty="0" err="1" smtClean="0"/>
              <a:t>đó</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cho</a:t>
            </a:r>
            <a:r>
              <a:rPr lang="en-US" baseline="0" dirty="0" smtClean="0"/>
              <a:t> </a:t>
            </a:r>
            <a:r>
              <a:rPr lang="en-US" baseline="0" dirty="0" err="1" smtClean="0"/>
              <a:t>người</a:t>
            </a:r>
            <a:r>
              <a:rPr lang="en-US" baseline="0" dirty="0" smtClean="0"/>
              <a:t> </a:t>
            </a:r>
            <a:r>
              <a:rPr lang="en-US" baseline="0" dirty="0" err="1" smtClean="0"/>
              <a:t>dân</a:t>
            </a:r>
            <a:r>
              <a:rPr lang="en-US" baseline="0" dirty="0" smtClean="0"/>
              <a:t> </a:t>
            </a:r>
            <a:r>
              <a:rPr lang="en-US" baseline="0" dirty="0" err="1" smtClean="0"/>
              <a:t>tự</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quyền</a:t>
            </a:r>
            <a:r>
              <a:rPr lang="en-US" baseline="0" dirty="0" smtClean="0"/>
              <a:t> </a:t>
            </a:r>
            <a:r>
              <a:rPr lang="en-US" baseline="0" dirty="0" err="1" smtClean="0"/>
              <a:t>và</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 </a:t>
            </a:r>
            <a:r>
              <a:rPr lang="en-US" baseline="0" dirty="0" err="1" smtClean="0"/>
              <a:t>của</a:t>
            </a:r>
            <a:r>
              <a:rPr lang="en-US" baseline="0" dirty="0" smtClean="0"/>
              <a:t> </a:t>
            </a:r>
            <a:r>
              <a:rPr lang="en-US" baseline="0" dirty="0" err="1" smtClean="0"/>
              <a:t>mình</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Vd</a:t>
            </a:r>
            <a:r>
              <a:rPr lang="en-US" dirty="0" smtClean="0"/>
              <a:t>: </a:t>
            </a:r>
            <a:r>
              <a:rPr lang="en-US" dirty="0" err="1" smtClean="0"/>
              <a:t>nlđ</a:t>
            </a:r>
            <a:r>
              <a:rPr lang="en-US" baseline="0" dirty="0" smtClean="0"/>
              <a:t> </a:t>
            </a:r>
            <a:r>
              <a:rPr lang="en-US" baseline="0" dirty="0" err="1" smtClean="0"/>
              <a:t>và</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lđ</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thỏa</a:t>
            </a:r>
            <a:r>
              <a:rPr lang="en-US" baseline="0" dirty="0" smtClean="0"/>
              <a:t> </a:t>
            </a:r>
            <a:r>
              <a:rPr lang="en-US" baseline="0" dirty="0" err="1" smtClean="0"/>
              <a:t>thuận</a:t>
            </a:r>
            <a:r>
              <a:rPr lang="en-US" baseline="0" dirty="0" smtClean="0"/>
              <a:t> </a:t>
            </a:r>
            <a:r>
              <a:rPr lang="en-US" baseline="0" dirty="0" err="1" smtClean="0"/>
              <a:t>về</a:t>
            </a:r>
            <a:r>
              <a:rPr lang="en-US" baseline="0" dirty="0" smtClean="0"/>
              <a:t> </a:t>
            </a:r>
            <a:r>
              <a:rPr lang="en-US" baseline="0" dirty="0" err="1" smtClean="0"/>
              <a:t>tiền</a:t>
            </a:r>
            <a:r>
              <a:rPr lang="en-US" baseline="0" dirty="0" smtClean="0"/>
              <a:t> </a:t>
            </a:r>
            <a:r>
              <a:rPr lang="en-US" baseline="0" dirty="0" err="1" smtClean="0"/>
              <a:t>lương</a:t>
            </a:r>
            <a:r>
              <a:rPr lang="en-US" baseline="0" dirty="0" smtClean="0"/>
              <a:t>, </a:t>
            </a:r>
            <a:r>
              <a:rPr lang="en-US" baseline="0" dirty="0" err="1" smtClean="0"/>
              <a:t>về</a:t>
            </a:r>
            <a:r>
              <a:rPr lang="en-US" baseline="0" dirty="0" smtClean="0"/>
              <a:t> </a:t>
            </a:r>
            <a:r>
              <a:rPr lang="en-US" baseline="0" dirty="0" err="1" smtClean="0"/>
              <a:t>thời</a:t>
            </a:r>
            <a:r>
              <a:rPr lang="en-US" baseline="0" dirty="0" smtClean="0"/>
              <a:t> </a:t>
            </a:r>
            <a:r>
              <a:rPr lang="en-US" baseline="0" dirty="0" err="1" smtClean="0"/>
              <a:t>giờ</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giải</a:t>
            </a:r>
            <a:r>
              <a:rPr lang="en-US" baseline="0" dirty="0" smtClean="0"/>
              <a:t> </a:t>
            </a:r>
            <a:r>
              <a:rPr lang="en-US" baseline="0" dirty="0" err="1" smtClean="0"/>
              <a:t>quyết</a:t>
            </a:r>
            <a:r>
              <a:rPr lang="en-US" baseline="0" dirty="0" smtClean="0"/>
              <a:t> </a:t>
            </a:r>
            <a:r>
              <a:rPr lang="en-US" baseline="0" dirty="0" err="1" smtClean="0"/>
              <a:t>tranh</a:t>
            </a:r>
            <a:r>
              <a:rPr lang="en-US" baseline="0" dirty="0" smtClean="0"/>
              <a:t> </a:t>
            </a:r>
            <a:r>
              <a:rPr lang="en-US" baseline="0" dirty="0" err="1" smtClean="0"/>
              <a:t>chấp</a:t>
            </a:r>
            <a:r>
              <a:rPr lang="en-US" baseline="0" dirty="0" smtClean="0"/>
              <a:t> </a:t>
            </a:r>
            <a:r>
              <a:rPr lang="en-US" baseline="0" dirty="0" err="1" smtClean="0"/>
              <a:t>lđ</a:t>
            </a:r>
            <a:r>
              <a:rPr lang="en-US" baseline="0" dirty="0" smtClean="0"/>
              <a:t> </a:t>
            </a:r>
            <a:r>
              <a:rPr lang="en-US" baseline="0" dirty="0" err="1" smtClean="0"/>
              <a:t>về</a:t>
            </a:r>
            <a:r>
              <a:rPr lang="en-US" baseline="0" dirty="0" smtClean="0"/>
              <a:t> </a:t>
            </a:r>
            <a:r>
              <a:rPr lang="en-US" baseline="0" dirty="0" err="1" smtClean="0"/>
              <a:t>bồi</a:t>
            </a:r>
            <a:r>
              <a:rPr lang="en-US" baseline="0" dirty="0" smtClean="0"/>
              <a:t> </a:t>
            </a:r>
            <a:r>
              <a:rPr lang="en-US" baseline="0" dirty="0" err="1" smtClean="0"/>
              <a:t>thường</a:t>
            </a:r>
            <a:r>
              <a:rPr lang="en-US" baseline="0" dirty="0" smtClean="0"/>
              <a:t> </a:t>
            </a:r>
            <a:r>
              <a:rPr lang="en-US" baseline="0" dirty="0" err="1" smtClean="0"/>
              <a:t>thiệt</a:t>
            </a:r>
            <a:r>
              <a:rPr lang="en-US" baseline="0" dirty="0" smtClean="0"/>
              <a:t> </a:t>
            </a:r>
            <a:r>
              <a:rPr lang="en-US" baseline="0" dirty="0" err="1" smtClean="0"/>
              <a:t>hại</a:t>
            </a:r>
            <a:endParaRPr lang="en-US" dirty="0" smtClean="0"/>
          </a:p>
          <a:p>
            <a:r>
              <a:rPr lang="en-US" dirty="0" smtClean="0"/>
              <a:t>Pp </a:t>
            </a:r>
            <a:r>
              <a:rPr lang="en-US" dirty="0" err="1" smtClean="0"/>
              <a:t>mệnh</a:t>
            </a:r>
            <a:r>
              <a:rPr lang="en-US" baseline="0" dirty="0" smtClean="0"/>
              <a:t> </a:t>
            </a:r>
            <a:r>
              <a:rPr lang="en-US" baseline="0" dirty="0" err="1" smtClean="0"/>
              <a:t>lệnh</a:t>
            </a:r>
            <a:r>
              <a:rPr lang="en-US" baseline="0" dirty="0" smtClean="0"/>
              <a:t>: </a:t>
            </a:r>
            <a:r>
              <a:rPr lang="en-US" baseline="0" dirty="0" err="1" smtClean="0"/>
              <a:t>dùng</a:t>
            </a:r>
            <a:r>
              <a:rPr lang="en-US" baseline="0" dirty="0" smtClean="0"/>
              <a:t> </a:t>
            </a:r>
            <a:r>
              <a:rPr lang="en-US" baseline="0" dirty="0" err="1" smtClean="0"/>
              <a:t>để</a:t>
            </a:r>
            <a:r>
              <a:rPr lang="en-US" baseline="0" dirty="0" smtClean="0"/>
              <a:t> </a:t>
            </a:r>
            <a:r>
              <a:rPr lang="en-US" baseline="0" dirty="0" err="1" smtClean="0"/>
              <a:t>đc</a:t>
            </a:r>
            <a:r>
              <a:rPr lang="en-US" baseline="0" dirty="0" smtClean="0"/>
              <a:t> </a:t>
            </a:r>
            <a:r>
              <a:rPr lang="en-US" baseline="0" dirty="0" err="1" smtClean="0"/>
              <a:t>qh</a:t>
            </a:r>
            <a:r>
              <a:rPr lang="en-US" baseline="0" dirty="0" smtClean="0"/>
              <a:t> </a:t>
            </a:r>
            <a:r>
              <a:rPr lang="en-US" baseline="0" dirty="0" err="1" smtClean="0"/>
              <a:t>giữa</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lđ</a:t>
            </a:r>
            <a:r>
              <a:rPr lang="en-US" baseline="0" dirty="0" smtClean="0"/>
              <a:t> </a:t>
            </a:r>
            <a:r>
              <a:rPr lang="en-US" baseline="0" dirty="0" err="1" smtClean="0"/>
              <a:t>và</a:t>
            </a:r>
            <a:r>
              <a:rPr lang="en-US" baseline="0" dirty="0" smtClean="0"/>
              <a:t> </a:t>
            </a:r>
            <a:r>
              <a:rPr lang="en-US" baseline="0" dirty="0" err="1" smtClean="0"/>
              <a:t>người</a:t>
            </a:r>
            <a:r>
              <a:rPr lang="en-US" baseline="0" dirty="0" smtClean="0"/>
              <a:t> </a:t>
            </a:r>
            <a:r>
              <a:rPr lang="en-US" baseline="0" dirty="0" err="1" smtClean="0"/>
              <a:t>lđ</a:t>
            </a:r>
            <a:r>
              <a:rPr lang="en-US" baseline="0" dirty="0" smtClean="0"/>
              <a:t>.</a:t>
            </a:r>
          </a:p>
          <a:p>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rõ</a:t>
            </a:r>
            <a:r>
              <a:rPr lang="en-US" baseline="0" dirty="0" smtClean="0"/>
              <a:t> </a:t>
            </a:r>
            <a:r>
              <a:rPr lang="en-US" baseline="0" dirty="0" err="1" smtClean="0"/>
              <a:t>nét</a:t>
            </a:r>
            <a:r>
              <a:rPr lang="en-US" baseline="0" dirty="0" smtClean="0"/>
              <a:t> </a:t>
            </a:r>
            <a:r>
              <a:rPr lang="en-US" baseline="0" dirty="0" err="1" smtClean="0"/>
              <a:t>nhất</a:t>
            </a:r>
            <a:r>
              <a:rPr lang="en-US" baseline="0" dirty="0" smtClean="0"/>
              <a:t> </a:t>
            </a:r>
            <a:r>
              <a:rPr lang="en-US" baseline="0" dirty="0" err="1" smtClean="0"/>
              <a:t>trong</a:t>
            </a:r>
            <a:r>
              <a:rPr lang="en-US" baseline="0" dirty="0" smtClean="0"/>
              <a:t> </a:t>
            </a:r>
            <a:r>
              <a:rPr lang="en-US" baseline="0" dirty="0" err="1" smtClean="0"/>
              <a:t>nội</a:t>
            </a:r>
            <a:r>
              <a:rPr lang="en-US" baseline="0" dirty="0" smtClean="0"/>
              <a:t> </a:t>
            </a:r>
            <a:r>
              <a:rPr lang="en-US" baseline="0" dirty="0" err="1" smtClean="0"/>
              <a:t>quy</a:t>
            </a:r>
            <a:r>
              <a:rPr lang="en-US" baseline="0" dirty="0" smtClean="0"/>
              <a:t> </a:t>
            </a:r>
            <a:r>
              <a:rPr lang="en-US" baseline="0" dirty="0" err="1" smtClean="0"/>
              <a:t>lđ</a:t>
            </a:r>
            <a:r>
              <a:rPr lang="en-US" baseline="0" dirty="0" smtClean="0"/>
              <a:t> </a:t>
            </a:r>
            <a:r>
              <a:rPr lang="en-US" baseline="0" dirty="0" err="1" smtClean="0"/>
              <a:t>và</a:t>
            </a:r>
            <a:r>
              <a:rPr lang="en-US" baseline="0" dirty="0" smtClean="0"/>
              <a:t> </a:t>
            </a:r>
            <a:r>
              <a:rPr lang="en-US" baseline="0" dirty="0" err="1" smtClean="0"/>
              <a:t>kỷ</a:t>
            </a:r>
            <a:r>
              <a:rPr lang="en-US" baseline="0" dirty="0" smtClean="0"/>
              <a:t> </a:t>
            </a:r>
            <a:r>
              <a:rPr lang="en-US" baseline="0" dirty="0" err="1" smtClean="0"/>
              <a:t>luật</a:t>
            </a:r>
            <a:r>
              <a:rPr lang="en-US" baseline="0" dirty="0" smtClean="0"/>
              <a:t> </a:t>
            </a:r>
            <a:r>
              <a:rPr lang="en-US" baseline="0" dirty="0" err="1" smtClean="0"/>
              <a:t>lđ</a:t>
            </a:r>
            <a:r>
              <a:rPr lang="en-US" baseline="0" dirty="0" smtClean="0"/>
              <a:t>. </a:t>
            </a:r>
            <a:r>
              <a:rPr lang="en-US" baseline="0" dirty="0" err="1" smtClean="0"/>
              <a:t>Nếu</a:t>
            </a:r>
            <a:r>
              <a:rPr lang="en-US" baseline="0" dirty="0" smtClean="0"/>
              <a:t> </a:t>
            </a:r>
            <a:r>
              <a:rPr lang="en-US" baseline="0" dirty="0" err="1" smtClean="0"/>
              <a:t>ko</a:t>
            </a:r>
            <a:r>
              <a:rPr lang="en-US" baseline="0" dirty="0" smtClean="0"/>
              <a:t> </a:t>
            </a:r>
            <a:r>
              <a:rPr lang="en-US" baseline="0" dirty="0" err="1" smtClean="0"/>
              <a:t>tuân</a:t>
            </a:r>
            <a:r>
              <a:rPr lang="en-US" baseline="0" dirty="0" smtClean="0"/>
              <a:t> </a:t>
            </a:r>
            <a:r>
              <a:rPr lang="en-US" baseline="0" dirty="0" err="1" smtClean="0"/>
              <a:t>theo</a:t>
            </a:r>
            <a:r>
              <a:rPr lang="en-US" baseline="0" dirty="0" smtClean="0"/>
              <a:t> </a:t>
            </a:r>
            <a:r>
              <a:rPr lang="en-US" baseline="0" dirty="0" err="1" smtClean="0"/>
              <a:t>thì</a:t>
            </a:r>
            <a:r>
              <a:rPr lang="en-US" baseline="0" dirty="0" smtClean="0"/>
              <a:t> </a:t>
            </a:r>
            <a:r>
              <a:rPr lang="en-US" baseline="0" dirty="0" err="1" smtClean="0"/>
              <a:t>bị</a:t>
            </a:r>
            <a:r>
              <a:rPr lang="en-US" baseline="0" dirty="0" smtClean="0"/>
              <a:t> </a:t>
            </a:r>
            <a:r>
              <a:rPr lang="en-US" baseline="0" dirty="0" err="1" smtClean="0"/>
              <a:t>khiển</a:t>
            </a:r>
            <a:r>
              <a:rPr lang="en-US" baseline="0" dirty="0" smtClean="0"/>
              <a:t> </a:t>
            </a:r>
            <a:r>
              <a:rPr lang="en-US" baseline="0" dirty="0" err="1" smtClean="0"/>
              <a:t>trách</a:t>
            </a:r>
            <a:r>
              <a:rPr lang="en-US" baseline="0" dirty="0" smtClean="0"/>
              <a:t>, </a:t>
            </a:r>
            <a:r>
              <a:rPr lang="en-US" baseline="0" dirty="0" err="1" smtClean="0"/>
              <a:t>kỷ</a:t>
            </a:r>
            <a:r>
              <a:rPr lang="en-US" baseline="0" dirty="0" smtClean="0"/>
              <a:t> </a:t>
            </a:r>
            <a:r>
              <a:rPr lang="en-US" baseline="0" dirty="0" err="1" smtClean="0"/>
              <a:t>luật</a:t>
            </a:r>
            <a:r>
              <a:rPr lang="en-US" baseline="0" dirty="0" smtClean="0"/>
              <a:t>, </a:t>
            </a:r>
            <a:r>
              <a:rPr lang="en-US" baseline="0" dirty="0" err="1" smtClean="0"/>
              <a:t>đuổi</a:t>
            </a:r>
            <a:r>
              <a:rPr lang="en-US" baseline="0" dirty="0" smtClean="0"/>
              <a:t> </a:t>
            </a:r>
            <a:r>
              <a:rPr lang="en-US" baseline="0" dirty="0" err="1" smtClean="0"/>
              <a:t>việc</a:t>
            </a:r>
            <a:endParaRPr lang="en-US" baseline="0" dirty="0" smtClean="0"/>
          </a:p>
          <a:p>
            <a:r>
              <a:rPr lang="en-US" baseline="0" dirty="0" err="1" smtClean="0"/>
              <a:t>Dùng</a:t>
            </a:r>
            <a:r>
              <a:rPr lang="en-US" baseline="0" dirty="0" smtClean="0"/>
              <a:t> </a:t>
            </a:r>
            <a:r>
              <a:rPr lang="en-US" baseline="0" dirty="0" err="1" smtClean="0"/>
              <a:t>để</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qh</a:t>
            </a:r>
            <a:r>
              <a:rPr lang="en-US" baseline="0" dirty="0" smtClean="0"/>
              <a:t> </a:t>
            </a:r>
            <a:r>
              <a:rPr lang="en-US" baseline="0" dirty="0" err="1" smtClean="0"/>
              <a:t>quyền</a:t>
            </a:r>
            <a:r>
              <a:rPr lang="en-US" baseline="0" dirty="0" smtClean="0"/>
              <a:t> </a:t>
            </a:r>
            <a:r>
              <a:rPr lang="en-US" baseline="0" dirty="0" err="1" smtClean="0"/>
              <a:t>uy</a:t>
            </a:r>
            <a:r>
              <a:rPr lang="en-US" baseline="0" dirty="0" smtClean="0"/>
              <a:t> </a:t>
            </a:r>
            <a:r>
              <a:rPr lang="en-US" baseline="0" dirty="0" err="1" smtClean="0"/>
              <a:t>giữa</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và</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lđ</a:t>
            </a:r>
            <a:r>
              <a:rPr lang="en-US" baseline="0" dirty="0" smtClean="0"/>
              <a:t>: </a:t>
            </a:r>
            <a:r>
              <a:rPr lang="en-US" baseline="0" dirty="0" err="1" smtClean="0"/>
              <a:t>vd</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phải</a:t>
            </a:r>
            <a:r>
              <a:rPr lang="en-US" baseline="0" dirty="0" smtClean="0"/>
              <a:t> </a:t>
            </a:r>
            <a:r>
              <a:rPr lang="en-US" baseline="0" dirty="0" err="1" smtClean="0"/>
              <a:t>đki</a:t>
            </a:r>
            <a:r>
              <a:rPr lang="en-US" baseline="0" dirty="0" smtClean="0"/>
              <a:t> thang </a:t>
            </a:r>
            <a:r>
              <a:rPr lang="en-US" baseline="0" dirty="0" err="1" smtClean="0"/>
              <a:t>bảng</a:t>
            </a:r>
            <a:r>
              <a:rPr lang="en-US" baseline="0" dirty="0" smtClean="0"/>
              <a:t> </a:t>
            </a:r>
            <a:r>
              <a:rPr lang="en-US" baseline="0" dirty="0" err="1" smtClean="0"/>
              <a:t>lương</a:t>
            </a:r>
            <a:r>
              <a:rPr lang="en-US" baseline="0" dirty="0" smtClean="0"/>
              <a:t>, </a:t>
            </a:r>
            <a:r>
              <a:rPr lang="en-US" baseline="0" dirty="0" err="1" smtClean="0"/>
              <a:t>đóng</a:t>
            </a:r>
            <a:r>
              <a:rPr lang="en-US" baseline="0" dirty="0" smtClean="0"/>
              <a:t> </a:t>
            </a:r>
            <a:r>
              <a:rPr lang="en-US" baseline="0" dirty="0" err="1" smtClean="0"/>
              <a:t>bảo</a:t>
            </a:r>
            <a:r>
              <a:rPr lang="en-US" baseline="0" dirty="0" smtClean="0"/>
              <a:t> </a:t>
            </a:r>
            <a:r>
              <a:rPr lang="en-US" baseline="0" dirty="0" err="1" smtClean="0"/>
              <a:t>hiểm</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cho</a:t>
            </a:r>
            <a:r>
              <a:rPr lang="en-US" baseline="0" dirty="0" smtClean="0"/>
              <a:t> </a:t>
            </a:r>
            <a:r>
              <a:rPr lang="en-US" baseline="0" dirty="0" err="1" smtClean="0"/>
              <a:t>người</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a:t>
            </a:r>
          </a:p>
          <a:p>
            <a:r>
              <a:rPr lang="en-US" baseline="0" dirty="0" smtClean="0"/>
              <a:t>Pp3 </a:t>
            </a:r>
            <a:r>
              <a:rPr lang="en-US" baseline="0" dirty="0" err="1" smtClean="0"/>
              <a:t>tacs</a:t>
            </a:r>
            <a:r>
              <a:rPr lang="en-US" baseline="0" dirty="0" smtClean="0"/>
              <a:t> </a:t>
            </a:r>
            <a:r>
              <a:rPr lang="en-US" baseline="0" dirty="0" err="1" smtClean="0"/>
              <a:t>động</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thông</a:t>
            </a:r>
            <a:r>
              <a:rPr lang="en-US" baseline="0" dirty="0" smtClean="0"/>
              <a:t> qua </a:t>
            </a:r>
            <a:r>
              <a:rPr lang="en-US" baseline="0" dirty="0" err="1" smtClean="0"/>
              <a:t>sự</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 </a:t>
            </a:r>
            <a:r>
              <a:rPr lang="en-US" baseline="0" dirty="0" err="1" smtClean="0"/>
              <a:t>của</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công</a:t>
            </a:r>
            <a:r>
              <a:rPr lang="en-US" baseline="0" dirty="0" smtClean="0"/>
              <a:t> </a:t>
            </a:r>
            <a:r>
              <a:rPr lang="en-US" baseline="0" dirty="0" err="1" smtClean="0"/>
              <a:t>đoàn</a:t>
            </a:r>
            <a:r>
              <a:rPr lang="en-US" baseline="0" dirty="0" smtClean="0"/>
              <a:t> </a:t>
            </a:r>
            <a:r>
              <a:rPr lang="en-US" baseline="0" dirty="0" err="1" smtClean="0"/>
              <a:t>tác</a:t>
            </a:r>
            <a:r>
              <a:rPr lang="en-US" baseline="0" dirty="0" smtClean="0"/>
              <a:t> </a:t>
            </a:r>
            <a:r>
              <a:rPr lang="en-US" baseline="0" dirty="0" err="1" smtClean="0"/>
              <a:t>động</a:t>
            </a:r>
            <a:r>
              <a:rPr lang="en-US" baseline="0" dirty="0" smtClean="0"/>
              <a:t> </a:t>
            </a:r>
            <a:r>
              <a:rPr lang="en-US" baseline="0" dirty="0" err="1" smtClean="0"/>
              <a:t>vào</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phát</a:t>
            </a:r>
            <a:r>
              <a:rPr lang="en-US" baseline="0" dirty="0" smtClean="0"/>
              <a:t> </a:t>
            </a:r>
            <a:r>
              <a:rPr lang="en-US" baseline="0" dirty="0" err="1" smtClean="0"/>
              <a:t>sinh</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lao</a:t>
            </a:r>
            <a:r>
              <a:rPr lang="en-US" baseline="0" dirty="0" smtClean="0"/>
              <a:t> </a:t>
            </a:r>
            <a:r>
              <a:rPr lang="en-US" baseline="0" dirty="0" err="1" smtClean="0"/>
              <a:t>động</a:t>
            </a:r>
            <a:r>
              <a:rPr lang="en-US" baseline="0" dirty="0" smtClean="0"/>
              <a:t>?)</a:t>
            </a:r>
          </a:p>
          <a:p>
            <a:r>
              <a:rPr lang="en-US" baseline="0" dirty="0" err="1" smtClean="0"/>
              <a:t>Tại</a:t>
            </a:r>
            <a:r>
              <a:rPr lang="en-US" baseline="0" dirty="0" smtClean="0"/>
              <a:t> </a:t>
            </a:r>
            <a:r>
              <a:rPr lang="en-US" baseline="0" dirty="0" err="1" smtClean="0"/>
              <a:t>sao</a:t>
            </a:r>
            <a:r>
              <a:rPr lang="en-US" baseline="0" dirty="0" smtClean="0"/>
              <a:t> </a:t>
            </a:r>
            <a:r>
              <a:rPr lang="en-US" baseline="0" dirty="0" err="1" smtClean="0"/>
              <a:t>lại</a:t>
            </a:r>
            <a:r>
              <a:rPr lang="en-US" baseline="0" dirty="0" smtClean="0"/>
              <a:t> </a:t>
            </a:r>
            <a:r>
              <a:rPr lang="en-US" baseline="0" dirty="0" err="1" smtClean="0"/>
              <a:t>có</a:t>
            </a:r>
            <a:r>
              <a:rPr lang="en-US" baseline="0" dirty="0" smtClean="0"/>
              <a:t> </a:t>
            </a:r>
            <a:r>
              <a:rPr lang="en-US" baseline="0" dirty="0" err="1" smtClean="0"/>
              <a:t>sự</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 </a:t>
            </a:r>
            <a:r>
              <a:rPr lang="en-US" baseline="0" dirty="0" err="1" smtClean="0"/>
              <a:t>của</a:t>
            </a:r>
            <a:r>
              <a:rPr lang="en-US" baseline="0" dirty="0" smtClean="0"/>
              <a:t> </a:t>
            </a:r>
            <a:r>
              <a:rPr lang="en-US" baseline="0" dirty="0" err="1" smtClean="0"/>
              <a:t>công</a:t>
            </a:r>
            <a:r>
              <a:rPr lang="en-US" baseline="0" dirty="0" smtClean="0"/>
              <a:t> </a:t>
            </a:r>
            <a:r>
              <a:rPr lang="en-US" baseline="0" dirty="0" err="1" smtClean="0"/>
              <a:t>đoàn</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34E09455-55D5-4DEF-A763-D019834287EB}" type="slidenum">
              <a:rPr lang="en-US" smtClean="0"/>
              <a:pPr>
                <a:defRPr/>
              </a:pPr>
              <a:t>11</a:t>
            </a:fld>
            <a:endParaRPr lang="en-US"/>
          </a:p>
        </p:txBody>
      </p:sp>
    </p:spTree>
    <p:extLst>
      <p:ext uri="{BB962C8B-B14F-4D97-AF65-F5344CB8AC3E}">
        <p14:creationId xmlns:p14="http://schemas.microsoft.com/office/powerpoint/2010/main" val="3236793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panose="020B0604020202020204" pitchFamily="34" charset="0"/>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B3984FE-0363-4DC0-BD99-7B8A3BB26315}" type="datetime1">
              <a:rPr lang="vi-VN" smtClean="0"/>
              <a:t>28/02/2023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9501422-2333-4C81-A960-DCE162BC9D70}" type="slidenum">
              <a:rPr lang="en-US" smtClean="0"/>
              <a:pPr/>
              <a:t>‹#›</a:t>
            </a:fld>
            <a:endParaRPr lang="en-US"/>
          </a:p>
        </p:txBody>
      </p:sp>
      <p:sp>
        <p:nvSpPr>
          <p:cNvPr id="10" name="Freeform 18"/>
          <p:cNvSpPr>
            <a:spLocks/>
          </p:cNvSpPr>
          <p:nvPr userDrawn="1"/>
        </p:nvSpPr>
        <p:spPr bwMode="gray">
          <a:xfrm>
            <a:off x="5024438" y="-4763"/>
            <a:ext cx="4133850" cy="4791076"/>
          </a:xfrm>
          <a:custGeom>
            <a:avLst/>
            <a:gdLst/>
            <a:ahLst/>
            <a:cxnLst>
              <a:cxn ang="0">
                <a:pos x="411" y="0"/>
              </a:cxn>
              <a:cxn ang="0">
                <a:pos x="0" y="417"/>
              </a:cxn>
              <a:cxn ang="0">
                <a:pos x="2598" y="3018"/>
              </a:cxn>
              <a:cxn ang="0">
                <a:pos x="2604" y="0"/>
              </a:cxn>
              <a:cxn ang="0">
                <a:pos x="411" y="0"/>
              </a:cxn>
            </a:cxnLst>
            <a:rect l="0" t="0" r="r" b="b"/>
            <a:pathLst>
              <a:path w="2604" h="3018">
                <a:moveTo>
                  <a:pt x="411" y="0"/>
                </a:moveTo>
                <a:lnTo>
                  <a:pt x="0" y="417"/>
                </a:lnTo>
                <a:lnTo>
                  <a:pt x="2598" y="3018"/>
                </a:lnTo>
                <a:lnTo>
                  <a:pt x="2604" y="0"/>
                </a:lnTo>
                <a:lnTo>
                  <a:pt x="411" y="0"/>
                </a:lnTo>
                <a:close/>
              </a:path>
            </a:pathLst>
          </a:custGeom>
          <a:solidFill>
            <a:srgbClr val="CBCBCB">
              <a:alpha val="96001"/>
            </a:srgbClr>
          </a:solidFill>
          <a:ln w="9525">
            <a:noFill/>
            <a:round/>
            <a:headEnd/>
            <a:tailEnd/>
          </a:ln>
          <a:effectLst/>
        </p:spPr>
        <p:txBody>
          <a:bodyPr/>
          <a:lstStyle/>
          <a:p>
            <a:endParaRPr lang="en-US"/>
          </a:p>
        </p:txBody>
      </p:sp>
      <p:pic>
        <p:nvPicPr>
          <p:cNvPr id="11" name="Picture 19" descr="3"/>
          <p:cNvPicPr>
            <a:picLocks noChangeAspect="1" noChangeArrowheads="1"/>
          </p:cNvPicPr>
          <p:nvPr userDrawn="1"/>
        </p:nvPicPr>
        <p:blipFill>
          <a:blip r:embed="rId2"/>
          <a:srcRect t="12967" r="10747"/>
          <a:stretch>
            <a:fillRect/>
          </a:stretch>
        </p:blipFill>
        <p:spPr bwMode="gray">
          <a:xfrm>
            <a:off x="3810000" y="0"/>
            <a:ext cx="5334000" cy="4165600"/>
          </a:xfrm>
          <a:prstGeom prst="rect">
            <a:avLst/>
          </a:prstGeom>
          <a:noFill/>
        </p:spPr>
      </p:pic>
      <p:sp>
        <p:nvSpPr>
          <p:cNvPr id="12" name="Freeform 20"/>
          <p:cNvSpPr>
            <a:spLocks/>
          </p:cNvSpPr>
          <p:nvPr userDrawn="1"/>
        </p:nvSpPr>
        <p:spPr bwMode="gray">
          <a:xfrm>
            <a:off x="2043113" y="0"/>
            <a:ext cx="3625850" cy="1825625"/>
          </a:xfrm>
          <a:custGeom>
            <a:avLst/>
            <a:gdLst/>
            <a:ahLst/>
            <a:cxnLst>
              <a:cxn ang="0">
                <a:pos x="0" y="0"/>
              </a:cxn>
              <a:cxn ang="0">
                <a:pos x="1140" y="1150"/>
              </a:cxn>
              <a:cxn ang="0">
                <a:pos x="2284" y="0"/>
              </a:cxn>
              <a:cxn ang="0">
                <a:pos x="0" y="0"/>
              </a:cxn>
            </a:cxnLst>
            <a:rect l="0" t="0" r="r" b="b"/>
            <a:pathLst>
              <a:path w="2284" h="1150">
                <a:moveTo>
                  <a:pt x="0" y="0"/>
                </a:moveTo>
                <a:lnTo>
                  <a:pt x="1140" y="1150"/>
                </a:lnTo>
                <a:lnTo>
                  <a:pt x="2284" y="0"/>
                </a:lnTo>
                <a:lnTo>
                  <a:pt x="0" y="0"/>
                </a:lnTo>
                <a:close/>
              </a:path>
            </a:pathLst>
          </a:custGeom>
          <a:gradFill rotWithShape="1">
            <a:gsLst>
              <a:gs pos="0">
                <a:schemeClr val="accent2"/>
              </a:gs>
              <a:gs pos="100000">
                <a:schemeClr val="accent2">
                  <a:gamma/>
                  <a:shade val="60392"/>
                  <a:invGamma/>
                </a:schemeClr>
              </a:gs>
            </a:gsLst>
            <a:lin ang="5400000" scaled="1"/>
          </a:gradFill>
          <a:ln w="9525">
            <a:noFill/>
            <a:round/>
            <a:headEnd/>
            <a:tailEnd/>
          </a:ln>
          <a:effectLst/>
        </p:spPr>
        <p:txBody>
          <a:bodyPr/>
          <a:lstStyle/>
          <a:p>
            <a:endParaRPr lang="en-US"/>
          </a:p>
        </p:txBody>
      </p:sp>
      <p:sp>
        <p:nvSpPr>
          <p:cNvPr id="13" name="Freeform 21" descr="3"/>
          <p:cNvSpPr>
            <a:spLocks/>
          </p:cNvSpPr>
          <p:nvPr userDrawn="1"/>
        </p:nvSpPr>
        <p:spPr bwMode="gray">
          <a:xfrm>
            <a:off x="-7938" y="-3175"/>
            <a:ext cx="5032376" cy="6888163"/>
          </a:xfrm>
          <a:custGeom>
            <a:avLst/>
            <a:gdLst/>
            <a:ahLst/>
            <a:cxnLst>
              <a:cxn ang="0">
                <a:pos x="0" y="1"/>
              </a:cxn>
              <a:cxn ang="0">
                <a:pos x="0" y="4339"/>
              </a:cxn>
              <a:cxn ang="0">
                <a:pos x="723" y="4339"/>
              </a:cxn>
              <a:cxn ang="0">
                <a:pos x="3170" y="1891"/>
              </a:cxn>
              <a:cxn ang="0">
                <a:pos x="1279" y="0"/>
              </a:cxn>
              <a:cxn ang="0">
                <a:pos x="0" y="1"/>
              </a:cxn>
            </a:cxnLst>
            <a:rect l="0" t="0" r="r" b="b"/>
            <a:pathLst>
              <a:path w="3170" h="4339">
                <a:moveTo>
                  <a:pt x="0" y="1"/>
                </a:moveTo>
                <a:lnTo>
                  <a:pt x="0" y="4339"/>
                </a:lnTo>
                <a:lnTo>
                  <a:pt x="723" y="4339"/>
                </a:lnTo>
                <a:lnTo>
                  <a:pt x="3170" y="1891"/>
                </a:lnTo>
                <a:lnTo>
                  <a:pt x="1279" y="0"/>
                </a:lnTo>
                <a:lnTo>
                  <a:pt x="0" y="1"/>
                </a:lnTo>
                <a:close/>
              </a:path>
            </a:pathLst>
          </a:custGeom>
          <a:blipFill dpi="0" rotWithShape="1">
            <a:blip r:embed="rId3"/>
            <a:srcRect/>
            <a:stretch>
              <a:fillRect/>
            </a:stretch>
          </a:blipFill>
          <a:ln w="9525">
            <a:noFill/>
            <a:round/>
            <a:headEnd/>
            <a:tailEnd/>
          </a:ln>
          <a:effectLst/>
        </p:spPr>
        <p:txBody>
          <a:bodyPr/>
          <a:lstStyle/>
          <a:p>
            <a:endParaRPr lang="en-US"/>
          </a:p>
        </p:txBody>
      </p:sp>
      <p:sp>
        <p:nvSpPr>
          <p:cNvPr id="14" name="Freeform 23" descr="1"/>
          <p:cNvSpPr>
            <a:spLocks/>
          </p:cNvSpPr>
          <p:nvPr userDrawn="1"/>
        </p:nvSpPr>
        <p:spPr bwMode="gray">
          <a:xfrm>
            <a:off x="-7938" y="-3175"/>
            <a:ext cx="5032376" cy="6861175"/>
          </a:xfrm>
          <a:custGeom>
            <a:avLst/>
            <a:gdLst/>
            <a:ahLst/>
            <a:cxnLst>
              <a:cxn ang="0">
                <a:pos x="0" y="1"/>
              </a:cxn>
              <a:cxn ang="0">
                <a:pos x="0" y="4339"/>
              </a:cxn>
              <a:cxn ang="0">
                <a:pos x="723" y="4339"/>
              </a:cxn>
              <a:cxn ang="0">
                <a:pos x="3170" y="1891"/>
              </a:cxn>
              <a:cxn ang="0">
                <a:pos x="1279" y="0"/>
              </a:cxn>
              <a:cxn ang="0">
                <a:pos x="0" y="1"/>
              </a:cxn>
            </a:cxnLst>
            <a:rect l="0" t="0" r="r" b="b"/>
            <a:pathLst>
              <a:path w="3170" h="4339">
                <a:moveTo>
                  <a:pt x="0" y="1"/>
                </a:moveTo>
                <a:lnTo>
                  <a:pt x="0" y="4339"/>
                </a:lnTo>
                <a:lnTo>
                  <a:pt x="723" y="4339"/>
                </a:lnTo>
                <a:lnTo>
                  <a:pt x="3170" y="1891"/>
                </a:lnTo>
                <a:lnTo>
                  <a:pt x="1279" y="0"/>
                </a:lnTo>
                <a:lnTo>
                  <a:pt x="0" y="1"/>
                </a:lnTo>
                <a:close/>
              </a:path>
            </a:pathLst>
          </a:custGeom>
          <a:blipFill dpi="0" rotWithShape="1">
            <a:blip r:embed="rId4"/>
            <a:srcRect/>
            <a:stretch>
              <a:fillRect/>
            </a:stretch>
          </a:blipFill>
          <a:ln w="9525">
            <a:noFill/>
            <a:round/>
            <a:headEnd/>
            <a:tailEnd/>
          </a:ln>
          <a:effectLst/>
        </p:spPr>
        <p:txBody>
          <a:bodyPr/>
          <a:lstStyle/>
          <a:p>
            <a:endParaRPr lang="en-US"/>
          </a:p>
        </p:txBody>
      </p:sp>
      <p:grpSp>
        <p:nvGrpSpPr>
          <p:cNvPr id="15" name="Group 27"/>
          <p:cNvGrpSpPr>
            <a:grpSpLocks/>
          </p:cNvGrpSpPr>
          <p:nvPr userDrawn="1"/>
        </p:nvGrpSpPr>
        <p:grpSpPr bwMode="auto">
          <a:xfrm>
            <a:off x="4192588" y="998538"/>
            <a:ext cx="1654175" cy="1654175"/>
            <a:chOff x="2641" y="629"/>
            <a:chExt cx="1042" cy="1042"/>
          </a:xfrm>
        </p:grpSpPr>
        <p:sp>
          <p:nvSpPr>
            <p:cNvPr id="16" name="Rectangle 28"/>
            <p:cNvSpPr>
              <a:spLocks noChangeArrowheads="1"/>
            </p:cNvSpPr>
            <p:nvPr userDrawn="1"/>
          </p:nvSpPr>
          <p:spPr bwMode="gray">
            <a:xfrm rot="2700000">
              <a:off x="2641" y="629"/>
              <a:ext cx="1042" cy="1042"/>
            </a:xfrm>
            <a:prstGeom prst="rect">
              <a:avLst/>
            </a:prstGeom>
            <a:solidFill>
              <a:schemeClr val="accent1"/>
            </a:solidFill>
            <a:ln w="9525">
              <a:noFill/>
              <a:miter lim="800000"/>
              <a:headEnd/>
              <a:tailEnd/>
            </a:ln>
            <a:effectLst/>
          </p:spPr>
          <p:txBody>
            <a:bodyPr wrap="none" anchor="ctr"/>
            <a:lstStyle/>
            <a:p>
              <a:endParaRPr lang="en-US"/>
            </a:p>
          </p:txBody>
        </p:sp>
        <p:grpSp>
          <p:nvGrpSpPr>
            <p:cNvPr id="18" name="Group 29"/>
            <p:cNvGrpSpPr>
              <a:grpSpLocks/>
            </p:cNvGrpSpPr>
            <p:nvPr userDrawn="1"/>
          </p:nvGrpSpPr>
          <p:grpSpPr bwMode="auto">
            <a:xfrm>
              <a:off x="2789" y="784"/>
              <a:ext cx="684" cy="804"/>
              <a:chOff x="873" y="57"/>
              <a:chExt cx="2660" cy="3124"/>
            </a:xfrm>
          </p:grpSpPr>
          <p:sp>
            <p:nvSpPr>
              <p:cNvPr id="19" name="Freeform 30"/>
              <p:cNvSpPr>
                <a:spLocks/>
              </p:cNvSpPr>
              <p:nvPr/>
            </p:nvSpPr>
            <p:spPr bwMode="gray">
              <a:xfrm>
                <a:off x="1700" y="1618"/>
                <a:ext cx="932" cy="1002"/>
              </a:xfrm>
              <a:custGeom>
                <a:avLst/>
                <a:gdLst/>
                <a:ahLst/>
                <a:cxnLst>
                  <a:cxn ang="0">
                    <a:pos x="488" y="6"/>
                  </a:cxn>
                  <a:cxn ang="0">
                    <a:pos x="515" y="245"/>
                  </a:cxn>
                  <a:cxn ang="0">
                    <a:pos x="429" y="429"/>
                  </a:cxn>
                  <a:cxn ang="0">
                    <a:pos x="387" y="437"/>
                  </a:cxn>
                  <a:cxn ang="0">
                    <a:pos x="315" y="510"/>
                  </a:cxn>
                  <a:cxn ang="0">
                    <a:pos x="237" y="470"/>
                  </a:cxn>
                  <a:cxn ang="0">
                    <a:pos x="219" y="506"/>
                  </a:cxn>
                  <a:cxn ang="0">
                    <a:pos x="127" y="437"/>
                  </a:cxn>
                  <a:cxn ang="0">
                    <a:pos x="96" y="478"/>
                  </a:cxn>
                  <a:cxn ang="0">
                    <a:pos x="0" y="522"/>
                  </a:cxn>
                  <a:cxn ang="0">
                    <a:pos x="312" y="1002"/>
                  </a:cxn>
                  <a:cxn ang="0">
                    <a:pos x="369" y="926"/>
                  </a:cxn>
                  <a:cxn ang="0">
                    <a:pos x="558" y="915"/>
                  </a:cxn>
                  <a:cxn ang="0">
                    <a:pos x="543" y="825"/>
                  </a:cxn>
                  <a:cxn ang="0">
                    <a:pos x="622" y="821"/>
                  </a:cxn>
                  <a:cxn ang="0">
                    <a:pos x="785" y="554"/>
                  </a:cxn>
                  <a:cxn ang="0">
                    <a:pos x="932" y="246"/>
                  </a:cxn>
                  <a:cxn ang="0">
                    <a:pos x="544" y="12"/>
                  </a:cxn>
                  <a:cxn ang="0">
                    <a:pos x="488" y="6"/>
                  </a:cxn>
                </a:cxnLst>
                <a:rect l="0" t="0" r="r" b="b"/>
                <a:pathLst>
                  <a:path w="932" h="1002">
                    <a:moveTo>
                      <a:pt x="488" y="6"/>
                    </a:moveTo>
                    <a:cubicBezTo>
                      <a:pt x="488" y="6"/>
                      <a:pt x="516" y="75"/>
                      <a:pt x="515" y="245"/>
                    </a:cubicBezTo>
                    <a:cubicBezTo>
                      <a:pt x="425" y="300"/>
                      <a:pt x="443" y="418"/>
                      <a:pt x="429" y="429"/>
                    </a:cubicBezTo>
                    <a:cubicBezTo>
                      <a:pt x="411" y="431"/>
                      <a:pt x="405" y="421"/>
                      <a:pt x="387" y="437"/>
                    </a:cubicBezTo>
                    <a:cubicBezTo>
                      <a:pt x="369" y="451"/>
                      <a:pt x="343" y="507"/>
                      <a:pt x="315" y="510"/>
                    </a:cubicBezTo>
                    <a:cubicBezTo>
                      <a:pt x="290" y="515"/>
                      <a:pt x="254" y="469"/>
                      <a:pt x="237" y="470"/>
                    </a:cubicBezTo>
                    <a:cubicBezTo>
                      <a:pt x="220" y="471"/>
                      <a:pt x="237" y="515"/>
                      <a:pt x="219" y="506"/>
                    </a:cubicBezTo>
                    <a:cubicBezTo>
                      <a:pt x="201" y="501"/>
                      <a:pt x="147" y="442"/>
                      <a:pt x="127" y="437"/>
                    </a:cubicBezTo>
                    <a:cubicBezTo>
                      <a:pt x="104" y="433"/>
                      <a:pt x="131" y="473"/>
                      <a:pt x="96" y="478"/>
                    </a:cubicBezTo>
                    <a:cubicBezTo>
                      <a:pt x="60" y="482"/>
                      <a:pt x="14" y="516"/>
                      <a:pt x="0" y="522"/>
                    </a:cubicBezTo>
                    <a:cubicBezTo>
                      <a:pt x="148" y="768"/>
                      <a:pt x="312" y="1002"/>
                      <a:pt x="312" y="1002"/>
                    </a:cubicBezTo>
                    <a:cubicBezTo>
                      <a:pt x="312" y="1002"/>
                      <a:pt x="347" y="947"/>
                      <a:pt x="369" y="926"/>
                    </a:cubicBezTo>
                    <a:cubicBezTo>
                      <a:pt x="390" y="904"/>
                      <a:pt x="528" y="932"/>
                      <a:pt x="558" y="915"/>
                    </a:cubicBezTo>
                    <a:cubicBezTo>
                      <a:pt x="577" y="901"/>
                      <a:pt x="532" y="840"/>
                      <a:pt x="543" y="825"/>
                    </a:cubicBezTo>
                    <a:cubicBezTo>
                      <a:pt x="553" y="809"/>
                      <a:pt x="593" y="832"/>
                      <a:pt x="622" y="821"/>
                    </a:cubicBezTo>
                    <a:cubicBezTo>
                      <a:pt x="652" y="810"/>
                      <a:pt x="732" y="652"/>
                      <a:pt x="785" y="554"/>
                    </a:cubicBezTo>
                    <a:cubicBezTo>
                      <a:pt x="837" y="456"/>
                      <a:pt x="833" y="332"/>
                      <a:pt x="932" y="246"/>
                    </a:cubicBezTo>
                    <a:cubicBezTo>
                      <a:pt x="932" y="246"/>
                      <a:pt x="738" y="114"/>
                      <a:pt x="544" y="12"/>
                    </a:cubicBezTo>
                    <a:cubicBezTo>
                      <a:pt x="514" y="0"/>
                      <a:pt x="488" y="6"/>
                      <a:pt x="488" y="6"/>
                    </a:cubicBezTo>
                    <a:close/>
                  </a:path>
                </a:pathLst>
              </a:custGeom>
              <a:solidFill>
                <a:srgbClr val="000000">
                  <a:alpha val="20000"/>
                </a:srgbClr>
              </a:solidFill>
              <a:ln w="9525">
                <a:noFill/>
                <a:round/>
                <a:headEnd/>
                <a:tailEnd/>
              </a:ln>
              <a:effectLst/>
            </p:spPr>
            <p:txBody>
              <a:bodyPr/>
              <a:lstStyle/>
              <a:p>
                <a:endParaRPr lang="en-US"/>
              </a:p>
            </p:txBody>
          </p:sp>
          <p:sp>
            <p:nvSpPr>
              <p:cNvPr id="20" name="Freeform 31"/>
              <p:cNvSpPr>
                <a:spLocks/>
              </p:cNvSpPr>
              <p:nvPr/>
            </p:nvSpPr>
            <p:spPr bwMode="gray">
              <a:xfrm>
                <a:off x="873" y="57"/>
                <a:ext cx="2660" cy="3124"/>
              </a:xfrm>
              <a:custGeom>
                <a:avLst/>
                <a:gdLst/>
                <a:ahLst/>
                <a:cxnLst>
                  <a:cxn ang="0">
                    <a:pos x="1023" y="2017"/>
                  </a:cxn>
                  <a:cxn ang="0">
                    <a:pos x="1503" y="1753"/>
                  </a:cxn>
                  <a:cxn ang="0">
                    <a:pos x="2285" y="2127"/>
                  </a:cxn>
                  <a:cxn ang="0">
                    <a:pos x="2962" y="1537"/>
                  </a:cxn>
                  <a:cxn ang="0">
                    <a:pos x="2751" y="634"/>
                  </a:cxn>
                  <a:cxn ang="0">
                    <a:pos x="2732" y="207"/>
                  </a:cxn>
                  <a:cxn ang="0">
                    <a:pos x="2506" y="217"/>
                  </a:cxn>
                  <a:cxn ang="0">
                    <a:pos x="2323" y="6"/>
                  </a:cxn>
                  <a:cxn ang="0">
                    <a:pos x="1944" y="298"/>
                  </a:cxn>
                  <a:cxn ang="0">
                    <a:pos x="1829" y="452"/>
                  </a:cxn>
                  <a:cxn ang="0">
                    <a:pos x="1301" y="581"/>
                  </a:cxn>
                  <a:cxn ang="0">
                    <a:pos x="946" y="740"/>
                  </a:cxn>
                  <a:cxn ang="0">
                    <a:pos x="701" y="913"/>
                  </a:cxn>
                  <a:cxn ang="0">
                    <a:pos x="676" y="1075"/>
                  </a:cxn>
                  <a:cxn ang="0">
                    <a:pos x="716" y="1095"/>
                  </a:cxn>
                  <a:cxn ang="0">
                    <a:pos x="832" y="1019"/>
                  </a:cxn>
                  <a:cxn ang="0">
                    <a:pos x="841" y="1113"/>
                  </a:cxn>
                  <a:cxn ang="0">
                    <a:pos x="1093" y="993"/>
                  </a:cxn>
                  <a:cxn ang="0">
                    <a:pos x="1556" y="869"/>
                  </a:cxn>
                  <a:cxn ang="0">
                    <a:pos x="2077" y="1001"/>
                  </a:cxn>
                  <a:cxn ang="0">
                    <a:pos x="2082" y="1260"/>
                  </a:cxn>
                  <a:cxn ang="0">
                    <a:pos x="1287" y="1367"/>
                  </a:cxn>
                  <a:cxn ang="0">
                    <a:pos x="924" y="1565"/>
                  </a:cxn>
                  <a:cxn ang="0">
                    <a:pos x="664" y="1529"/>
                  </a:cxn>
                  <a:cxn ang="0">
                    <a:pos x="596" y="1585"/>
                  </a:cxn>
                  <a:cxn ang="0">
                    <a:pos x="423" y="1537"/>
                  </a:cxn>
                  <a:cxn ang="0">
                    <a:pos x="64" y="929"/>
                  </a:cxn>
                  <a:cxn ang="0">
                    <a:pos x="87" y="1253"/>
                  </a:cxn>
                  <a:cxn ang="0">
                    <a:pos x="1468" y="3227"/>
                  </a:cxn>
                  <a:cxn ang="0">
                    <a:pos x="1800" y="3462"/>
                  </a:cxn>
                  <a:cxn ang="0">
                    <a:pos x="1476" y="3146"/>
                  </a:cxn>
                  <a:cxn ang="0">
                    <a:pos x="869" y="2079"/>
                  </a:cxn>
                </a:cxnLst>
                <a:rect l="0" t="0" r="r" b="b"/>
                <a:pathLst>
                  <a:path w="2979" h="3489">
                    <a:moveTo>
                      <a:pt x="869" y="2079"/>
                    </a:moveTo>
                    <a:cubicBezTo>
                      <a:pt x="962" y="2155"/>
                      <a:pt x="1023" y="2017"/>
                      <a:pt x="1023" y="2017"/>
                    </a:cubicBezTo>
                    <a:cubicBezTo>
                      <a:pt x="1110" y="1960"/>
                      <a:pt x="1356" y="1737"/>
                      <a:pt x="1394" y="1737"/>
                    </a:cubicBezTo>
                    <a:cubicBezTo>
                      <a:pt x="1432" y="1737"/>
                      <a:pt x="1436" y="1747"/>
                      <a:pt x="1503" y="1753"/>
                    </a:cubicBezTo>
                    <a:cubicBezTo>
                      <a:pt x="1570" y="1759"/>
                      <a:pt x="1930" y="2009"/>
                      <a:pt x="1998" y="2029"/>
                    </a:cubicBezTo>
                    <a:cubicBezTo>
                      <a:pt x="2066" y="2049"/>
                      <a:pt x="2192" y="2091"/>
                      <a:pt x="2285" y="2127"/>
                    </a:cubicBezTo>
                    <a:cubicBezTo>
                      <a:pt x="2378" y="2163"/>
                      <a:pt x="2619" y="2091"/>
                      <a:pt x="2732" y="1993"/>
                    </a:cubicBezTo>
                    <a:cubicBezTo>
                      <a:pt x="2845" y="1895"/>
                      <a:pt x="2945" y="1704"/>
                      <a:pt x="2962" y="1537"/>
                    </a:cubicBezTo>
                    <a:cubicBezTo>
                      <a:pt x="2979" y="1370"/>
                      <a:pt x="2832" y="1166"/>
                      <a:pt x="2832" y="989"/>
                    </a:cubicBezTo>
                    <a:cubicBezTo>
                      <a:pt x="2797" y="839"/>
                      <a:pt x="2832" y="749"/>
                      <a:pt x="2751" y="634"/>
                    </a:cubicBezTo>
                    <a:cubicBezTo>
                      <a:pt x="2670" y="519"/>
                      <a:pt x="2760" y="461"/>
                      <a:pt x="2660" y="356"/>
                    </a:cubicBezTo>
                    <a:cubicBezTo>
                      <a:pt x="2740" y="318"/>
                      <a:pt x="2741" y="235"/>
                      <a:pt x="2732" y="207"/>
                    </a:cubicBezTo>
                    <a:cubicBezTo>
                      <a:pt x="2723" y="179"/>
                      <a:pt x="2645" y="186"/>
                      <a:pt x="2607" y="188"/>
                    </a:cubicBezTo>
                    <a:cubicBezTo>
                      <a:pt x="2569" y="190"/>
                      <a:pt x="2528" y="239"/>
                      <a:pt x="2506" y="217"/>
                    </a:cubicBezTo>
                    <a:cubicBezTo>
                      <a:pt x="2484" y="195"/>
                      <a:pt x="2502" y="96"/>
                      <a:pt x="2472" y="58"/>
                    </a:cubicBezTo>
                    <a:cubicBezTo>
                      <a:pt x="2442" y="20"/>
                      <a:pt x="2377" y="10"/>
                      <a:pt x="2323" y="6"/>
                    </a:cubicBezTo>
                    <a:cubicBezTo>
                      <a:pt x="2269" y="2"/>
                      <a:pt x="2207" y="0"/>
                      <a:pt x="2143" y="51"/>
                    </a:cubicBezTo>
                    <a:cubicBezTo>
                      <a:pt x="2080" y="100"/>
                      <a:pt x="1952" y="254"/>
                      <a:pt x="1944" y="298"/>
                    </a:cubicBezTo>
                    <a:cubicBezTo>
                      <a:pt x="1936" y="342"/>
                      <a:pt x="1973" y="339"/>
                      <a:pt x="1954" y="365"/>
                    </a:cubicBezTo>
                    <a:cubicBezTo>
                      <a:pt x="1935" y="391"/>
                      <a:pt x="1886" y="433"/>
                      <a:pt x="1829" y="452"/>
                    </a:cubicBezTo>
                    <a:cubicBezTo>
                      <a:pt x="1772" y="471"/>
                      <a:pt x="1701" y="459"/>
                      <a:pt x="1613" y="481"/>
                    </a:cubicBezTo>
                    <a:cubicBezTo>
                      <a:pt x="1525" y="503"/>
                      <a:pt x="1400" y="535"/>
                      <a:pt x="1301" y="581"/>
                    </a:cubicBezTo>
                    <a:cubicBezTo>
                      <a:pt x="1202" y="627"/>
                      <a:pt x="1065" y="745"/>
                      <a:pt x="1006" y="771"/>
                    </a:cubicBezTo>
                    <a:cubicBezTo>
                      <a:pt x="991" y="762"/>
                      <a:pt x="965" y="730"/>
                      <a:pt x="946" y="740"/>
                    </a:cubicBezTo>
                    <a:cubicBezTo>
                      <a:pt x="927" y="750"/>
                      <a:pt x="936" y="813"/>
                      <a:pt x="895" y="842"/>
                    </a:cubicBezTo>
                    <a:cubicBezTo>
                      <a:pt x="854" y="871"/>
                      <a:pt x="748" y="880"/>
                      <a:pt x="701" y="913"/>
                    </a:cubicBezTo>
                    <a:cubicBezTo>
                      <a:pt x="654" y="946"/>
                      <a:pt x="609" y="1025"/>
                      <a:pt x="615" y="1042"/>
                    </a:cubicBezTo>
                    <a:cubicBezTo>
                      <a:pt x="613" y="1067"/>
                      <a:pt x="666" y="1064"/>
                      <a:pt x="676" y="1075"/>
                    </a:cubicBezTo>
                    <a:cubicBezTo>
                      <a:pt x="686" y="1086"/>
                      <a:pt x="682" y="1096"/>
                      <a:pt x="687" y="1101"/>
                    </a:cubicBezTo>
                    <a:cubicBezTo>
                      <a:pt x="692" y="1106"/>
                      <a:pt x="697" y="1116"/>
                      <a:pt x="716" y="1095"/>
                    </a:cubicBezTo>
                    <a:cubicBezTo>
                      <a:pt x="735" y="1074"/>
                      <a:pt x="776" y="988"/>
                      <a:pt x="795" y="987"/>
                    </a:cubicBezTo>
                    <a:cubicBezTo>
                      <a:pt x="814" y="986"/>
                      <a:pt x="839" y="1001"/>
                      <a:pt x="832" y="1019"/>
                    </a:cubicBezTo>
                    <a:cubicBezTo>
                      <a:pt x="827" y="1036"/>
                      <a:pt x="762" y="1075"/>
                      <a:pt x="764" y="1090"/>
                    </a:cubicBezTo>
                    <a:cubicBezTo>
                      <a:pt x="766" y="1105"/>
                      <a:pt x="813" y="1121"/>
                      <a:pt x="841" y="1113"/>
                    </a:cubicBezTo>
                    <a:cubicBezTo>
                      <a:pt x="869" y="1105"/>
                      <a:pt x="896" y="1082"/>
                      <a:pt x="945" y="1061"/>
                    </a:cubicBezTo>
                    <a:cubicBezTo>
                      <a:pt x="994" y="1039"/>
                      <a:pt x="1052" y="1015"/>
                      <a:pt x="1093" y="993"/>
                    </a:cubicBezTo>
                    <a:cubicBezTo>
                      <a:pt x="1134" y="971"/>
                      <a:pt x="1133" y="990"/>
                      <a:pt x="1158" y="993"/>
                    </a:cubicBezTo>
                    <a:cubicBezTo>
                      <a:pt x="1235" y="972"/>
                      <a:pt x="1424" y="890"/>
                      <a:pt x="1556" y="869"/>
                    </a:cubicBezTo>
                    <a:cubicBezTo>
                      <a:pt x="1688" y="848"/>
                      <a:pt x="1870" y="845"/>
                      <a:pt x="1949" y="865"/>
                    </a:cubicBezTo>
                    <a:cubicBezTo>
                      <a:pt x="2028" y="885"/>
                      <a:pt x="2041" y="948"/>
                      <a:pt x="2077" y="1001"/>
                    </a:cubicBezTo>
                    <a:cubicBezTo>
                      <a:pt x="2113" y="1054"/>
                      <a:pt x="2097" y="1130"/>
                      <a:pt x="2158" y="1167"/>
                    </a:cubicBezTo>
                    <a:cubicBezTo>
                      <a:pt x="2219" y="1204"/>
                      <a:pt x="2158" y="1290"/>
                      <a:pt x="2082" y="1260"/>
                    </a:cubicBezTo>
                    <a:cubicBezTo>
                      <a:pt x="2004" y="1250"/>
                      <a:pt x="1826" y="1077"/>
                      <a:pt x="1687" y="1110"/>
                    </a:cubicBezTo>
                    <a:cubicBezTo>
                      <a:pt x="1548" y="1143"/>
                      <a:pt x="1343" y="1337"/>
                      <a:pt x="1287" y="1367"/>
                    </a:cubicBezTo>
                    <a:cubicBezTo>
                      <a:pt x="1194" y="1418"/>
                      <a:pt x="1190" y="1384"/>
                      <a:pt x="1129" y="1415"/>
                    </a:cubicBezTo>
                    <a:cubicBezTo>
                      <a:pt x="1068" y="1446"/>
                      <a:pt x="993" y="1529"/>
                      <a:pt x="924" y="1565"/>
                    </a:cubicBezTo>
                    <a:cubicBezTo>
                      <a:pt x="855" y="1601"/>
                      <a:pt x="761" y="1642"/>
                      <a:pt x="716" y="1633"/>
                    </a:cubicBezTo>
                    <a:cubicBezTo>
                      <a:pt x="673" y="1627"/>
                      <a:pt x="685" y="1547"/>
                      <a:pt x="664" y="1529"/>
                    </a:cubicBezTo>
                    <a:cubicBezTo>
                      <a:pt x="643" y="1511"/>
                      <a:pt x="602" y="1513"/>
                      <a:pt x="591" y="1522"/>
                    </a:cubicBezTo>
                    <a:cubicBezTo>
                      <a:pt x="580" y="1531"/>
                      <a:pt x="609" y="1580"/>
                      <a:pt x="596" y="1585"/>
                    </a:cubicBezTo>
                    <a:cubicBezTo>
                      <a:pt x="582" y="1581"/>
                      <a:pt x="534" y="1504"/>
                      <a:pt x="505" y="1496"/>
                    </a:cubicBezTo>
                    <a:cubicBezTo>
                      <a:pt x="476" y="1488"/>
                      <a:pt x="462" y="1508"/>
                      <a:pt x="423" y="1537"/>
                    </a:cubicBezTo>
                    <a:cubicBezTo>
                      <a:pt x="362" y="1482"/>
                      <a:pt x="198" y="1280"/>
                      <a:pt x="148" y="1164"/>
                    </a:cubicBezTo>
                    <a:cubicBezTo>
                      <a:pt x="98" y="1048"/>
                      <a:pt x="89" y="947"/>
                      <a:pt x="64" y="929"/>
                    </a:cubicBezTo>
                    <a:cubicBezTo>
                      <a:pt x="19" y="975"/>
                      <a:pt x="0" y="1057"/>
                      <a:pt x="0" y="1057"/>
                    </a:cubicBezTo>
                    <a:cubicBezTo>
                      <a:pt x="15" y="1119"/>
                      <a:pt x="11" y="1137"/>
                      <a:pt x="87" y="1253"/>
                    </a:cubicBezTo>
                    <a:cubicBezTo>
                      <a:pt x="163" y="1369"/>
                      <a:pt x="242" y="1410"/>
                      <a:pt x="456" y="1753"/>
                    </a:cubicBezTo>
                    <a:cubicBezTo>
                      <a:pt x="685" y="2082"/>
                      <a:pt x="1346" y="3092"/>
                      <a:pt x="1468" y="3227"/>
                    </a:cubicBezTo>
                    <a:cubicBezTo>
                      <a:pt x="1590" y="3362"/>
                      <a:pt x="1664" y="3429"/>
                      <a:pt x="1716" y="3459"/>
                    </a:cubicBezTo>
                    <a:cubicBezTo>
                      <a:pt x="1768" y="3489"/>
                      <a:pt x="1794" y="3479"/>
                      <a:pt x="1800" y="3462"/>
                    </a:cubicBezTo>
                    <a:cubicBezTo>
                      <a:pt x="1806" y="3445"/>
                      <a:pt x="1770" y="3377"/>
                      <a:pt x="1752" y="3351"/>
                    </a:cubicBezTo>
                    <a:cubicBezTo>
                      <a:pt x="1697" y="3299"/>
                      <a:pt x="1626" y="3340"/>
                      <a:pt x="1476" y="3146"/>
                    </a:cubicBezTo>
                    <a:cubicBezTo>
                      <a:pt x="1326" y="2952"/>
                      <a:pt x="860" y="2237"/>
                      <a:pt x="855" y="2189"/>
                    </a:cubicBezTo>
                    <a:cubicBezTo>
                      <a:pt x="850" y="2141"/>
                      <a:pt x="848" y="2103"/>
                      <a:pt x="869" y="2079"/>
                    </a:cubicBezTo>
                    <a:close/>
                  </a:path>
                </a:pathLst>
              </a:custGeom>
              <a:solidFill>
                <a:srgbClr val="000000">
                  <a:alpha val="20000"/>
                </a:srgbClr>
              </a:solidFill>
              <a:ln w="9525">
                <a:noFill/>
                <a:round/>
                <a:headEnd/>
                <a:tailEnd/>
              </a:ln>
              <a:effectLst/>
            </p:spPr>
            <p:txBody>
              <a:bodyPr/>
              <a:lstStyle/>
              <a:p>
                <a:endParaRPr lang="en-US"/>
              </a:p>
            </p:txBody>
          </p:sp>
        </p:grpSp>
      </p:grpSp>
      <p:sp>
        <p:nvSpPr>
          <p:cNvPr id="21" name="Text Box 32"/>
          <p:cNvSpPr txBox="1">
            <a:spLocks noChangeArrowheads="1"/>
          </p:cNvSpPr>
          <p:nvPr userDrawn="1"/>
        </p:nvSpPr>
        <p:spPr bwMode="gray">
          <a:xfrm>
            <a:off x="4292600" y="1600200"/>
            <a:ext cx="1457325" cy="473075"/>
          </a:xfrm>
          <a:prstGeom prst="rect">
            <a:avLst/>
          </a:prstGeom>
          <a:noFill/>
          <a:ln w="9525">
            <a:noFill/>
            <a:miter lim="800000"/>
            <a:headEnd/>
            <a:tailEnd/>
          </a:ln>
          <a:effectLst/>
        </p:spPr>
        <p:txBody>
          <a:bodyPr wrap="none">
            <a:spAutoFit/>
          </a:bodyPr>
          <a:lstStyle/>
          <a:p>
            <a:pPr algn="ctr"/>
            <a:r>
              <a:rPr lang="en-US" sz="2500" dirty="0">
                <a:solidFill>
                  <a:schemeClr val="bg1"/>
                </a:solidFill>
                <a:latin typeface="Arial Black" pitchFamily="34" charset="0"/>
              </a:rPr>
              <a:t>L/O/G/O</a:t>
            </a:r>
          </a:p>
        </p:txBody>
      </p:sp>
      <p:sp>
        <p:nvSpPr>
          <p:cNvPr id="22" name="Line 33"/>
          <p:cNvSpPr>
            <a:spLocks noChangeShapeType="1"/>
          </p:cNvSpPr>
          <p:nvPr userDrawn="1"/>
        </p:nvSpPr>
        <p:spPr bwMode="gray">
          <a:xfrm flipV="1">
            <a:off x="3851275" y="3175"/>
            <a:ext cx="1822450" cy="1822450"/>
          </a:xfrm>
          <a:prstGeom prst="line">
            <a:avLst/>
          </a:prstGeom>
          <a:noFill/>
          <a:ln w="28575">
            <a:solidFill>
              <a:srgbClr val="FFFFFF"/>
            </a:solidFill>
            <a:round/>
            <a:headEnd/>
            <a:tailEnd/>
          </a:ln>
          <a:effectLst/>
        </p:spPr>
        <p:txBody>
          <a:bodyPr/>
          <a:lstStyle/>
          <a:p>
            <a:endParaRPr lang="en-US"/>
          </a:p>
        </p:txBody>
      </p:sp>
      <p:sp>
        <p:nvSpPr>
          <p:cNvPr id="23" name="Line 34"/>
          <p:cNvSpPr>
            <a:spLocks noChangeShapeType="1"/>
          </p:cNvSpPr>
          <p:nvPr userDrawn="1"/>
        </p:nvSpPr>
        <p:spPr bwMode="gray">
          <a:xfrm flipV="1">
            <a:off x="1155700" y="1828800"/>
            <a:ext cx="5032375" cy="5032375"/>
          </a:xfrm>
          <a:prstGeom prst="line">
            <a:avLst/>
          </a:prstGeom>
          <a:noFill/>
          <a:ln w="28575">
            <a:solidFill>
              <a:srgbClr val="FFFFFF"/>
            </a:solidFill>
            <a:round/>
            <a:headEnd/>
            <a:tailEnd/>
          </a:ln>
          <a:effectLst/>
        </p:spPr>
        <p:txBody>
          <a:bodyPr/>
          <a:lstStyle/>
          <a:p>
            <a:endParaRPr lang="en-US"/>
          </a:p>
        </p:txBody>
      </p:sp>
      <p:sp>
        <p:nvSpPr>
          <p:cNvPr id="24" name="Line 35"/>
          <p:cNvSpPr>
            <a:spLocks noChangeShapeType="1"/>
          </p:cNvSpPr>
          <p:nvPr userDrawn="1"/>
        </p:nvSpPr>
        <p:spPr bwMode="gray">
          <a:xfrm flipH="1" flipV="1">
            <a:off x="5019675" y="657225"/>
            <a:ext cx="4140200" cy="4140200"/>
          </a:xfrm>
          <a:prstGeom prst="line">
            <a:avLst/>
          </a:prstGeom>
          <a:noFill/>
          <a:ln w="28575">
            <a:solidFill>
              <a:srgbClr val="FFFFFF"/>
            </a:solidFill>
            <a:round/>
            <a:headEnd/>
            <a:tailEnd/>
          </a:ln>
          <a:effectLst/>
        </p:spPr>
        <p:txBody>
          <a:bodyPr/>
          <a:lstStyle/>
          <a:p>
            <a:endParaRPr lang="en-US"/>
          </a:p>
        </p:txBody>
      </p:sp>
      <p:sp>
        <p:nvSpPr>
          <p:cNvPr id="25" name="Line 36"/>
          <p:cNvSpPr>
            <a:spLocks noChangeShapeType="1"/>
          </p:cNvSpPr>
          <p:nvPr userDrawn="1"/>
        </p:nvSpPr>
        <p:spPr bwMode="gray">
          <a:xfrm flipH="1" flipV="1">
            <a:off x="2020888" y="-4763"/>
            <a:ext cx="2992437" cy="2992438"/>
          </a:xfrm>
          <a:prstGeom prst="line">
            <a:avLst/>
          </a:prstGeom>
          <a:noFill/>
          <a:ln w="28575">
            <a:solidFill>
              <a:srgbClr val="FFFFFF"/>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4346BB-0E8E-4571-BB48-90BBC12CA3D5}" type="datetime1">
              <a:rPr lang="vi-VN" smtClean="0"/>
              <a:t>28/02/2023</a:t>
            </a:fld>
            <a:endParaRPr lang="en-US"/>
          </a:p>
        </p:txBody>
      </p:sp>
      <p:sp>
        <p:nvSpPr>
          <p:cNvPr id="5" name="Footer Placeholder 4"/>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6" name="Slide Number Placeholder 5"/>
          <p:cNvSpPr>
            <a:spLocks noGrp="1"/>
          </p:cNvSpPr>
          <p:nvPr>
            <p:ph type="sldNum" sz="quarter" idx="12"/>
          </p:nvPr>
        </p:nvSpPr>
        <p:spPr/>
        <p:txBody>
          <a:bodyPr/>
          <a:lstStyle/>
          <a:p>
            <a:fld id="{5D04A7BD-A1E3-441B-AE99-CB14C39012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4B4F0C-EC0B-41C2-BB5D-53AF18CFEF65}" type="datetime1">
              <a:rPr lang="vi-VN" smtClean="0"/>
              <a:t>28/02/2023</a:t>
            </a:fld>
            <a:endParaRPr lang="en-US"/>
          </a:p>
        </p:txBody>
      </p:sp>
      <p:sp>
        <p:nvSpPr>
          <p:cNvPr id="5" name="Footer Placeholder 4"/>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6" name="Slide Number Placeholder 5"/>
          <p:cNvSpPr>
            <a:spLocks noGrp="1"/>
          </p:cNvSpPr>
          <p:nvPr>
            <p:ph type="sldNum" sz="quarter" idx="12"/>
          </p:nvPr>
        </p:nvSpPr>
        <p:spPr/>
        <p:txBody>
          <a:bodyPr/>
          <a:lstStyle/>
          <a:p>
            <a:fld id="{060622E2-76C9-4B53-ABFE-5BBA2F6848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85B5D4C-27D9-485B-9096-B64A30C85CC4}" type="datetime1">
              <a:rPr lang="vi-VN" smtClean="0"/>
              <a:t>28/02/2023</a:t>
            </a:fld>
            <a:endParaRPr lang="en-US"/>
          </a:p>
        </p:txBody>
      </p:sp>
      <p:sp>
        <p:nvSpPr>
          <p:cNvPr id="5" name="Footer Placeholder 4"/>
          <p:cNvSpPr>
            <a:spLocks noGrp="1"/>
          </p:cNvSpPr>
          <p:nvPr>
            <p:ph type="ftr" sz="quarter" idx="11"/>
          </p:nvPr>
        </p:nvSpPr>
        <p:spPr>
          <a:xfrm>
            <a:off x="457200" y="6480969"/>
            <a:ext cx="4260056" cy="300831"/>
          </a:xfrm>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6" name="Slide Number Placeholder 5"/>
          <p:cNvSpPr>
            <a:spLocks noGrp="1"/>
          </p:cNvSpPr>
          <p:nvPr>
            <p:ph type="sldNum" sz="quarter" idx="12"/>
          </p:nvPr>
        </p:nvSpPr>
        <p:spPr/>
        <p:txBody>
          <a:bodyPr/>
          <a:lstStyle/>
          <a:p>
            <a:fld id="{01E2664C-A4A6-4EBE-A74D-9522C853D3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Arial" panose="020B0604020202020204" pitchFamily="34" charset="0"/>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panose="020B0604020202020204" pitchFamily="34" charset="0"/>
            </a:endParaRPr>
          </a:p>
        </p:txBody>
      </p:sp>
      <p:sp>
        <p:nvSpPr>
          <p:cNvPr id="4" name="Date Placeholder 3"/>
          <p:cNvSpPr>
            <a:spLocks noGrp="1"/>
          </p:cNvSpPr>
          <p:nvPr>
            <p:ph type="dt" sz="half" idx="10"/>
          </p:nvPr>
        </p:nvSpPr>
        <p:spPr>
          <a:xfrm>
            <a:off x="6955632" y="6477000"/>
            <a:ext cx="2133600" cy="304800"/>
          </a:xfrm>
        </p:spPr>
        <p:txBody>
          <a:bodyPr/>
          <a:lstStyle/>
          <a:p>
            <a:fld id="{6DB2CBCF-98D8-4844-964F-638E9BBF77A6}" type="datetime1">
              <a:rPr lang="vi-VN" smtClean="0"/>
              <a:t>28/02/2023</a:t>
            </a:fld>
            <a:endParaRPr lang="en-US"/>
          </a:p>
        </p:txBody>
      </p:sp>
      <p:sp>
        <p:nvSpPr>
          <p:cNvPr id="5" name="Footer Placeholder 4"/>
          <p:cNvSpPr>
            <a:spLocks noGrp="1"/>
          </p:cNvSpPr>
          <p:nvPr>
            <p:ph type="ftr" sz="quarter" idx="11"/>
          </p:nvPr>
        </p:nvSpPr>
        <p:spPr>
          <a:xfrm>
            <a:off x="2619376" y="6480969"/>
            <a:ext cx="4260056" cy="300831"/>
          </a:xfrm>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2699E3EB-A27B-450D-A5A3-51DAEC3BF00A}"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1EDCD8D-1268-4295-8223-63D994FBFC95}" type="datetime1">
              <a:rPr lang="vi-VN" smtClean="0"/>
              <a:t>28/02/2023</a:t>
            </a:fld>
            <a:endParaRPr lang="en-US"/>
          </a:p>
        </p:txBody>
      </p:sp>
      <p:sp>
        <p:nvSpPr>
          <p:cNvPr id="6" name="Footer Placeholder 5"/>
          <p:cNvSpPr>
            <a:spLocks noGrp="1"/>
          </p:cNvSpPr>
          <p:nvPr>
            <p:ph type="ftr" sz="quarter" idx="11"/>
          </p:nvPr>
        </p:nvSpPr>
        <p:spPr>
          <a:xfrm>
            <a:off x="457200" y="6480969"/>
            <a:ext cx="4260056" cy="301752"/>
          </a:xfrm>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FB20001C-7408-48E7-9BF7-9FE5CA8148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7BD1545-2B6A-4E8B-A978-CE262422CD90}" type="datetime1">
              <a:rPr lang="vi-VN" smtClean="0"/>
              <a:t>28/02/2023</a:t>
            </a:fld>
            <a:endParaRPr lang="en-US"/>
          </a:p>
        </p:txBody>
      </p:sp>
      <p:sp>
        <p:nvSpPr>
          <p:cNvPr id="8" name="Footer Placeholder 7"/>
          <p:cNvSpPr>
            <a:spLocks noGrp="1"/>
          </p:cNvSpPr>
          <p:nvPr>
            <p:ph type="ftr" sz="quarter" idx="11"/>
          </p:nvPr>
        </p:nvSpPr>
        <p:spPr>
          <a:xfrm>
            <a:off x="457200" y="6480969"/>
            <a:ext cx="4261104" cy="301752"/>
          </a:xfrm>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B3BD2D9-0A2E-4056-A8BD-409371CE5B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F4F8FD-064D-4CEB-9D55-76AAAFFBC30A}" type="datetime1">
              <a:rPr lang="vi-VN" smtClean="0"/>
              <a:t>28/02/2023</a:t>
            </a:fld>
            <a:endParaRPr lang="en-US"/>
          </a:p>
        </p:txBody>
      </p:sp>
      <p:sp>
        <p:nvSpPr>
          <p:cNvPr id="4" name="Footer Placeholder 3"/>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5" name="Slide Number Placeholder 4"/>
          <p:cNvSpPr>
            <a:spLocks noGrp="1"/>
          </p:cNvSpPr>
          <p:nvPr>
            <p:ph type="sldNum" sz="quarter" idx="12"/>
          </p:nvPr>
        </p:nvSpPr>
        <p:spPr/>
        <p:txBody>
          <a:bodyPr/>
          <a:lstStyle/>
          <a:p>
            <a:fld id="{65E4059A-0AFE-4B63-9A58-E52E626E31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9DE5F7F-FC09-48F2-827B-D843715C6B20}" type="datetime1">
              <a:rPr lang="vi-VN" smtClean="0"/>
              <a:t>28/02/2023</a:t>
            </a:fld>
            <a:endParaRPr lang="en-US"/>
          </a:p>
        </p:txBody>
      </p:sp>
      <p:sp>
        <p:nvSpPr>
          <p:cNvPr id="3" name="Footer Placeholder 2"/>
          <p:cNvSpPr>
            <a:spLocks noGrp="1"/>
          </p:cNvSpPr>
          <p:nvPr>
            <p:ph type="ftr" sz="quarter" idx="11"/>
          </p:nvPr>
        </p:nvSpPr>
        <p:spPr>
          <a:xfrm>
            <a:off x="457200" y="6481890"/>
            <a:ext cx="4260056" cy="300831"/>
          </a:xfrm>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40BC4824-4FD5-4582-A867-212615F7A4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B7C3103-F87F-4CA1-851C-B8026453AD13}" type="datetime1">
              <a:rPr lang="vi-VN" smtClean="0"/>
              <a:t>28/02/2023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0BD719B-C14B-41C9-9623-B57A4C899C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F4D97C4-FB90-4818-BD91-0536E12F81C7}" type="datetime1">
              <a:rPr lang="vi-VN" smtClean="0"/>
              <a:t>28/02/2023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76A1543-9CCA-495F-BCF2-4566FD7C09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panose="020B0604020202020204" pitchFamily="34" charset="0"/>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642F9F8-89DA-4F72-AEF3-817CCB772E34}" type="datetime1">
              <a:rPr lang="vi-VN" smtClean="0"/>
              <a:t>28/02/2023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72AC944-B010-4AAA-9988-2E28780F657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Arial" panose="020B0604020202020204"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Arial" panose="020B0604020202020204" pitchFamily="34" charset="0"/>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Arial" panose="020B0604020202020204" pitchFamily="34" charset="0"/>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Arial" panose="020B0604020202020204" pitchFamily="34" charset="0"/>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Arial" panose="020B0604020202020204" pitchFamily="34" charset="0"/>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Arial" panose="020B0604020202020204" pitchFamily="34" charset="0"/>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38174"/>
            <a:ext cx="8229600" cy="1399032"/>
          </a:xfrm>
        </p:spPr>
        <p:txBody>
          <a:bodyPr>
            <a:normAutofit fontScale="90000"/>
          </a:bodyPr>
          <a:lstStyle/>
          <a:p>
            <a:r>
              <a:rPr lang="en-US" b="1" dirty="0" err="1" smtClean="0">
                <a:solidFill>
                  <a:srgbClr val="FFFF00"/>
                </a:solidFill>
              </a:rPr>
              <a:t>Bài</a:t>
            </a:r>
            <a:r>
              <a:rPr lang="en-US" b="1" dirty="0" smtClean="0">
                <a:solidFill>
                  <a:srgbClr val="FFFF00"/>
                </a:solidFill>
              </a:rPr>
              <a:t> 4</a:t>
            </a:r>
            <a:r>
              <a:rPr lang="en-US" dirty="0" smtClean="0"/>
              <a:t/>
            </a:r>
            <a:br>
              <a:rPr lang="en-US" dirty="0" smtClean="0"/>
            </a:br>
            <a:r>
              <a:rPr lang="en-US" b="1" dirty="0"/>
              <a:t>PHÁP LUẬT LAO ĐỘNG</a:t>
            </a:r>
            <a:br>
              <a:rPr lang="en-US" b="1" dirty="0"/>
            </a:br>
            <a:endParaRPr lang="en-US" dirty="0"/>
          </a:p>
        </p:txBody>
      </p:sp>
      <p:sp>
        <p:nvSpPr>
          <p:cNvPr id="6" name="Slide Number Placeholder 5"/>
          <p:cNvSpPr>
            <a:spLocks noGrp="1"/>
          </p:cNvSpPr>
          <p:nvPr>
            <p:ph type="sldNum" sz="quarter" idx="12"/>
          </p:nvPr>
        </p:nvSpPr>
        <p:spPr/>
        <p:txBody>
          <a:bodyPr/>
          <a:lstStyle/>
          <a:p>
            <a:fld id="{01E2664C-A4A6-4EBE-A74D-9522C853D32B}" type="slidenum">
              <a:rPr lang="en-US" smtClean="0"/>
              <a:pPr/>
              <a:t>1</a:t>
            </a:fld>
            <a:endParaRPr lang="en-US"/>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1544165"/>
            <a:ext cx="5760640" cy="4953642"/>
          </a:xfrm>
        </p:spPr>
      </p:pic>
    </p:spTree>
    <p:extLst>
      <p:ext uri="{BB962C8B-B14F-4D97-AF65-F5344CB8AC3E}">
        <p14:creationId xmlns:p14="http://schemas.microsoft.com/office/powerpoint/2010/main" val="302820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60648"/>
            <a:ext cx="9396536" cy="944562"/>
          </a:xfrm>
        </p:spPr>
        <p:txBody>
          <a:bodyPr>
            <a:noAutofit/>
          </a:bodyPr>
          <a:lstStyle/>
          <a:p>
            <a:pPr algn="ctr"/>
            <a:r>
              <a:rPr lang="en-US" sz="3200" b="1" dirty="0" err="1" smtClean="0">
                <a:solidFill>
                  <a:srgbClr val="FFFF00"/>
                </a:solidFill>
                <a:effectLst/>
                <a:latin typeface="Times New Roman" pitchFamily="18" charset="0"/>
              </a:rPr>
              <a:t>TÓM</a:t>
            </a:r>
            <a:r>
              <a:rPr lang="en-US" sz="3200" b="1" dirty="0" smtClean="0">
                <a:solidFill>
                  <a:srgbClr val="FFFF00"/>
                </a:solidFill>
                <a:effectLst/>
                <a:latin typeface="Times New Roman" pitchFamily="18" charset="0"/>
              </a:rPr>
              <a:t> </a:t>
            </a:r>
            <a:r>
              <a:rPr lang="en-US" sz="3200" b="1" dirty="0" err="1" smtClean="0">
                <a:solidFill>
                  <a:srgbClr val="FFFF00"/>
                </a:solidFill>
                <a:effectLst/>
                <a:latin typeface="Times New Roman" pitchFamily="18" charset="0"/>
              </a:rPr>
              <a:t>LẠI</a:t>
            </a:r>
            <a:endParaRPr lang="en-US" sz="3200" b="1" dirty="0">
              <a:solidFill>
                <a:srgbClr val="FFFF00"/>
              </a:solidFill>
              <a:effectLst/>
              <a:latin typeface="Arial" pitchFamily="34" charset="0"/>
              <a:cs typeface="Arial" pitchFamily="34" charset="0"/>
            </a:endParaRPr>
          </a:p>
        </p:txBody>
      </p:sp>
      <p:sp>
        <p:nvSpPr>
          <p:cNvPr id="22" name="Slide Number Placeholder 21"/>
          <p:cNvSpPr>
            <a:spLocks noGrp="1"/>
          </p:cNvSpPr>
          <p:nvPr>
            <p:ph type="sldNum" sz="quarter" idx="12"/>
          </p:nvPr>
        </p:nvSpPr>
        <p:spPr/>
        <p:txBody>
          <a:bodyPr/>
          <a:lstStyle/>
          <a:p>
            <a:fld id="{65E4059A-0AFE-4B63-9A58-E52E626E316B}" type="slidenum">
              <a:rPr lang="en-US" smtClean="0"/>
              <a:pPr/>
              <a:t>10</a:t>
            </a:fld>
            <a:endParaRPr lang="en-US"/>
          </a:p>
        </p:txBody>
      </p:sp>
      <p:cxnSp>
        <p:nvCxnSpPr>
          <p:cNvPr id="24" name="Straight Connector 23"/>
          <p:cNvCxnSpPr/>
          <p:nvPr/>
        </p:nvCxnSpPr>
        <p:spPr>
          <a:xfrm>
            <a:off x="1331640" y="1216224"/>
            <a:ext cx="7812360"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179512" y="1349549"/>
            <a:ext cx="4896544" cy="478297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i="1" dirty="0" err="1">
                <a:solidFill>
                  <a:srgbClr val="FFFFFF"/>
                </a:solidFill>
                <a:latin typeface="Arial" pitchFamily="34" charset="0"/>
                <a:cs typeface="Arial" pitchFamily="34" charset="0"/>
              </a:rPr>
              <a:t>Luật</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lao</a:t>
            </a:r>
            <a:r>
              <a:rPr lang="en-US" sz="2400" b="1" i="1" dirty="0">
                <a:solidFill>
                  <a:srgbClr val="FFFFFF"/>
                </a:solidFill>
                <a:latin typeface="Arial" pitchFamily="34" charset="0"/>
                <a:cs typeface="Arial" pitchFamily="34" charset="0"/>
              </a:rPr>
              <a:t> </a:t>
            </a:r>
            <a:r>
              <a:rPr lang="en-US" sz="2400" b="1" i="1" dirty="0" err="1" smtClean="0">
                <a:solidFill>
                  <a:srgbClr val="FFFFFF"/>
                </a:solidFill>
                <a:latin typeface="Arial" pitchFamily="34" charset="0"/>
                <a:cs typeface="Arial" pitchFamily="34" charset="0"/>
              </a:rPr>
              <a:t>động</a:t>
            </a:r>
            <a:r>
              <a:rPr lang="en-US" sz="2400" b="1" i="1" dirty="0">
                <a:solidFill>
                  <a:srgbClr val="FFFFFF"/>
                </a:solidFill>
                <a:latin typeface="Arial" pitchFamily="34" charset="0"/>
                <a:cs typeface="Arial" pitchFamily="34" charset="0"/>
              </a:rPr>
              <a:t> </a:t>
            </a:r>
            <a:r>
              <a:rPr lang="en-US" sz="2400" b="1" i="1" dirty="0" err="1" smtClean="0">
                <a:solidFill>
                  <a:srgbClr val="FFFFFF"/>
                </a:solidFill>
                <a:latin typeface="Arial" pitchFamily="34" charset="0"/>
                <a:cs typeface="Arial" pitchFamily="34" charset="0"/>
              </a:rPr>
              <a:t>là</a:t>
            </a:r>
            <a:r>
              <a:rPr lang="en-US" sz="2400" b="1" i="1" dirty="0" smtClean="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ngành</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luật</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bao</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gồm</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tổng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thể</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các</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quy</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phạm</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pháp</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luật</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điều</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chỉnh</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quan</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hệ</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lao</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động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được</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hình</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thành</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giữa</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một</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bên</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là</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người</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lao</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động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với</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tư</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cách</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là</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người</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làm</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công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ăn</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lương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với</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một</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bên</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người</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sử</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dụng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lao</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động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trên</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cơ</a:t>
            </a:r>
            <a:r>
              <a:rPr lang="en-US" sz="2400" b="1" i="1" dirty="0">
                <a:solidFill>
                  <a:srgbClr val="FFFFFF"/>
                </a:solidFill>
                <a:latin typeface="Arial" pitchFamily="34" charset="0"/>
                <a:cs typeface="Arial" pitchFamily="34" charset="0"/>
              </a:rPr>
              <a:t> sở </a:t>
            </a:r>
            <a:r>
              <a:rPr lang="en-US" sz="2400" b="1" i="1" dirty="0" err="1">
                <a:solidFill>
                  <a:srgbClr val="FFFFFF"/>
                </a:solidFill>
                <a:latin typeface="Arial" pitchFamily="34" charset="0"/>
                <a:cs typeface="Arial" pitchFamily="34" charset="0"/>
              </a:rPr>
              <a:t>hợp</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đồng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lao</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động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và</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các</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quan</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hệ</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xã</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hội</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khác</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phát</a:t>
            </a:r>
            <a:r>
              <a:rPr lang="en-US" sz="2400" b="1" i="1" dirty="0">
                <a:solidFill>
                  <a:srgbClr val="FFFFFF"/>
                </a:solidFill>
                <a:latin typeface="Arial" pitchFamily="34" charset="0"/>
                <a:cs typeface="Arial" pitchFamily="34" charset="0"/>
              </a:rPr>
              <a:t> sinh </a:t>
            </a:r>
            <a:r>
              <a:rPr lang="en-US" sz="2400" b="1" i="1" dirty="0" err="1">
                <a:solidFill>
                  <a:srgbClr val="FFFFFF"/>
                </a:solidFill>
                <a:latin typeface="Arial" pitchFamily="34" charset="0"/>
                <a:cs typeface="Arial" pitchFamily="34" charset="0"/>
              </a:rPr>
              <a:t>có</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liên</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quan</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đến</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quá</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trình</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sử</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dụng</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lao</a:t>
            </a:r>
            <a:r>
              <a:rPr lang="en-US" sz="2400" b="1" i="1" dirty="0">
                <a:solidFill>
                  <a:srgbClr val="FFFFFF"/>
                </a:solidFill>
                <a:latin typeface="Arial" pitchFamily="34" charset="0"/>
                <a:cs typeface="Arial" pitchFamily="34" charset="0"/>
              </a:rPr>
              <a:t> </a:t>
            </a:r>
            <a:r>
              <a:rPr lang="en-US" sz="2400" b="1" i="1" dirty="0" err="1">
                <a:solidFill>
                  <a:srgbClr val="FFFFFF"/>
                </a:solidFill>
                <a:latin typeface="Arial" pitchFamily="34" charset="0"/>
                <a:cs typeface="Arial" pitchFamily="34" charset="0"/>
              </a:rPr>
              <a:t>động</a:t>
            </a:r>
            <a:endParaRPr lang="en-US" sz="2400" b="1" dirty="0">
              <a:solidFill>
                <a:srgbClr val="FFFFFF"/>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820" y="1349549"/>
            <a:ext cx="3384376" cy="4512501"/>
          </a:xfrm>
          <a:prstGeom prst="rect">
            <a:avLst/>
          </a:prstGeom>
        </p:spPr>
      </p:pic>
    </p:spTree>
    <p:extLst>
      <p:ext uri="{BB962C8B-B14F-4D97-AF65-F5344CB8AC3E}">
        <p14:creationId xmlns:p14="http://schemas.microsoft.com/office/powerpoint/2010/main" val="2912190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351"/>
            <a:ext cx="9144000" cy="944562"/>
          </a:xfrm>
        </p:spPr>
        <p:txBody>
          <a:bodyPr>
            <a:noAutofit/>
          </a:bodyPr>
          <a:lstStyle/>
          <a:p>
            <a:pPr algn="ctr"/>
            <a:r>
              <a:rPr lang="en-US" sz="2800" b="1" dirty="0" smtClean="0">
                <a:solidFill>
                  <a:srgbClr val="FFFF00"/>
                </a:solidFill>
                <a:effectLst/>
                <a:latin typeface="Arial" pitchFamily="34" charset="0"/>
                <a:cs typeface="Arial" pitchFamily="34" charset="0"/>
              </a:rPr>
              <a:t>1.2. </a:t>
            </a:r>
            <a:r>
              <a:rPr lang="en-US" sz="2800" b="1" dirty="0" err="1" smtClean="0">
                <a:solidFill>
                  <a:srgbClr val="FFFF00"/>
                </a:solidFill>
                <a:effectLst/>
                <a:latin typeface="Arial" pitchFamily="34" charset="0"/>
                <a:cs typeface="Arial" pitchFamily="34" charset="0"/>
              </a:rPr>
              <a:t>Phương</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pháp</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điều</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chỉnh</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của</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Luật</a:t>
            </a:r>
            <a:r>
              <a:rPr lang="en-US" sz="2800" b="1" dirty="0" smtClean="0">
                <a:solidFill>
                  <a:srgbClr val="FFFF00"/>
                </a:solidFill>
                <a:effectLst/>
                <a:latin typeface="Arial" pitchFamily="34" charset="0"/>
                <a:cs typeface="Arial" pitchFamily="34" charset="0"/>
              </a:rPr>
              <a:t> Lao </a:t>
            </a:r>
            <a:r>
              <a:rPr lang="en-US" sz="2800" b="1" dirty="0" err="1" smtClean="0">
                <a:solidFill>
                  <a:srgbClr val="FFFF00"/>
                </a:solidFill>
                <a:effectLst/>
                <a:latin typeface="Arial" pitchFamily="34" charset="0"/>
                <a:cs typeface="Arial" pitchFamily="34" charset="0"/>
              </a:rPr>
              <a:t>động</a:t>
            </a:r>
            <a:endParaRPr lang="en-US" sz="2800" b="1" dirty="0">
              <a:solidFill>
                <a:srgbClr val="FFFF00"/>
              </a:solidFill>
              <a:effectLst/>
              <a:latin typeface="Arial" pitchFamily="34" charset="0"/>
              <a:cs typeface="Arial" pitchFamily="34" charset="0"/>
            </a:endParaRPr>
          </a:p>
        </p:txBody>
      </p:sp>
      <p:sp>
        <p:nvSpPr>
          <p:cNvPr id="22" name="Slide Number Placeholder 21"/>
          <p:cNvSpPr>
            <a:spLocks noGrp="1"/>
          </p:cNvSpPr>
          <p:nvPr>
            <p:ph type="sldNum" sz="quarter" idx="12"/>
          </p:nvPr>
        </p:nvSpPr>
        <p:spPr/>
        <p:txBody>
          <a:bodyPr/>
          <a:lstStyle/>
          <a:p>
            <a:fld id="{65E4059A-0AFE-4B63-9A58-E52E626E316B}" type="slidenum">
              <a:rPr lang="en-US" smtClean="0"/>
              <a:pPr/>
              <a:t>11</a:t>
            </a:fld>
            <a:endParaRPr lang="en-US"/>
          </a:p>
        </p:txBody>
      </p:sp>
      <p:cxnSp>
        <p:nvCxnSpPr>
          <p:cNvPr id="24" name="Straight Connector 23"/>
          <p:cNvCxnSpPr/>
          <p:nvPr/>
        </p:nvCxnSpPr>
        <p:spPr>
          <a:xfrm>
            <a:off x="1331640" y="148478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628" y="3419999"/>
            <a:ext cx="1728192" cy="1656184"/>
          </a:xfrm>
          <a:prstGeom prst="ellipse">
            <a:avLst/>
          </a:prstGeom>
          <a:ln>
            <a:noFill/>
          </a:ln>
          <a:effectLst>
            <a:softEdge rad="112500"/>
          </a:effectLst>
        </p:spPr>
      </p:pic>
      <p:sp>
        <p:nvSpPr>
          <p:cNvPr id="4" name="Rounded Rectangle 3"/>
          <p:cNvSpPr/>
          <p:nvPr/>
        </p:nvSpPr>
        <p:spPr>
          <a:xfrm>
            <a:off x="251520" y="3771038"/>
            <a:ext cx="2592288" cy="190821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err="1">
                <a:latin typeface="Arial" pitchFamily="34" charset="0"/>
                <a:cs typeface="Arial" pitchFamily="34" charset="0"/>
              </a:rPr>
              <a:t>Phương</a:t>
            </a:r>
            <a:r>
              <a:rPr lang="en-US" sz="2800" b="1" dirty="0">
                <a:latin typeface="Arial" pitchFamily="34" charset="0"/>
                <a:cs typeface="Arial" pitchFamily="34" charset="0"/>
              </a:rPr>
              <a:t> </a:t>
            </a:r>
            <a:r>
              <a:rPr lang="en-US" sz="2800" b="1" dirty="0" err="1">
                <a:latin typeface="Arial" pitchFamily="34" charset="0"/>
                <a:cs typeface="Arial" pitchFamily="34" charset="0"/>
              </a:rPr>
              <a:t>pháp</a:t>
            </a:r>
            <a:r>
              <a:rPr lang="en-US" sz="2800" b="1" dirty="0">
                <a:latin typeface="Arial" pitchFamily="34" charset="0"/>
                <a:cs typeface="Arial" pitchFamily="34" charset="0"/>
              </a:rPr>
              <a:t> </a:t>
            </a:r>
            <a:r>
              <a:rPr lang="en-US" sz="2800" b="1" dirty="0" err="1">
                <a:latin typeface="Arial" pitchFamily="34" charset="0"/>
                <a:cs typeface="Arial" pitchFamily="34" charset="0"/>
              </a:rPr>
              <a:t>tác</a:t>
            </a:r>
            <a:r>
              <a:rPr lang="en-US" sz="2800" b="1" dirty="0">
                <a:latin typeface="Arial" pitchFamily="34" charset="0"/>
                <a:cs typeface="Arial" pitchFamily="34" charset="0"/>
              </a:rPr>
              <a:t> </a:t>
            </a:r>
            <a:r>
              <a:rPr lang="en-US" sz="2800" b="1" dirty="0" err="1">
                <a:latin typeface="Arial" pitchFamily="34" charset="0"/>
                <a:cs typeface="Arial" pitchFamily="34" charset="0"/>
              </a:rPr>
              <a:t>động</a:t>
            </a:r>
            <a:r>
              <a:rPr lang="en-US" sz="2800" b="1" dirty="0">
                <a:latin typeface="Arial" pitchFamily="34" charset="0"/>
                <a:cs typeface="Arial" pitchFamily="34" charset="0"/>
              </a:rPr>
              <a:t> </a:t>
            </a:r>
            <a:r>
              <a:rPr lang="en-US" sz="2800" b="1" dirty="0" err="1">
                <a:latin typeface="Arial" pitchFamily="34" charset="0"/>
                <a:cs typeface="Arial" pitchFamily="34" charset="0"/>
              </a:rPr>
              <a:t>xã</a:t>
            </a:r>
            <a:r>
              <a:rPr lang="en-US" sz="2800" b="1" dirty="0">
                <a:latin typeface="Arial" pitchFamily="34" charset="0"/>
                <a:cs typeface="Arial" pitchFamily="34" charset="0"/>
              </a:rPr>
              <a:t> </a:t>
            </a:r>
            <a:r>
              <a:rPr lang="en-US" sz="2800" b="1" dirty="0" err="1">
                <a:latin typeface="Arial" pitchFamily="34" charset="0"/>
                <a:cs typeface="Arial" pitchFamily="34" charset="0"/>
              </a:rPr>
              <a:t>hội</a:t>
            </a:r>
            <a:r>
              <a:rPr lang="en-US" sz="2800" b="1" dirty="0">
                <a:latin typeface="Arial" pitchFamily="34" charset="0"/>
                <a:cs typeface="Arial" pitchFamily="34" charset="0"/>
              </a:rPr>
              <a:t> </a:t>
            </a:r>
            <a:endParaRPr lang="en-US" sz="2800" dirty="0">
              <a:latin typeface="Arial" pitchFamily="34" charset="0"/>
              <a:cs typeface="Arial" pitchFamily="34" charset="0"/>
            </a:endParaRPr>
          </a:p>
        </p:txBody>
      </p:sp>
      <p:sp>
        <p:nvSpPr>
          <p:cNvPr id="19" name="Rounded Rectangle 18"/>
          <p:cNvSpPr/>
          <p:nvPr/>
        </p:nvSpPr>
        <p:spPr>
          <a:xfrm>
            <a:off x="4499992" y="1321843"/>
            <a:ext cx="2592288" cy="190821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err="1">
                <a:latin typeface="Arial" pitchFamily="34" charset="0"/>
                <a:cs typeface="Arial" pitchFamily="34" charset="0"/>
              </a:rPr>
              <a:t>Phương</a:t>
            </a:r>
            <a:r>
              <a:rPr lang="en-US" sz="2800" b="1" dirty="0">
                <a:latin typeface="Arial" pitchFamily="34" charset="0"/>
                <a:cs typeface="Arial" pitchFamily="34" charset="0"/>
              </a:rPr>
              <a:t> </a:t>
            </a:r>
            <a:r>
              <a:rPr lang="en-US" sz="2800" b="1" dirty="0" err="1">
                <a:latin typeface="Arial" pitchFamily="34" charset="0"/>
                <a:cs typeface="Arial" pitchFamily="34" charset="0"/>
              </a:rPr>
              <a:t>pháp</a:t>
            </a:r>
            <a:r>
              <a:rPr lang="en-US" sz="2800" b="1" dirty="0">
                <a:latin typeface="Arial" pitchFamily="34" charset="0"/>
                <a:cs typeface="Arial" pitchFamily="34" charset="0"/>
              </a:rPr>
              <a:t> </a:t>
            </a:r>
            <a:r>
              <a:rPr lang="en-US" sz="2800" b="1" dirty="0" err="1">
                <a:latin typeface="Arial" pitchFamily="34" charset="0"/>
                <a:cs typeface="Arial" pitchFamily="34" charset="0"/>
              </a:rPr>
              <a:t>thỏa</a:t>
            </a:r>
            <a:r>
              <a:rPr lang="en-US" sz="2800" b="1" dirty="0">
                <a:latin typeface="Arial" pitchFamily="34" charset="0"/>
                <a:cs typeface="Arial" pitchFamily="34" charset="0"/>
              </a:rPr>
              <a:t> </a:t>
            </a:r>
            <a:r>
              <a:rPr lang="en-US" sz="2800" b="1" dirty="0" err="1">
                <a:latin typeface="Arial" pitchFamily="34" charset="0"/>
                <a:cs typeface="Arial" pitchFamily="34" charset="0"/>
              </a:rPr>
              <a:t>thuận</a:t>
            </a:r>
            <a:endParaRPr lang="en-US" sz="2800" dirty="0">
              <a:latin typeface="Arial" pitchFamily="34" charset="0"/>
              <a:cs typeface="Arial" pitchFamily="34" charset="0"/>
            </a:endParaRPr>
          </a:p>
        </p:txBody>
      </p:sp>
      <p:sp>
        <p:nvSpPr>
          <p:cNvPr id="23" name="Rounded Rectangle 22"/>
          <p:cNvSpPr/>
          <p:nvPr/>
        </p:nvSpPr>
        <p:spPr>
          <a:xfrm>
            <a:off x="5364088" y="4725144"/>
            <a:ext cx="2592288" cy="190821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err="1">
                <a:latin typeface="Arial" pitchFamily="34" charset="0"/>
                <a:cs typeface="Arial" pitchFamily="34" charset="0"/>
              </a:rPr>
              <a:t>Phương</a:t>
            </a:r>
            <a:r>
              <a:rPr lang="en-US" sz="2800" b="1" dirty="0">
                <a:latin typeface="Arial" pitchFamily="34" charset="0"/>
                <a:cs typeface="Arial" pitchFamily="34" charset="0"/>
              </a:rPr>
              <a:t> </a:t>
            </a:r>
            <a:r>
              <a:rPr lang="en-US" sz="2800" b="1" dirty="0" err="1">
                <a:latin typeface="Arial" pitchFamily="34" charset="0"/>
                <a:cs typeface="Arial" pitchFamily="34" charset="0"/>
              </a:rPr>
              <a:t>pháp</a:t>
            </a:r>
            <a:r>
              <a:rPr lang="en-US" sz="2800" b="1" dirty="0">
                <a:latin typeface="Arial" pitchFamily="34" charset="0"/>
                <a:cs typeface="Arial" pitchFamily="34" charset="0"/>
              </a:rPr>
              <a:t> </a:t>
            </a:r>
            <a:r>
              <a:rPr lang="en-US" sz="2800" b="1" dirty="0" err="1">
                <a:latin typeface="Arial" pitchFamily="34" charset="0"/>
                <a:cs typeface="Arial" pitchFamily="34" charset="0"/>
              </a:rPr>
              <a:t>mệnh</a:t>
            </a:r>
            <a:r>
              <a:rPr lang="en-US" sz="2800" b="1" dirty="0">
                <a:latin typeface="Arial" pitchFamily="34" charset="0"/>
                <a:cs typeface="Arial" pitchFamily="34" charset="0"/>
              </a:rPr>
              <a:t> </a:t>
            </a:r>
            <a:r>
              <a:rPr lang="en-US" sz="2800" b="1" dirty="0" err="1">
                <a:latin typeface="Arial" pitchFamily="34" charset="0"/>
                <a:cs typeface="Arial" pitchFamily="34" charset="0"/>
              </a:rPr>
              <a:t>lệnh</a:t>
            </a:r>
            <a:endParaRPr lang="en-US" sz="2800" dirty="0">
              <a:latin typeface="Arial" pitchFamily="34" charset="0"/>
              <a:cs typeface="Arial" pitchFamily="34" charset="0"/>
            </a:endParaRPr>
          </a:p>
        </p:txBody>
      </p:sp>
      <p:cxnSp>
        <p:nvCxnSpPr>
          <p:cNvPr id="6" name="Straight Arrow Connector 5"/>
          <p:cNvCxnSpPr/>
          <p:nvPr/>
        </p:nvCxnSpPr>
        <p:spPr>
          <a:xfrm>
            <a:off x="5796136" y="3230055"/>
            <a:ext cx="864096" cy="1495089"/>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flipH="1" flipV="1">
            <a:off x="2843808" y="4725144"/>
            <a:ext cx="2520280" cy="1080120"/>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flipV="1">
            <a:off x="1547664" y="2204864"/>
            <a:ext cx="2952328" cy="1566174"/>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45055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856984" cy="944562"/>
          </a:xfrm>
        </p:spPr>
        <p:txBody>
          <a:bodyPr>
            <a:normAutofit fontScale="90000"/>
          </a:bodyPr>
          <a:lstStyle/>
          <a:p>
            <a:pPr algn="ctr"/>
            <a:r>
              <a:rPr lang="en-US" sz="2800" b="1" dirty="0" smtClean="0">
                <a:solidFill>
                  <a:srgbClr val="FFFF00"/>
                </a:solidFill>
                <a:effectLst/>
                <a:latin typeface="Arial" pitchFamily="34" charset="0"/>
                <a:cs typeface="Arial" pitchFamily="34" charset="0"/>
              </a:rPr>
              <a:t>2. </a:t>
            </a:r>
            <a:r>
              <a:rPr lang="en-US" sz="2800" b="1" dirty="0" err="1" smtClean="0">
                <a:solidFill>
                  <a:srgbClr val="FFFF00"/>
                </a:solidFill>
                <a:effectLst/>
                <a:latin typeface="Arial" pitchFamily="34" charset="0"/>
                <a:cs typeface="Arial" pitchFamily="34" charset="0"/>
              </a:rPr>
              <a:t>CÁC</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NGUYÊN</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TẮC</a:t>
            </a:r>
            <a:r>
              <a:rPr lang="en-US" sz="2800" b="1" dirty="0" smtClean="0">
                <a:solidFill>
                  <a:srgbClr val="FFFF00"/>
                </a:solidFill>
                <a:effectLst/>
                <a:latin typeface="Arial" pitchFamily="34" charset="0"/>
                <a:cs typeface="Arial" pitchFamily="34" charset="0"/>
              </a:rPr>
              <a:t> CƠ </a:t>
            </a:r>
            <a:r>
              <a:rPr lang="en-US" sz="2800" b="1" dirty="0" err="1" smtClean="0">
                <a:solidFill>
                  <a:srgbClr val="FFFF00"/>
                </a:solidFill>
                <a:effectLst/>
                <a:latin typeface="Arial" pitchFamily="34" charset="0"/>
                <a:cs typeface="Arial" pitchFamily="34" charset="0"/>
              </a:rPr>
              <a:t>BẢN</a:t>
            </a:r>
            <a:r>
              <a:rPr lang="en-US" sz="2800" b="1" dirty="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CỦA</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LUẬT</a:t>
            </a:r>
            <a:r>
              <a:rPr lang="en-US" sz="2800" b="1" dirty="0" smtClean="0">
                <a:solidFill>
                  <a:srgbClr val="FFFF00"/>
                </a:solidFill>
                <a:effectLst/>
                <a:latin typeface="Arial" pitchFamily="34" charset="0"/>
                <a:cs typeface="Arial" pitchFamily="34" charset="0"/>
              </a:rPr>
              <a:t> LAO </a:t>
            </a:r>
            <a:r>
              <a:rPr lang="en-US" sz="2800" b="1" dirty="0" err="1" smtClean="0">
                <a:solidFill>
                  <a:srgbClr val="FFFF00"/>
                </a:solidFill>
                <a:effectLst/>
                <a:latin typeface="Arial" pitchFamily="34" charset="0"/>
                <a:cs typeface="Arial" pitchFamily="34" charset="0"/>
              </a:rPr>
              <a:t>ĐỘNG</a:t>
            </a:r>
            <a:endParaRPr lang="en-US" sz="2800" b="1" dirty="0">
              <a:solidFill>
                <a:srgbClr val="FFFF00"/>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2" name="Slide Number Placeholder 21"/>
          <p:cNvSpPr>
            <a:spLocks noGrp="1"/>
          </p:cNvSpPr>
          <p:nvPr>
            <p:ph type="sldNum" sz="quarter" idx="12"/>
          </p:nvPr>
        </p:nvSpPr>
        <p:spPr/>
        <p:txBody>
          <a:bodyPr/>
          <a:lstStyle/>
          <a:p>
            <a:fld id="{65E4059A-0AFE-4B63-9A58-E52E626E316B}" type="slidenum">
              <a:rPr lang="en-US" smtClean="0"/>
              <a:pPr/>
              <a:t>12</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5044569" y="1196752"/>
            <a:ext cx="3456384" cy="24482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latin typeface="Arial" pitchFamily="34" charset="0"/>
                <a:cs typeface="Arial" pitchFamily="34" charset="0"/>
              </a:rPr>
              <a:t>Luật</a:t>
            </a:r>
            <a:r>
              <a:rPr lang="en-US" sz="2400" b="1" dirty="0">
                <a:latin typeface="Arial" pitchFamily="34" charset="0"/>
                <a:cs typeface="Arial" pitchFamily="34" charset="0"/>
              </a:rPr>
              <a:t> Lao </a:t>
            </a:r>
            <a:r>
              <a:rPr lang="en-US" sz="2400" b="1" dirty="0" err="1">
                <a:latin typeface="Arial" pitchFamily="34" charset="0"/>
                <a:cs typeface="Arial" pitchFamily="34" charset="0"/>
              </a:rPr>
              <a:t>động</a:t>
            </a:r>
            <a:r>
              <a:rPr lang="en-US" sz="2400" b="1" dirty="0">
                <a:latin typeface="Arial" pitchFamily="34" charset="0"/>
                <a:cs typeface="Arial" pitchFamily="34" charset="0"/>
              </a:rPr>
              <a:t> </a:t>
            </a:r>
            <a:r>
              <a:rPr lang="en-US" sz="2400" b="1" dirty="0" err="1">
                <a:latin typeface="Arial" pitchFamily="34" charset="0"/>
                <a:cs typeface="Arial" pitchFamily="34" charset="0"/>
              </a:rPr>
              <a:t>tôn</a:t>
            </a:r>
            <a:r>
              <a:rPr lang="en-US" sz="2400" b="1" dirty="0">
                <a:latin typeface="Arial" pitchFamily="34" charset="0"/>
                <a:cs typeface="Arial" pitchFamily="34" charset="0"/>
              </a:rPr>
              <a:t> </a:t>
            </a:r>
            <a:r>
              <a:rPr lang="en-US" sz="2400" b="1" dirty="0" err="1">
                <a:latin typeface="Arial" pitchFamily="34" charset="0"/>
                <a:cs typeface="Arial" pitchFamily="34" charset="0"/>
              </a:rPr>
              <a:t>trọng</a:t>
            </a:r>
            <a:r>
              <a:rPr lang="en-US" sz="2400" b="1" dirty="0">
                <a:latin typeface="Arial" pitchFamily="34" charset="0"/>
                <a:cs typeface="Arial" pitchFamily="34" charset="0"/>
              </a:rPr>
              <a:t> </a:t>
            </a:r>
            <a:r>
              <a:rPr lang="en-US" sz="2400" b="1" dirty="0" err="1">
                <a:latin typeface="Arial" pitchFamily="34" charset="0"/>
                <a:cs typeface="Arial" pitchFamily="34" charset="0"/>
              </a:rPr>
              <a:t>sự</a:t>
            </a:r>
            <a:r>
              <a:rPr lang="en-US" sz="2400" b="1" dirty="0">
                <a:latin typeface="Arial" pitchFamily="34" charset="0"/>
                <a:cs typeface="Arial" pitchFamily="34" charset="0"/>
              </a:rPr>
              <a:t> </a:t>
            </a:r>
            <a:r>
              <a:rPr lang="en-US" sz="2400" b="1" dirty="0" err="1">
                <a:latin typeface="Arial" pitchFamily="34" charset="0"/>
                <a:cs typeface="Arial" pitchFamily="34" charset="0"/>
              </a:rPr>
              <a:t>thỏa</a:t>
            </a:r>
            <a:r>
              <a:rPr lang="en-US" sz="2400" b="1" dirty="0">
                <a:latin typeface="Arial" pitchFamily="34" charset="0"/>
                <a:cs typeface="Arial" pitchFamily="34" charset="0"/>
              </a:rPr>
              <a:t> </a:t>
            </a:r>
            <a:r>
              <a:rPr lang="en-US" sz="2400" b="1" dirty="0" err="1">
                <a:latin typeface="Arial" pitchFamily="34" charset="0"/>
                <a:cs typeface="Arial" pitchFamily="34" charset="0"/>
              </a:rPr>
              <a:t>thuận</a:t>
            </a:r>
            <a:r>
              <a:rPr lang="en-US" sz="2400" b="1" dirty="0">
                <a:latin typeface="Arial" pitchFamily="34" charset="0"/>
                <a:cs typeface="Arial" pitchFamily="34" charset="0"/>
              </a:rPr>
              <a:t> </a:t>
            </a:r>
            <a:r>
              <a:rPr lang="en-US" sz="2400" b="1" dirty="0" err="1">
                <a:latin typeface="Arial" pitchFamily="34" charset="0"/>
                <a:cs typeface="Arial" pitchFamily="34" charset="0"/>
              </a:rPr>
              <a:t>hợp</a:t>
            </a:r>
            <a:r>
              <a:rPr lang="en-US" sz="2400" b="1" dirty="0">
                <a:latin typeface="Arial" pitchFamily="34" charset="0"/>
                <a:cs typeface="Arial" pitchFamily="34" charset="0"/>
              </a:rPr>
              <a:t> </a:t>
            </a:r>
            <a:r>
              <a:rPr lang="en-US" sz="2400" b="1" dirty="0" err="1">
                <a:latin typeface="Arial" pitchFamily="34" charset="0"/>
                <a:cs typeface="Arial" pitchFamily="34" charset="0"/>
              </a:rPr>
              <a:t>pháp</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bên</a:t>
            </a:r>
            <a:r>
              <a:rPr lang="en-US" sz="2400" b="1" dirty="0">
                <a:latin typeface="Arial" pitchFamily="34" charset="0"/>
                <a:cs typeface="Arial" pitchFamily="34" charset="0"/>
              </a:rPr>
              <a:t> </a:t>
            </a:r>
            <a:r>
              <a:rPr lang="en-US" sz="2400" b="1" dirty="0" err="1">
                <a:latin typeface="Arial" pitchFamily="34" charset="0"/>
                <a:cs typeface="Arial" pitchFamily="34" charset="0"/>
              </a:rPr>
              <a:t>chủ</a:t>
            </a:r>
            <a:r>
              <a:rPr lang="en-US" sz="2400" b="1" dirty="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 </a:t>
            </a:r>
            <a:r>
              <a:rPr lang="en-US" sz="2400" b="1" dirty="0" err="1">
                <a:latin typeface="Arial" pitchFamily="34" charset="0"/>
                <a:cs typeface="Arial" pitchFamily="34" charset="0"/>
              </a:rPr>
              <a:t>quan</a:t>
            </a:r>
            <a:r>
              <a:rPr lang="en-US" sz="2400" b="1" dirty="0">
                <a:latin typeface="Arial" pitchFamily="34" charset="0"/>
                <a:cs typeface="Arial" pitchFamily="34" charset="0"/>
              </a:rPr>
              <a:t> </a:t>
            </a:r>
            <a:r>
              <a:rPr lang="en-US" sz="2400" b="1" dirty="0" err="1">
                <a:latin typeface="Arial" pitchFamily="34" charset="0"/>
                <a:cs typeface="Arial" pitchFamily="34" charset="0"/>
              </a:rPr>
              <a:t>hệ</a:t>
            </a:r>
            <a:r>
              <a:rPr lang="en-US" sz="2400" b="1" dirty="0">
                <a:latin typeface="Arial" pitchFamily="34" charset="0"/>
                <a:cs typeface="Arial" pitchFamily="34" charset="0"/>
              </a:rPr>
              <a:t> </a:t>
            </a:r>
            <a:r>
              <a:rPr lang="en-US" sz="2400" b="1" dirty="0" err="1">
                <a:latin typeface="Arial" pitchFamily="34" charset="0"/>
                <a:cs typeface="Arial" pitchFamily="34" charset="0"/>
              </a:rPr>
              <a:t>pháp</a:t>
            </a:r>
            <a:r>
              <a:rPr lang="en-US" sz="2400" b="1" dirty="0">
                <a:latin typeface="Arial" pitchFamily="34" charset="0"/>
                <a:cs typeface="Arial" pitchFamily="34" charset="0"/>
              </a:rPr>
              <a:t> </a:t>
            </a:r>
            <a:r>
              <a:rPr lang="en-US" sz="2400" b="1" dirty="0" err="1">
                <a:latin typeface="Arial" pitchFamily="34" charset="0"/>
                <a:cs typeface="Arial" pitchFamily="34" charset="0"/>
              </a:rPr>
              <a:t>luật</a:t>
            </a:r>
            <a:r>
              <a:rPr lang="en-US" sz="2400" b="1" dirty="0">
                <a:latin typeface="Arial" pitchFamily="34" charset="0"/>
                <a:cs typeface="Arial" pitchFamily="34" charset="0"/>
              </a:rPr>
              <a:t> Lao </a:t>
            </a:r>
            <a:r>
              <a:rPr lang="en-US" sz="2400" b="1" dirty="0" err="1" smtClean="0">
                <a:latin typeface="Arial" pitchFamily="34" charset="0"/>
                <a:cs typeface="Arial" pitchFamily="34" charset="0"/>
              </a:rPr>
              <a:t>động</a:t>
            </a:r>
            <a:endParaRPr lang="en-US" sz="2400" dirty="0">
              <a:latin typeface="Arial" pitchFamily="34" charset="0"/>
              <a:cs typeface="Arial" pitchFamily="34" charset="0"/>
            </a:endParaRPr>
          </a:p>
        </p:txBody>
      </p:sp>
      <p:sp>
        <p:nvSpPr>
          <p:cNvPr id="14" name="Rounded Rectangle 13"/>
          <p:cNvSpPr/>
          <p:nvPr/>
        </p:nvSpPr>
        <p:spPr>
          <a:xfrm>
            <a:off x="5044569" y="4077072"/>
            <a:ext cx="3456384" cy="24482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err="1">
                <a:latin typeface="Arial" pitchFamily="34" charset="0"/>
                <a:cs typeface="Arial" pitchFamily="34" charset="0"/>
              </a:rPr>
              <a:t>Nguyên</a:t>
            </a:r>
            <a:r>
              <a:rPr lang="en-US" sz="2400" b="1" dirty="0">
                <a:latin typeface="Arial" pitchFamily="34" charset="0"/>
                <a:cs typeface="Arial" pitchFamily="34" charset="0"/>
              </a:rPr>
              <a:t> </a:t>
            </a:r>
            <a:r>
              <a:rPr lang="en-US" sz="2400" b="1" dirty="0" err="1">
                <a:latin typeface="Arial" pitchFamily="34" charset="0"/>
                <a:cs typeface="Arial" pitchFamily="34" charset="0"/>
              </a:rPr>
              <a:t>tắc</a:t>
            </a:r>
            <a:r>
              <a:rPr lang="en-US" sz="2400" b="1" dirty="0">
                <a:latin typeface="Arial" pitchFamily="34" charset="0"/>
                <a:cs typeface="Arial" pitchFamily="34" charset="0"/>
              </a:rPr>
              <a:t> </a:t>
            </a:r>
            <a:r>
              <a:rPr lang="en-US" sz="2400" b="1" dirty="0" err="1">
                <a:latin typeface="Arial" pitchFamily="34" charset="0"/>
                <a:cs typeface="Arial" pitchFamily="34" charset="0"/>
              </a:rPr>
              <a:t>trả</a:t>
            </a:r>
            <a:r>
              <a:rPr lang="en-US" sz="2400" b="1" dirty="0">
                <a:latin typeface="Arial" pitchFamily="34" charset="0"/>
                <a:cs typeface="Arial" pitchFamily="34" charset="0"/>
              </a:rPr>
              <a:t> </a:t>
            </a:r>
            <a:r>
              <a:rPr lang="en-US" sz="2400" b="1" dirty="0" err="1">
                <a:latin typeface="Arial" pitchFamily="34" charset="0"/>
                <a:cs typeface="Arial" pitchFamily="34" charset="0"/>
              </a:rPr>
              <a:t>lương</a:t>
            </a:r>
            <a:r>
              <a:rPr lang="en-US" sz="2400" b="1" dirty="0">
                <a:latin typeface="Arial" pitchFamily="34" charset="0"/>
                <a:cs typeface="Arial" pitchFamily="34" charset="0"/>
              </a:rPr>
              <a:t> </a:t>
            </a:r>
            <a:r>
              <a:rPr lang="en-US" sz="2400" b="1" dirty="0" err="1">
                <a:latin typeface="Arial" pitchFamily="34" charset="0"/>
                <a:cs typeface="Arial" pitchFamily="34" charset="0"/>
              </a:rPr>
              <a:t>theo</a:t>
            </a:r>
            <a:r>
              <a:rPr lang="en-US" sz="2400" b="1" dirty="0">
                <a:latin typeface="Arial" pitchFamily="34" charset="0"/>
                <a:cs typeface="Arial" pitchFamily="34" charset="0"/>
              </a:rPr>
              <a:t> </a:t>
            </a:r>
            <a:r>
              <a:rPr lang="en-US" sz="2400" b="1" dirty="0" err="1">
                <a:latin typeface="Arial" pitchFamily="34" charset="0"/>
                <a:cs typeface="Arial" pitchFamily="34" charset="0"/>
              </a:rPr>
              <a:t>lao</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endParaRPr lang="en-US" sz="2400" dirty="0">
              <a:latin typeface="Arial" pitchFamily="34" charset="0"/>
              <a:cs typeface="Arial" pitchFamily="34" charset="0"/>
            </a:endParaRPr>
          </a:p>
        </p:txBody>
      </p:sp>
      <p:sp>
        <p:nvSpPr>
          <p:cNvPr id="16" name="Rounded Rectangle 15"/>
          <p:cNvSpPr/>
          <p:nvPr/>
        </p:nvSpPr>
        <p:spPr>
          <a:xfrm>
            <a:off x="771275" y="836712"/>
            <a:ext cx="3456384" cy="24482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err="1">
                <a:latin typeface="Arial" pitchFamily="34" charset="0"/>
                <a:cs typeface="Arial" pitchFamily="34" charset="0"/>
              </a:rPr>
              <a:t>Luật</a:t>
            </a:r>
            <a:r>
              <a:rPr lang="en-US" sz="2400" b="1" dirty="0">
                <a:latin typeface="Arial" pitchFamily="34" charset="0"/>
                <a:cs typeface="Arial" pitchFamily="34" charset="0"/>
              </a:rPr>
              <a:t> Lao </a:t>
            </a:r>
            <a:r>
              <a:rPr lang="en-US" sz="2400" b="1" dirty="0" err="1">
                <a:latin typeface="Arial" pitchFamily="34" charset="0"/>
                <a:cs typeface="Arial" pitchFamily="34" charset="0"/>
              </a:rPr>
              <a:t>động</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a:t>
            </a:r>
            <a:r>
              <a:rPr lang="en-US" sz="2400" b="1" dirty="0" err="1">
                <a:latin typeface="Arial" pitchFamily="34" charset="0"/>
                <a:cs typeface="Arial" pitchFamily="34" charset="0"/>
              </a:rPr>
              <a:t>quyền</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lợi</a:t>
            </a:r>
            <a:r>
              <a:rPr lang="en-US" sz="2400" b="1" dirty="0">
                <a:latin typeface="Arial" pitchFamily="34" charset="0"/>
                <a:cs typeface="Arial" pitchFamily="34" charset="0"/>
              </a:rPr>
              <a:t> </a:t>
            </a:r>
            <a:r>
              <a:rPr lang="en-US" sz="2400" b="1" dirty="0" err="1">
                <a:latin typeface="Arial" pitchFamily="34" charset="0"/>
                <a:cs typeface="Arial" pitchFamily="34" charset="0"/>
              </a:rPr>
              <a:t>ích</a:t>
            </a:r>
            <a:r>
              <a:rPr lang="en-US" sz="2400" b="1" dirty="0">
                <a:latin typeface="Arial" pitchFamily="34" charset="0"/>
                <a:cs typeface="Arial" pitchFamily="34" charset="0"/>
              </a:rPr>
              <a:t> </a:t>
            </a:r>
            <a:r>
              <a:rPr lang="en-US" sz="2400" b="1" dirty="0" err="1">
                <a:latin typeface="Arial" pitchFamily="34" charset="0"/>
                <a:cs typeface="Arial" pitchFamily="34" charset="0"/>
              </a:rPr>
              <a:t>hợp</a:t>
            </a:r>
            <a:r>
              <a:rPr lang="en-US" sz="2400" b="1" dirty="0">
                <a:latin typeface="Arial" pitchFamily="34" charset="0"/>
                <a:cs typeface="Arial" pitchFamily="34" charset="0"/>
              </a:rPr>
              <a:t> </a:t>
            </a:r>
            <a:r>
              <a:rPr lang="en-US" sz="2400" b="1" dirty="0" err="1">
                <a:latin typeface="Arial" pitchFamily="34" charset="0"/>
                <a:cs typeface="Arial" pitchFamily="34" charset="0"/>
              </a:rPr>
              <a:t>pháp</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bên</a:t>
            </a:r>
            <a:r>
              <a:rPr lang="en-US" sz="2400" b="1" dirty="0">
                <a:latin typeface="Arial" pitchFamily="34" charset="0"/>
                <a:cs typeface="Arial" pitchFamily="34" charset="0"/>
              </a:rPr>
              <a:t> </a:t>
            </a:r>
            <a:r>
              <a:rPr lang="en-US" sz="2400" b="1" dirty="0" err="1">
                <a:latin typeface="Arial" pitchFamily="34" charset="0"/>
                <a:cs typeface="Arial" pitchFamily="34" charset="0"/>
              </a:rPr>
              <a:t>chủ</a:t>
            </a:r>
            <a:r>
              <a:rPr lang="en-US" sz="2400" b="1" dirty="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 </a:t>
            </a:r>
            <a:r>
              <a:rPr lang="en-US" sz="2400" b="1" dirty="0" err="1">
                <a:latin typeface="Arial" pitchFamily="34" charset="0"/>
                <a:cs typeface="Arial" pitchFamily="34" charset="0"/>
              </a:rPr>
              <a:t>quan</a:t>
            </a:r>
            <a:r>
              <a:rPr lang="en-US" sz="2400" b="1" dirty="0">
                <a:latin typeface="Arial" pitchFamily="34" charset="0"/>
                <a:cs typeface="Arial" pitchFamily="34" charset="0"/>
              </a:rPr>
              <a:t> </a:t>
            </a:r>
            <a:r>
              <a:rPr lang="en-US" sz="2400" b="1" dirty="0" err="1">
                <a:latin typeface="Arial" pitchFamily="34" charset="0"/>
                <a:cs typeface="Arial" pitchFamily="34" charset="0"/>
              </a:rPr>
              <a:t>hệ</a:t>
            </a:r>
            <a:r>
              <a:rPr lang="en-US" sz="2400" b="1" dirty="0">
                <a:latin typeface="Arial" pitchFamily="34" charset="0"/>
                <a:cs typeface="Arial" pitchFamily="34" charset="0"/>
              </a:rPr>
              <a:t> </a:t>
            </a:r>
            <a:r>
              <a:rPr lang="en-US" sz="2400" b="1" dirty="0" err="1">
                <a:latin typeface="Arial" pitchFamily="34" charset="0"/>
                <a:cs typeface="Arial" pitchFamily="34" charset="0"/>
              </a:rPr>
              <a:t>Luật</a:t>
            </a:r>
            <a:r>
              <a:rPr lang="en-US" sz="2400" b="1" dirty="0">
                <a:latin typeface="Arial" pitchFamily="34" charset="0"/>
                <a:cs typeface="Arial" pitchFamily="34" charset="0"/>
              </a:rPr>
              <a:t> Lao </a:t>
            </a:r>
            <a:r>
              <a:rPr lang="en-US" sz="2400" b="1" dirty="0" err="1">
                <a:latin typeface="Arial" pitchFamily="34" charset="0"/>
                <a:cs typeface="Arial" pitchFamily="34" charset="0"/>
              </a:rPr>
              <a:t>động</a:t>
            </a:r>
            <a:endParaRPr lang="en-US" sz="2400" dirty="0">
              <a:latin typeface="Arial" pitchFamily="34" charset="0"/>
              <a:cs typeface="Arial" pitchFamily="34" charset="0"/>
            </a:endParaRPr>
          </a:p>
        </p:txBody>
      </p:sp>
      <p:sp>
        <p:nvSpPr>
          <p:cNvPr id="17" name="Rounded Rectangle 16"/>
          <p:cNvSpPr/>
          <p:nvPr/>
        </p:nvSpPr>
        <p:spPr>
          <a:xfrm>
            <a:off x="775320" y="3717032"/>
            <a:ext cx="3456384" cy="24482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err="1">
                <a:latin typeface="Arial" pitchFamily="34" charset="0"/>
                <a:cs typeface="Arial" pitchFamily="34" charset="0"/>
              </a:rPr>
              <a:t>Nguyên</a:t>
            </a:r>
            <a:r>
              <a:rPr lang="en-US" sz="2400" b="1" dirty="0">
                <a:latin typeface="Arial" pitchFamily="34" charset="0"/>
                <a:cs typeface="Arial" pitchFamily="34" charset="0"/>
              </a:rPr>
              <a:t> </a:t>
            </a:r>
            <a:r>
              <a:rPr lang="en-US" sz="2400" b="1" dirty="0" err="1">
                <a:latin typeface="Arial" pitchFamily="34" charset="0"/>
                <a:cs typeface="Arial" pitchFamily="34" charset="0"/>
              </a:rPr>
              <a:t>tắc</a:t>
            </a:r>
            <a:r>
              <a:rPr lang="en-US" sz="2400" b="1" dirty="0">
                <a:latin typeface="Arial" pitchFamily="34" charset="0"/>
                <a:cs typeface="Arial" pitchFamily="34" charset="0"/>
              </a:rPr>
              <a:t> </a:t>
            </a:r>
            <a:r>
              <a:rPr lang="en-US" sz="2400" b="1" dirty="0" err="1">
                <a:latin typeface="Arial" pitchFamily="34" charset="0"/>
                <a:cs typeface="Arial" pitchFamily="34" charset="0"/>
              </a:rPr>
              <a:t>thực</a:t>
            </a:r>
            <a:r>
              <a:rPr lang="en-US" sz="2400" b="1" dirty="0">
                <a:latin typeface="Arial" pitchFamily="34" charset="0"/>
                <a:cs typeface="Arial" pitchFamily="34" charset="0"/>
              </a:rPr>
              <a:t> </a:t>
            </a:r>
            <a:r>
              <a:rPr lang="en-US" sz="2400" b="1" dirty="0" err="1">
                <a:latin typeface="Arial" pitchFamily="34" charset="0"/>
                <a:cs typeface="Arial" pitchFamily="34" charset="0"/>
              </a:rPr>
              <a:t>hiện</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hiểm</a:t>
            </a:r>
            <a:r>
              <a:rPr lang="en-US" sz="2400" b="1" dirty="0">
                <a:latin typeface="Arial" pitchFamily="34" charset="0"/>
                <a:cs typeface="Arial" pitchFamily="34" charset="0"/>
              </a:rPr>
              <a:t> </a:t>
            </a:r>
            <a:r>
              <a:rPr lang="en-US" sz="2400" b="1" dirty="0" err="1">
                <a:latin typeface="Arial" pitchFamily="34" charset="0"/>
                <a:cs typeface="Arial" pitchFamily="34" charset="0"/>
              </a:rPr>
              <a:t>xã</a:t>
            </a:r>
            <a:r>
              <a:rPr lang="en-US" sz="2400" b="1" dirty="0">
                <a:latin typeface="Arial" pitchFamily="34" charset="0"/>
                <a:cs typeface="Arial" pitchFamily="34" charset="0"/>
              </a:rPr>
              <a:t> </a:t>
            </a:r>
            <a:r>
              <a:rPr lang="en-US" sz="2400" b="1" dirty="0" err="1">
                <a:latin typeface="Arial" pitchFamily="34" charset="0"/>
                <a:cs typeface="Arial" pitchFamily="34" charset="0"/>
              </a:rPr>
              <a:t>hội</a:t>
            </a:r>
            <a:r>
              <a:rPr lang="en-US" sz="2400" b="1" dirty="0">
                <a:latin typeface="Arial" pitchFamily="34" charset="0"/>
                <a:cs typeface="Arial" pitchFamily="34" charset="0"/>
              </a:rPr>
              <a:t> </a:t>
            </a:r>
            <a:r>
              <a:rPr lang="en-US" sz="2400" b="1" dirty="0" err="1">
                <a:latin typeface="Arial" pitchFamily="34" charset="0"/>
                <a:cs typeface="Arial" pitchFamily="34" charset="0"/>
              </a:rPr>
              <a:t>đối</a:t>
            </a:r>
            <a:r>
              <a:rPr lang="en-US" sz="2400" b="1" dirty="0">
                <a:latin typeface="Arial" pitchFamily="34" charset="0"/>
                <a:cs typeface="Arial" pitchFamily="34" charset="0"/>
              </a:rPr>
              <a:t> </a:t>
            </a:r>
            <a:r>
              <a:rPr lang="en-US" sz="2400" b="1" dirty="0" err="1">
                <a:latin typeface="Arial" pitchFamily="34" charset="0"/>
                <a:cs typeface="Arial" pitchFamily="34" charset="0"/>
              </a:rPr>
              <a:t>với</a:t>
            </a:r>
            <a:r>
              <a:rPr lang="en-US" sz="2400" b="1" dirty="0">
                <a:latin typeface="Arial" pitchFamily="34" charset="0"/>
                <a:cs typeface="Arial" pitchFamily="34" charset="0"/>
              </a:rPr>
              <a:t> </a:t>
            </a:r>
            <a:r>
              <a:rPr lang="en-US" sz="2400" b="1" dirty="0" err="1">
                <a:latin typeface="Arial" pitchFamily="34" charset="0"/>
                <a:cs typeface="Arial" pitchFamily="34" charset="0"/>
              </a:rPr>
              <a:t>người</a:t>
            </a:r>
            <a:r>
              <a:rPr lang="en-US" sz="2400" b="1" dirty="0">
                <a:latin typeface="Arial" pitchFamily="34" charset="0"/>
                <a:cs typeface="Arial" pitchFamily="34" charset="0"/>
              </a:rPr>
              <a:t> </a:t>
            </a:r>
            <a:r>
              <a:rPr lang="en-US" sz="2400" b="1" dirty="0" err="1">
                <a:latin typeface="Arial" pitchFamily="34" charset="0"/>
                <a:cs typeface="Arial" pitchFamily="34" charset="0"/>
              </a:rPr>
              <a:t>lao</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endParaRPr lang="en-US" sz="2400" dirty="0">
              <a:latin typeface="Arial" pitchFamily="34" charset="0"/>
              <a:cs typeface="Arial" pitchFamily="34" charset="0"/>
            </a:endParaRPr>
          </a:p>
        </p:txBody>
      </p:sp>
      <p:cxnSp>
        <p:nvCxnSpPr>
          <p:cNvPr id="6" name="Straight Arrow Connector 5"/>
          <p:cNvCxnSpPr>
            <a:stCxn id="16" idx="3"/>
            <a:endCxn id="13" idx="1"/>
          </p:cNvCxnSpPr>
          <p:nvPr/>
        </p:nvCxnSpPr>
        <p:spPr>
          <a:xfrm>
            <a:off x="4227659" y="2060848"/>
            <a:ext cx="816910" cy="360040"/>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a:stCxn id="13" idx="2"/>
            <a:endCxn id="14" idx="0"/>
          </p:cNvCxnSpPr>
          <p:nvPr/>
        </p:nvCxnSpPr>
        <p:spPr>
          <a:xfrm>
            <a:off x="6772761" y="3645024"/>
            <a:ext cx="0" cy="432048"/>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a:stCxn id="14" idx="1"/>
            <a:endCxn id="17" idx="3"/>
          </p:cNvCxnSpPr>
          <p:nvPr/>
        </p:nvCxnSpPr>
        <p:spPr>
          <a:xfrm flipH="1" flipV="1">
            <a:off x="4231704" y="4941168"/>
            <a:ext cx="812865" cy="360040"/>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stCxn id="17" idx="0"/>
            <a:endCxn id="16" idx="2"/>
          </p:cNvCxnSpPr>
          <p:nvPr/>
        </p:nvCxnSpPr>
        <p:spPr>
          <a:xfrm flipH="1" flipV="1">
            <a:off x="2499467" y="3284984"/>
            <a:ext cx="4045" cy="432048"/>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420800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solidFill>
                  <a:srgbClr val="FFFF00"/>
                </a:solidFill>
                <a:effectLst/>
                <a:latin typeface="Arial" pitchFamily="34" charset="0"/>
                <a:cs typeface="Arial" pitchFamily="34" charset="0"/>
              </a:rPr>
              <a:t>3. MỘT SỐ NỘI DUNG CỦA BỘ LUẬT LAO ĐỘNG</a:t>
            </a:r>
            <a:endParaRPr lang="en-US" sz="2800" b="1" dirty="0">
              <a:solidFill>
                <a:srgbClr val="FFFF00"/>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2" name="Slide Number Placeholder 21"/>
          <p:cNvSpPr>
            <a:spLocks noGrp="1"/>
          </p:cNvSpPr>
          <p:nvPr>
            <p:ph type="sldNum" sz="quarter" idx="12"/>
          </p:nvPr>
        </p:nvSpPr>
        <p:spPr/>
        <p:txBody>
          <a:bodyPr/>
          <a:lstStyle/>
          <a:p>
            <a:fld id="{65E4059A-0AFE-4B63-9A58-E52E626E316B}" type="slidenum">
              <a:rPr lang="en-US" smtClean="0"/>
              <a:pPr/>
              <a:t>13</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3" name="Oval 2"/>
          <p:cNvSpPr/>
          <p:nvPr/>
        </p:nvSpPr>
        <p:spPr>
          <a:xfrm>
            <a:off x="3419872" y="2996952"/>
            <a:ext cx="2574032" cy="165618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sz="2400" b="1" dirty="0">
                <a:latin typeface="Arial" pitchFamily="34" charset="0"/>
                <a:cs typeface="Arial" pitchFamily="34" charset="0"/>
              </a:rPr>
              <a:t>Quyền và nghĩa vụ của người lao </a:t>
            </a:r>
            <a:r>
              <a:rPr lang="vi-VN" sz="2400" b="1" dirty="0" smtClean="0">
                <a:latin typeface="Arial" pitchFamily="34" charset="0"/>
                <a:cs typeface="Arial" pitchFamily="34" charset="0"/>
              </a:rPr>
              <a:t>độn</a:t>
            </a:r>
            <a:r>
              <a:rPr lang="en-US" sz="2400" b="1" dirty="0">
                <a:latin typeface="Arial" pitchFamily="34" charset="0"/>
                <a:cs typeface="Arial" pitchFamily="34" charset="0"/>
              </a:rPr>
              <a:t>g</a:t>
            </a:r>
          </a:p>
        </p:txBody>
      </p:sp>
      <p:sp>
        <p:nvSpPr>
          <p:cNvPr id="4" name="Rounded Rectangle 3"/>
          <p:cNvSpPr/>
          <p:nvPr/>
        </p:nvSpPr>
        <p:spPr>
          <a:xfrm>
            <a:off x="395536" y="1124744"/>
            <a:ext cx="259228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Arial" pitchFamily="34" charset="0"/>
                <a:cs typeface="Arial" pitchFamily="34" charset="0"/>
              </a:rPr>
              <a:t>Quyền và nghĩa vụ của người sử dụng lao động</a:t>
            </a:r>
            <a:endParaRPr lang="en-US" sz="2400" b="1" dirty="0">
              <a:latin typeface="Arial" pitchFamily="34" charset="0"/>
              <a:cs typeface="Arial" pitchFamily="34" charset="0"/>
            </a:endParaRPr>
          </a:p>
        </p:txBody>
      </p:sp>
      <p:sp>
        <p:nvSpPr>
          <p:cNvPr id="18" name="Rounded Rectangle 17"/>
          <p:cNvSpPr/>
          <p:nvPr/>
        </p:nvSpPr>
        <p:spPr>
          <a:xfrm>
            <a:off x="363604" y="3068960"/>
            <a:ext cx="259228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Arial" pitchFamily="34" charset="0"/>
                <a:cs typeface="Arial" pitchFamily="34" charset="0"/>
              </a:rPr>
              <a:t>Công đoàn</a:t>
            </a:r>
            <a:endParaRPr lang="en-US" sz="2400" b="1" dirty="0">
              <a:latin typeface="Arial" pitchFamily="34" charset="0"/>
              <a:cs typeface="Arial" pitchFamily="34" charset="0"/>
            </a:endParaRPr>
          </a:p>
        </p:txBody>
      </p:sp>
      <p:sp>
        <p:nvSpPr>
          <p:cNvPr id="19" name="Rounded Rectangle 18"/>
          <p:cNvSpPr/>
          <p:nvPr/>
        </p:nvSpPr>
        <p:spPr>
          <a:xfrm>
            <a:off x="363604" y="5013176"/>
            <a:ext cx="259228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Arial" pitchFamily="34" charset="0"/>
                <a:cs typeface="Arial" pitchFamily="34" charset="0"/>
              </a:rPr>
              <a:t>Tranh chấp lao động</a:t>
            </a:r>
            <a:endParaRPr lang="en-US" sz="2400" b="1" dirty="0">
              <a:latin typeface="Arial" pitchFamily="34" charset="0"/>
              <a:cs typeface="Arial" pitchFamily="34" charset="0"/>
            </a:endParaRPr>
          </a:p>
        </p:txBody>
      </p:sp>
      <p:sp>
        <p:nvSpPr>
          <p:cNvPr id="23" name="Rounded Rectangle 22"/>
          <p:cNvSpPr/>
          <p:nvPr/>
        </p:nvSpPr>
        <p:spPr>
          <a:xfrm>
            <a:off x="3275856" y="5013176"/>
            <a:ext cx="2592288" cy="15121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sz="2400" b="1" dirty="0">
                <a:latin typeface="Arial" pitchFamily="34" charset="0"/>
                <a:cs typeface="Arial" pitchFamily="34" charset="0"/>
              </a:rPr>
              <a:t>Kỷ luật lao động</a:t>
            </a:r>
            <a:endParaRPr lang="en-US" sz="2400" b="1" dirty="0">
              <a:latin typeface="Arial" pitchFamily="34" charset="0"/>
              <a:cs typeface="Arial" pitchFamily="34" charset="0"/>
            </a:endParaRPr>
          </a:p>
        </p:txBody>
      </p:sp>
      <p:sp>
        <p:nvSpPr>
          <p:cNvPr id="25" name="Rounded Rectangle 24"/>
          <p:cNvSpPr/>
          <p:nvPr/>
        </p:nvSpPr>
        <p:spPr>
          <a:xfrm>
            <a:off x="6228184" y="4988412"/>
            <a:ext cx="259228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Arial" pitchFamily="34" charset="0"/>
                <a:cs typeface="Arial" pitchFamily="34" charset="0"/>
              </a:rPr>
              <a:t>Thời gian làm việc, thời gian nghỉ ngơi</a:t>
            </a:r>
            <a:endParaRPr lang="en-US" sz="2400" b="1" dirty="0">
              <a:latin typeface="Arial" pitchFamily="34" charset="0"/>
              <a:cs typeface="Arial" pitchFamily="34" charset="0"/>
            </a:endParaRPr>
          </a:p>
        </p:txBody>
      </p:sp>
      <p:sp>
        <p:nvSpPr>
          <p:cNvPr id="26" name="Rounded Rectangle 25"/>
          <p:cNvSpPr/>
          <p:nvPr/>
        </p:nvSpPr>
        <p:spPr>
          <a:xfrm>
            <a:off x="6309289" y="3068960"/>
            <a:ext cx="259228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Arial" pitchFamily="34" charset="0"/>
                <a:cs typeface="Arial" pitchFamily="34" charset="0"/>
              </a:rPr>
              <a:t>Bảo hiểm xã hội</a:t>
            </a:r>
            <a:endParaRPr lang="en-US" sz="2400" b="1" dirty="0">
              <a:latin typeface="Arial" pitchFamily="34" charset="0"/>
              <a:cs typeface="Arial" pitchFamily="34" charset="0"/>
            </a:endParaRPr>
          </a:p>
        </p:txBody>
      </p:sp>
      <p:sp>
        <p:nvSpPr>
          <p:cNvPr id="27" name="Rounded Rectangle 26"/>
          <p:cNvSpPr/>
          <p:nvPr/>
        </p:nvSpPr>
        <p:spPr>
          <a:xfrm>
            <a:off x="6255181" y="1124744"/>
            <a:ext cx="259228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Arial" pitchFamily="34" charset="0"/>
                <a:cs typeface="Arial" pitchFamily="34" charset="0"/>
              </a:rPr>
              <a:t>Tiền lương</a:t>
            </a:r>
            <a:endParaRPr lang="en-US" sz="2400" b="1" dirty="0">
              <a:latin typeface="Arial" pitchFamily="34" charset="0"/>
              <a:cs typeface="Arial" pitchFamily="34" charset="0"/>
            </a:endParaRPr>
          </a:p>
        </p:txBody>
      </p:sp>
      <p:sp>
        <p:nvSpPr>
          <p:cNvPr id="28" name="Rounded Rectangle 27"/>
          <p:cNvSpPr/>
          <p:nvPr/>
        </p:nvSpPr>
        <p:spPr>
          <a:xfrm>
            <a:off x="3383868" y="1124744"/>
            <a:ext cx="2592288" cy="15121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sz="2400" b="1" dirty="0">
                <a:latin typeface="Arial" pitchFamily="34" charset="0"/>
                <a:cs typeface="Arial" pitchFamily="34" charset="0"/>
              </a:rPr>
              <a:t>Hợp đồng lao động</a:t>
            </a:r>
            <a:endParaRPr lang="en-US" sz="2400" b="1" dirty="0">
              <a:latin typeface="Arial" pitchFamily="34" charset="0"/>
              <a:cs typeface="Arial" pitchFamily="34" charset="0"/>
            </a:endParaRPr>
          </a:p>
        </p:txBody>
      </p:sp>
      <p:cxnSp>
        <p:nvCxnSpPr>
          <p:cNvPr id="7" name="Straight Arrow Connector 6"/>
          <p:cNvCxnSpPr>
            <a:stCxn id="3" idx="1"/>
          </p:cNvCxnSpPr>
          <p:nvPr/>
        </p:nvCxnSpPr>
        <p:spPr>
          <a:xfrm flipH="1" flipV="1">
            <a:off x="2955892" y="2636912"/>
            <a:ext cx="840938" cy="602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28" idx="1"/>
          </p:cNvCxnSpPr>
          <p:nvPr/>
        </p:nvCxnSpPr>
        <p:spPr>
          <a:xfrm>
            <a:off x="2987824" y="1880828"/>
            <a:ext cx="39604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28" idx="3"/>
            <a:endCxn id="27" idx="1"/>
          </p:cNvCxnSpPr>
          <p:nvPr/>
        </p:nvCxnSpPr>
        <p:spPr>
          <a:xfrm>
            <a:off x="5976156" y="1880828"/>
            <a:ext cx="27902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a:stCxn id="27" idx="2"/>
            <a:endCxn id="26" idx="0"/>
          </p:cNvCxnSpPr>
          <p:nvPr/>
        </p:nvCxnSpPr>
        <p:spPr>
          <a:xfrm>
            <a:off x="7551325" y="2636912"/>
            <a:ext cx="0"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a:stCxn id="26" idx="2"/>
            <a:endCxn id="25" idx="0"/>
          </p:cNvCxnSpPr>
          <p:nvPr/>
        </p:nvCxnSpPr>
        <p:spPr>
          <a:xfrm flipH="1">
            <a:off x="7524328" y="4581128"/>
            <a:ext cx="0" cy="4072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a:stCxn id="25" idx="1"/>
            <a:endCxn id="23" idx="3"/>
          </p:cNvCxnSpPr>
          <p:nvPr/>
        </p:nvCxnSpPr>
        <p:spPr>
          <a:xfrm flipH="1">
            <a:off x="5868144" y="5744496"/>
            <a:ext cx="360040" cy="247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23" idx="1"/>
            <a:endCxn id="19" idx="3"/>
          </p:cNvCxnSpPr>
          <p:nvPr/>
        </p:nvCxnSpPr>
        <p:spPr>
          <a:xfrm flipH="1">
            <a:off x="2955892" y="5769260"/>
            <a:ext cx="31996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a:stCxn id="19" idx="0"/>
            <a:endCxn id="18" idx="2"/>
          </p:cNvCxnSpPr>
          <p:nvPr/>
        </p:nvCxnSpPr>
        <p:spPr>
          <a:xfrm flipV="1">
            <a:off x="1659748" y="4581128"/>
            <a:ext cx="0"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18" idx="0"/>
            <a:endCxn id="4" idx="2"/>
          </p:cNvCxnSpPr>
          <p:nvPr/>
        </p:nvCxnSpPr>
        <p:spPr>
          <a:xfrm flipV="1">
            <a:off x="1659748" y="2636912"/>
            <a:ext cx="0"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a:stCxn id="3" idx="0"/>
            <a:endCxn id="28" idx="2"/>
          </p:cNvCxnSpPr>
          <p:nvPr/>
        </p:nvCxnSpPr>
        <p:spPr>
          <a:xfrm flipH="1" flipV="1">
            <a:off x="4680012" y="2636912"/>
            <a:ext cx="26876"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a:stCxn id="3" idx="6"/>
            <a:endCxn id="26" idx="1"/>
          </p:cNvCxnSpPr>
          <p:nvPr/>
        </p:nvCxnSpPr>
        <p:spPr>
          <a:xfrm flipV="1">
            <a:off x="5993904" y="3825044"/>
            <a:ext cx="315385"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a:stCxn id="3" idx="4"/>
          </p:cNvCxnSpPr>
          <p:nvPr/>
        </p:nvCxnSpPr>
        <p:spPr>
          <a:xfrm>
            <a:off x="4706888" y="4653137"/>
            <a:ext cx="0" cy="3600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a:stCxn id="3" idx="2"/>
            <a:endCxn id="18" idx="3"/>
          </p:cNvCxnSpPr>
          <p:nvPr/>
        </p:nvCxnSpPr>
        <p:spPr>
          <a:xfrm flipH="1" flipV="1">
            <a:off x="2955892" y="3825044"/>
            <a:ext cx="463980"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2" name="Straight Arrow Connector 51"/>
          <p:cNvCxnSpPr>
            <a:stCxn id="3" idx="7"/>
          </p:cNvCxnSpPr>
          <p:nvPr/>
        </p:nvCxnSpPr>
        <p:spPr>
          <a:xfrm flipV="1">
            <a:off x="5616946" y="2636912"/>
            <a:ext cx="692343" cy="6025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a:stCxn id="3" idx="5"/>
          </p:cNvCxnSpPr>
          <p:nvPr/>
        </p:nvCxnSpPr>
        <p:spPr>
          <a:xfrm>
            <a:off x="5616946" y="4410594"/>
            <a:ext cx="692343" cy="60258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a:stCxn id="3" idx="3"/>
          </p:cNvCxnSpPr>
          <p:nvPr/>
        </p:nvCxnSpPr>
        <p:spPr>
          <a:xfrm flipH="1">
            <a:off x="2955892" y="4410594"/>
            <a:ext cx="840938" cy="60258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flipH="1" flipV="1">
            <a:off x="2955892" y="2636912"/>
            <a:ext cx="840938" cy="6025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75248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heel(1)">
                                      <p:cBhvr>
                                        <p:cTn id="33" dur="2000"/>
                                        <p:tgtEl>
                                          <p:spTgt spid="3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heel(1)">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circle(in)">
                                      <p:cBhvr>
                                        <p:cTn id="41" dur="2000"/>
                                        <p:tgtEl>
                                          <p:spTgt spid="3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ircle(in)">
                                      <p:cBhvr>
                                        <p:cTn id="44" dur="2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heel(1)">
                                      <p:cBhvr>
                                        <p:cTn id="65" dur="2000"/>
                                        <p:tgtEl>
                                          <p:spTgt spid="40"/>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heel(1)">
                                      <p:cBhvr>
                                        <p:cTn id="68" dur="2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heel(1)">
                                      <p:cBhvr>
                                        <p:cTn id="73" dur="20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heel(1)">
                                      <p:cBhvr>
                                        <p:cTn id="78" dur="2000"/>
                                        <p:tgtEl>
                                          <p:spTgt spid="57"/>
                                        </p:tgtEl>
                                      </p:cBhvr>
                                    </p:animEffect>
                                  </p:childTnLst>
                                </p:cTn>
                              </p:par>
                              <p:par>
                                <p:cTn id="79" presetID="21" presetClass="entr" presetSubtype="1"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heel(1)">
                                      <p:cBhvr>
                                        <p:cTn id="81" dur="2000"/>
                                        <p:tgtEl>
                                          <p:spTgt spid="56"/>
                                        </p:tgtEl>
                                      </p:cBhvr>
                                    </p:animEffect>
                                  </p:childTnLst>
                                </p:cTn>
                              </p:par>
                              <p:par>
                                <p:cTn id="82" presetID="21" presetClass="entr" presetSubtype="1"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heel(1)">
                                      <p:cBhvr>
                                        <p:cTn id="84" dur="2000"/>
                                        <p:tgtEl>
                                          <p:spTgt spid="50"/>
                                        </p:tgtEl>
                                      </p:cBhvr>
                                    </p:animEffect>
                                  </p:childTnLst>
                                </p:cTn>
                              </p:par>
                              <p:par>
                                <p:cTn id="85" presetID="21" presetClass="entr" presetSubtype="1"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heel(1)">
                                      <p:cBhvr>
                                        <p:cTn id="87" dur="2000"/>
                                        <p:tgtEl>
                                          <p:spTgt spid="52"/>
                                        </p:tgtEl>
                                      </p:cBhvr>
                                    </p:animEffect>
                                  </p:childTnLst>
                                </p:cTn>
                              </p:par>
                              <p:par>
                                <p:cTn id="88" presetID="21" presetClass="entr" presetSubtype="1" fill="hold"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heel(1)">
                                      <p:cBhvr>
                                        <p:cTn id="90" dur="2000"/>
                                        <p:tgtEl>
                                          <p:spTgt spid="46"/>
                                        </p:tgtEl>
                                      </p:cBhvr>
                                    </p:animEffect>
                                  </p:childTnLst>
                                </p:cTn>
                              </p:par>
                              <p:par>
                                <p:cTn id="91" presetID="21" presetClass="entr" presetSubtype="1"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heel(1)">
                                      <p:cBhvr>
                                        <p:cTn id="93" dur="2000"/>
                                        <p:tgtEl>
                                          <p:spTgt spid="54"/>
                                        </p:tgtEl>
                                      </p:cBhvr>
                                    </p:animEffect>
                                  </p:childTnLst>
                                </p:cTn>
                              </p:par>
                              <p:par>
                                <p:cTn id="94" presetID="21" presetClass="entr" presetSubtype="1" fill="hold"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wheel(1)">
                                      <p:cBhvr>
                                        <p:cTn id="96" dur="2000"/>
                                        <p:tgtEl>
                                          <p:spTgt spid="48"/>
                                        </p:tgtEl>
                                      </p:cBhvr>
                                    </p:animEffect>
                                  </p:childTnLst>
                                </p:cTn>
                              </p:par>
                              <p:par>
                                <p:cTn id="97" presetID="21" presetClass="entr" presetSubtype="1"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heel(1)">
                                      <p:cBhvr>
                                        <p:cTn id="9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3" grpId="0" animBg="1"/>
      <p:bldP spid="25" grpId="0" animBg="1"/>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3.1. </a:t>
            </a:r>
            <a:r>
              <a:rPr lang="vi-VN" sz="2800" b="1" dirty="0" smtClean="0">
                <a:latin typeface="Arial" pitchFamily="34" charset="0"/>
                <a:cs typeface="Arial" pitchFamily="34" charset="0"/>
              </a:rPr>
              <a:t>Quyền </a:t>
            </a:r>
            <a:r>
              <a:rPr lang="vi-VN" sz="2800" b="1" dirty="0">
                <a:latin typeface="Arial" pitchFamily="34" charset="0"/>
                <a:cs typeface="Arial" pitchFamily="34" charset="0"/>
              </a:rPr>
              <a:t>và nghĩa vụ của người lao độn</a:t>
            </a:r>
            <a:r>
              <a:rPr lang="en-US" sz="2800" b="1" dirty="0">
                <a:latin typeface="Arial" pitchFamily="34" charset="0"/>
                <a:cs typeface="Arial" pitchFamily="34" charset="0"/>
              </a:rPr>
              <a:t>g</a:t>
            </a:r>
          </a:p>
        </p:txBody>
      </p:sp>
      <p:sp>
        <p:nvSpPr>
          <p:cNvPr id="22" name="Slide Number Placeholder 21"/>
          <p:cNvSpPr>
            <a:spLocks noGrp="1"/>
          </p:cNvSpPr>
          <p:nvPr>
            <p:ph type="sldNum" sz="quarter" idx="12"/>
          </p:nvPr>
        </p:nvSpPr>
        <p:spPr/>
        <p:txBody>
          <a:bodyPr/>
          <a:lstStyle/>
          <a:p>
            <a:fld id="{65E4059A-0AFE-4B63-9A58-E52E626E316B}" type="slidenum">
              <a:rPr lang="en-US" smtClean="0"/>
              <a:pPr/>
              <a:t>14</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5" name="Oval 4"/>
          <p:cNvSpPr/>
          <p:nvPr/>
        </p:nvSpPr>
        <p:spPr>
          <a:xfrm>
            <a:off x="35496" y="1728518"/>
            <a:ext cx="1800200" cy="41044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err="1">
                <a:latin typeface="Arial" pitchFamily="34" charset="0"/>
                <a:cs typeface="Arial" pitchFamily="34" charset="0"/>
              </a:rPr>
              <a:t>Quyền</a:t>
            </a:r>
            <a:r>
              <a:rPr lang="en-US" sz="2400" b="1" dirty="0">
                <a:latin typeface="Arial" pitchFamily="34" charset="0"/>
                <a:cs typeface="Arial" pitchFamily="34" charset="0"/>
              </a:rPr>
              <a:t> </a:t>
            </a:r>
            <a:r>
              <a:rPr lang="en-US" sz="2400" b="1" dirty="0" err="1">
                <a:latin typeface="Arial" pitchFamily="34" charset="0"/>
                <a:cs typeface="Arial" pitchFamily="34" charset="0"/>
              </a:rPr>
              <a:t>cơ</a:t>
            </a:r>
            <a:r>
              <a:rPr lang="en-US" sz="2400" b="1" dirty="0">
                <a:latin typeface="Arial" pitchFamily="34" charset="0"/>
                <a:cs typeface="Arial" pitchFamily="34" charset="0"/>
              </a:rPr>
              <a:t> </a:t>
            </a:r>
            <a:r>
              <a:rPr lang="en-US" sz="2400" b="1" dirty="0" err="1">
                <a:latin typeface="Arial" pitchFamily="34" charset="0"/>
                <a:cs typeface="Arial" pitchFamily="34" charset="0"/>
              </a:rPr>
              <a:t>bản</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a:latin typeface="Arial" pitchFamily="34" charset="0"/>
                <a:cs typeface="Arial" pitchFamily="34" charset="0"/>
              </a:rPr>
              <a:t>người</a:t>
            </a:r>
            <a:r>
              <a:rPr lang="en-US" sz="2400" b="1" dirty="0">
                <a:latin typeface="Arial" pitchFamily="34" charset="0"/>
                <a:cs typeface="Arial" pitchFamily="34" charset="0"/>
              </a:rPr>
              <a:t> </a:t>
            </a:r>
            <a:r>
              <a:rPr lang="en-US" sz="2400" b="1" dirty="0" err="1">
                <a:latin typeface="Arial" pitchFamily="34" charset="0"/>
                <a:cs typeface="Arial" pitchFamily="34" charset="0"/>
              </a:rPr>
              <a:t>lao</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endParaRPr lang="en-US" sz="2400" dirty="0">
              <a:latin typeface="Arial" pitchFamily="34" charset="0"/>
              <a:cs typeface="Arial" pitchFamily="34" charset="0"/>
            </a:endParaRPr>
          </a:p>
        </p:txBody>
      </p:sp>
      <p:sp>
        <p:nvSpPr>
          <p:cNvPr id="6" name="Rounded Rectangle 5"/>
          <p:cNvSpPr/>
          <p:nvPr/>
        </p:nvSpPr>
        <p:spPr>
          <a:xfrm>
            <a:off x="2267744" y="980728"/>
            <a:ext cx="6552728"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solidFill>
                  <a:srgbClr val="FFFFFF"/>
                </a:solidFill>
                <a:latin typeface="Arial" pitchFamily="34" charset="0"/>
                <a:cs typeface="Arial" pitchFamily="34" charset="0"/>
              </a:rPr>
              <a:t>Quyền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được</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làm</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việc</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tự</a:t>
            </a:r>
            <a:r>
              <a:rPr lang="en-US" sz="2400" dirty="0">
                <a:solidFill>
                  <a:srgbClr val="FFFFFF"/>
                </a:solidFill>
                <a:latin typeface="Arial" pitchFamily="34" charset="0"/>
                <a:cs typeface="Arial" pitchFamily="34" charset="0"/>
              </a:rPr>
              <a:t> do </a:t>
            </a:r>
            <a:r>
              <a:rPr lang="en-US" sz="2400" dirty="0" err="1">
                <a:solidFill>
                  <a:srgbClr val="FFFFFF"/>
                </a:solidFill>
                <a:latin typeface="Arial" pitchFamily="34" charset="0"/>
                <a:cs typeface="Arial" pitchFamily="34" charset="0"/>
              </a:rPr>
              <a:t>lựa</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chọn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việc</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làm</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và</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nghề</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nghiệp</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phù</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hợp</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với</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điều</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kiện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và</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khả</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năng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của</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mình</a:t>
            </a:r>
            <a:endParaRPr lang="en-US" sz="2400" dirty="0">
              <a:solidFill>
                <a:srgbClr val="FFFFFF"/>
              </a:solidFill>
              <a:latin typeface="Arial" pitchFamily="34" charset="0"/>
              <a:cs typeface="Arial" pitchFamily="34" charset="0"/>
            </a:endParaRPr>
          </a:p>
        </p:txBody>
      </p:sp>
      <p:sp>
        <p:nvSpPr>
          <p:cNvPr id="35" name="Rounded Rectangle 34"/>
          <p:cNvSpPr/>
          <p:nvPr/>
        </p:nvSpPr>
        <p:spPr>
          <a:xfrm>
            <a:off x="2267744" y="2218719"/>
            <a:ext cx="6552728" cy="7920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solidFill>
                  <a:srgbClr val="FFFFFF"/>
                </a:solidFill>
                <a:latin typeface="Arial" pitchFamily="34" charset="0"/>
                <a:cs typeface="Arial" pitchFamily="34" charset="0"/>
              </a:rPr>
              <a:t>Quyền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được</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trả</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công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lương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trên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cơ</a:t>
            </a:r>
            <a:r>
              <a:rPr lang="en-US" sz="2400" dirty="0">
                <a:solidFill>
                  <a:srgbClr val="FFFFFF"/>
                </a:solidFill>
                <a:latin typeface="Arial" pitchFamily="34" charset="0"/>
                <a:cs typeface="Arial" pitchFamily="34" charset="0"/>
              </a:rPr>
              <a:t> sở </a:t>
            </a:r>
            <a:r>
              <a:rPr lang="en-US" sz="2400" dirty="0" err="1">
                <a:solidFill>
                  <a:srgbClr val="FFFFFF"/>
                </a:solidFill>
                <a:latin typeface="Arial" pitchFamily="34" charset="0"/>
                <a:cs typeface="Arial" pitchFamily="34" charset="0"/>
              </a:rPr>
              <a:t>thỏa</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thuận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với</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người</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sử</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dụng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lao</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động</a:t>
            </a:r>
            <a:endParaRPr lang="en-US" sz="2400" dirty="0">
              <a:solidFill>
                <a:srgbClr val="FFFFFF"/>
              </a:solidFill>
              <a:latin typeface="Arial" pitchFamily="34" charset="0"/>
              <a:cs typeface="Arial" pitchFamily="34" charset="0"/>
            </a:endParaRPr>
          </a:p>
        </p:txBody>
      </p:sp>
      <p:sp>
        <p:nvSpPr>
          <p:cNvPr id="37" name="Rounded Rectangle 36"/>
          <p:cNvSpPr/>
          <p:nvPr/>
        </p:nvSpPr>
        <p:spPr>
          <a:xfrm>
            <a:off x="2267744" y="3140968"/>
            <a:ext cx="6552728" cy="7920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solidFill>
                  <a:srgbClr val="FFFFFF"/>
                </a:solidFill>
                <a:latin typeface="Arial" pitchFamily="34" charset="0"/>
                <a:cs typeface="Arial" pitchFamily="34" charset="0"/>
              </a:rPr>
              <a:t>Quyền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được</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làm</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việc</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trong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điều</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kiện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đảm</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bảo</a:t>
            </a:r>
            <a:r>
              <a:rPr lang="en-US" sz="2400" dirty="0">
                <a:solidFill>
                  <a:srgbClr val="FFFFFF"/>
                </a:solidFill>
                <a:latin typeface="Arial" pitchFamily="34" charset="0"/>
                <a:cs typeface="Arial" pitchFamily="34" charset="0"/>
              </a:rPr>
              <a:t> an </a:t>
            </a:r>
            <a:r>
              <a:rPr lang="en-US" sz="2400" dirty="0" err="1">
                <a:solidFill>
                  <a:srgbClr val="FFFFFF"/>
                </a:solidFill>
                <a:latin typeface="Arial" pitchFamily="34" charset="0"/>
                <a:cs typeface="Arial" pitchFamily="34" charset="0"/>
              </a:rPr>
              <a:t>toàn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lao</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động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và</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vệ</a:t>
            </a:r>
            <a:r>
              <a:rPr lang="en-US" sz="2400" dirty="0">
                <a:solidFill>
                  <a:srgbClr val="FFFFFF"/>
                </a:solidFill>
                <a:latin typeface="Arial" pitchFamily="34" charset="0"/>
                <a:cs typeface="Arial" pitchFamily="34" charset="0"/>
              </a:rPr>
              <a:t> sinh </a:t>
            </a:r>
            <a:r>
              <a:rPr lang="en-US" sz="2400" dirty="0" err="1">
                <a:solidFill>
                  <a:srgbClr val="FFFFFF"/>
                </a:solidFill>
                <a:latin typeface="Arial" pitchFamily="34" charset="0"/>
                <a:cs typeface="Arial" pitchFamily="34" charset="0"/>
              </a:rPr>
              <a:t>lao</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động</a:t>
            </a:r>
            <a:endParaRPr lang="en-US" sz="2400" dirty="0">
              <a:solidFill>
                <a:srgbClr val="FFFFFF"/>
              </a:solidFill>
              <a:latin typeface="Arial" pitchFamily="34" charset="0"/>
              <a:cs typeface="Arial" pitchFamily="34" charset="0"/>
            </a:endParaRPr>
          </a:p>
        </p:txBody>
      </p:sp>
      <p:sp>
        <p:nvSpPr>
          <p:cNvPr id="39" name="Rounded Rectangle 38"/>
          <p:cNvSpPr/>
          <p:nvPr/>
        </p:nvSpPr>
        <p:spPr>
          <a:xfrm>
            <a:off x="2267744" y="4077072"/>
            <a:ext cx="6552728"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solidFill>
                  <a:srgbClr val="FFFFFF"/>
                </a:solidFill>
                <a:latin typeface="Arial" pitchFamily="34" charset="0"/>
                <a:cs typeface="Arial" pitchFamily="34" charset="0"/>
              </a:rPr>
              <a:t>Quyền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được</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nghỉ</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ngơi</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theo</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chế</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độ</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quy</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định</a:t>
            </a:r>
            <a:endParaRPr lang="en-US" sz="2400" dirty="0">
              <a:solidFill>
                <a:srgbClr val="FFFFFF"/>
              </a:solidFill>
              <a:latin typeface="Arial" pitchFamily="34" charset="0"/>
              <a:cs typeface="Arial" pitchFamily="34" charset="0"/>
            </a:endParaRPr>
          </a:p>
        </p:txBody>
      </p:sp>
      <p:sp>
        <p:nvSpPr>
          <p:cNvPr id="41" name="Rounded Rectangle 40"/>
          <p:cNvSpPr/>
          <p:nvPr/>
        </p:nvSpPr>
        <p:spPr>
          <a:xfrm>
            <a:off x="2267744" y="4797152"/>
            <a:ext cx="6552728" cy="7920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solidFill>
                  <a:srgbClr val="FFFFFF"/>
                </a:solidFill>
                <a:latin typeface="Arial" pitchFamily="34" charset="0"/>
                <a:cs typeface="Arial" pitchFamily="34" charset="0"/>
              </a:rPr>
              <a:t>Quyền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được</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tham</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gia</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đóng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và</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hưởng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bảo</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hiểm</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xã</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hội</a:t>
            </a:r>
            <a:endParaRPr lang="en-US" sz="2400" dirty="0">
              <a:solidFill>
                <a:srgbClr val="FFFFFF"/>
              </a:solidFill>
              <a:latin typeface="Arial" pitchFamily="34" charset="0"/>
              <a:cs typeface="Arial" pitchFamily="34" charset="0"/>
            </a:endParaRPr>
          </a:p>
        </p:txBody>
      </p:sp>
      <p:sp>
        <p:nvSpPr>
          <p:cNvPr id="43" name="Rounded Rectangle 42"/>
          <p:cNvSpPr/>
          <p:nvPr/>
        </p:nvSpPr>
        <p:spPr>
          <a:xfrm>
            <a:off x="2267744" y="5719401"/>
            <a:ext cx="6552728" cy="7920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solidFill>
                  <a:srgbClr val="FFFFFF"/>
                </a:solidFill>
                <a:latin typeface="Arial" pitchFamily="34" charset="0"/>
                <a:cs typeface="Arial" pitchFamily="34" charset="0"/>
              </a:rPr>
              <a:t>Quyền</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được</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thành</a:t>
            </a:r>
            <a:r>
              <a:rPr lang="en-US" sz="2400" dirty="0">
                <a:solidFill>
                  <a:srgbClr val="FFFFFF"/>
                </a:solidFill>
                <a:latin typeface="Arial" pitchFamily="34" charset="0"/>
                <a:cs typeface="Arial" pitchFamily="34" charset="0"/>
              </a:rPr>
              <a:t> lập, </a:t>
            </a:r>
            <a:r>
              <a:rPr lang="en-US" sz="2400" dirty="0" err="1">
                <a:solidFill>
                  <a:srgbClr val="FFFFFF"/>
                </a:solidFill>
                <a:latin typeface="Arial" pitchFamily="34" charset="0"/>
                <a:cs typeface="Arial" pitchFamily="34" charset="0"/>
              </a:rPr>
              <a:t>gia</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nhập</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hoạt</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động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công</a:t>
            </a:r>
            <a:r>
              <a:rPr lang="en-US" sz="2400" dirty="0">
                <a:solidFill>
                  <a:srgbClr val="FFFFFF"/>
                </a:solidFill>
                <a:latin typeface="Arial" pitchFamily="34" charset="0"/>
                <a:cs typeface="Arial" pitchFamily="34" charset="0"/>
              </a:rPr>
              <a:t> </a:t>
            </a:r>
            <a:r>
              <a:rPr lang="en-US" sz="2400" dirty="0" err="1">
                <a:solidFill>
                  <a:srgbClr val="FFFFFF"/>
                </a:solidFill>
                <a:latin typeface="Arial" pitchFamily="34" charset="0"/>
                <a:cs typeface="Arial" pitchFamily="34" charset="0"/>
              </a:rPr>
              <a:t>đoàn</a:t>
            </a:r>
            <a:endParaRPr lang="en-US" sz="2400" dirty="0">
              <a:solidFill>
                <a:srgbClr val="FFFFFF"/>
              </a:solidFill>
              <a:latin typeface="Arial" pitchFamily="34" charset="0"/>
              <a:cs typeface="Arial" pitchFamily="34" charset="0"/>
            </a:endParaRPr>
          </a:p>
        </p:txBody>
      </p:sp>
      <p:sp>
        <p:nvSpPr>
          <p:cNvPr id="8" name="Left Brace 7"/>
          <p:cNvSpPr/>
          <p:nvPr/>
        </p:nvSpPr>
        <p:spPr>
          <a:xfrm>
            <a:off x="1835696" y="1520788"/>
            <a:ext cx="432048" cy="4594657"/>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0491230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in)">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heel(1)">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7" grpId="0" animBg="1"/>
      <p:bldP spid="39" grpId="0" animBg="1"/>
      <p:bldP spid="41"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4.1. </a:t>
            </a:r>
            <a:r>
              <a:rPr lang="vi-VN" sz="2800" b="1" dirty="0" smtClean="0">
                <a:latin typeface="Arial" pitchFamily="34" charset="0"/>
                <a:cs typeface="Arial" pitchFamily="34" charset="0"/>
              </a:rPr>
              <a:t>Quyền </a:t>
            </a:r>
            <a:r>
              <a:rPr lang="vi-VN" sz="2800" b="1" dirty="0">
                <a:latin typeface="Arial" pitchFamily="34" charset="0"/>
                <a:cs typeface="Arial" pitchFamily="34" charset="0"/>
              </a:rPr>
              <a:t>và nghĩa vụ của người lao độn</a:t>
            </a:r>
            <a:r>
              <a:rPr lang="en-US" sz="2800" b="1" dirty="0">
                <a:latin typeface="Arial" pitchFamily="34" charset="0"/>
                <a:cs typeface="Arial" pitchFamily="34" charset="0"/>
              </a:rPr>
              <a:t>g</a:t>
            </a:r>
          </a:p>
        </p:txBody>
      </p:sp>
      <p:sp>
        <p:nvSpPr>
          <p:cNvPr id="22" name="Slide Number Placeholder 21"/>
          <p:cNvSpPr>
            <a:spLocks noGrp="1"/>
          </p:cNvSpPr>
          <p:nvPr>
            <p:ph type="sldNum" sz="quarter" idx="12"/>
          </p:nvPr>
        </p:nvSpPr>
        <p:spPr/>
        <p:txBody>
          <a:bodyPr/>
          <a:lstStyle/>
          <a:p>
            <a:fld id="{65E4059A-0AFE-4B63-9A58-E52E626E316B}" type="slidenum">
              <a:rPr lang="en-US" smtClean="0"/>
              <a:pPr/>
              <a:t>15</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6" name="Rounded Rectangle 5"/>
          <p:cNvSpPr/>
          <p:nvPr/>
        </p:nvSpPr>
        <p:spPr>
          <a:xfrm>
            <a:off x="395536" y="980728"/>
            <a:ext cx="6552728" cy="16561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solidFill>
                  <a:schemeClr val="bg1"/>
                </a:solidFill>
                <a:latin typeface="Arial" pitchFamily="34" charset="0"/>
                <a:cs typeface="Arial" pitchFamily="34" charset="0"/>
              </a:rPr>
              <a:t>Nghĩa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vụ</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thực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hiện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nghiêm</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túc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những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thỏa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thuận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trong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hợp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đồng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lao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động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những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quy</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định</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trong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thỏa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ước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lao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động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tập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thể</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nội</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quy</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lao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động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của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doanh</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nghiệp</a:t>
            </a:r>
            <a:endParaRPr lang="en-US" sz="2400" dirty="0">
              <a:solidFill>
                <a:schemeClr val="bg1"/>
              </a:solidFill>
              <a:latin typeface="Arial" pitchFamily="34" charset="0"/>
              <a:cs typeface="Arial" pitchFamily="34" charset="0"/>
            </a:endParaRPr>
          </a:p>
        </p:txBody>
      </p:sp>
      <p:sp>
        <p:nvSpPr>
          <p:cNvPr id="37" name="Rounded Rectangle 36"/>
          <p:cNvSpPr/>
          <p:nvPr/>
        </p:nvSpPr>
        <p:spPr>
          <a:xfrm>
            <a:off x="382394" y="2825226"/>
            <a:ext cx="65527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solidFill>
                  <a:schemeClr val="bg1"/>
                </a:solidFill>
                <a:latin typeface="Arial" pitchFamily="34" charset="0"/>
                <a:cs typeface="Arial" pitchFamily="34" charset="0"/>
              </a:rPr>
              <a:t>Nghĩa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vụ</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thực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hiện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nghiêm</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túc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các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quy</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định</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về</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kỷ</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luật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lao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động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về</a:t>
            </a:r>
            <a:r>
              <a:rPr lang="en-US" sz="2400" dirty="0">
                <a:solidFill>
                  <a:schemeClr val="bg1"/>
                </a:solidFill>
                <a:latin typeface="Arial" pitchFamily="34" charset="0"/>
                <a:cs typeface="Arial" pitchFamily="34" charset="0"/>
              </a:rPr>
              <a:t> an </a:t>
            </a:r>
            <a:r>
              <a:rPr lang="en-US" sz="2400" dirty="0" err="1">
                <a:solidFill>
                  <a:schemeClr val="bg1"/>
                </a:solidFill>
                <a:latin typeface="Arial" pitchFamily="34" charset="0"/>
                <a:cs typeface="Arial" pitchFamily="34" charset="0"/>
              </a:rPr>
              <a:t>toàn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lao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động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và</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vệ</a:t>
            </a:r>
            <a:r>
              <a:rPr lang="en-US" sz="2400" dirty="0">
                <a:solidFill>
                  <a:schemeClr val="bg1"/>
                </a:solidFill>
                <a:latin typeface="Arial" pitchFamily="34" charset="0"/>
                <a:cs typeface="Arial" pitchFamily="34" charset="0"/>
              </a:rPr>
              <a:t> sinh </a:t>
            </a:r>
            <a:r>
              <a:rPr lang="en-US" sz="2400" dirty="0" err="1">
                <a:solidFill>
                  <a:schemeClr val="bg1"/>
                </a:solidFill>
                <a:latin typeface="Arial" pitchFamily="34" charset="0"/>
                <a:cs typeface="Arial" pitchFamily="34" charset="0"/>
              </a:rPr>
              <a:t>lao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động</a:t>
            </a:r>
            <a:endParaRPr lang="en-US" sz="2400" dirty="0">
              <a:solidFill>
                <a:schemeClr val="bg1"/>
              </a:solidFill>
              <a:latin typeface="Arial" pitchFamily="34" charset="0"/>
              <a:cs typeface="Arial" pitchFamily="34" charset="0"/>
            </a:endParaRPr>
          </a:p>
        </p:txBody>
      </p:sp>
      <p:sp>
        <p:nvSpPr>
          <p:cNvPr id="41" name="Rounded Rectangle 40"/>
          <p:cNvSpPr/>
          <p:nvPr/>
        </p:nvSpPr>
        <p:spPr>
          <a:xfrm>
            <a:off x="382394" y="4179523"/>
            <a:ext cx="6552728"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solidFill>
                  <a:schemeClr val="bg1"/>
                </a:solidFill>
                <a:latin typeface="Arial" pitchFamily="34" charset="0"/>
                <a:cs typeface="Arial" pitchFamily="34" charset="0"/>
              </a:rPr>
              <a:t>Nghĩa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vụ</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chấp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hành</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sự</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điều</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hành</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hợp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pháp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của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người</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sử</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dụng</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lao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động</a:t>
            </a:r>
            <a:endParaRPr lang="en-US" sz="2400" dirty="0">
              <a:solidFill>
                <a:schemeClr val="bg1"/>
              </a:solidFill>
              <a:latin typeface="Arial" pitchFamily="34" charset="0"/>
              <a:cs typeface="Arial" pitchFamily="34" charset="0"/>
            </a:endParaRPr>
          </a:p>
        </p:txBody>
      </p:sp>
      <p:sp>
        <p:nvSpPr>
          <p:cNvPr id="43" name="Rounded Rectangle 42"/>
          <p:cNvSpPr/>
          <p:nvPr/>
        </p:nvSpPr>
        <p:spPr>
          <a:xfrm>
            <a:off x="395536" y="5176513"/>
            <a:ext cx="6552728" cy="113859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solidFill>
                  <a:schemeClr val="bg1"/>
                </a:solidFill>
                <a:latin typeface="Arial" pitchFamily="34" charset="0"/>
                <a:cs typeface="Arial" pitchFamily="34" charset="0"/>
              </a:rPr>
              <a:t>Thực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hiện</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các</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quy</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định</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của</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pháp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luật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về</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bảo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hiểm</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xã</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hội</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và</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pháp</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luật</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về</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bảo</a:t>
            </a:r>
            <a:r>
              <a:rPr lang="en-US" sz="2400" dirty="0">
                <a:solidFill>
                  <a:schemeClr val="bg1"/>
                </a:solidFill>
                <a:latin typeface="Arial" pitchFamily="34" charset="0"/>
                <a:cs typeface="Arial" pitchFamily="34" charset="0"/>
              </a:rPr>
              <a:t> </a:t>
            </a:r>
            <a:r>
              <a:rPr lang="en-US" sz="2400" dirty="0" err="1">
                <a:solidFill>
                  <a:schemeClr val="bg1"/>
                </a:solidFill>
                <a:latin typeface="Arial" pitchFamily="34" charset="0"/>
                <a:cs typeface="Arial" pitchFamily="34" charset="0"/>
              </a:rPr>
              <a:t>hiểm</a:t>
            </a:r>
            <a:r>
              <a:rPr lang="en-US" sz="2400" dirty="0">
                <a:solidFill>
                  <a:schemeClr val="bg1"/>
                </a:solidFill>
                <a:latin typeface="Arial" pitchFamily="34" charset="0"/>
                <a:cs typeface="Arial" pitchFamily="34" charset="0"/>
              </a:rPr>
              <a:t> y </a:t>
            </a:r>
            <a:r>
              <a:rPr lang="en-US" sz="2400" dirty="0" err="1">
                <a:solidFill>
                  <a:schemeClr val="bg1"/>
                </a:solidFill>
                <a:latin typeface="Arial" pitchFamily="34" charset="0"/>
                <a:cs typeface="Arial" pitchFamily="34" charset="0"/>
              </a:rPr>
              <a:t>tế</a:t>
            </a:r>
            <a:endParaRPr lang="en-US" sz="2400" dirty="0">
              <a:solidFill>
                <a:schemeClr val="bg1"/>
              </a:solidFill>
              <a:latin typeface="Arial" pitchFamily="34" charset="0"/>
              <a:cs typeface="Arial" pitchFamily="34" charset="0"/>
            </a:endParaRPr>
          </a:p>
        </p:txBody>
      </p:sp>
      <p:sp>
        <p:nvSpPr>
          <p:cNvPr id="15" name="Oval 14"/>
          <p:cNvSpPr/>
          <p:nvPr/>
        </p:nvSpPr>
        <p:spPr>
          <a:xfrm>
            <a:off x="7343800" y="1700808"/>
            <a:ext cx="1800200" cy="41044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err="1" smtClean="0">
                <a:latin typeface="Arial" pitchFamily="34" charset="0"/>
                <a:cs typeface="Arial" pitchFamily="34" charset="0"/>
              </a:rPr>
              <a:t>Nghĩa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vụ</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cơ</a:t>
            </a:r>
            <a:r>
              <a:rPr lang="en-US" sz="2400" b="1" dirty="0">
                <a:latin typeface="Arial" pitchFamily="34" charset="0"/>
                <a:cs typeface="Arial" pitchFamily="34" charset="0"/>
              </a:rPr>
              <a:t> </a:t>
            </a:r>
            <a:r>
              <a:rPr lang="en-US" sz="2400" b="1" dirty="0" err="1">
                <a:latin typeface="Arial" pitchFamily="34" charset="0"/>
                <a:cs typeface="Arial" pitchFamily="34" charset="0"/>
              </a:rPr>
              <a:t>bản</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a:latin typeface="Arial" pitchFamily="34" charset="0"/>
                <a:cs typeface="Arial" pitchFamily="34" charset="0"/>
              </a:rPr>
              <a:t>người</a:t>
            </a:r>
            <a:r>
              <a:rPr lang="en-US" sz="2400" b="1" dirty="0">
                <a:latin typeface="Arial" pitchFamily="34" charset="0"/>
                <a:cs typeface="Arial" pitchFamily="34" charset="0"/>
              </a:rPr>
              <a:t> </a:t>
            </a:r>
            <a:r>
              <a:rPr lang="en-US" sz="2400" b="1" dirty="0" err="1">
                <a:latin typeface="Arial" pitchFamily="34" charset="0"/>
                <a:cs typeface="Arial" pitchFamily="34" charset="0"/>
              </a:rPr>
              <a:t>lao</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endParaRPr lang="en-US" sz="2400" dirty="0">
              <a:latin typeface="Arial" pitchFamily="34" charset="0"/>
              <a:cs typeface="Arial" pitchFamily="34" charset="0"/>
            </a:endParaRPr>
          </a:p>
        </p:txBody>
      </p:sp>
      <p:sp>
        <p:nvSpPr>
          <p:cNvPr id="3" name="Right Brace 2"/>
          <p:cNvSpPr/>
          <p:nvPr/>
        </p:nvSpPr>
        <p:spPr>
          <a:xfrm>
            <a:off x="6948264" y="1728518"/>
            <a:ext cx="395536" cy="401729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9636572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41"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fontScale="90000"/>
          </a:bodyPr>
          <a:lstStyle/>
          <a:p>
            <a:pPr algn="ctr"/>
            <a:r>
              <a:rPr lang="en-US" sz="2800" b="1" dirty="0" smtClean="0">
                <a:latin typeface="Arial" pitchFamily="34" charset="0"/>
                <a:cs typeface="Arial" pitchFamily="34" charset="0"/>
              </a:rPr>
              <a:t>4.2. </a:t>
            </a:r>
            <a:r>
              <a:rPr lang="vi-VN" sz="2800" b="1" dirty="0" smtClean="0">
                <a:latin typeface="Arial" pitchFamily="34" charset="0"/>
                <a:cs typeface="Arial" pitchFamily="34" charset="0"/>
              </a:rPr>
              <a:t>Quyền </a:t>
            </a:r>
            <a:r>
              <a:rPr lang="vi-VN" sz="2800" b="1" dirty="0">
                <a:latin typeface="Arial" pitchFamily="34" charset="0"/>
                <a:cs typeface="Arial" pitchFamily="34" charset="0"/>
              </a:rPr>
              <a:t>và nghĩa vụ của </a:t>
            </a:r>
            <a:r>
              <a:rPr lang="vi-VN" sz="2800" b="1" dirty="0" smtClean="0">
                <a:latin typeface="Arial" pitchFamily="34" charset="0"/>
                <a:cs typeface="Arial" pitchFamily="34" charset="0"/>
              </a:rPr>
              <a:t>người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dụng</a:t>
            </a:r>
            <a:r>
              <a:rPr lang="vi-VN" sz="2800" b="1" dirty="0" smtClean="0">
                <a:latin typeface="Arial" pitchFamily="34" charset="0"/>
                <a:cs typeface="Arial" pitchFamily="34" charset="0"/>
              </a:rPr>
              <a:t> </a:t>
            </a:r>
            <a:r>
              <a:rPr lang="vi-VN" sz="2800" b="1" dirty="0">
                <a:latin typeface="Arial" pitchFamily="34" charset="0"/>
                <a:cs typeface="Arial" pitchFamily="34" charset="0"/>
              </a:rPr>
              <a:t>lao độn</a:t>
            </a:r>
            <a:r>
              <a:rPr lang="en-US" sz="2800" b="1" dirty="0">
                <a:latin typeface="Arial" pitchFamily="34" charset="0"/>
                <a:cs typeface="Arial" pitchFamily="34" charset="0"/>
              </a:rPr>
              <a:t>g</a:t>
            </a: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16</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5" name="Oval 4"/>
          <p:cNvSpPr/>
          <p:nvPr/>
        </p:nvSpPr>
        <p:spPr>
          <a:xfrm>
            <a:off x="323528" y="1728518"/>
            <a:ext cx="1800200" cy="41044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err="1">
                <a:latin typeface="Arial" pitchFamily="34" charset="0"/>
                <a:cs typeface="Arial" pitchFamily="34" charset="0"/>
              </a:rPr>
              <a:t>Quyền</a:t>
            </a:r>
            <a:r>
              <a:rPr lang="en-US" sz="2400" b="1" dirty="0">
                <a:latin typeface="Arial" pitchFamily="34" charset="0"/>
                <a:cs typeface="Arial" pitchFamily="34" charset="0"/>
              </a:rPr>
              <a:t> </a:t>
            </a:r>
            <a:r>
              <a:rPr lang="en-US" sz="2400" b="1" dirty="0" err="1">
                <a:latin typeface="Arial" pitchFamily="34" charset="0"/>
                <a:cs typeface="Arial" pitchFamily="34" charset="0"/>
              </a:rPr>
              <a:t>cơ</a:t>
            </a:r>
            <a:r>
              <a:rPr lang="en-US" sz="2400" b="1" dirty="0">
                <a:latin typeface="Arial" pitchFamily="34" charset="0"/>
                <a:cs typeface="Arial" pitchFamily="34" charset="0"/>
              </a:rPr>
              <a:t> </a:t>
            </a:r>
            <a:r>
              <a:rPr lang="en-US" sz="2400" b="1" dirty="0" err="1">
                <a:latin typeface="Arial" pitchFamily="34" charset="0"/>
                <a:cs typeface="Arial" pitchFamily="34" charset="0"/>
              </a:rPr>
              <a:t>bản</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smtClean="0">
                <a:latin typeface="Arial" pitchFamily="34" charset="0"/>
                <a:cs typeface="Arial" pitchFamily="34" charset="0"/>
              </a:rPr>
              <a:t>người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dụng</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lao</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endParaRPr lang="en-US" sz="2400" dirty="0">
              <a:latin typeface="Arial" pitchFamily="34" charset="0"/>
              <a:cs typeface="Arial" pitchFamily="34" charset="0"/>
            </a:endParaRPr>
          </a:p>
        </p:txBody>
      </p:sp>
      <p:sp>
        <p:nvSpPr>
          <p:cNvPr id="6" name="Rounded Rectangle 5"/>
          <p:cNvSpPr/>
          <p:nvPr/>
        </p:nvSpPr>
        <p:spPr>
          <a:xfrm>
            <a:off x="3131840" y="980728"/>
            <a:ext cx="4680520" cy="18722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quyền</a:t>
            </a:r>
            <a:r>
              <a:rPr lang="en-US" sz="2400" dirty="0">
                <a:latin typeface="Arial" pitchFamily="34" charset="0"/>
                <a:cs typeface="Arial" pitchFamily="34" charset="0"/>
              </a:rPr>
              <a:t> </a:t>
            </a:r>
            <a:r>
              <a:rPr lang="en-US" sz="2400" dirty="0" err="1">
                <a:latin typeface="Arial" pitchFamily="34" charset="0"/>
                <a:cs typeface="Arial" pitchFamily="34" charset="0"/>
              </a:rPr>
              <a:t>chủ</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tuyển </a:t>
            </a:r>
            <a:r>
              <a:rPr lang="en-US" sz="2400" dirty="0" err="1">
                <a:latin typeface="Arial" pitchFamily="34" charset="0"/>
                <a:cs typeface="Arial" pitchFamily="34" charset="0"/>
              </a:rPr>
              <a:t>chọn</a:t>
            </a:r>
            <a:r>
              <a:rPr lang="en-US" sz="2400" dirty="0">
                <a:latin typeface="Arial" pitchFamily="34" charset="0"/>
                <a:cs typeface="Arial" pitchFamily="34" charset="0"/>
              </a:rPr>
              <a:t>, </a:t>
            </a:r>
            <a:r>
              <a:rPr lang="en-US" sz="2400" dirty="0" err="1">
                <a:latin typeface="Arial" pitchFamily="34" charset="0"/>
                <a:cs typeface="Arial" pitchFamily="34" charset="0"/>
              </a:rPr>
              <a:t>bố</a:t>
            </a:r>
            <a:r>
              <a:rPr lang="en-US" sz="2400" dirty="0">
                <a:latin typeface="Arial" pitchFamily="34" charset="0"/>
                <a:cs typeface="Arial" pitchFamily="34" charset="0"/>
              </a:rPr>
              <a:t> </a:t>
            </a:r>
            <a:r>
              <a:rPr lang="en-US" sz="2400" dirty="0" err="1">
                <a:latin typeface="Arial" pitchFamily="34" charset="0"/>
                <a:cs typeface="Arial" pitchFamily="34" charset="0"/>
              </a:rPr>
              <a:t>trí</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nhu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xuất</a:t>
            </a:r>
            <a:r>
              <a:rPr lang="en-US" sz="2400" dirty="0">
                <a:latin typeface="Arial" pitchFamily="34" charset="0"/>
                <a:cs typeface="Arial" pitchFamily="34" charset="0"/>
              </a:rPr>
              <a:t> </a:t>
            </a:r>
            <a:r>
              <a:rPr lang="en-US" sz="2400" dirty="0" err="1">
                <a:latin typeface="Arial" pitchFamily="34" charset="0"/>
                <a:cs typeface="Arial" pitchFamily="34" charset="0"/>
              </a:rPr>
              <a:t>kinh</a:t>
            </a:r>
            <a:r>
              <a:rPr lang="en-US" sz="2400" dirty="0">
                <a:latin typeface="Arial" pitchFamily="34" charset="0"/>
                <a:cs typeface="Arial" pitchFamily="34" charset="0"/>
              </a:rPr>
              <a:t> </a:t>
            </a:r>
            <a:r>
              <a:rPr lang="en-US" sz="2400" dirty="0" err="1">
                <a:latin typeface="Arial" pitchFamily="34" charset="0"/>
                <a:cs typeface="Arial" pitchFamily="34" charset="0"/>
              </a:rPr>
              <a:t>doanh</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doanh</a:t>
            </a:r>
            <a:r>
              <a:rPr lang="en-US" sz="2400" dirty="0">
                <a:latin typeface="Arial" pitchFamily="34" charset="0"/>
                <a:cs typeface="Arial" pitchFamily="34" charset="0"/>
              </a:rPr>
              <a:t> </a:t>
            </a:r>
            <a:r>
              <a:rPr lang="en-US" sz="2400" dirty="0" err="1">
                <a:latin typeface="Arial" pitchFamily="34" charset="0"/>
                <a:cs typeface="Arial" pitchFamily="34" charset="0"/>
              </a:rPr>
              <a:t>nghiệp</a:t>
            </a:r>
            <a:endParaRPr lang="en-US" sz="2400" dirty="0">
              <a:solidFill>
                <a:schemeClr val="bg1"/>
              </a:solidFill>
              <a:latin typeface="Arial" pitchFamily="34" charset="0"/>
              <a:cs typeface="Arial" pitchFamily="34" charset="0"/>
            </a:endParaRPr>
          </a:p>
        </p:txBody>
      </p:sp>
      <p:sp>
        <p:nvSpPr>
          <p:cNvPr id="37" name="Rounded Rectangle 36"/>
          <p:cNvSpPr/>
          <p:nvPr/>
        </p:nvSpPr>
        <p:spPr>
          <a:xfrm>
            <a:off x="3131840" y="3140968"/>
            <a:ext cx="4680520"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Arial" pitchFamily="34" charset="0"/>
                <a:cs typeface="Arial" pitchFamily="34" charset="0"/>
              </a:rPr>
              <a:t>Quyền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khen</a:t>
            </a:r>
            <a:r>
              <a:rPr lang="en-US" sz="2400" dirty="0">
                <a:latin typeface="Arial" pitchFamily="34" charset="0"/>
                <a:cs typeface="Arial" pitchFamily="34" charset="0"/>
              </a:rPr>
              <a:t> </a:t>
            </a:r>
            <a:r>
              <a:rPr lang="en-US" sz="2400" dirty="0" err="1">
                <a:latin typeface="Arial" pitchFamily="34" charset="0"/>
                <a:cs typeface="Arial" pitchFamily="34" charset="0"/>
              </a:rPr>
              <a:t>thưởng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xử</a:t>
            </a:r>
            <a:r>
              <a:rPr lang="en-US" sz="2400" dirty="0">
                <a:latin typeface="Arial" pitchFamily="34" charset="0"/>
                <a:cs typeface="Arial" pitchFamily="34" charset="0"/>
              </a:rPr>
              <a:t> </a:t>
            </a:r>
            <a:r>
              <a:rPr lang="en-US" sz="2400" dirty="0" err="1">
                <a:latin typeface="Arial" pitchFamily="34" charset="0"/>
                <a:cs typeface="Arial" pitchFamily="34" charset="0"/>
              </a:rPr>
              <a:t>lý</a:t>
            </a:r>
            <a:r>
              <a:rPr lang="en-US" sz="2400" dirty="0">
                <a:latin typeface="Arial" pitchFamily="34" charset="0"/>
                <a:cs typeface="Arial" pitchFamily="34" charset="0"/>
              </a:rPr>
              <a:t> vi </a:t>
            </a:r>
            <a:r>
              <a:rPr lang="en-US" sz="2400" dirty="0" err="1">
                <a:latin typeface="Arial" pitchFamily="34" charset="0"/>
                <a:cs typeface="Arial" pitchFamily="34" charset="0"/>
              </a:rPr>
              <a:t>phạm</a:t>
            </a:r>
            <a:r>
              <a:rPr lang="en-US" sz="2400" dirty="0">
                <a:latin typeface="Arial" pitchFamily="34" charset="0"/>
                <a:cs typeface="Arial" pitchFamily="34" charset="0"/>
              </a:rPr>
              <a:t> </a:t>
            </a:r>
            <a:r>
              <a:rPr lang="en-US" sz="2400" dirty="0" err="1">
                <a:latin typeface="Arial" pitchFamily="34" charset="0"/>
                <a:cs typeface="Arial" pitchFamily="34" charset="0"/>
              </a:rPr>
              <a:t>kỷ</a:t>
            </a:r>
            <a:r>
              <a:rPr lang="en-US" sz="2400" dirty="0">
                <a:latin typeface="Arial" pitchFamily="34" charset="0"/>
                <a:cs typeface="Arial" pitchFamily="34" charset="0"/>
              </a:rPr>
              <a:t> </a:t>
            </a:r>
            <a:r>
              <a:rPr lang="en-US" sz="2400" dirty="0" err="1">
                <a:latin typeface="Arial" pitchFamily="34" charset="0"/>
                <a:cs typeface="Arial" pitchFamily="34" charset="0"/>
              </a:rPr>
              <a:t>luật</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quy</a:t>
            </a:r>
            <a:r>
              <a:rPr lang="en-US" sz="2400" dirty="0">
                <a:latin typeface="Arial" pitchFamily="34" charset="0"/>
                <a:cs typeface="Arial" pitchFamily="34" charset="0"/>
              </a:rPr>
              <a:t> </a:t>
            </a:r>
            <a:r>
              <a:rPr lang="en-US" sz="2400" dirty="0" err="1">
                <a:latin typeface="Arial" pitchFamily="34" charset="0"/>
                <a:cs typeface="Arial" pitchFamily="34" charset="0"/>
              </a:rPr>
              <a:t>định</a:t>
            </a:r>
            <a:endParaRPr lang="en-US" sz="2400" dirty="0">
              <a:solidFill>
                <a:schemeClr val="bg1"/>
              </a:solidFill>
              <a:latin typeface="Arial" pitchFamily="34" charset="0"/>
              <a:cs typeface="Arial" pitchFamily="34" charset="0"/>
            </a:endParaRPr>
          </a:p>
        </p:txBody>
      </p:sp>
      <p:sp>
        <p:nvSpPr>
          <p:cNvPr id="41" name="Rounded Rectangle 40"/>
          <p:cNvSpPr/>
          <p:nvPr/>
        </p:nvSpPr>
        <p:spPr>
          <a:xfrm>
            <a:off x="3131840" y="4797152"/>
            <a:ext cx="4680520" cy="13182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Arial" pitchFamily="34" charset="0"/>
                <a:cs typeface="Arial" pitchFamily="34" charset="0"/>
              </a:rPr>
              <a:t>Quyền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đơn</a:t>
            </a:r>
            <a:r>
              <a:rPr lang="en-US" sz="2400" dirty="0">
                <a:latin typeface="Arial" pitchFamily="34" charset="0"/>
                <a:cs typeface="Arial" pitchFamily="34" charset="0"/>
              </a:rPr>
              <a:t> </a:t>
            </a:r>
            <a:r>
              <a:rPr lang="en-US" sz="2400" dirty="0" err="1">
                <a:latin typeface="Arial" pitchFamily="34" charset="0"/>
                <a:cs typeface="Arial" pitchFamily="34" charset="0"/>
              </a:rPr>
              <a:t>phương</a:t>
            </a:r>
            <a:r>
              <a:rPr lang="en-US" sz="2400" dirty="0">
                <a:latin typeface="Arial" pitchFamily="34" charset="0"/>
                <a:cs typeface="Arial" pitchFamily="34" charset="0"/>
              </a:rPr>
              <a:t> </a:t>
            </a:r>
            <a:r>
              <a:rPr lang="en-US" sz="2400" dirty="0" err="1">
                <a:latin typeface="Arial" pitchFamily="34" charset="0"/>
                <a:cs typeface="Arial" pitchFamily="34" charset="0"/>
              </a:rPr>
              <a:t>chấm</a:t>
            </a:r>
            <a:r>
              <a:rPr lang="en-US" sz="2400" dirty="0">
                <a:latin typeface="Arial" pitchFamily="34" charset="0"/>
                <a:cs typeface="Arial" pitchFamily="34" charset="0"/>
              </a:rPr>
              <a:t> </a:t>
            </a:r>
            <a:r>
              <a:rPr lang="en-US" sz="2400" dirty="0" err="1">
                <a:latin typeface="Arial" pitchFamily="34" charset="0"/>
                <a:cs typeface="Arial" pitchFamily="34" charset="0"/>
              </a:rPr>
              <a:t>dứt</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quy</a:t>
            </a:r>
            <a:r>
              <a:rPr lang="en-US" sz="2400" dirty="0">
                <a:latin typeface="Arial" pitchFamily="34" charset="0"/>
                <a:cs typeface="Arial" pitchFamily="34" charset="0"/>
              </a:rPr>
              <a:t> </a:t>
            </a:r>
            <a:r>
              <a:rPr lang="en-US" sz="2400" dirty="0" err="1">
                <a:latin typeface="Arial" pitchFamily="34" charset="0"/>
                <a:cs typeface="Arial" pitchFamily="34" charset="0"/>
              </a:rPr>
              <a:t>định</a:t>
            </a:r>
            <a:endParaRPr lang="en-US" sz="2400" dirty="0">
              <a:solidFill>
                <a:schemeClr val="bg1"/>
              </a:solidFill>
              <a:latin typeface="Arial" pitchFamily="34" charset="0"/>
              <a:cs typeface="Arial" pitchFamily="34" charset="0"/>
            </a:endParaRPr>
          </a:p>
        </p:txBody>
      </p:sp>
      <p:sp>
        <p:nvSpPr>
          <p:cNvPr id="8" name="Left Brace 7"/>
          <p:cNvSpPr/>
          <p:nvPr/>
        </p:nvSpPr>
        <p:spPr>
          <a:xfrm>
            <a:off x="2123728" y="1916833"/>
            <a:ext cx="1008112" cy="3672408"/>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6760134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fontScale="90000"/>
          </a:bodyPr>
          <a:lstStyle/>
          <a:p>
            <a:pPr algn="ctr"/>
            <a:r>
              <a:rPr lang="en-US" sz="2800" b="1" dirty="0" smtClean="0">
                <a:latin typeface="Arial" pitchFamily="34" charset="0"/>
                <a:cs typeface="Arial" pitchFamily="34" charset="0"/>
              </a:rPr>
              <a:t>4.2. </a:t>
            </a:r>
            <a:r>
              <a:rPr lang="vi-VN" sz="2800" b="1" dirty="0" smtClean="0">
                <a:latin typeface="Arial" pitchFamily="34" charset="0"/>
                <a:cs typeface="Arial" pitchFamily="34" charset="0"/>
              </a:rPr>
              <a:t>Quyền </a:t>
            </a:r>
            <a:r>
              <a:rPr lang="vi-VN" sz="2800" b="1" dirty="0">
                <a:latin typeface="Arial" pitchFamily="34" charset="0"/>
                <a:cs typeface="Arial" pitchFamily="34" charset="0"/>
              </a:rPr>
              <a:t>và nghĩa vụ của </a:t>
            </a:r>
            <a:r>
              <a:rPr lang="vi-VN" sz="2800" b="1" dirty="0" smtClean="0">
                <a:latin typeface="Arial" pitchFamily="34" charset="0"/>
                <a:cs typeface="Arial" pitchFamily="34" charset="0"/>
              </a:rPr>
              <a:t>người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dụng</a:t>
            </a:r>
            <a:r>
              <a:rPr lang="vi-VN" sz="2800" b="1" dirty="0" smtClean="0">
                <a:latin typeface="Arial" pitchFamily="34" charset="0"/>
                <a:cs typeface="Arial" pitchFamily="34" charset="0"/>
              </a:rPr>
              <a:t> </a:t>
            </a:r>
            <a:r>
              <a:rPr lang="vi-VN" sz="2800" b="1" dirty="0">
                <a:latin typeface="Arial" pitchFamily="34" charset="0"/>
                <a:cs typeface="Arial" pitchFamily="34" charset="0"/>
              </a:rPr>
              <a:t>lao độn</a:t>
            </a:r>
            <a:r>
              <a:rPr lang="en-US" sz="2800" b="1" dirty="0">
                <a:latin typeface="Arial" pitchFamily="34" charset="0"/>
                <a:cs typeface="Arial" pitchFamily="34" charset="0"/>
              </a:rPr>
              <a:t>g</a:t>
            </a: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17</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5" name="Oval 4"/>
          <p:cNvSpPr/>
          <p:nvPr/>
        </p:nvSpPr>
        <p:spPr>
          <a:xfrm>
            <a:off x="6948264" y="1628800"/>
            <a:ext cx="1800200" cy="41044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err="1" smtClean="0">
                <a:latin typeface="Arial" pitchFamily="34" charset="0"/>
                <a:cs typeface="Arial" pitchFamily="34" charset="0"/>
              </a:rPr>
              <a:t>Nghĩa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vụ</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cơ</a:t>
            </a:r>
            <a:r>
              <a:rPr lang="en-US" sz="2400" b="1" dirty="0">
                <a:latin typeface="Arial" pitchFamily="34" charset="0"/>
                <a:cs typeface="Arial" pitchFamily="34" charset="0"/>
              </a:rPr>
              <a:t> </a:t>
            </a:r>
            <a:r>
              <a:rPr lang="en-US" sz="2400" b="1" dirty="0" err="1">
                <a:latin typeface="Arial" pitchFamily="34" charset="0"/>
                <a:cs typeface="Arial" pitchFamily="34" charset="0"/>
              </a:rPr>
              <a:t>bản</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smtClean="0">
                <a:latin typeface="Arial" pitchFamily="34" charset="0"/>
                <a:cs typeface="Arial" pitchFamily="34" charset="0"/>
              </a:rPr>
              <a:t>người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dụng</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lao</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endParaRPr lang="en-US" sz="2400" dirty="0">
              <a:latin typeface="Arial" pitchFamily="34" charset="0"/>
              <a:cs typeface="Arial" pitchFamily="34" charset="0"/>
            </a:endParaRPr>
          </a:p>
        </p:txBody>
      </p:sp>
      <p:sp>
        <p:nvSpPr>
          <p:cNvPr id="6" name="Rounded Rectangle 5"/>
          <p:cNvSpPr/>
          <p:nvPr/>
        </p:nvSpPr>
        <p:spPr>
          <a:xfrm>
            <a:off x="1187624" y="980728"/>
            <a:ext cx="4680520" cy="2304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err="1">
                <a:latin typeface="Arial" pitchFamily="34" charset="0"/>
                <a:cs typeface="Arial" pitchFamily="34" charset="0"/>
              </a:rPr>
              <a:t>Nghĩa</a:t>
            </a:r>
            <a:r>
              <a:rPr lang="en-US" sz="2400" dirty="0">
                <a:latin typeface="Arial" pitchFamily="34" charset="0"/>
                <a:cs typeface="Arial" pitchFamily="34" charset="0"/>
              </a:rPr>
              <a:t> </a:t>
            </a:r>
            <a:r>
              <a:rPr lang="en-US" sz="2400" dirty="0" err="1">
                <a:latin typeface="Arial" pitchFamily="34" charset="0"/>
                <a:cs typeface="Arial" pitchFamily="34" charset="0"/>
              </a:rPr>
              <a:t>vụ</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nghiêm</a:t>
            </a:r>
            <a:r>
              <a:rPr lang="en-US" sz="2400" dirty="0">
                <a:latin typeface="Arial" pitchFamily="34" charset="0"/>
                <a:cs typeface="Arial" pitchFamily="34" charset="0"/>
              </a:rPr>
              <a:t> </a:t>
            </a:r>
            <a:r>
              <a:rPr lang="en-US" sz="2400" dirty="0" err="1">
                <a:latin typeface="Arial" pitchFamily="34" charset="0"/>
                <a:cs typeface="Arial" pitchFamily="34" charset="0"/>
              </a:rPr>
              <a:t>túc</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thỏa</a:t>
            </a:r>
            <a:r>
              <a:rPr lang="en-US" sz="2400" dirty="0">
                <a:latin typeface="Arial" pitchFamily="34" charset="0"/>
                <a:cs typeface="Arial" pitchFamily="34" charset="0"/>
              </a:rPr>
              <a:t> </a:t>
            </a:r>
            <a:r>
              <a:rPr lang="en-US" sz="2400" dirty="0" err="1">
                <a:latin typeface="Arial" pitchFamily="34" charset="0"/>
                <a:cs typeface="Arial" pitchFamily="34" charset="0"/>
              </a:rPr>
              <a:t>thuận</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quy</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thỏa</a:t>
            </a:r>
            <a:r>
              <a:rPr lang="en-US" sz="2400" dirty="0">
                <a:latin typeface="Arial" pitchFamily="34" charset="0"/>
                <a:cs typeface="Arial" pitchFamily="34" charset="0"/>
              </a:rPr>
              <a:t> </a:t>
            </a:r>
            <a:r>
              <a:rPr lang="en-US" sz="2400" dirty="0" err="1">
                <a:latin typeface="Arial" pitchFamily="34" charset="0"/>
                <a:cs typeface="Arial" pitchFamily="34" charset="0"/>
              </a:rPr>
              <a:t>ước</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thỏa</a:t>
            </a:r>
            <a:r>
              <a:rPr lang="en-US" sz="2400" dirty="0">
                <a:latin typeface="Arial" pitchFamily="34" charset="0"/>
                <a:cs typeface="Arial" pitchFamily="34" charset="0"/>
              </a:rPr>
              <a:t> </a:t>
            </a:r>
            <a:r>
              <a:rPr lang="en-US" sz="2400" dirty="0" err="1">
                <a:latin typeface="Arial" pitchFamily="34" charset="0"/>
                <a:cs typeface="Arial" pitchFamily="34" charset="0"/>
              </a:rPr>
              <a:t>thuận</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endParaRPr lang="en-US" sz="2400" dirty="0">
              <a:solidFill>
                <a:schemeClr val="bg1"/>
              </a:solidFill>
              <a:latin typeface="Arial" pitchFamily="34" charset="0"/>
              <a:cs typeface="Arial" pitchFamily="34" charset="0"/>
            </a:endParaRPr>
          </a:p>
        </p:txBody>
      </p:sp>
      <p:sp>
        <p:nvSpPr>
          <p:cNvPr id="37" name="Rounded Rectangle 36"/>
          <p:cNvSpPr/>
          <p:nvPr/>
        </p:nvSpPr>
        <p:spPr>
          <a:xfrm>
            <a:off x="1187624" y="3573016"/>
            <a:ext cx="4680520" cy="129614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err="1">
                <a:latin typeface="Arial" pitchFamily="34" charset="0"/>
                <a:cs typeface="Arial" pitchFamily="34" charset="0"/>
              </a:rPr>
              <a:t>Nghĩa</a:t>
            </a:r>
            <a:r>
              <a:rPr lang="en-US" sz="2400" dirty="0">
                <a:latin typeface="Arial" pitchFamily="34" charset="0"/>
                <a:cs typeface="Arial" pitchFamily="34" charset="0"/>
              </a:rPr>
              <a:t> </a:t>
            </a:r>
            <a:r>
              <a:rPr lang="en-US" sz="2400" dirty="0" err="1">
                <a:latin typeface="Arial" pitchFamily="34" charset="0"/>
                <a:cs typeface="Arial" pitchFamily="34" charset="0"/>
              </a:rPr>
              <a:t>vụ</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kiện</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an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vệ</a:t>
            </a:r>
            <a:r>
              <a:rPr lang="en-US" sz="2400" dirty="0">
                <a:latin typeface="Arial" pitchFamily="34" charset="0"/>
                <a:cs typeface="Arial" pitchFamily="34" charset="0"/>
              </a:rPr>
              <a:t> sinh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endParaRPr lang="en-US" sz="2400" dirty="0">
              <a:solidFill>
                <a:schemeClr val="bg1"/>
              </a:solidFill>
              <a:latin typeface="Arial" pitchFamily="34" charset="0"/>
              <a:cs typeface="Arial" pitchFamily="34" charset="0"/>
            </a:endParaRPr>
          </a:p>
        </p:txBody>
      </p:sp>
      <p:sp>
        <p:nvSpPr>
          <p:cNvPr id="41" name="Rounded Rectangle 40"/>
          <p:cNvSpPr/>
          <p:nvPr/>
        </p:nvSpPr>
        <p:spPr>
          <a:xfrm>
            <a:off x="1187624" y="5085184"/>
            <a:ext cx="4680520" cy="103026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err="1">
                <a:latin typeface="Arial" pitchFamily="34" charset="0"/>
                <a:cs typeface="Arial" pitchFamily="34" charset="0"/>
              </a:rPr>
              <a:t>Nghĩa</a:t>
            </a:r>
            <a:r>
              <a:rPr lang="en-US" sz="2400" dirty="0">
                <a:latin typeface="Arial" pitchFamily="34" charset="0"/>
                <a:cs typeface="Arial" pitchFamily="34" charset="0"/>
              </a:rPr>
              <a:t> </a:t>
            </a:r>
            <a:r>
              <a:rPr lang="en-US" sz="2400" dirty="0" err="1">
                <a:latin typeface="Arial" pitchFamily="34" charset="0"/>
                <a:cs typeface="Arial" pitchFamily="34" charset="0"/>
              </a:rPr>
              <a:t>vụ</a:t>
            </a:r>
            <a:r>
              <a:rPr lang="en-US" sz="2400" dirty="0">
                <a:latin typeface="Arial" pitchFamily="34" charset="0"/>
                <a:cs typeface="Arial" pitchFamily="34" charset="0"/>
              </a:rPr>
              <a:t> </a:t>
            </a:r>
            <a:r>
              <a:rPr lang="en-US" sz="2400" dirty="0" err="1">
                <a:latin typeface="Arial" pitchFamily="34" charset="0"/>
                <a:cs typeface="Arial" pitchFamily="34" charset="0"/>
              </a:rPr>
              <a:t>tôn</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danh</a:t>
            </a:r>
            <a:r>
              <a:rPr lang="en-US" sz="2400" dirty="0">
                <a:latin typeface="Arial" pitchFamily="34" charset="0"/>
                <a:cs typeface="Arial" pitchFamily="34" charset="0"/>
              </a:rPr>
              <a:t> </a:t>
            </a:r>
            <a:r>
              <a:rPr lang="en-US" sz="2400" dirty="0" err="1">
                <a:latin typeface="Arial" pitchFamily="34" charset="0"/>
                <a:cs typeface="Arial" pitchFamily="34" charset="0"/>
              </a:rPr>
              <a:t>dự</a:t>
            </a:r>
            <a:r>
              <a:rPr lang="en-US" sz="2400" dirty="0">
                <a:latin typeface="Arial" pitchFamily="34" charset="0"/>
                <a:cs typeface="Arial" pitchFamily="34" charset="0"/>
              </a:rPr>
              <a:t>, </a:t>
            </a:r>
            <a:r>
              <a:rPr lang="en-US" sz="2400" dirty="0" err="1">
                <a:latin typeface="Arial" pitchFamily="34" charset="0"/>
                <a:cs typeface="Arial" pitchFamily="34" charset="0"/>
              </a:rPr>
              <a:t>nhân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endParaRPr lang="en-US" sz="2400" dirty="0">
              <a:solidFill>
                <a:schemeClr val="bg1"/>
              </a:solidFill>
              <a:latin typeface="Arial" pitchFamily="34" charset="0"/>
              <a:cs typeface="Arial" pitchFamily="34" charset="0"/>
            </a:endParaRPr>
          </a:p>
        </p:txBody>
      </p:sp>
      <p:sp>
        <p:nvSpPr>
          <p:cNvPr id="3" name="Right Brace 2"/>
          <p:cNvSpPr/>
          <p:nvPr/>
        </p:nvSpPr>
        <p:spPr>
          <a:xfrm>
            <a:off x="5868144" y="1844824"/>
            <a:ext cx="1080120" cy="375549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6810986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4.3. </a:t>
            </a:r>
            <a:r>
              <a:rPr lang="en-US" sz="2800" b="1" dirty="0" err="1" smtClean="0">
                <a:latin typeface="Arial" pitchFamily="34" charset="0"/>
                <a:cs typeface="Arial" pitchFamily="34" charset="0"/>
              </a:rPr>
              <a:t>Hợp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đồng</a:t>
            </a:r>
            <a:r>
              <a:rPr lang="en-US" sz="2800" b="1" dirty="0" smtClean="0">
                <a:latin typeface="Arial" pitchFamily="34" charset="0"/>
                <a:cs typeface="Arial" pitchFamily="34" charset="0"/>
              </a:rPr>
              <a:t> </a:t>
            </a:r>
            <a:r>
              <a:rPr lang="vi-VN" sz="2800" b="1" dirty="0" smtClean="0">
                <a:latin typeface="Arial" pitchFamily="34" charset="0"/>
                <a:cs typeface="Arial" pitchFamily="34" charset="0"/>
              </a:rPr>
              <a:t>lao </a:t>
            </a:r>
            <a:r>
              <a:rPr lang="vi-VN" sz="2800" b="1" dirty="0">
                <a:latin typeface="Arial" pitchFamily="34" charset="0"/>
                <a:cs typeface="Arial" pitchFamily="34" charset="0"/>
              </a:rPr>
              <a:t>độn</a:t>
            </a:r>
            <a:r>
              <a:rPr lang="en-US" sz="2800" b="1" dirty="0">
                <a:latin typeface="Arial" pitchFamily="34" charset="0"/>
                <a:cs typeface="Arial" pitchFamily="34" charset="0"/>
              </a:rPr>
              <a:t>g</a:t>
            </a: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18</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764705"/>
            <a:ext cx="7812360" cy="5760640"/>
          </a:xfrm>
          <a:prstGeom prst="rect">
            <a:avLst/>
          </a:prstGeom>
        </p:spPr>
      </p:pic>
    </p:spTree>
    <p:extLst>
      <p:ext uri="{BB962C8B-B14F-4D97-AF65-F5344CB8AC3E}">
        <p14:creationId xmlns:p14="http://schemas.microsoft.com/office/powerpoint/2010/main" val="3984966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solidFill>
                  <a:srgbClr val="FFFF00"/>
                </a:solidFill>
                <a:effectLst/>
                <a:latin typeface="Arial" pitchFamily="34" charset="0"/>
                <a:cs typeface="Arial" pitchFamily="34" charset="0"/>
              </a:rPr>
              <a:t>a. </a:t>
            </a:r>
            <a:r>
              <a:rPr lang="en-US" sz="2800" b="1" dirty="0" err="1" smtClean="0">
                <a:solidFill>
                  <a:srgbClr val="FFFF00"/>
                </a:solidFill>
                <a:effectLst/>
                <a:latin typeface="Arial" pitchFamily="34" charset="0"/>
                <a:cs typeface="Arial" pitchFamily="34" charset="0"/>
              </a:rPr>
              <a:t>Khái</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niệm</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Hợp</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đồng</a:t>
            </a:r>
            <a:r>
              <a:rPr lang="en-US" sz="2800" b="1" dirty="0" smtClean="0">
                <a:solidFill>
                  <a:srgbClr val="FFFF00"/>
                </a:solidFill>
                <a:effectLst/>
                <a:latin typeface="Arial" pitchFamily="34" charset="0"/>
                <a:cs typeface="Arial" pitchFamily="34" charset="0"/>
              </a:rPr>
              <a:t> </a:t>
            </a:r>
            <a:r>
              <a:rPr lang="vi-VN" sz="2800" b="1" dirty="0" smtClean="0">
                <a:solidFill>
                  <a:srgbClr val="FFFF00"/>
                </a:solidFill>
                <a:effectLst/>
                <a:latin typeface="Arial" pitchFamily="34" charset="0"/>
                <a:cs typeface="Arial" pitchFamily="34" charset="0"/>
              </a:rPr>
              <a:t>lao </a:t>
            </a:r>
            <a:r>
              <a:rPr lang="vi-VN" sz="2800" b="1" dirty="0">
                <a:solidFill>
                  <a:srgbClr val="FFFF00"/>
                </a:solidFill>
                <a:effectLst/>
                <a:latin typeface="Arial" pitchFamily="34" charset="0"/>
                <a:cs typeface="Arial" pitchFamily="34" charset="0"/>
              </a:rPr>
              <a:t>độn</a:t>
            </a:r>
            <a:r>
              <a:rPr lang="en-US" sz="2800" b="1" dirty="0">
                <a:solidFill>
                  <a:srgbClr val="FFFF00"/>
                </a:solidFill>
                <a:effectLst/>
                <a:latin typeface="Arial" pitchFamily="34" charset="0"/>
                <a:cs typeface="Arial" pitchFamily="34" charset="0"/>
              </a:rPr>
              <a:t>g</a:t>
            </a: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19</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grpSp>
        <p:nvGrpSpPr>
          <p:cNvPr id="8" name="Group 3"/>
          <p:cNvGrpSpPr>
            <a:grpSpLocks/>
          </p:cNvGrpSpPr>
          <p:nvPr/>
        </p:nvGrpSpPr>
        <p:grpSpPr bwMode="auto">
          <a:xfrm>
            <a:off x="2514600" y="1556792"/>
            <a:ext cx="3952875" cy="2386878"/>
            <a:chOff x="1655" y="1647"/>
            <a:chExt cx="2490" cy="2327"/>
          </a:xfrm>
        </p:grpSpPr>
        <p:sp>
          <p:nvSpPr>
            <p:cNvPr id="9" name="Freeform 4"/>
            <p:cNvSpPr>
              <a:spLocks/>
            </p:cNvSpPr>
            <p:nvPr/>
          </p:nvSpPr>
          <p:spPr bwMode="gray">
            <a:xfrm>
              <a:off x="1660" y="2336"/>
              <a:ext cx="912" cy="1231"/>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hlink"/>
                </a:gs>
                <a:gs pos="100000">
                  <a:schemeClr val="hlink">
                    <a:gamma/>
                    <a:shade val="46275"/>
                    <a:invGamma/>
                  </a:schemeClr>
                </a:gs>
              </a:gsLst>
              <a:lin ang="5400000" scaled="1"/>
            </a:gradFill>
            <a:ln w="0">
              <a:noFill/>
              <a:prstDash val="solid"/>
              <a:round/>
              <a:headEnd/>
              <a:tailEnd/>
            </a:ln>
          </p:spPr>
          <p:txBody>
            <a:bodyPr/>
            <a:lstStyle/>
            <a:p>
              <a:pPr>
                <a:defRPr/>
              </a:pPr>
              <a:endParaRPr lang="en-US"/>
            </a:p>
          </p:txBody>
        </p:sp>
        <p:sp>
          <p:nvSpPr>
            <p:cNvPr id="10" name="Freeform 5"/>
            <p:cNvSpPr>
              <a:spLocks/>
            </p:cNvSpPr>
            <p:nvPr/>
          </p:nvSpPr>
          <p:spPr bwMode="gray">
            <a:xfrm rot="7200000">
              <a:off x="2726" y="1656"/>
              <a:ext cx="860" cy="130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accent1"/>
                </a:gs>
                <a:gs pos="100000">
                  <a:schemeClr val="accent1">
                    <a:gamma/>
                    <a:shade val="46275"/>
                    <a:invGamma/>
                  </a:schemeClr>
                </a:gs>
              </a:gsLst>
              <a:lin ang="5400000" scaled="1"/>
            </a:gradFill>
            <a:ln w="0">
              <a:noFill/>
              <a:prstDash val="solid"/>
              <a:round/>
              <a:headEnd/>
              <a:tailEnd/>
            </a:ln>
          </p:spPr>
          <p:txBody>
            <a:bodyPr/>
            <a:lstStyle/>
            <a:p>
              <a:pPr>
                <a:defRPr/>
              </a:pPr>
              <a:endParaRPr lang="en-US"/>
            </a:p>
          </p:txBody>
        </p:sp>
        <p:grpSp>
          <p:nvGrpSpPr>
            <p:cNvPr id="11" name="Group 6"/>
            <p:cNvGrpSpPr>
              <a:grpSpLocks/>
            </p:cNvGrpSpPr>
            <p:nvPr/>
          </p:nvGrpSpPr>
          <p:grpSpPr bwMode="auto">
            <a:xfrm>
              <a:off x="1712" y="1647"/>
              <a:ext cx="1480" cy="1302"/>
              <a:chOff x="1712" y="1389"/>
              <a:chExt cx="1480" cy="1302"/>
            </a:xfrm>
          </p:grpSpPr>
          <p:sp>
            <p:nvSpPr>
              <p:cNvPr id="25" name="AutoShape 7"/>
              <p:cNvSpPr>
                <a:spLocks noChangeArrowheads="1"/>
              </p:cNvSpPr>
              <p:nvPr/>
            </p:nvSpPr>
            <p:spPr bwMode="gray">
              <a:xfrm rot="-9000000">
                <a:off x="1712" y="2311"/>
                <a:ext cx="908" cy="380"/>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6" name="Freeform 8"/>
              <p:cNvSpPr>
                <a:spLocks/>
              </p:cNvSpPr>
              <p:nvPr/>
            </p:nvSpPr>
            <p:spPr bwMode="gray">
              <a:xfrm rot="7200000">
                <a:off x="1961" y="1810"/>
                <a:ext cx="948" cy="508"/>
              </a:xfrm>
              <a:custGeom>
                <a:avLst/>
                <a:gdLst>
                  <a:gd name="T0" fmla="*/ 331401 w 750"/>
                  <a:gd name="T1" fmla="*/ 0 h 378"/>
                  <a:gd name="T2" fmla="*/ 0 w 750"/>
                  <a:gd name="T3" fmla="*/ 0 h 378"/>
                  <a:gd name="T4" fmla="*/ 1063 w 750"/>
                  <a:gd name="T5" fmla="*/ 422915 h 378"/>
                  <a:gd name="T6" fmla="*/ 12357 w 750"/>
                  <a:gd name="T7" fmla="*/ 822957 h 378"/>
                  <a:gd name="T8" fmla="*/ 331401 w 750"/>
                  <a:gd name="T9" fmla="*/ 822957 h 378"/>
                  <a:gd name="T10" fmla="*/ 331401 w 750"/>
                  <a:gd name="T11" fmla="*/ 0 h 378"/>
                  <a:gd name="T12" fmla="*/ 331401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accent1"/>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 name="Freeform 9"/>
              <p:cNvSpPr>
                <a:spLocks/>
              </p:cNvSpPr>
              <p:nvPr/>
            </p:nvSpPr>
            <p:spPr bwMode="gray">
              <a:xfrm rot="7200000">
                <a:off x="2637" y="1226"/>
                <a:ext cx="392" cy="718"/>
              </a:xfrm>
              <a:custGeom>
                <a:avLst/>
                <a:gdLst>
                  <a:gd name="T0" fmla="*/ 2 w 495"/>
                  <a:gd name="T1" fmla="*/ 1 h 971"/>
                  <a:gd name="T2" fmla="*/ 2 w 495"/>
                  <a:gd name="T3" fmla="*/ 1 h 971"/>
                  <a:gd name="T4" fmla="*/ 2 w 495"/>
                  <a:gd name="T5" fmla="*/ 1 h 971"/>
                  <a:gd name="T6" fmla="*/ 2 w 495"/>
                  <a:gd name="T7" fmla="*/ 1 h 971"/>
                  <a:gd name="T8" fmla="*/ 2 w 495"/>
                  <a:gd name="T9" fmla="*/ 1 h 971"/>
                  <a:gd name="T10" fmla="*/ 2 w 495"/>
                  <a:gd name="T11" fmla="*/ 1 h 971"/>
                  <a:gd name="T12" fmla="*/ 2 w 495"/>
                  <a:gd name="T13" fmla="*/ 1 h 971"/>
                  <a:gd name="T14" fmla="*/ 2 w 495"/>
                  <a:gd name="T15" fmla="*/ 1 h 971"/>
                  <a:gd name="T16" fmla="*/ 2 w 495"/>
                  <a:gd name="T17" fmla="*/ 1 h 971"/>
                  <a:gd name="T18" fmla="*/ 2 w 495"/>
                  <a:gd name="T19" fmla="*/ 1 h 971"/>
                  <a:gd name="T20" fmla="*/ 2 w 495"/>
                  <a:gd name="T21" fmla="*/ 1 h 971"/>
                  <a:gd name="T22" fmla="*/ 2 w 495"/>
                  <a:gd name="T23" fmla="*/ 1 h 971"/>
                  <a:gd name="T24" fmla="*/ 2 w 495"/>
                  <a:gd name="T25" fmla="*/ 1 h 971"/>
                  <a:gd name="T26" fmla="*/ 2 w 495"/>
                  <a:gd name="T27" fmla="*/ 1 h 971"/>
                  <a:gd name="T28" fmla="*/ 2 w 495"/>
                  <a:gd name="T29" fmla="*/ 1 h 971"/>
                  <a:gd name="T30" fmla="*/ 0 w 495"/>
                  <a:gd name="T31" fmla="*/ 1 h 971"/>
                  <a:gd name="T32" fmla="*/ 2 w 495"/>
                  <a:gd name="T33" fmla="*/ 0 h 971"/>
                  <a:gd name="T34" fmla="*/ 2 w 495"/>
                  <a:gd name="T35" fmla="*/ 1 h 971"/>
                  <a:gd name="T36" fmla="*/ 2 w 495"/>
                  <a:gd name="T37" fmla="*/ 1 h 971"/>
                  <a:gd name="T38" fmla="*/ 2 w 495"/>
                  <a:gd name="T39" fmla="*/ 1 h 971"/>
                  <a:gd name="T40" fmla="*/ 2 w 495"/>
                  <a:gd name="T41" fmla="*/ 1 h 971"/>
                  <a:gd name="T42" fmla="*/ 2 w 495"/>
                  <a:gd name="T43" fmla="*/ 1 h 971"/>
                  <a:gd name="T44" fmla="*/ 2 w 495"/>
                  <a:gd name="T45" fmla="*/ 1 h 971"/>
                  <a:gd name="T46" fmla="*/ 2 w 495"/>
                  <a:gd name="T47" fmla="*/ 1 h 971"/>
                  <a:gd name="T48" fmla="*/ 2 w 495"/>
                  <a:gd name="T49" fmla="*/ 1 h 971"/>
                  <a:gd name="T50" fmla="*/ 2 w 495"/>
                  <a:gd name="T51" fmla="*/ 1 h 971"/>
                  <a:gd name="T52" fmla="*/ 2 w 495"/>
                  <a:gd name="T53" fmla="*/ 1 h 971"/>
                  <a:gd name="T54" fmla="*/ 2 w 495"/>
                  <a:gd name="T55" fmla="*/ 1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1"/>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2" name="Freeform 10"/>
            <p:cNvSpPr>
              <a:spLocks/>
            </p:cNvSpPr>
            <p:nvPr/>
          </p:nvSpPr>
          <p:spPr bwMode="gray">
            <a:xfrm rot="14400000">
              <a:off x="2798" y="2823"/>
              <a:ext cx="860" cy="130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folHlink"/>
                </a:gs>
                <a:gs pos="100000">
                  <a:schemeClr val="folHlink">
                    <a:gamma/>
                    <a:shade val="46275"/>
                    <a:invGamma/>
                  </a:schemeClr>
                </a:gs>
              </a:gsLst>
              <a:lin ang="5400000" scaled="1"/>
            </a:gradFill>
            <a:ln w="0">
              <a:noFill/>
              <a:prstDash val="solid"/>
              <a:round/>
              <a:headEnd/>
              <a:tailEnd/>
            </a:ln>
          </p:spPr>
          <p:txBody>
            <a:bodyPr/>
            <a:lstStyle/>
            <a:p>
              <a:pPr>
                <a:defRPr/>
              </a:pPr>
              <a:endParaRPr lang="en-US"/>
            </a:p>
          </p:txBody>
        </p:sp>
        <p:grpSp>
          <p:nvGrpSpPr>
            <p:cNvPr id="13" name="Group 11"/>
            <p:cNvGrpSpPr>
              <a:grpSpLocks/>
            </p:cNvGrpSpPr>
            <p:nvPr/>
          </p:nvGrpSpPr>
          <p:grpSpPr bwMode="auto">
            <a:xfrm>
              <a:off x="2849" y="2249"/>
              <a:ext cx="1296" cy="1381"/>
              <a:chOff x="2854" y="1996"/>
              <a:chExt cx="1296" cy="1381"/>
            </a:xfrm>
          </p:grpSpPr>
          <p:sp>
            <p:nvSpPr>
              <p:cNvPr id="18" name="AutoShape 12"/>
              <p:cNvSpPr>
                <a:spLocks noChangeArrowheads="1"/>
              </p:cNvSpPr>
              <p:nvPr/>
            </p:nvSpPr>
            <p:spPr bwMode="gray">
              <a:xfrm rot="-1800000">
                <a:off x="2854" y="1996"/>
                <a:ext cx="906" cy="380"/>
              </a:xfrm>
              <a:prstGeom prst="triangle">
                <a:avLst>
                  <a:gd name="adj" fmla="val 50000"/>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9" name="Freeform 13"/>
              <p:cNvSpPr>
                <a:spLocks/>
              </p:cNvSpPr>
              <p:nvPr/>
            </p:nvSpPr>
            <p:spPr bwMode="gray">
              <a:xfrm rot="-7200000">
                <a:off x="3102" y="2371"/>
                <a:ext cx="948" cy="507"/>
              </a:xfrm>
              <a:custGeom>
                <a:avLst/>
                <a:gdLst>
                  <a:gd name="T0" fmla="*/ 331401 w 750"/>
                  <a:gd name="T1" fmla="*/ 0 h 378"/>
                  <a:gd name="T2" fmla="*/ 0 w 750"/>
                  <a:gd name="T3" fmla="*/ 0 h 378"/>
                  <a:gd name="T4" fmla="*/ 1063 w 750"/>
                  <a:gd name="T5" fmla="*/ 400931 h 378"/>
                  <a:gd name="T6" fmla="*/ 12357 w 750"/>
                  <a:gd name="T7" fmla="*/ 781251 h 378"/>
                  <a:gd name="T8" fmla="*/ 331401 w 750"/>
                  <a:gd name="T9" fmla="*/ 781251 h 378"/>
                  <a:gd name="T10" fmla="*/ 331401 w 750"/>
                  <a:gd name="T11" fmla="*/ 0 h 378"/>
                  <a:gd name="T12" fmla="*/ 331401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folHlink"/>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3" name="Freeform 14"/>
              <p:cNvSpPr>
                <a:spLocks/>
              </p:cNvSpPr>
              <p:nvPr/>
            </p:nvSpPr>
            <p:spPr bwMode="gray">
              <a:xfrm rot="-7200000">
                <a:off x="3618" y="2845"/>
                <a:ext cx="346" cy="718"/>
              </a:xfrm>
              <a:custGeom>
                <a:avLst/>
                <a:gdLst>
                  <a:gd name="T0" fmla="*/ 1 w 495"/>
                  <a:gd name="T1" fmla="*/ 1 h 971"/>
                  <a:gd name="T2" fmla="*/ 1 w 495"/>
                  <a:gd name="T3" fmla="*/ 1 h 971"/>
                  <a:gd name="T4" fmla="*/ 1 w 495"/>
                  <a:gd name="T5" fmla="*/ 1 h 971"/>
                  <a:gd name="T6" fmla="*/ 1 w 495"/>
                  <a:gd name="T7" fmla="*/ 1 h 971"/>
                  <a:gd name="T8" fmla="*/ 1 w 495"/>
                  <a:gd name="T9" fmla="*/ 1 h 971"/>
                  <a:gd name="T10" fmla="*/ 1 w 495"/>
                  <a:gd name="T11" fmla="*/ 1 h 971"/>
                  <a:gd name="T12" fmla="*/ 1 w 495"/>
                  <a:gd name="T13" fmla="*/ 1 h 971"/>
                  <a:gd name="T14" fmla="*/ 1 w 495"/>
                  <a:gd name="T15" fmla="*/ 1 h 971"/>
                  <a:gd name="T16" fmla="*/ 1 w 495"/>
                  <a:gd name="T17" fmla="*/ 1 h 971"/>
                  <a:gd name="T18" fmla="*/ 1 w 495"/>
                  <a:gd name="T19" fmla="*/ 1 h 971"/>
                  <a:gd name="T20" fmla="*/ 1 w 495"/>
                  <a:gd name="T21" fmla="*/ 1 h 971"/>
                  <a:gd name="T22" fmla="*/ 1 w 495"/>
                  <a:gd name="T23" fmla="*/ 1 h 971"/>
                  <a:gd name="T24" fmla="*/ 1 w 495"/>
                  <a:gd name="T25" fmla="*/ 1 h 971"/>
                  <a:gd name="T26" fmla="*/ 1 w 495"/>
                  <a:gd name="T27" fmla="*/ 1 h 971"/>
                  <a:gd name="T28" fmla="*/ 1 w 495"/>
                  <a:gd name="T29" fmla="*/ 1 h 971"/>
                  <a:gd name="T30" fmla="*/ 0 w 495"/>
                  <a:gd name="T31" fmla="*/ 1 h 971"/>
                  <a:gd name="T32" fmla="*/ 1 w 495"/>
                  <a:gd name="T33" fmla="*/ 0 h 971"/>
                  <a:gd name="T34" fmla="*/ 1 w 495"/>
                  <a:gd name="T35" fmla="*/ 1 h 971"/>
                  <a:gd name="T36" fmla="*/ 1 w 495"/>
                  <a:gd name="T37" fmla="*/ 1 h 971"/>
                  <a:gd name="T38" fmla="*/ 1 w 495"/>
                  <a:gd name="T39" fmla="*/ 1 h 971"/>
                  <a:gd name="T40" fmla="*/ 1 w 495"/>
                  <a:gd name="T41" fmla="*/ 1 h 971"/>
                  <a:gd name="T42" fmla="*/ 1 w 495"/>
                  <a:gd name="T43" fmla="*/ 1 h 971"/>
                  <a:gd name="T44" fmla="*/ 1 w 495"/>
                  <a:gd name="T45" fmla="*/ 1 h 971"/>
                  <a:gd name="T46" fmla="*/ 1 w 495"/>
                  <a:gd name="T47" fmla="*/ 1 h 971"/>
                  <a:gd name="T48" fmla="*/ 1 w 495"/>
                  <a:gd name="T49" fmla="*/ 1 h 971"/>
                  <a:gd name="T50" fmla="*/ 1 w 495"/>
                  <a:gd name="T51" fmla="*/ 1 h 971"/>
                  <a:gd name="T52" fmla="*/ 1 w 495"/>
                  <a:gd name="T53" fmla="*/ 1 h 971"/>
                  <a:gd name="T54" fmla="*/ 1 w 495"/>
                  <a:gd name="T55" fmla="*/ 1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folHlink"/>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grpSp>
          <p:nvGrpSpPr>
            <p:cNvPr id="14" name="Group 15"/>
            <p:cNvGrpSpPr>
              <a:grpSpLocks/>
            </p:cNvGrpSpPr>
            <p:nvPr/>
          </p:nvGrpSpPr>
          <p:grpSpPr bwMode="auto">
            <a:xfrm>
              <a:off x="1655" y="3095"/>
              <a:ext cx="1571" cy="879"/>
              <a:chOff x="1655" y="2837"/>
              <a:chExt cx="1571" cy="879"/>
            </a:xfrm>
          </p:grpSpPr>
          <p:sp>
            <p:nvSpPr>
              <p:cNvPr id="15" name="Freeform 16"/>
              <p:cNvSpPr>
                <a:spLocks/>
              </p:cNvSpPr>
              <p:nvPr/>
            </p:nvSpPr>
            <p:spPr bwMode="gray">
              <a:xfrm>
                <a:off x="1655" y="2837"/>
                <a:ext cx="366" cy="692"/>
              </a:xfrm>
              <a:custGeom>
                <a:avLst/>
                <a:gdLst>
                  <a:gd name="T0" fmla="*/ 1 w 495"/>
                  <a:gd name="T1" fmla="*/ 1 h 971"/>
                  <a:gd name="T2" fmla="*/ 1 w 495"/>
                  <a:gd name="T3" fmla="*/ 1 h 971"/>
                  <a:gd name="T4" fmla="*/ 1 w 495"/>
                  <a:gd name="T5" fmla="*/ 1 h 971"/>
                  <a:gd name="T6" fmla="*/ 1 w 495"/>
                  <a:gd name="T7" fmla="*/ 1 h 971"/>
                  <a:gd name="T8" fmla="*/ 1 w 495"/>
                  <a:gd name="T9" fmla="*/ 1 h 971"/>
                  <a:gd name="T10" fmla="*/ 1 w 495"/>
                  <a:gd name="T11" fmla="*/ 1 h 971"/>
                  <a:gd name="T12" fmla="*/ 1 w 495"/>
                  <a:gd name="T13" fmla="*/ 1 h 971"/>
                  <a:gd name="T14" fmla="*/ 1 w 495"/>
                  <a:gd name="T15" fmla="*/ 1 h 971"/>
                  <a:gd name="T16" fmla="*/ 1 w 495"/>
                  <a:gd name="T17" fmla="*/ 1 h 971"/>
                  <a:gd name="T18" fmla="*/ 1 w 495"/>
                  <a:gd name="T19" fmla="*/ 1 h 971"/>
                  <a:gd name="T20" fmla="*/ 1 w 495"/>
                  <a:gd name="T21" fmla="*/ 1 h 971"/>
                  <a:gd name="T22" fmla="*/ 1 w 495"/>
                  <a:gd name="T23" fmla="*/ 1 h 971"/>
                  <a:gd name="T24" fmla="*/ 1 w 495"/>
                  <a:gd name="T25" fmla="*/ 1 h 971"/>
                  <a:gd name="T26" fmla="*/ 1 w 495"/>
                  <a:gd name="T27" fmla="*/ 1 h 971"/>
                  <a:gd name="T28" fmla="*/ 1 w 495"/>
                  <a:gd name="T29" fmla="*/ 1 h 971"/>
                  <a:gd name="T30" fmla="*/ 0 w 495"/>
                  <a:gd name="T31" fmla="*/ 1 h 971"/>
                  <a:gd name="T32" fmla="*/ 1 w 495"/>
                  <a:gd name="T33" fmla="*/ 0 h 971"/>
                  <a:gd name="T34" fmla="*/ 1 w 495"/>
                  <a:gd name="T35" fmla="*/ 1 h 971"/>
                  <a:gd name="T36" fmla="*/ 1 w 495"/>
                  <a:gd name="T37" fmla="*/ 1 h 971"/>
                  <a:gd name="T38" fmla="*/ 1 w 495"/>
                  <a:gd name="T39" fmla="*/ 1 h 971"/>
                  <a:gd name="T40" fmla="*/ 1 w 495"/>
                  <a:gd name="T41" fmla="*/ 1 h 971"/>
                  <a:gd name="T42" fmla="*/ 1 w 495"/>
                  <a:gd name="T43" fmla="*/ 1 h 971"/>
                  <a:gd name="T44" fmla="*/ 1 w 495"/>
                  <a:gd name="T45" fmla="*/ 1 h 971"/>
                  <a:gd name="T46" fmla="*/ 1 w 495"/>
                  <a:gd name="T47" fmla="*/ 1 h 971"/>
                  <a:gd name="T48" fmla="*/ 1 w 495"/>
                  <a:gd name="T49" fmla="*/ 1 h 971"/>
                  <a:gd name="T50" fmla="*/ 1 w 495"/>
                  <a:gd name="T51" fmla="*/ 1 h 971"/>
                  <a:gd name="T52" fmla="*/ 1 w 495"/>
                  <a:gd name="T53" fmla="*/ 1 h 971"/>
                  <a:gd name="T54" fmla="*/ 1 w 495"/>
                  <a:gd name="T55" fmla="*/ 1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hlink"/>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6" name="AutoShape 17"/>
              <p:cNvSpPr>
                <a:spLocks noChangeArrowheads="1"/>
              </p:cNvSpPr>
              <p:nvPr/>
            </p:nvSpPr>
            <p:spPr bwMode="gray">
              <a:xfrm rot="5400000">
                <a:off x="2589" y="3078"/>
                <a:ext cx="872" cy="403"/>
              </a:xfrm>
              <a:prstGeom prst="triangle">
                <a:avLst>
                  <a:gd name="adj" fmla="val 50000"/>
                </a:avLst>
              </a:prstGeom>
              <a:solidFill>
                <a:schemeClr va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7" name="Freeform 18"/>
              <p:cNvSpPr>
                <a:spLocks/>
              </p:cNvSpPr>
              <p:nvPr/>
            </p:nvSpPr>
            <p:spPr bwMode="gray">
              <a:xfrm>
                <a:off x="1985" y="3040"/>
                <a:ext cx="1005" cy="489"/>
              </a:xfrm>
              <a:custGeom>
                <a:avLst/>
                <a:gdLst>
                  <a:gd name="T0" fmla="*/ 1513259 w 750"/>
                  <a:gd name="T1" fmla="*/ 0 h 378"/>
                  <a:gd name="T2" fmla="*/ 0 w 750"/>
                  <a:gd name="T3" fmla="*/ 0 h 378"/>
                  <a:gd name="T4" fmla="*/ 4067 w 750"/>
                  <a:gd name="T5" fmla="*/ 156498 h 378"/>
                  <a:gd name="T6" fmla="*/ 56651 w 750"/>
                  <a:gd name="T7" fmla="*/ 305283 h 378"/>
                  <a:gd name="T8" fmla="*/ 1513259 w 750"/>
                  <a:gd name="T9" fmla="*/ 305283 h 378"/>
                  <a:gd name="T10" fmla="*/ 1513259 w 750"/>
                  <a:gd name="T11" fmla="*/ 0 h 378"/>
                  <a:gd name="T12" fmla="*/ 1513259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hlink"/>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grpSp>
      <p:sp>
        <p:nvSpPr>
          <p:cNvPr id="28" name="Text Box 19"/>
          <p:cNvSpPr txBox="1">
            <a:spLocks noChangeArrowheads="1"/>
          </p:cNvSpPr>
          <p:nvPr/>
        </p:nvSpPr>
        <p:spPr bwMode="auto">
          <a:xfrm>
            <a:off x="26577" y="3429000"/>
            <a:ext cx="358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dirty="0" err="1">
                <a:solidFill>
                  <a:srgbClr val="FFFF00"/>
                </a:solidFill>
                <a:latin typeface="Calibri" pitchFamily="34" charset="0"/>
              </a:rPr>
              <a:t>việc</a:t>
            </a:r>
            <a:r>
              <a:rPr lang="en-US" sz="4000" b="1" dirty="0">
                <a:solidFill>
                  <a:srgbClr val="FFFF00"/>
                </a:solidFill>
                <a:latin typeface="Calibri" pitchFamily="34" charset="0"/>
              </a:rPr>
              <a:t> </a:t>
            </a:r>
            <a:r>
              <a:rPr lang="en-US" sz="4000" b="1" dirty="0" err="1">
                <a:solidFill>
                  <a:srgbClr val="FFFF00"/>
                </a:solidFill>
                <a:latin typeface="Calibri" pitchFamily="34" charset="0"/>
              </a:rPr>
              <a:t>làm</a:t>
            </a:r>
            <a:r>
              <a:rPr lang="en-US" sz="4000" b="1" dirty="0">
                <a:solidFill>
                  <a:srgbClr val="FFFF00"/>
                </a:solidFill>
                <a:latin typeface="Calibri" pitchFamily="34" charset="0"/>
              </a:rPr>
              <a:t> + </a:t>
            </a:r>
            <a:r>
              <a:rPr lang="en-US" sz="4000" b="1" dirty="0" err="1">
                <a:solidFill>
                  <a:srgbClr val="FFFF00"/>
                </a:solidFill>
                <a:latin typeface="Calibri" pitchFamily="34" charset="0"/>
              </a:rPr>
              <a:t>trả</a:t>
            </a:r>
            <a:r>
              <a:rPr lang="en-US" sz="4000" b="1" dirty="0">
                <a:solidFill>
                  <a:srgbClr val="FFFF00"/>
                </a:solidFill>
                <a:latin typeface="Calibri" pitchFamily="34" charset="0"/>
              </a:rPr>
              <a:t> </a:t>
            </a:r>
            <a:r>
              <a:rPr lang="en-US" sz="4000" b="1" dirty="0" err="1">
                <a:solidFill>
                  <a:srgbClr val="FFFF00"/>
                </a:solidFill>
                <a:latin typeface="Calibri" pitchFamily="34" charset="0"/>
              </a:rPr>
              <a:t>công</a:t>
            </a:r>
            <a:r>
              <a:rPr lang="en-US" sz="4000" b="1" dirty="0">
                <a:solidFill>
                  <a:srgbClr val="FFFF00"/>
                </a:solidFill>
                <a:latin typeface="Calibri" pitchFamily="34" charset="0"/>
              </a:rPr>
              <a:t> + </a:t>
            </a:r>
            <a:r>
              <a:rPr lang="en-US" sz="4000" b="1" dirty="0" err="1">
                <a:solidFill>
                  <a:srgbClr val="FFFF00"/>
                </a:solidFill>
                <a:latin typeface="Calibri" pitchFamily="34" charset="0"/>
              </a:rPr>
              <a:t>ĐKLĐ</a:t>
            </a:r>
            <a:endParaRPr lang="en-US" sz="4000" dirty="0">
              <a:solidFill>
                <a:srgbClr val="FFFF00"/>
              </a:solidFill>
              <a:latin typeface="Times New Roman" pitchFamily="18" charset="0"/>
              <a:cs typeface="Times New Roman" pitchFamily="18" charset="0"/>
            </a:endParaRPr>
          </a:p>
        </p:txBody>
      </p:sp>
      <p:sp>
        <p:nvSpPr>
          <p:cNvPr id="29" name="Text Box 20"/>
          <p:cNvSpPr txBox="1">
            <a:spLocks noChangeArrowheads="1"/>
          </p:cNvSpPr>
          <p:nvPr/>
        </p:nvSpPr>
        <p:spPr bwMode="auto">
          <a:xfrm>
            <a:off x="5009357" y="3645024"/>
            <a:ext cx="411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dirty="0" err="1">
                <a:solidFill>
                  <a:srgbClr val="FFFF00"/>
                </a:solidFill>
                <a:latin typeface="Calibri" pitchFamily="34" charset="0"/>
              </a:rPr>
              <a:t>Quyền</a:t>
            </a:r>
            <a:r>
              <a:rPr lang="en-US" sz="3600" b="1" dirty="0">
                <a:solidFill>
                  <a:srgbClr val="FFFF00"/>
                </a:solidFill>
                <a:latin typeface="Calibri" pitchFamily="34" charset="0"/>
              </a:rPr>
              <a:t> &amp; </a:t>
            </a:r>
            <a:r>
              <a:rPr lang="en-US" sz="3600" b="1" dirty="0" err="1">
                <a:solidFill>
                  <a:srgbClr val="FFFF00"/>
                </a:solidFill>
                <a:latin typeface="Calibri" pitchFamily="34" charset="0"/>
              </a:rPr>
              <a:t>nghĩa</a:t>
            </a:r>
            <a:r>
              <a:rPr lang="en-US" sz="3600" b="1" dirty="0">
                <a:solidFill>
                  <a:srgbClr val="FFFF00"/>
                </a:solidFill>
                <a:latin typeface="Calibri" pitchFamily="34" charset="0"/>
              </a:rPr>
              <a:t> </a:t>
            </a:r>
            <a:r>
              <a:rPr lang="en-US" sz="3600" b="1" dirty="0" err="1">
                <a:solidFill>
                  <a:srgbClr val="FFFF00"/>
                </a:solidFill>
                <a:latin typeface="Calibri" pitchFamily="34" charset="0"/>
              </a:rPr>
              <a:t>vụ</a:t>
            </a:r>
            <a:r>
              <a:rPr lang="en-US" sz="3600" b="1" dirty="0">
                <a:solidFill>
                  <a:srgbClr val="FFFF00"/>
                </a:solidFill>
                <a:latin typeface="Calibri" pitchFamily="34" charset="0"/>
              </a:rPr>
              <a:t> 2 </a:t>
            </a:r>
            <a:r>
              <a:rPr lang="en-US" sz="3600" b="1" dirty="0" err="1">
                <a:solidFill>
                  <a:srgbClr val="FFFF00"/>
                </a:solidFill>
                <a:latin typeface="Calibri" pitchFamily="34" charset="0"/>
              </a:rPr>
              <a:t>bên</a:t>
            </a:r>
            <a:endParaRPr lang="en-US" sz="3600" dirty="0">
              <a:solidFill>
                <a:srgbClr val="FFFF00"/>
              </a:solidFill>
              <a:latin typeface="Times New Roman" pitchFamily="18" charset="0"/>
              <a:cs typeface="Times New Roman" pitchFamily="18" charset="0"/>
            </a:endParaRPr>
          </a:p>
        </p:txBody>
      </p:sp>
      <p:sp>
        <p:nvSpPr>
          <p:cNvPr id="30" name="Text Box 21"/>
          <p:cNvSpPr txBox="1">
            <a:spLocks noChangeArrowheads="1"/>
          </p:cNvSpPr>
          <p:nvPr/>
        </p:nvSpPr>
        <p:spPr bwMode="auto">
          <a:xfrm>
            <a:off x="2362200" y="836712"/>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dirty="0" err="1">
                <a:solidFill>
                  <a:srgbClr val="FFFF00"/>
                </a:solidFill>
                <a:latin typeface="Calibri" pitchFamily="34" charset="0"/>
              </a:rPr>
              <a:t>Thỏa</a:t>
            </a:r>
            <a:r>
              <a:rPr lang="en-US" sz="4000" b="1" dirty="0">
                <a:solidFill>
                  <a:srgbClr val="FFFF00"/>
                </a:solidFill>
                <a:latin typeface="Calibri" pitchFamily="34" charset="0"/>
              </a:rPr>
              <a:t> </a:t>
            </a:r>
            <a:r>
              <a:rPr lang="en-US" sz="4000" b="1" dirty="0" err="1">
                <a:solidFill>
                  <a:srgbClr val="FFFF00"/>
                </a:solidFill>
                <a:latin typeface="Calibri" pitchFamily="34" charset="0"/>
              </a:rPr>
              <a:t>thuận</a:t>
            </a:r>
            <a:endParaRPr lang="en-US" sz="4000" dirty="0">
              <a:solidFill>
                <a:srgbClr val="FFFF00"/>
              </a:solidFill>
              <a:latin typeface="Times New Roman" pitchFamily="18" charset="0"/>
              <a:cs typeface="Times New Roman" pitchFamily="18" charset="0"/>
            </a:endParaRPr>
          </a:p>
        </p:txBody>
      </p:sp>
      <p:sp>
        <p:nvSpPr>
          <p:cNvPr id="3" name="Rectangle 2"/>
          <p:cNvSpPr/>
          <p:nvPr/>
        </p:nvSpPr>
        <p:spPr>
          <a:xfrm>
            <a:off x="318202" y="4869160"/>
            <a:ext cx="8430262"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400" b="1" i="1" dirty="0" err="1">
                <a:solidFill>
                  <a:srgbClr val="FFC000"/>
                </a:solidFill>
                <a:latin typeface="Arial" panose="020B0604020202020204" pitchFamily="34" charset="0"/>
              </a:rPr>
              <a:t>Hợp</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đồng</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lao</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động</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là</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sự</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thỏa</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thuận</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giữa</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người</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lao</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động</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và</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người</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sử</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dụng</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lao</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động</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về</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việc</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làm</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có</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trả</a:t>
            </a:r>
            <a:r>
              <a:rPr lang="en-US" sz="2400" b="1" i="1" dirty="0">
                <a:solidFill>
                  <a:srgbClr val="FFC000"/>
                </a:solidFill>
                <a:latin typeface="Arial" panose="020B0604020202020204" pitchFamily="34" charset="0"/>
              </a:rPr>
              <a:t> </a:t>
            </a:r>
            <a:r>
              <a:rPr lang="en-US" sz="2400" b="1" i="1" dirty="0" err="1" smtClean="0">
                <a:solidFill>
                  <a:srgbClr val="FFC000"/>
                </a:solidFill>
                <a:latin typeface="Arial" panose="020B0604020202020204" pitchFamily="34" charset="0"/>
              </a:rPr>
              <a:t>công</a:t>
            </a:r>
            <a:r>
              <a:rPr lang="en-US" sz="2400" b="1" i="1" dirty="0" smtClean="0">
                <a:solidFill>
                  <a:srgbClr val="FFC000"/>
                </a:solidFill>
                <a:latin typeface="Arial" panose="020B0604020202020204" pitchFamily="34" charset="0"/>
              </a:rPr>
              <a:t>, </a:t>
            </a:r>
            <a:r>
              <a:rPr lang="en-US" sz="2400" b="1" i="1" dirty="0" err="1" smtClean="0">
                <a:solidFill>
                  <a:srgbClr val="FFC000"/>
                </a:solidFill>
                <a:latin typeface="Arial" panose="020B0604020202020204" pitchFamily="34" charset="0"/>
              </a:rPr>
              <a:t>tiền</a:t>
            </a:r>
            <a:r>
              <a:rPr lang="en-US" sz="2400" b="1" i="1" dirty="0" smtClean="0">
                <a:solidFill>
                  <a:srgbClr val="FFC000"/>
                </a:solidFill>
                <a:latin typeface="Arial" panose="020B0604020202020204" pitchFamily="34" charset="0"/>
              </a:rPr>
              <a:t> </a:t>
            </a:r>
            <a:r>
              <a:rPr lang="en-US" sz="2400" b="1" i="1" dirty="0" err="1" smtClean="0">
                <a:solidFill>
                  <a:srgbClr val="FFC000"/>
                </a:solidFill>
                <a:latin typeface="Arial" panose="020B0604020202020204" pitchFamily="34" charset="0"/>
              </a:rPr>
              <a:t>lương</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điều</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kiện</a:t>
            </a:r>
            <a:r>
              <a:rPr lang="en-US" sz="2400" b="1" i="1" dirty="0">
                <a:solidFill>
                  <a:srgbClr val="FFC000"/>
                </a:solidFill>
                <a:latin typeface="Arial" panose="020B0604020202020204" pitchFamily="34" charset="0"/>
              </a:rPr>
              <a:t> </a:t>
            </a:r>
            <a:r>
              <a:rPr lang="en-US" sz="2400" b="1" i="1" dirty="0" err="1" smtClean="0">
                <a:solidFill>
                  <a:srgbClr val="FFC000"/>
                </a:solidFill>
                <a:latin typeface="Arial" panose="020B0604020202020204" pitchFamily="34" charset="0"/>
              </a:rPr>
              <a:t>lao</a:t>
            </a:r>
            <a:r>
              <a:rPr lang="en-US" sz="2400" b="1" i="1" dirty="0" smtClean="0">
                <a:solidFill>
                  <a:srgbClr val="FFC000"/>
                </a:solidFill>
                <a:latin typeface="Arial" panose="020B0604020202020204" pitchFamily="34" charset="0"/>
              </a:rPr>
              <a:t> </a:t>
            </a:r>
            <a:r>
              <a:rPr lang="en-US" sz="2400" b="1" i="1" dirty="0" err="1" smtClean="0">
                <a:solidFill>
                  <a:srgbClr val="FFC000"/>
                </a:solidFill>
                <a:latin typeface="Arial" panose="020B0604020202020204" pitchFamily="34" charset="0"/>
              </a:rPr>
              <a:t>động</a:t>
            </a:r>
            <a:r>
              <a:rPr lang="en-US" sz="2400" b="1" i="1" dirty="0" smtClean="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quyền</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và</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nghĩa</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vụ</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của</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mỗi</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bên</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trong</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quan</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hệ</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lao</a:t>
            </a:r>
            <a:r>
              <a:rPr lang="en-US" sz="2400" b="1" i="1" dirty="0">
                <a:solidFill>
                  <a:srgbClr val="FFC000"/>
                </a:solidFill>
                <a:latin typeface="Arial" panose="020B0604020202020204" pitchFamily="34" charset="0"/>
              </a:rPr>
              <a:t> </a:t>
            </a:r>
            <a:r>
              <a:rPr lang="en-US" sz="2400" b="1" i="1" dirty="0" err="1">
                <a:solidFill>
                  <a:srgbClr val="FFC000"/>
                </a:solidFill>
                <a:latin typeface="Arial" panose="020B0604020202020204" pitchFamily="34" charset="0"/>
              </a:rPr>
              <a:t>động</a:t>
            </a:r>
            <a:endParaRPr lang="en-US" sz="2400" b="1" dirty="0">
              <a:solidFill>
                <a:srgbClr val="FFC000"/>
              </a:solidFill>
              <a:latin typeface="Arial" panose="020B0604020202020204" pitchFamily="34" charset="0"/>
            </a:endParaRPr>
          </a:p>
        </p:txBody>
      </p:sp>
    </p:spTree>
    <p:extLst>
      <p:ext uri="{BB962C8B-B14F-4D97-AF65-F5344CB8AC3E}">
        <p14:creationId xmlns:p14="http://schemas.microsoft.com/office/powerpoint/2010/main" val="13523293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9109" y="58042"/>
            <a:ext cx="8156614" cy="684322"/>
          </a:xfrm>
        </p:spPr>
        <p:txBody>
          <a:bodyPr>
            <a:normAutofit fontScale="90000"/>
          </a:bodyPr>
          <a:lstStyle/>
          <a:p>
            <a:pPr algn="ctr"/>
            <a:r>
              <a:rPr lang="en-US" b="1" dirty="0" smtClean="0">
                <a:solidFill>
                  <a:srgbClr val="FFFF00"/>
                </a:solidFill>
              </a:rPr>
              <a:t>MỤC TIÊU HỌC TẬP</a:t>
            </a:r>
            <a:endParaRPr lang="en-US" b="1" dirty="0">
              <a:solidFill>
                <a:srgbClr val="FFFF00"/>
              </a:solidFill>
            </a:endParaRPr>
          </a:p>
        </p:txBody>
      </p:sp>
      <p:sp>
        <p:nvSpPr>
          <p:cNvPr id="8" name="Text Placeholder 4"/>
          <p:cNvSpPr txBox="1">
            <a:spLocks/>
          </p:cNvSpPr>
          <p:nvPr/>
        </p:nvSpPr>
        <p:spPr>
          <a:xfrm>
            <a:off x="320125" y="800406"/>
            <a:ext cx="2880320" cy="494151"/>
          </a:xfrm>
          <a:prstGeom prst="rect">
            <a:avLst/>
          </a:prstGeom>
          <a:solidFill>
            <a:schemeClr val="accent1"/>
          </a:solidFill>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Arial" panose="020B0604020202020204" pitchFamily="34" charset="0"/>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Arial" panose="020B0604020202020204" pitchFamily="34" charset="0"/>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Arial" panose="020B0604020202020204" pitchFamily="34" charset="0"/>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Arial" panose="020B0604020202020204" pitchFamily="34" charset="0"/>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Arial" panose="020B0604020202020204" pitchFamily="34" charset="0"/>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fontAlgn="auto">
              <a:spcAft>
                <a:spcPts val="0"/>
              </a:spcAft>
            </a:pPr>
            <a:r>
              <a:rPr lang="en-US" sz="2400" b="1" dirty="0" err="1" smtClean="0"/>
              <a:t>Kiến</a:t>
            </a:r>
            <a:r>
              <a:rPr lang="en-US" sz="2400" b="1" dirty="0" smtClean="0"/>
              <a:t> </a:t>
            </a:r>
            <a:r>
              <a:rPr lang="en-US" sz="2400" b="1" dirty="0" err="1" smtClean="0"/>
              <a:t>thức</a:t>
            </a:r>
            <a:endParaRPr lang="en-US" sz="2400" b="1" dirty="0"/>
          </a:p>
        </p:txBody>
      </p:sp>
      <p:sp>
        <p:nvSpPr>
          <p:cNvPr id="9" name="Content Placeholder 12">
            <a:extLst>
              <a:ext uri="{FF2B5EF4-FFF2-40B4-BE49-F238E27FC236}">
                <a16:creationId xmlns:a16="http://schemas.microsoft.com/office/drawing/2014/main" id="{556610ED-3E2D-4E6A-ABD0-150F203E6B46}"/>
              </a:ext>
            </a:extLst>
          </p:cNvPr>
          <p:cNvSpPr txBox="1">
            <a:spLocks/>
          </p:cNvSpPr>
          <p:nvPr/>
        </p:nvSpPr>
        <p:spPr>
          <a:xfrm>
            <a:off x="339930" y="1306630"/>
            <a:ext cx="8589424" cy="1734683"/>
          </a:xfrm>
          <a:prstGeom prst="rect">
            <a:avLst/>
          </a:prstGeom>
          <a:ln w="19050">
            <a:solidFill>
              <a:srgbClr val="FFFF00"/>
            </a:solidFill>
          </a:ln>
        </p:spPr>
        <p:txBody>
          <a:bodyPr vert="horz" lIns="68580" tIns="34290" rIns="68580" bIns="34290"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2400" dirty="0" smtClean="0">
                <a:latin typeface="Arial" panose="020B0604020202020204" pitchFamily="34" charset="0"/>
              </a:rPr>
              <a:t>1</a:t>
            </a:r>
            <a:r>
              <a:rPr lang="en-US" dirty="0" smtClean="0">
                <a:latin typeface="Arial" panose="020B0604020202020204" pitchFamily="34" charset="0"/>
              </a:rPr>
              <a:t>. </a:t>
            </a:r>
            <a:r>
              <a:rPr lang="en-US" dirty="0" err="1" smtClean="0">
                <a:latin typeface="Arial" panose="020B0604020202020204" pitchFamily="34" charset="0"/>
              </a:rPr>
              <a:t>Trình</a:t>
            </a:r>
            <a:r>
              <a:rPr lang="en-US" dirty="0" smtClean="0">
                <a:latin typeface="Arial" panose="020B0604020202020204" pitchFamily="34" charset="0"/>
              </a:rPr>
              <a:t> </a:t>
            </a:r>
            <a:r>
              <a:rPr lang="en-US" dirty="0" err="1">
                <a:latin typeface="Arial" panose="020B0604020202020204" pitchFamily="34" charset="0"/>
              </a:rPr>
              <a:t>bày</a:t>
            </a:r>
            <a:r>
              <a:rPr lang="en-US" dirty="0">
                <a:latin typeface="Arial" panose="020B0604020202020204" pitchFamily="34" charset="0"/>
              </a:rPr>
              <a:t> </a:t>
            </a:r>
            <a:r>
              <a:rPr lang="en-US" dirty="0" err="1">
                <a:latin typeface="Arial" panose="020B0604020202020204" pitchFamily="34" charset="0"/>
              </a:rPr>
              <a:t>được</a:t>
            </a:r>
            <a:r>
              <a:rPr lang="en-US" dirty="0">
                <a:latin typeface="Arial" panose="020B0604020202020204" pitchFamily="34" charset="0"/>
              </a:rPr>
              <a:t> </a:t>
            </a:r>
            <a:r>
              <a:rPr lang="en-US" dirty="0" err="1">
                <a:latin typeface="Arial" panose="020B0604020202020204" pitchFamily="34" charset="0"/>
              </a:rPr>
              <a:t>một</a:t>
            </a:r>
            <a:r>
              <a:rPr lang="en-US" dirty="0">
                <a:latin typeface="Arial" panose="020B0604020202020204" pitchFamily="34" charset="0"/>
              </a:rPr>
              <a:t> </a:t>
            </a:r>
            <a:r>
              <a:rPr lang="en-US" dirty="0" err="1">
                <a:latin typeface="Arial" panose="020B0604020202020204" pitchFamily="34" charset="0"/>
              </a:rPr>
              <a:t>số</a:t>
            </a:r>
            <a:r>
              <a:rPr lang="en-US" dirty="0">
                <a:latin typeface="Arial" panose="020B0604020202020204" pitchFamily="34" charset="0"/>
              </a:rPr>
              <a:t> </a:t>
            </a:r>
            <a:r>
              <a:rPr lang="en-US" dirty="0" err="1">
                <a:latin typeface="Arial" panose="020B0604020202020204" pitchFamily="34" charset="0"/>
              </a:rPr>
              <a:t>vấn</a:t>
            </a:r>
            <a:r>
              <a:rPr lang="en-US" dirty="0">
                <a:latin typeface="Arial" panose="020B0604020202020204" pitchFamily="34" charset="0"/>
              </a:rPr>
              <a:t> </a:t>
            </a:r>
            <a:r>
              <a:rPr lang="en-US" dirty="0" err="1">
                <a:latin typeface="Arial" panose="020B0604020202020204" pitchFamily="34" charset="0"/>
              </a:rPr>
              <a:t>đề</a:t>
            </a:r>
            <a:r>
              <a:rPr lang="en-US" dirty="0">
                <a:latin typeface="Arial" panose="020B0604020202020204" pitchFamily="34" charset="0"/>
              </a:rPr>
              <a:t> </a:t>
            </a:r>
            <a:r>
              <a:rPr lang="en-US" dirty="0" err="1">
                <a:latin typeface="Arial" panose="020B0604020202020204" pitchFamily="34" charset="0"/>
              </a:rPr>
              <a:t>chung</a:t>
            </a:r>
            <a:r>
              <a:rPr lang="en-US" dirty="0">
                <a:latin typeface="Arial" panose="020B0604020202020204" pitchFamily="34" charset="0"/>
              </a:rPr>
              <a:t> </a:t>
            </a:r>
            <a:r>
              <a:rPr lang="en-US" dirty="0" err="1">
                <a:latin typeface="Arial" panose="020B0604020202020204" pitchFamily="34" charset="0"/>
              </a:rPr>
              <a:t>về</a:t>
            </a:r>
            <a:r>
              <a:rPr lang="en-US" dirty="0">
                <a:latin typeface="Arial" panose="020B0604020202020204" pitchFamily="34" charset="0"/>
              </a:rPr>
              <a:t> </a:t>
            </a:r>
            <a:r>
              <a:rPr lang="en-US" dirty="0" err="1">
                <a:latin typeface="Arial" panose="020B0604020202020204" pitchFamily="34" charset="0"/>
              </a:rPr>
              <a:t>luật</a:t>
            </a:r>
            <a:r>
              <a:rPr lang="en-US" dirty="0">
                <a:latin typeface="Arial" panose="020B0604020202020204" pitchFamily="34" charset="0"/>
              </a:rPr>
              <a:t> </a:t>
            </a:r>
            <a:r>
              <a:rPr lang="en-US" dirty="0" err="1">
                <a:latin typeface="Arial" panose="020B0604020202020204" pitchFamily="34" charset="0"/>
              </a:rPr>
              <a:t>lao</a:t>
            </a:r>
            <a:r>
              <a:rPr lang="en-US" dirty="0">
                <a:latin typeface="Arial" panose="020B0604020202020204" pitchFamily="34" charset="0"/>
              </a:rPr>
              <a:t> </a:t>
            </a:r>
            <a:r>
              <a:rPr lang="en-US" dirty="0" err="1" smtClean="0">
                <a:latin typeface="Arial" panose="020B0604020202020204" pitchFamily="34" charset="0"/>
              </a:rPr>
              <a:t>động</a:t>
            </a:r>
            <a:endParaRPr lang="en-US" dirty="0">
              <a:latin typeface="Arial" panose="020B0604020202020204" pitchFamily="34" charset="0"/>
            </a:endParaRPr>
          </a:p>
          <a:p>
            <a:pPr marL="0" indent="0">
              <a:buNone/>
            </a:pPr>
            <a:r>
              <a:rPr lang="en-US" dirty="0" smtClean="0">
                <a:latin typeface="Arial" panose="020B0604020202020204" pitchFamily="34" charset="0"/>
              </a:rPr>
              <a:t>2. </a:t>
            </a:r>
            <a:r>
              <a:rPr lang="en-US" dirty="0" err="1" smtClean="0">
                <a:latin typeface="Arial" panose="020B0604020202020204" pitchFamily="34" charset="0"/>
              </a:rPr>
              <a:t>Trình</a:t>
            </a:r>
            <a:r>
              <a:rPr lang="en-US" dirty="0" smtClean="0">
                <a:latin typeface="Arial" panose="020B0604020202020204" pitchFamily="34" charset="0"/>
              </a:rPr>
              <a:t> </a:t>
            </a:r>
            <a:r>
              <a:rPr lang="en-US" dirty="0" err="1">
                <a:latin typeface="Arial" panose="020B0604020202020204" pitchFamily="34" charset="0"/>
              </a:rPr>
              <a:t>bày</a:t>
            </a:r>
            <a:r>
              <a:rPr lang="en-US" dirty="0">
                <a:latin typeface="Arial" panose="020B0604020202020204" pitchFamily="34" charset="0"/>
              </a:rPr>
              <a:t> </a:t>
            </a:r>
            <a:r>
              <a:rPr lang="en-US" dirty="0" err="1">
                <a:latin typeface="Arial" panose="020B0604020202020204" pitchFamily="34" charset="0"/>
              </a:rPr>
              <a:t>được</a:t>
            </a:r>
            <a:r>
              <a:rPr lang="en-US" dirty="0">
                <a:latin typeface="Arial" panose="020B0604020202020204" pitchFamily="34" charset="0"/>
              </a:rPr>
              <a:t> </a:t>
            </a:r>
            <a:r>
              <a:rPr lang="en-US" dirty="0" err="1" smtClean="0">
                <a:latin typeface="Arial" panose="020B0604020202020204" pitchFamily="34" charset="0"/>
              </a:rPr>
              <a:t>một</a:t>
            </a:r>
            <a:r>
              <a:rPr lang="en-US" dirty="0" smtClean="0">
                <a:latin typeface="Arial" panose="020B0604020202020204" pitchFamily="34" charset="0"/>
              </a:rPr>
              <a:t> </a:t>
            </a:r>
            <a:r>
              <a:rPr lang="en-US" dirty="0" err="1" smtClean="0">
                <a:latin typeface="Arial" panose="020B0604020202020204" pitchFamily="34" charset="0"/>
              </a:rPr>
              <a:t>số</a:t>
            </a:r>
            <a:r>
              <a:rPr lang="en-US" dirty="0" smtClean="0">
                <a:latin typeface="Arial" panose="020B0604020202020204" pitchFamily="34" charset="0"/>
              </a:rPr>
              <a:t> </a:t>
            </a:r>
            <a:r>
              <a:rPr lang="en-US" dirty="0" err="1" smtClean="0">
                <a:latin typeface="Arial" panose="020B0604020202020204" pitchFamily="34" charset="0"/>
              </a:rPr>
              <a:t>nội</a:t>
            </a:r>
            <a:r>
              <a:rPr lang="en-US" dirty="0" smtClean="0">
                <a:latin typeface="Arial" panose="020B0604020202020204" pitchFamily="34" charset="0"/>
              </a:rPr>
              <a:t> dung </a:t>
            </a:r>
            <a:r>
              <a:rPr lang="en-US" dirty="0" err="1" smtClean="0">
                <a:latin typeface="Arial" panose="020B0604020202020204" pitchFamily="34" charset="0"/>
              </a:rPr>
              <a:t>của</a:t>
            </a:r>
            <a:r>
              <a:rPr lang="en-US" dirty="0" smtClean="0">
                <a:latin typeface="Arial" panose="020B0604020202020204" pitchFamily="34" charset="0"/>
              </a:rPr>
              <a:t> </a:t>
            </a:r>
            <a:r>
              <a:rPr lang="en-US" dirty="0" err="1" smtClean="0">
                <a:latin typeface="Arial" panose="020B0604020202020204" pitchFamily="34" charset="0"/>
              </a:rPr>
              <a:t>Bộ</a:t>
            </a:r>
            <a:r>
              <a:rPr lang="en-US" dirty="0" smtClean="0">
                <a:latin typeface="Arial" panose="020B0604020202020204" pitchFamily="34" charset="0"/>
              </a:rPr>
              <a:t> </a:t>
            </a:r>
            <a:r>
              <a:rPr lang="en-US" dirty="0" err="1" smtClean="0">
                <a:latin typeface="Arial" panose="020B0604020202020204" pitchFamily="34" charset="0"/>
              </a:rPr>
              <a:t>luật</a:t>
            </a:r>
            <a:r>
              <a:rPr lang="en-US" dirty="0" smtClean="0">
                <a:latin typeface="Arial" panose="020B0604020202020204" pitchFamily="34" charset="0"/>
              </a:rPr>
              <a:t> Lao </a:t>
            </a:r>
            <a:r>
              <a:rPr lang="en-US" dirty="0" err="1" smtClean="0">
                <a:latin typeface="Arial" panose="020B0604020202020204" pitchFamily="34" charset="0"/>
              </a:rPr>
              <a:t>động</a:t>
            </a:r>
            <a:r>
              <a:rPr lang="en-US" dirty="0" smtClean="0">
                <a:latin typeface="Arial" panose="020B0604020202020204" pitchFamily="34" charset="0"/>
              </a:rPr>
              <a:t> </a:t>
            </a:r>
            <a:r>
              <a:rPr lang="en-US" dirty="0" err="1" smtClean="0">
                <a:latin typeface="Arial" panose="020B0604020202020204" pitchFamily="34" charset="0"/>
              </a:rPr>
              <a:t>như</a:t>
            </a:r>
            <a:r>
              <a:rPr lang="en-US" dirty="0" smtClean="0">
                <a:latin typeface="Arial" panose="020B0604020202020204" pitchFamily="34" charset="0"/>
              </a:rPr>
              <a:t>: </a:t>
            </a:r>
            <a:r>
              <a:rPr lang="en-US" dirty="0" err="1" smtClean="0">
                <a:latin typeface="Arial" panose="020B0604020202020204" pitchFamily="34" charset="0"/>
              </a:rPr>
              <a:t>quyền</a:t>
            </a:r>
            <a:r>
              <a:rPr lang="en-US" dirty="0" smtClean="0">
                <a:latin typeface="Arial" panose="020B0604020202020204" pitchFamily="34" charset="0"/>
              </a:rPr>
              <a:t> </a:t>
            </a:r>
            <a:r>
              <a:rPr lang="en-US" dirty="0" err="1" smtClean="0">
                <a:latin typeface="Arial" panose="020B0604020202020204" pitchFamily="34" charset="0"/>
              </a:rPr>
              <a:t>và</a:t>
            </a:r>
            <a:r>
              <a:rPr lang="en-US" dirty="0" smtClean="0">
                <a:latin typeface="Arial" panose="020B0604020202020204" pitchFamily="34" charset="0"/>
              </a:rPr>
              <a:t> </a:t>
            </a:r>
            <a:r>
              <a:rPr lang="en-US" dirty="0" err="1" smtClean="0">
                <a:latin typeface="Arial" panose="020B0604020202020204" pitchFamily="34" charset="0"/>
              </a:rPr>
              <a:t>nghĩa</a:t>
            </a:r>
            <a:r>
              <a:rPr lang="en-US" dirty="0" smtClean="0">
                <a:latin typeface="Arial" panose="020B0604020202020204" pitchFamily="34" charset="0"/>
              </a:rPr>
              <a:t> </a:t>
            </a:r>
            <a:r>
              <a:rPr lang="en-US" dirty="0" err="1" smtClean="0">
                <a:latin typeface="Arial" panose="020B0604020202020204" pitchFamily="34" charset="0"/>
              </a:rPr>
              <a:t>vụ</a:t>
            </a:r>
            <a:r>
              <a:rPr lang="en-US" dirty="0" smtClean="0">
                <a:latin typeface="Arial" panose="020B0604020202020204" pitchFamily="34" charset="0"/>
              </a:rPr>
              <a:t> </a:t>
            </a:r>
            <a:r>
              <a:rPr lang="en-US" dirty="0" err="1" smtClean="0">
                <a:latin typeface="Arial" panose="020B0604020202020204" pitchFamily="34" charset="0"/>
              </a:rPr>
              <a:t>của</a:t>
            </a:r>
            <a:r>
              <a:rPr lang="en-US" dirty="0" smtClean="0">
                <a:latin typeface="Arial" panose="020B0604020202020204" pitchFamily="34" charset="0"/>
              </a:rPr>
              <a:t> </a:t>
            </a:r>
            <a:r>
              <a:rPr lang="en-US" dirty="0" err="1" smtClean="0">
                <a:latin typeface="Arial" panose="020B0604020202020204" pitchFamily="34" charset="0"/>
              </a:rPr>
              <a:t>người</a:t>
            </a:r>
            <a:r>
              <a:rPr lang="en-US" dirty="0" smtClean="0">
                <a:latin typeface="Arial" panose="020B0604020202020204" pitchFamily="34" charset="0"/>
              </a:rPr>
              <a:t> </a:t>
            </a:r>
            <a:r>
              <a:rPr lang="en-US" dirty="0" err="1" smtClean="0">
                <a:latin typeface="Arial" panose="020B0604020202020204" pitchFamily="34" charset="0"/>
              </a:rPr>
              <a:t>lao</a:t>
            </a:r>
            <a:r>
              <a:rPr lang="en-US" dirty="0" smtClean="0">
                <a:latin typeface="Arial" panose="020B0604020202020204" pitchFamily="34" charset="0"/>
              </a:rPr>
              <a:t> </a:t>
            </a:r>
            <a:r>
              <a:rPr lang="en-US" dirty="0" err="1" smtClean="0">
                <a:latin typeface="Arial" panose="020B0604020202020204" pitchFamily="34" charset="0"/>
              </a:rPr>
              <a:t>động</a:t>
            </a:r>
            <a:r>
              <a:rPr lang="en-US" dirty="0" smtClean="0">
                <a:latin typeface="Arial" panose="020B0604020202020204" pitchFamily="34" charset="0"/>
              </a:rPr>
              <a:t>, </a:t>
            </a:r>
            <a:r>
              <a:rPr lang="en-US" dirty="0" err="1" smtClean="0">
                <a:latin typeface="Arial" panose="020B0604020202020204" pitchFamily="34" charset="0"/>
              </a:rPr>
              <a:t>người</a:t>
            </a:r>
            <a:r>
              <a:rPr lang="en-US" dirty="0" smtClean="0">
                <a:latin typeface="Arial" panose="020B0604020202020204" pitchFamily="34" charset="0"/>
              </a:rPr>
              <a:t> </a:t>
            </a:r>
            <a:r>
              <a:rPr lang="en-US" dirty="0" err="1" smtClean="0">
                <a:latin typeface="Arial" panose="020B0604020202020204" pitchFamily="34" charset="0"/>
              </a:rPr>
              <a:t>sử</a:t>
            </a:r>
            <a:r>
              <a:rPr lang="en-US" dirty="0" smtClean="0">
                <a:latin typeface="Arial" panose="020B0604020202020204" pitchFamily="34" charset="0"/>
              </a:rPr>
              <a:t> </a:t>
            </a:r>
            <a:r>
              <a:rPr lang="en-US" dirty="0" err="1" smtClean="0">
                <a:latin typeface="Arial" panose="020B0604020202020204" pitchFamily="34" charset="0"/>
              </a:rPr>
              <a:t>dụng</a:t>
            </a:r>
            <a:r>
              <a:rPr lang="en-US" dirty="0" smtClean="0">
                <a:latin typeface="Arial" panose="020B0604020202020204" pitchFamily="34" charset="0"/>
              </a:rPr>
              <a:t> </a:t>
            </a:r>
            <a:r>
              <a:rPr lang="en-US" dirty="0" err="1" smtClean="0">
                <a:latin typeface="Arial" panose="020B0604020202020204" pitchFamily="34" charset="0"/>
              </a:rPr>
              <a:t>lao</a:t>
            </a:r>
            <a:r>
              <a:rPr lang="en-US" dirty="0" smtClean="0">
                <a:latin typeface="Arial" panose="020B0604020202020204" pitchFamily="34" charset="0"/>
              </a:rPr>
              <a:t> </a:t>
            </a:r>
            <a:r>
              <a:rPr lang="en-US" dirty="0" err="1" smtClean="0">
                <a:latin typeface="Arial" panose="020B0604020202020204" pitchFamily="34" charset="0"/>
              </a:rPr>
              <a:t>động</a:t>
            </a:r>
            <a:r>
              <a:rPr lang="en-US" dirty="0" smtClean="0">
                <a:latin typeface="Arial" panose="020B0604020202020204" pitchFamily="34" charset="0"/>
              </a:rPr>
              <a:t>, </a:t>
            </a:r>
            <a:r>
              <a:rPr lang="en-US" dirty="0" err="1">
                <a:latin typeface="Arial" panose="020B0604020202020204" pitchFamily="34" charset="0"/>
              </a:rPr>
              <a:t>hợp</a:t>
            </a:r>
            <a:r>
              <a:rPr lang="en-US" dirty="0">
                <a:latin typeface="Arial" panose="020B0604020202020204" pitchFamily="34" charset="0"/>
              </a:rPr>
              <a:t> </a:t>
            </a:r>
            <a:r>
              <a:rPr lang="en-US" dirty="0" err="1">
                <a:latin typeface="Arial" panose="020B0604020202020204" pitchFamily="34" charset="0"/>
              </a:rPr>
              <a:t>đồng</a:t>
            </a:r>
            <a:r>
              <a:rPr lang="en-US" dirty="0">
                <a:latin typeface="Arial" panose="020B0604020202020204" pitchFamily="34" charset="0"/>
              </a:rPr>
              <a:t> </a:t>
            </a:r>
            <a:r>
              <a:rPr lang="en-US" dirty="0" err="1">
                <a:latin typeface="Arial" panose="020B0604020202020204" pitchFamily="34" charset="0"/>
              </a:rPr>
              <a:t>lao</a:t>
            </a:r>
            <a:r>
              <a:rPr lang="en-US" dirty="0">
                <a:latin typeface="Arial" panose="020B0604020202020204" pitchFamily="34" charset="0"/>
              </a:rPr>
              <a:t> </a:t>
            </a:r>
            <a:r>
              <a:rPr lang="en-US" dirty="0" err="1">
                <a:latin typeface="Arial" panose="020B0604020202020204" pitchFamily="34" charset="0"/>
              </a:rPr>
              <a:t>động</a:t>
            </a:r>
            <a:r>
              <a:rPr lang="en-US" dirty="0">
                <a:latin typeface="Arial" panose="020B0604020202020204" pitchFamily="34" charset="0"/>
              </a:rPr>
              <a:t>, </a:t>
            </a:r>
            <a:r>
              <a:rPr lang="en-US" dirty="0" err="1">
                <a:latin typeface="Arial" panose="020B0604020202020204" pitchFamily="34" charset="0"/>
              </a:rPr>
              <a:t>tiền</a:t>
            </a:r>
            <a:r>
              <a:rPr lang="en-US" dirty="0">
                <a:latin typeface="Arial" panose="020B0604020202020204" pitchFamily="34" charset="0"/>
              </a:rPr>
              <a:t> </a:t>
            </a:r>
            <a:r>
              <a:rPr lang="en-US" dirty="0" err="1">
                <a:latin typeface="Arial" panose="020B0604020202020204" pitchFamily="34" charset="0"/>
              </a:rPr>
              <a:t>lương</a:t>
            </a:r>
            <a:r>
              <a:rPr lang="en-US" dirty="0">
                <a:latin typeface="Arial" panose="020B0604020202020204" pitchFamily="34" charset="0"/>
              </a:rPr>
              <a:t>, </a:t>
            </a:r>
            <a:r>
              <a:rPr lang="en-US" dirty="0" err="1" smtClean="0">
                <a:latin typeface="Arial" panose="020B0604020202020204" pitchFamily="34" charset="0"/>
              </a:rPr>
              <a:t>bảo</a:t>
            </a:r>
            <a:r>
              <a:rPr lang="en-US" dirty="0" smtClean="0">
                <a:latin typeface="Arial" panose="020B0604020202020204" pitchFamily="34" charset="0"/>
              </a:rPr>
              <a:t> </a:t>
            </a:r>
            <a:r>
              <a:rPr lang="en-US" dirty="0" err="1" smtClean="0">
                <a:latin typeface="Arial" panose="020B0604020202020204" pitchFamily="34" charset="0"/>
              </a:rPr>
              <a:t>hiểm</a:t>
            </a:r>
            <a:r>
              <a:rPr lang="en-US" dirty="0" smtClean="0">
                <a:latin typeface="Arial" panose="020B0604020202020204" pitchFamily="34" charset="0"/>
              </a:rPr>
              <a:t> </a:t>
            </a:r>
            <a:r>
              <a:rPr lang="en-US" dirty="0" err="1" smtClean="0">
                <a:latin typeface="Arial" panose="020B0604020202020204" pitchFamily="34" charset="0"/>
              </a:rPr>
              <a:t>xã</a:t>
            </a:r>
            <a:r>
              <a:rPr lang="en-US" dirty="0" smtClean="0">
                <a:latin typeface="Arial" panose="020B0604020202020204" pitchFamily="34" charset="0"/>
              </a:rPr>
              <a:t> </a:t>
            </a:r>
            <a:r>
              <a:rPr lang="en-US" dirty="0" err="1" smtClean="0">
                <a:latin typeface="Arial" panose="020B0604020202020204" pitchFamily="34" charset="0"/>
              </a:rPr>
              <a:t>hội</a:t>
            </a:r>
            <a:r>
              <a:rPr lang="en-US" dirty="0" smtClean="0">
                <a:latin typeface="Arial" panose="020B0604020202020204" pitchFamily="34" charset="0"/>
              </a:rPr>
              <a:t>, </a:t>
            </a:r>
            <a:r>
              <a:rPr lang="en-US" dirty="0" err="1" smtClean="0">
                <a:latin typeface="Arial" panose="020B0604020202020204" pitchFamily="34" charset="0"/>
              </a:rPr>
              <a:t>thời</a:t>
            </a:r>
            <a:r>
              <a:rPr lang="en-US" dirty="0" smtClean="0">
                <a:latin typeface="Arial" panose="020B0604020202020204" pitchFamily="34" charset="0"/>
              </a:rPr>
              <a:t> </a:t>
            </a:r>
            <a:r>
              <a:rPr lang="en-US" dirty="0" err="1" smtClean="0">
                <a:latin typeface="Arial" panose="020B0604020202020204" pitchFamily="34" charset="0"/>
              </a:rPr>
              <a:t>gian</a:t>
            </a:r>
            <a:r>
              <a:rPr lang="en-US" dirty="0" smtClean="0">
                <a:latin typeface="Arial" panose="020B0604020202020204" pitchFamily="34" charset="0"/>
              </a:rPr>
              <a:t> </a:t>
            </a:r>
            <a:r>
              <a:rPr lang="en-US" dirty="0" err="1" smtClean="0">
                <a:latin typeface="Arial" panose="020B0604020202020204" pitchFamily="34" charset="0"/>
              </a:rPr>
              <a:t>làm</a:t>
            </a:r>
            <a:r>
              <a:rPr lang="en-US" dirty="0" smtClean="0">
                <a:latin typeface="Arial" panose="020B0604020202020204" pitchFamily="34" charset="0"/>
              </a:rPr>
              <a:t> </a:t>
            </a:r>
            <a:r>
              <a:rPr lang="en-US" dirty="0" err="1" smtClean="0">
                <a:latin typeface="Arial" panose="020B0604020202020204" pitchFamily="34" charset="0"/>
              </a:rPr>
              <a:t>việc</a:t>
            </a:r>
            <a:r>
              <a:rPr lang="en-US" dirty="0" smtClean="0">
                <a:latin typeface="Arial" panose="020B0604020202020204" pitchFamily="34" charset="0"/>
              </a:rPr>
              <a:t>, </a:t>
            </a:r>
            <a:r>
              <a:rPr lang="en-US" dirty="0" err="1" smtClean="0">
                <a:latin typeface="Arial" panose="020B0604020202020204" pitchFamily="34" charset="0"/>
              </a:rPr>
              <a:t>thời</a:t>
            </a:r>
            <a:r>
              <a:rPr lang="en-US" dirty="0" smtClean="0">
                <a:latin typeface="Arial" panose="020B0604020202020204" pitchFamily="34" charset="0"/>
              </a:rPr>
              <a:t> </a:t>
            </a:r>
            <a:r>
              <a:rPr lang="en-US" dirty="0" err="1" smtClean="0">
                <a:latin typeface="Arial" panose="020B0604020202020204" pitchFamily="34" charset="0"/>
              </a:rPr>
              <a:t>gian</a:t>
            </a:r>
            <a:r>
              <a:rPr lang="en-US" dirty="0" smtClean="0">
                <a:latin typeface="Arial" panose="020B0604020202020204" pitchFamily="34" charset="0"/>
              </a:rPr>
              <a:t> </a:t>
            </a:r>
            <a:r>
              <a:rPr lang="en-US" dirty="0" err="1" smtClean="0">
                <a:latin typeface="Arial" panose="020B0604020202020204" pitchFamily="34" charset="0"/>
              </a:rPr>
              <a:t>nghỉ</a:t>
            </a:r>
            <a:r>
              <a:rPr lang="en-US" dirty="0" smtClean="0">
                <a:latin typeface="Arial" panose="020B0604020202020204" pitchFamily="34" charset="0"/>
              </a:rPr>
              <a:t> </a:t>
            </a:r>
            <a:r>
              <a:rPr lang="en-US" dirty="0" err="1" smtClean="0">
                <a:latin typeface="Arial" panose="020B0604020202020204" pitchFamily="34" charset="0"/>
              </a:rPr>
              <a:t>ngơi</a:t>
            </a:r>
            <a:r>
              <a:rPr lang="en-US" dirty="0" smtClean="0">
                <a:latin typeface="Arial" panose="020B0604020202020204" pitchFamily="34" charset="0"/>
              </a:rPr>
              <a:t>, </a:t>
            </a:r>
            <a:r>
              <a:rPr lang="en-US" dirty="0" err="1" smtClean="0">
                <a:latin typeface="Arial" panose="020B0604020202020204" pitchFamily="34" charset="0"/>
              </a:rPr>
              <a:t>kỷ</a:t>
            </a:r>
            <a:r>
              <a:rPr lang="en-US" dirty="0" smtClean="0">
                <a:latin typeface="Arial" panose="020B0604020202020204" pitchFamily="34" charset="0"/>
              </a:rPr>
              <a:t> </a:t>
            </a:r>
            <a:r>
              <a:rPr lang="en-US" dirty="0" err="1">
                <a:latin typeface="Arial" panose="020B0604020202020204" pitchFamily="34" charset="0"/>
              </a:rPr>
              <a:t>luật</a:t>
            </a:r>
            <a:r>
              <a:rPr lang="en-US" dirty="0">
                <a:latin typeface="Arial" panose="020B0604020202020204" pitchFamily="34" charset="0"/>
              </a:rPr>
              <a:t> </a:t>
            </a:r>
            <a:r>
              <a:rPr lang="en-US" dirty="0" err="1">
                <a:latin typeface="Arial" panose="020B0604020202020204" pitchFamily="34" charset="0"/>
              </a:rPr>
              <a:t>lao</a:t>
            </a:r>
            <a:r>
              <a:rPr lang="en-US" dirty="0">
                <a:latin typeface="Arial" panose="020B0604020202020204" pitchFamily="34" charset="0"/>
              </a:rPr>
              <a:t> </a:t>
            </a:r>
            <a:r>
              <a:rPr lang="en-US" dirty="0" err="1">
                <a:latin typeface="Arial" panose="020B0604020202020204" pitchFamily="34" charset="0"/>
              </a:rPr>
              <a:t>động</a:t>
            </a:r>
            <a:r>
              <a:rPr lang="en-US" dirty="0">
                <a:latin typeface="Arial" panose="020B0604020202020204" pitchFamily="34" charset="0"/>
              </a:rPr>
              <a:t>, </a:t>
            </a:r>
            <a:r>
              <a:rPr lang="en-US" dirty="0" err="1" smtClean="0">
                <a:latin typeface="Arial" panose="020B0604020202020204" pitchFamily="34" charset="0"/>
              </a:rPr>
              <a:t>tranh</a:t>
            </a:r>
            <a:r>
              <a:rPr lang="en-US" dirty="0" smtClean="0">
                <a:latin typeface="Arial" panose="020B0604020202020204" pitchFamily="34" charset="0"/>
              </a:rPr>
              <a:t> </a:t>
            </a:r>
            <a:r>
              <a:rPr lang="en-US" dirty="0" err="1" smtClean="0">
                <a:latin typeface="Arial" panose="020B0604020202020204" pitchFamily="34" charset="0"/>
              </a:rPr>
              <a:t>chấp</a:t>
            </a:r>
            <a:r>
              <a:rPr lang="en-US" dirty="0" smtClean="0">
                <a:latin typeface="Arial" panose="020B0604020202020204" pitchFamily="34" charset="0"/>
              </a:rPr>
              <a:t> </a:t>
            </a:r>
            <a:r>
              <a:rPr lang="en-US" dirty="0" err="1" smtClean="0">
                <a:latin typeface="Arial" panose="020B0604020202020204" pitchFamily="34" charset="0"/>
              </a:rPr>
              <a:t>lao</a:t>
            </a:r>
            <a:r>
              <a:rPr lang="en-US" dirty="0" smtClean="0">
                <a:latin typeface="Arial" panose="020B0604020202020204" pitchFamily="34" charset="0"/>
              </a:rPr>
              <a:t> </a:t>
            </a:r>
            <a:r>
              <a:rPr lang="en-US" dirty="0" err="1" smtClean="0">
                <a:latin typeface="Arial" panose="020B0604020202020204" pitchFamily="34" charset="0"/>
              </a:rPr>
              <a:t>động</a:t>
            </a:r>
            <a:r>
              <a:rPr lang="en-US" dirty="0" smtClean="0">
                <a:latin typeface="Arial" panose="020B0604020202020204" pitchFamily="34" charset="0"/>
              </a:rPr>
              <a:t>, </a:t>
            </a:r>
            <a:r>
              <a:rPr lang="en-US" dirty="0" err="1" smtClean="0">
                <a:latin typeface="Arial" panose="020B0604020202020204" pitchFamily="34" charset="0"/>
              </a:rPr>
              <a:t>công</a:t>
            </a:r>
            <a:r>
              <a:rPr lang="en-US" dirty="0" smtClean="0">
                <a:latin typeface="Arial" panose="020B0604020202020204" pitchFamily="34" charset="0"/>
              </a:rPr>
              <a:t> </a:t>
            </a:r>
            <a:r>
              <a:rPr lang="en-US" dirty="0" err="1" smtClean="0">
                <a:latin typeface="Arial" panose="020B0604020202020204" pitchFamily="34" charset="0"/>
              </a:rPr>
              <a:t>đoàn</a:t>
            </a:r>
            <a:r>
              <a:rPr lang="en-US" dirty="0" smtClean="0">
                <a:latin typeface="Arial" panose="020B0604020202020204" pitchFamily="34" charset="0"/>
              </a:rPr>
              <a:t> </a:t>
            </a:r>
            <a:endParaRPr lang="en-US" dirty="0">
              <a:latin typeface="Arial" panose="020B0604020202020204" pitchFamily="34" charset="0"/>
            </a:endParaRPr>
          </a:p>
        </p:txBody>
      </p:sp>
      <p:sp>
        <p:nvSpPr>
          <p:cNvPr id="10" name="Text Placeholder 4"/>
          <p:cNvSpPr txBox="1">
            <a:spLocks/>
          </p:cNvSpPr>
          <p:nvPr/>
        </p:nvSpPr>
        <p:spPr>
          <a:xfrm>
            <a:off x="299578" y="3157397"/>
            <a:ext cx="2996851" cy="401648"/>
          </a:xfrm>
          <a:prstGeom prst="rect">
            <a:avLst/>
          </a:prstGeom>
          <a:solidFill>
            <a:schemeClr val="accent1"/>
          </a:solidFill>
        </p:spPr>
        <p:txBody>
          <a:bodyPr vert="horz" wrap="square" lIns="480060" tIns="34290" rIns="68580" bIns="34290" rtlCol="0">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0" kern="1200">
                <a:solidFill>
                  <a:schemeClr val="bg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err="1">
                <a:solidFill>
                  <a:srgbClr val="FFFFFF"/>
                </a:solidFill>
                <a:latin typeface="Arial" panose="020B0604020202020204" pitchFamily="34" charset="0"/>
              </a:rPr>
              <a:t>Kỹ</a:t>
            </a:r>
            <a:r>
              <a:rPr lang="en-US" b="1" dirty="0">
                <a:solidFill>
                  <a:srgbClr val="FFFFFF"/>
                </a:solidFill>
                <a:latin typeface="Arial" panose="020B0604020202020204" pitchFamily="34" charset="0"/>
              </a:rPr>
              <a:t> </a:t>
            </a:r>
            <a:r>
              <a:rPr lang="en-US" b="1" dirty="0" err="1">
                <a:solidFill>
                  <a:srgbClr val="FFFFFF"/>
                </a:solidFill>
                <a:latin typeface="Arial" panose="020B0604020202020204" pitchFamily="34" charset="0"/>
              </a:rPr>
              <a:t>năng</a:t>
            </a:r>
            <a:endParaRPr lang="en-US" b="1" dirty="0">
              <a:solidFill>
                <a:srgbClr val="FFFFFF"/>
              </a:solidFill>
              <a:latin typeface="Arial" panose="020B0604020202020204" pitchFamily="34" charset="0"/>
            </a:endParaRPr>
          </a:p>
        </p:txBody>
      </p:sp>
      <p:sp>
        <p:nvSpPr>
          <p:cNvPr id="11" name="Content Placeholder 12">
            <a:extLst>
              <a:ext uri="{FF2B5EF4-FFF2-40B4-BE49-F238E27FC236}">
                <a16:creationId xmlns:a16="http://schemas.microsoft.com/office/drawing/2014/main" id="{556610ED-3E2D-4E6A-ABD0-150F203E6B46}"/>
              </a:ext>
            </a:extLst>
          </p:cNvPr>
          <p:cNvSpPr txBox="1">
            <a:spLocks/>
          </p:cNvSpPr>
          <p:nvPr/>
        </p:nvSpPr>
        <p:spPr>
          <a:xfrm>
            <a:off x="314778" y="3559613"/>
            <a:ext cx="8614576" cy="872465"/>
          </a:xfrm>
          <a:prstGeom prst="rect">
            <a:avLst/>
          </a:prstGeom>
          <a:ln w="19050">
            <a:solidFill>
              <a:srgbClr val="FFFF00"/>
            </a:solidFill>
          </a:ln>
        </p:spPr>
        <p:txBody>
          <a:bodyPr>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Arial" panose="020B0604020202020204" pitchFamily="34" charset="0"/>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Arial" panose="020B0604020202020204" pitchFamily="34" charset="0"/>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Arial" panose="020B0604020202020204" pitchFamily="34" charset="0"/>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Arial" panose="020B0604020202020204" pitchFamily="34" charset="0"/>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Arial" panose="020B0604020202020204" pitchFamily="34" charset="0"/>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fontAlgn="auto">
              <a:spcAft>
                <a:spcPts val="0"/>
              </a:spcAft>
              <a:buNone/>
            </a:pPr>
            <a:r>
              <a:rPr lang="en-US" sz="2400" dirty="0" smtClean="0"/>
              <a:t>3. </a:t>
            </a:r>
            <a:r>
              <a:rPr lang="en-US" sz="2400" dirty="0" err="1" smtClean="0"/>
              <a:t>Bảo</a:t>
            </a:r>
            <a:r>
              <a:rPr lang="en-US" sz="2400" dirty="0" smtClean="0"/>
              <a:t> </a:t>
            </a:r>
            <a:r>
              <a:rPr lang="en-US" sz="2400" dirty="0" err="1" smtClean="0"/>
              <a:t>vệ</a:t>
            </a:r>
            <a:r>
              <a:rPr lang="en-US" sz="2400" dirty="0" smtClean="0"/>
              <a:t> </a:t>
            </a:r>
            <a:r>
              <a:rPr lang="en-US" sz="2400" dirty="0" err="1" smtClean="0"/>
              <a:t>được</a:t>
            </a:r>
            <a:r>
              <a:rPr lang="en-US" sz="2400" dirty="0" smtClean="0"/>
              <a:t> </a:t>
            </a:r>
            <a:r>
              <a:rPr lang="en-US" sz="2400" dirty="0" err="1" smtClean="0"/>
              <a:t>quyền</a:t>
            </a:r>
            <a:r>
              <a:rPr lang="en-US" sz="2400" dirty="0" smtClean="0"/>
              <a:t> </a:t>
            </a:r>
            <a:r>
              <a:rPr lang="en-US" sz="2400" dirty="0" err="1" smtClean="0"/>
              <a:t>và</a:t>
            </a:r>
            <a:r>
              <a:rPr lang="en-US" sz="2400" dirty="0" smtClean="0"/>
              <a:t> </a:t>
            </a:r>
            <a:r>
              <a:rPr lang="en-US" sz="2400" dirty="0" err="1" smtClean="0"/>
              <a:t>lợi</a:t>
            </a:r>
            <a:r>
              <a:rPr lang="en-US" sz="2400" dirty="0" smtClean="0"/>
              <a:t> </a:t>
            </a:r>
            <a:r>
              <a:rPr lang="en-US" sz="2400" dirty="0" err="1" smtClean="0"/>
              <a:t>ích</a:t>
            </a:r>
            <a:r>
              <a:rPr lang="en-US" sz="2400" dirty="0" smtClean="0"/>
              <a:t> </a:t>
            </a:r>
            <a:r>
              <a:rPr lang="en-US" sz="2400" dirty="0" err="1" smtClean="0"/>
              <a:t>của</a:t>
            </a:r>
            <a:r>
              <a:rPr lang="en-US" sz="2400" dirty="0" smtClean="0"/>
              <a:t> </a:t>
            </a:r>
            <a:r>
              <a:rPr lang="en-US" sz="2400" dirty="0" err="1" smtClean="0"/>
              <a:t>mình</a:t>
            </a:r>
            <a:r>
              <a:rPr lang="en-US" sz="2400" dirty="0" smtClean="0"/>
              <a:t> </a:t>
            </a:r>
            <a:r>
              <a:rPr lang="en-US" sz="2400" dirty="0" err="1" smtClean="0"/>
              <a:t>trong</a:t>
            </a:r>
            <a:r>
              <a:rPr lang="en-US" sz="2400" dirty="0" smtClean="0"/>
              <a:t> </a:t>
            </a:r>
            <a:r>
              <a:rPr lang="en-US" sz="2400" dirty="0" err="1" smtClean="0"/>
              <a:t>quan</a:t>
            </a:r>
            <a:r>
              <a:rPr lang="en-US" sz="2400" dirty="0" smtClean="0"/>
              <a:t> </a:t>
            </a:r>
            <a:r>
              <a:rPr lang="en-US" sz="2400" dirty="0" err="1" smtClean="0"/>
              <a:t>hệ</a:t>
            </a:r>
            <a:r>
              <a:rPr lang="en-US" sz="2400" dirty="0" smtClean="0"/>
              <a:t> </a:t>
            </a:r>
            <a:r>
              <a:rPr lang="en-US" sz="2400" dirty="0" err="1" smtClean="0"/>
              <a:t>với</a:t>
            </a:r>
            <a:r>
              <a:rPr lang="en-US" sz="2400" dirty="0" smtClean="0"/>
              <a:t> </a:t>
            </a:r>
            <a:r>
              <a:rPr lang="en-US" sz="2400" dirty="0" err="1" smtClean="0"/>
              <a:t>chủ</a:t>
            </a:r>
            <a:r>
              <a:rPr lang="en-US" sz="2400" dirty="0" smtClean="0"/>
              <a:t> </a:t>
            </a:r>
            <a:r>
              <a:rPr lang="en-US" sz="2400" dirty="0" err="1" smtClean="0"/>
              <a:t>sử</a:t>
            </a:r>
            <a:r>
              <a:rPr lang="en-US" sz="2400" dirty="0" smtClean="0"/>
              <a:t> </a:t>
            </a:r>
            <a:r>
              <a:rPr lang="en-US" sz="2400" dirty="0" err="1" smtClean="0"/>
              <a:t>dụng</a:t>
            </a:r>
            <a:r>
              <a:rPr lang="en-US" sz="2400" dirty="0" smtClean="0"/>
              <a:t> </a:t>
            </a:r>
            <a:r>
              <a:rPr lang="en-US" sz="2400" dirty="0" err="1" smtClean="0"/>
              <a:t>lao</a:t>
            </a:r>
            <a:r>
              <a:rPr lang="en-US" sz="2400" dirty="0" smtClean="0"/>
              <a:t> </a:t>
            </a:r>
            <a:r>
              <a:rPr lang="en-US" sz="2400" dirty="0" err="1" smtClean="0"/>
              <a:t>động</a:t>
            </a:r>
            <a:endParaRPr lang="en-US" sz="2400" dirty="0"/>
          </a:p>
        </p:txBody>
      </p:sp>
      <p:sp>
        <p:nvSpPr>
          <p:cNvPr id="12" name="Text Placeholder 4"/>
          <p:cNvSpPr txBox="1">
            <a:spLocks/>
          </p:cNvSpPr>
          <p:nvPr/>
        </p:nvSpPr>
        <p:spPr>
          <a:xfrm>
            <a:off x="314778" y="4547592"/>
            <a:ext cx="3024336" cy="401648"/>
          </a:xfrm>
          <a:prstGeom prst="rect">
            <a:avLst/>
          </a:prstGeom>
          <a:solidFill>
            <a:schemeClr val="accent1"/>
          </a:solidFill>
        </p:spPr>
        <p:txBody>
          <a:bodyPr vert="horz" wrap="square" lIns="480060" tIns="34290" rIns="68580" bIns="34290" rtlCol="0">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0" kern="1200">
                <a:solidFill>
                  <a:schemeClr val="bg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err="1">
                <a:solidFill>
                  <a:srgbClr val="FFFFFF"/>
                </a:solidFill>
                <a:latin typeface="Arial" panose="020B0604020202020204" pitchFamily="34" charset="0"/>
              </a:rPr>
              <a:t>Thái</a:t>
            </a:r>
            <a:r>
              <a:rPr lang="en-US" b="1" dirty="0">
                <a:solidFill>
                  <a:srgbClr val="FFFFFF"/>
                </a:solidFill>
                <a:latin typeface="Arial" panose="020B0604020202020204" pitchFamily="34" charset="0"/>
              </a:rPr>
              <a:t> </a:t>
            </a:r>
            <a:r>
              <a:rPr lang="en-US" b="1" dirty="0" err="1">
                <a:solidFill>
                  <a:srgbClr val="FFFFFF"/>
                </a:solidFill>
                <a:latin typeface="Arial" panose="020B0604020202020204" pitchFamily="34" charset="0"/>
              </a:rPr>
              <a:t>độ</a:t>
            </a:r>
            <a:endParaRPr lang="en-US" b="1" dirty="0">
              <a:solidFill>
                <a:srgbClr val="FFFFFF"/>
              </a:solidFill>
              <a:latin typeface="Arial" panose="020B0604020202020204" pitchFamily="34" charset="0"/>
            </a:endParaRPr>
          </a:p>
        </p:txBody>
      </p:sp>
      <p:sp>
        <p:nvSpPr>
          <p:cNvPr id="14" name="Rectangle 13"/>
          <p:cNvSpPr/>
          <p:nvPr/>
        </p:nvSpPr>
        <p:spPr>
          <a:xfrm>
            <a:off x="285478" y="4950377"/>
            <a:ext cx="8643876" cy="187220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Arial" panose="020B0604020202020204" pitchFamily="34" charset="0"/>
              </a:rPr>
              <a:t>4</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Tích </a:t>
            </a:r>
            <a:r>
              <a:rPr lang="vi-VN" sz="2400" dirty="0">
                <a:latin typeface="Arial" panose="020B0604020202020204" pitchFamily="34" charset="0"/>
                <a:cs typeface="Arial" panose="020B0604020202020204" pitchFamily="34" charset="0"/>
              </a:rPr>
              <a:t>cực tìm hiểu luật Lao động và tuyên truyền, phổ biến các vấn đề của luật Lao động cho mọi người xung quanh</a:t>
            </a:r>
          </a:p>
          <a:p>
            <a:pPr algn="just"/>
            <a:r>
              <a:rPr lang="vi-VN" sz="2400" dirty="0">
                <a:latin typeface="Arial" panose="020B0604020202020204" pitchFamily="34" charset="0"/>
                <a:cs typeface="Arial" panose="020B0604020202020204" pitchFamily="34" charset="0"/>
              </a:rPr>
              <a:t>5. Thể hiện được tính tích cực, khả năng hợp tác hiệu quả với các thành viên trong nhóm học tập. Sử dụng tốt công nghệ thông tin để giải quyết bài tập.</a:t>
            </a:r>
          </a:p>
        </p:txBody>
      </p:sp>
    </p:spTree>
    <p:extLst>
      <p:ext uri="{BB962C8B-B14F-4D97-AF65-F5344CB8AC3E}">
        <p14:creationId xmlns:p14="http://schemas.microsoft.com/office/powerpoint/2010/main" val="2654730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i="1" dirty="0">
                <a:solidFill>
                  <a:srgbClr val="FFFF00"/>
                </a:solidFill>
                <a:effectLst/>
              </a:rPr>
              <a:t>b. </a:t>
            </a:r>
            <a:r>
              <a:rPr lang="en-US" sz="2800" b="1" i="1" dirty="0" err="1">
                <a:solidFill>
                  <a:srgbClr val="FFFF00"/>
                </a:solidFill>
                <a:effectLst/>
              </a:rPr>
              <a:t>Chủ</a:t>
            </a:r>
            <a:r>
              <a:rPr lang="en-US" sz="2800" b="1" i="1" dirty="0">
                <a:solidFill>
                  <a:srgbClr val="FFFF00"/>
                </a:solidFill>
                <a:effectLst/>
              </a:rPr>
              <a:t> </a:t>
            </a:r>
            <a:r>
              <a:rPr lang="en-US" sz="2800" b="1" i="1" dirty="0" err="1">
                <a:solidFill>
                  <a:srgbClr val="FFFF00"/>
                </a:solidFill>
                <a:effectLst/>
              </a:rPr>
              <a:t>thể</a:t>
            </a:r>
            <a:r>
              <a:rPr lang="en-US" sz="2800" b="1" i="1" dirty="0">
                <a:solidFill>
                  <a:srgbClr val="FFFF00"/>
                </a:solidFill>
                <a:effectLst/>
              </a:rPr>
              <a:t> </a:t>
            </a:r>
            <a:r>
              <a:rPr lang="en-US" sz="2800" b="1" i="1" dirty="0" err="1">
                <a:solidFill>
                  <a:srgbClr val="FFFF00"/>
                </a:solidFill>
                <a:effectLst/>
              </a:rPr>
              <a:t>giao</a:t>
            </a:r>
            <a:r>
              <a:rPr lang="en-US" sz="2800" b="1" i="1" dirty="0">
                <a:solidFill>
                  <a:srgbClr val="FFFF00"/>
                </a:solidFill>
                <a:effectLst/>
              </a:rPr>
              <a:t> </a:t>
            </a:r>
            <a:r>
              <a:rPr lang="en-US" sz="2800" b="1" i="1" dirty="0" err="1">
                <a:solidFill>
                  <a:srgbClr val="FFFF00"/>
                </a:solidFill>
                <a:effectLst/>
              </a:rPr>
              <a:t>kết</a:t>
            </a:r>
            <a:r>
              <a:rPr lang="en-US" sz="2800" b="1" i="1" dirty="0">
                <a:solidFill>
                  <a:srgbClr val="FFFF00"/>
                </a:solidFill>
                <a:effectLst/>
              </a:rPr>
              <a:t> </a:t>
            </a:r>
            <a:r>
              <a:rPr lang="en-US" sz="2800" b="1" i="1" dirty="0" err="1">
                <a:solidFill>
                  <a:srgbClr val="FFFF00"/>
                </a:solidFill>
                <a:effectLst/>
              </a:rPr>
              <a:t>hợp</a:t>
            </a:r>
            <a:r>
              <a:rPr lang="en-US" sz="2800" b="1" i="1" dirty="0">
                <a:solidFill>
                  <a:srgbClr val="FFFF00"/>
                </a:solidFill>
                <a:effectLst/>
              </a:rPr>
              <a:t> </a:t>
            </a:r>
            <a:r>
              <a:rPr lang="en-US" sz="2800" b="1" i="1" dirty="0" err="1">
                <a:solidFill>
                  <a:srgbClr val="FFFF00"/>
                </a:solidFill>
                <a:effectLst/>
              </a:rPr>
              <a:t>đồng</a:t>
            </a:r>
            <a:r>
              <a:rPr lang="en-US" sz="2800" b="1" i="1" dirty="0">
                <a:solidFill>
                  <a:srgbClr val="FFFF00"/>
                </a:solidFill>
                <a:effectLst/>
              </a:rPr>
              <a:t> </a:t>
            </a:r>
            <a:r>
              <a:rPr lang="en-US" sz="2800" b="1" i="1" dirty="0" err="1">
                <a:solidFill>
                  <a:srgbClr val="FFFF00"/>
                </a:solidFill>
                <a:effectLst/>
              </a:rPr>
              <a:t>lao</a:t>
            </a:r>
            <a:r>
              <a:rPr lang="en-US" sz="2800" b="1" i="1" dirty="0">
                <a:solidFill>
                  <a:srgbClr val="FFFF00"/>
                </a:solidFill>
                <a:effectLst/>
              </a:rPr>
              <a:t> </a:t>
            </a:r>
            <a:r>
              <a:rPr lang="en-US" sz="2800" b="1" i="1" dirty="0" err="1" smtClean="0">
                <a:solidFill>
                  <a:srgbClr val="FFFF00"/>
                </a:solidFill>
                <a:effectLst/>
              </a:rPr>
              <a:t>động</a:t>
            </a:r>
            <a:endParaRPr lang="en-US" sz="2800" b="1" dirty="0">
              <a:solidFill>
                <a:srgbClr val="FFFF00"/>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20</a:t>
            </a:fld>
            <a:endParaRPr lang="en-US"/>
          </a:p>
        </p:txBody>
      </p:sp>
      <p:cxnSp>
        <p:nvCxnSpPr>
          <p:cNvPr id="24" name="Straight Connector 23"/>
          <p:cNvCxnSpPr/>
          <p:nvPr/>
        </p:nvCxnSpPr>
        <p:spPr>
          <a:xfrm>
            <a:off x="1115616" y="79241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19" y="1268760"/>
            <a:ext cx="4440405" cy="4722838"/>
          </a:xfrm>
          <a:prstGeom prst="rect">
            <a:avLst/>
          </a:prstGeom>
        </p:spPr>
      </p:pic>
      <p:sp>
        <p:nvSpPr>
          <p:cNvPr id="4" name="Rounded Rectangle 3"/>
          <p:cNvSpPr/>
          <p:nvPr/>
        </p:nvSpPr>
        <p:spPr>
          <a:xfrm>
            <a:off x="5292080" y="1700808"/>
            <a:ext cx="331236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endParaRPr lang="en-US" sz="2800" dirty="0">
              <a:latin typeface="Arial" pitchFamily="34" charset="0"/>
              <a:cs typeface="Arial" pitchFamily="34" charset="0"/>
            </a:endParaRPr>
          </a:p>
        </p:txBody>
      </p:sp>
      <p:sp>
        <p:nvSpPr>
          <p:cNvPr id="61" name="Rounded Rectangle 60"/>
          <p:cNvSpPr/>
          <p:nvPr/>
        </p:nvSpPr>
        <p:spPr>
          <a:xfrm>
            <a:off x="5292080" y="4176790"/>
            <a:ext cx="331236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sử</a:t>
            </a:r>
            <a:r>
              <a:rPr lang="en-US" sz="2800" dirty="0">
                <a:latin typeface="Arial" pitchFamily="34" charset="0"/>
                <a:cs typeface="Arial" pitchFamily="34" charset="0"/>
              </a:rPr>
              <a:t> </a:t>
            </a:r>
            <a:r>
              <a:rPr lang="en-US" sz="2800" dirty="0" err="1">
                <a:latin typeface="Arial" pitchFamily="34" charset="0"/>
                <a:cs typeface="Arial" pitchFamily="34" charset="0"/>
              </a:rPr>
              <a:t>dụng</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endParaRPr lang="en-US" sz="2800" dirty="0">
              <a:latin typeface="Arial" pitchFamily="34" charset="0"/>
              <a:cs typeface="Arial" pitchFamily="34" charset="0"/>
            </a:endParaRPr>
          </a:p>
        </p:txBody>
      </p:sp>
      <p:sp>
        <p:nvSpPr>
          <p:cNvPr id="6" name="Up-Down Arrow 5"/>
          <p:cNvSpPr/>
          <p:nvPr/>
        </p:nvSpPr>
        <p:spPr>
          <a:xfrm>
            <a:off x="6588224" y="3026405"/>
            <a:ext cx="720080" cy="1152128"/>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Arial" panose="020B0604020202020204" pitchFamily="34" charset="0"/>
            </a:endParaRPr>
          </a:p>
        </p:txBody>
      </p:sp>
      <p:grpSp>
        <p:nvGrpSpPr>
          <p:cNvPr id="10" name="Group 9"/>
          <p:cNvGrpSpPr/>
          <p:nvPr/>
        </p:nvGrpSpPr>
        <p:grpSpPr>
          <a:xfrm>
            <a:off x="251520" y="1124744"/>
            <a:ext cx="5040560" cy="2304256"/>
            <a:chOff x="251520" y="1124744"/>
            <a:chExt cx="5040560" cy="2304256"/>
          </a:xfrm>
        </p:grpSpPr>
        <p:sp>
          <p:nvSpPr>
            <p:cNvPr id="7" name="Rounded Rectangle 6"/>
            <p:cNvSpPr/>
            <p:nvPr/>
          </p:nvSpPr>
          <p:spPr>
            <a:xfrm>
              <a:off x="251520" y="1124744"/>
              <a:ext cx="4608512" cy="23042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err="1">
                  <a:latin typeface="Arial" pitchFamily="34" charset="0"/>
                  <a:cs typeface="Arial" pitchFamily="34" charset="0"/>
                </a:rPr>
                <a:t>C</a:t>
              </a:r>
              <a:r>
                <a:rPr lang="en-US" sz="2800" dirty="0" err="1" smtClean="0">
                  <a:latin typeface="Arial" pitchFamily="34" charset="0"/>
                  <a:cs typeface="Arial" pitchFamily="34" charset="0"/>
                </a:rPr>
                <a:t>ông</a:t>
              </a:r>
              <a:r>
                <a:rPr lang="en-US" sz="2800" dirty="0" smtClean="0">
                  <a:latin typeface="Arial" pitchFamily="34" charset="0"/>
                  <a:cs typeface="Arial" pitchFamily="34" charset="0"/>
                </a:rPr>
                <a:t> </a:t>
              </a:r>
              <a:r>
                <a:rPr lang="en-US" sz="2800" dirty="0" err="1">
                  <a:latin typeface="Arial" pitchFamily="34" charset="0"/>
                  <a:cs typeface="Arial" pitchFamily="34" charset="0"/>
                </a:rPr>
                <a:t>dân</a:t>
              </a:r>
              <a:r>
                <a:rPr lang="en-US" sz="2800" dirty="0">
                  <a:latin typeface="Arial" pitchFamily="34" charset="0"/>
                  <a:cs typeface="Arial" pitchFamily="34" charset="0"/>
                </a:rPr>
                <a:t> </a:t>
              </a:r>
              <a:r>
                <a:rPr lang="en-US" sz="2800" dirty="0" err="1">
                  <a:latin typeface="Arial" pitchFamily="34" charset="0"/>
                  <a:cs typeface="Arial" pitchFamily="34" charset="0"/>
                </a:rPr>
                <a:t>muốn</a:t>
              </a:r>
              <a:r>
                <a:rPr lang="en-US" sz="2800" dirty="0">
                  <a:latin typeface="Arial" pitchFamily="34" charset="0"/>
                  <a:cs typeface="Arial" pitchFamily="34" charset="0"/>
                </a:rPr>
                <a:t> </a:t>
              </a:r>
              <a:r>
                <a:rPr lang="en-US" sz="2800" dirty="0" err="1">
                  <a:latin typeface="Arial" pitchFamily="34" charset="0"/>
                  <a:cs typeface="Arial" pitchFamily="34" charset="0"/>
                </a:rPr>
                <a:t>trở</a:t>
              </a:r>
              <a:r>
                <a:rPr lang="en-US" sz="2800" dirty="0">
                  <a:latin typeface="Arial" pitchFamily="34" charset="0"/>
                  <a:cs typeface="Arial" pitchFamily="34" charset="0"/>
                </a:rPr>
                <a:t> </a:t>
              </a:r>
              <a:r>
                <a:rPr lang="en-US" sz="2800" dirty="0" err="1">
                  <a:latin typeface="Arial" pitchFamily="34" charset="0"/>
                  <a:cs typeface="Arial" pitchFamily="34" charset="0"/>
                </a:rPr>
                <a:t>thành</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bên</a:t>
              </a:r>
              <a:r>
                <a:rPr lang="en-US" sz="2800" dirty="0">
                  <a:latin typeface="Arial" pitchFamily="34" charset="0"/>
                  <a:cs typeface="Arial" pitchFamily="34" charset="0"/>
                </a:rPr>
                <a:t> </a:t>
              </a:r>
              <a:r>
                <a:rPr lang="en-US" sz="2800" dirty="0" err="1">
                  <a:latin typeface="Arial" pitchFamily="34" charset="0"/>
                  <a:cs typeface="Arial" pitchFamily="34" charset="0"/>
                </a:rPr>
                <a:t>chủ</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giao</a:t>
              </a:r>
              <a:r>
                <a:rPr lang="en-US" sz="2800" dirty="0">
                  <a:latin typeface="Arial" pitchFamily="34" charset="0"/>
                  <a:cs typeface="Arial" pitchFamily="34" charset="0"/>
                </a:rPr>
                <a:t> </a:t>
              </a: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phải</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ít</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đủ</a:t>
              </a:r>
              <a:r>
                <a:rPr lang="en-US" sz="2800" dirty="0">
                  <a:latin typeface="Arial" pitchFamily="34" charset="0"/>
                  <a:cs typeface="Arial" pitchFamily="34" charset="0"/>
                </a:rPr>
                <a:t> 15 </a:t>
              </a:r>
              <a:r>
                <a:rPr lang="en-US" sz="2800" dirty="0" err="1">
                  <a:latin typeface="Arial" pitchFamily="34" charset="0"/>
                  <a:cs typeface="Arial" pitchFamily="34" charset="0"/>
                </a:rPr>
                <a:t>tuổi</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khả</a:t>
              </a:r>
              <a:r>
                <a:rPr lang="en-US" sz="2800" dirty="0">
                  <a:latin typeface="Arial" pitchFamily="34" charset="0"/>
                  <a:cs typeface="Arial" pitchFamily="34" charset="0"/>
                </a:rPr>
                <a:t> </a:t>
              </a:r>
              <a:r>
                <a:rPr lang="en-US" sz="2800" dirty="0" err="1">
                  <a:latin typeface="Arial" pitchFamily="34" charset="0"/>
                  <a:cs typeface="Arial" pitchFamily="34" charset="0"/>
                </a:rPr>
                <a:t>năng</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endParaRPr lang="en-US" sz="2800" dirty="0">
                <a:latin typeface="Arial" pitchFamily="34" charset="0"/>
                <a:cs typeface="Arial" pitchFamily="34" charset="0"/>
              </a:endParaRPr>
            </a:p>
          </p:txBody>
        </p:sp>
        <p:sp>
          <p:nvSpPr>
            <p:cNvPr id="8" name="Left-Right Arrow 7"/>
            <p:cNvSpPr/>
            <p:nvPr/>
          </p:nvSpPr>
          <p:spPr>
            <a:xfrm>
              <a:off x="4860032" y="2267655"/>
              <a:ext cx="432048"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11" name="Group 10"/>
          <p:cNvGrpSpPr/>
          <p:nvPr/>
        </p:nvGrpSpPr>
        <p:grpSpPr>
          <a:xfrm>
            <a:off x="251520" y="3630179"/>
            <a:ext cx="5040560" cy="3039181"/>
            <a:chOff x="251520" y="3630179"/>
            <a:chExt cx="5040560" cy="3039181"/>
          </a:xfrm>
        </p:grpSpPr>
        <p:sp>
          <p:nvSpPr>
            <p:cNvPr id="62" name="Rounded Rectangle 61"/>
            <p:cNvSpPr/>
            <p:nvPr/>
          </p:nvSpPr>
          <p:spPr>
            <a:xfrm>
              <a:off x="251520" y="3630179"/>
              <a:ext cx="4608512" cy="303918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err="1">
                  <a:latin typeface="Arial" pitchFamily="34" charset="0"/>
                  <a:cs typeface="Arial" pitchFamily="34" charset="0"/>
                </a:rPr>
                <a:t>N</a:t>
              </a:r>
              <a:r>
                <a:rPr lang="en-US" sz="2800" dirty="0" err="1" smtClean="0">
                  <a:latin typeface="Arial" pitchFamily="34" charset="0"/>
                  <a:cs typeface="Arial" pitchFamily="34" charset="0"/>
                </a:rPr>
                <a:t>gười</a:t>
              </a:r>
              <a:r>
                <a:rPr lang="en-US" sz="2800" dirty="0" smtClean="0">
                  <a:latin typeface="Arial" pitchFamily="34" charset="0"/>
                  <a:cs typeface="Arial" pitchFamily="34" charset="0"/>
                </a:rPr>
                <a:t> </a:t>
              </a:r>
              <a:r>
                <a:rPr lang="en-US" sz="2800" dirty="0" err="1">
                  <a:latin typeface="Arial" pitchFamily="34" charset="0"/>
                  <a:cs typeface="Arial" pitchFamily="34" charset="0"/>
                </a:rPr>
                <a:t>sử</a:t>
              </a:r>
              <a:r>
                <a:rPr lang="en-US" sz="2800" dirty="0">
                  <a:latin typeface="Arial" pitchFamily="34" charset="0"/>
                  <a:cs typeface="Arial" pitchFamily="34" charset="0"/>
                </a:rPr>
                <a:t> </a:t>
              </a:r>
              <a:r>
                <a:rPr lang="en-US" sz="2800" dirty="0" err="1">
                  <a:latin typeface="Arial" pitchFamily="34" charset="0"/>
                  <a:cs typeface="Arial" pitchFamily="34" charset="0"/>
                </a:rPr>
                <a:t>dụng</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giao</a:t>
              </a:r>
              <a:r>
                <a:rPr lang="en-US" sz="2800" dirty="0">
                  <a:latin typeface="Arial" pitchFamily="34" charset="0"/>
                  <a:cs typeface="Arial" pitchFamily="34" charset="0"/>
                </a:rPr>
                <a:t> </a:t>
              </a: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ít</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phải</a:t>
              </a:r>
              <a:r>
                <a:rPr lang="en-US" sz="2800" dirty="0">
                  <a:latin typeface="Arial" pitchFamily="34" charset="0"/>
                  <a:cs typeface="Arial" pitchFamily="34" charset="0"/>
                </a:rPr>
                <a:t> </a:t>
              </a:r>
              <a:r>
                <a:rPr lang="en-US" sz="2800" dirty="0" err="1">
                  <a:latin typeface="Arial" pitchFamily="34" charset="0"/>
                  <a:cs typeface="Arial" pitchFamily="34" charset="0"/>
                </a:rPr>
                <a:t>đủ</a:t>
              </a:r>
              <a:r>
                <a:rPr lang="en-US" sz="2800" dirty="0">
                  <a:latin typeface="Arial" pitchFamily="34" charset="0"/>
                  <a:cs typeface="Arial" pitchFamily="34" charset="0"/>
                </a:rPr>
                <a:t> 18 </a:t>
              </a:r>
              <a:r>
                <a:rPr lang="en-US" sz="2800" dirty="0" err="1">
                  <a:latin typeface="Arial" pitchFamily="34" charset="0"/>
                  <a:cs typeface="Arial" pitchFamily="34" charset="0"/>
                </a:rPr>
                <a:t>tuổi</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khả</a:t>
              </a:r>
              <a:r>
                <a:rPr lang="en-US" sz="2800" dirty="0">
                  <a:latin typeface="Arial" pitchFamily="34" charset="0"/>
                  <a:cs typeface="Arial" pitchFamily="34" charset="0"/>
                </a:rPr>
                <a:t> </a:t>
              </a:r>
              <a:r>
                <a:rPr lang="en-US" sz="2800" dirty="0" err="1">
                  <a:latin typeface="Arial" pitchFamily="34" charset="0"/>
                  <a:cs typeface="Arial" pitchFamily="34" charset="0"/>
                </a:rPr>
                <a:t>năng</a:t>
              </a:r>
              <a:r>
                <a:rPr lang="en-US" sz="2800" dirty="0">
                  <a:latin typeface="Arial" pitchFamily="34" charset="0"/>
                  <a:cs typeface="Arial" pitchFamily="34" charset="0"/>
                </a:rPr>
                <a:t> </a:t>
              </a:r>
              <a:r>
                <a:rPr lang="en-US" sz="2800" dirty="0" err="1">
                  <a:latin typeface="Arial" pitchFamily="34" charset="0"/>
                  <a:cs typeface="Arial" pitchFamily="34" charset="0"/>
                </a:rPr>
                <a:t>tổ</a:t>
              </a:r>
              <a:r>
                <a:rPr lang="en-US" sz="2800" dirty="0">
                  <a:latin typeface="Arial" pitchFamily="34" charset="0"/>
                  <a:cs typeface="Arial" pitchFamily="34" charset="0"/>
                </a:rPr>
                <a:t> </a:t>
              </a:r>
              <a:r>
                <a:rPr lang="en-US" sz="2800" dirty="0" err="1">
                  <a:latin typeface="Arial" pitchFamily="34" charset="0"/>
                  <a:cs typeface="Arial" pitchFamily="34" charset="0"/>
                </a:rPr>
                <a:t>chức</a:t>
              </a:r>
              <a:r>
                <a:rPr lang="en-US" sz="2800" dirty="0">
                  <a:latin typeface="Arial" pitchFamily="34" charset="0"/>
                  <a:cs typeface="Arial" pitchFamily="34" charset="0"/>
                </a:rPr>
                <a:t> </a:t>
              </a:r>
              <a:r>
                <a:rPr lang="en-US" sz="2800" dirty="0" err="1">
                  <a:latin typeface="Arial" pitchFamily="34" charset="0"/>
                  <a:cs typeface="Arial" pitchFamily="34" charset="0"/>
                </a:rPr>
                <a:t>quá</a:t>
              </a:r>
              <a:r>
                <a:rPr lang="en-US" sz="2800" dirty="0">
                  <a:latin typeface="Arial" pitchFamily="34" charset="0"/>
                  <a:cs typeface="Arial" pitchFamily="34" charset="0"/>
                </a:rPr>
                <a:t> </a:t>
              </a:r>
              <a:r>
                <a:rPr lang="en-US" sz="2800" dirty="0" err="1">
                  <a:latin typeface="Arial" pitchFamily="34" charset="0"/>
                  <a:cs typeface="Arial" pitchFamily="34" charset="0"/>
                </a:rPr>
                <a:t>trình</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thuê</a:t>
              </a:r>
              <a:r>
                <a:rPr lang="en-US" sz="2800" dirty="0">
                  <a:latin typeface="Arial" pitchFamily="34" charset="0"/>
                  <a:cs typeface="Arial" pitchFamily="34" charset="0"/>
                </a:rPr>
                <a:t> </a:t>
              </a:r>
              <a:r>
                <a:rPr lang="en-US" sz="2800" dirty="0" err="1">
                  <a:latin typeface="Arial" pitchFamily="34" charset="0"/>
                  <a:cs typeface="Arial" pitchFamily="34" charset="0"/>
                </a:rPr>
                <a:t>mướn</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trả</a:t>
              </a:r>
              <a:r>
                <a:rPr lang="en-US" sz="2800" dirty="0">
                  <a:latin typeface="Arial" pitchFamily="34" charset="0"/>
                  <a:cs typeface="Arial" pitchFamily="34" charset="0"/>
                </a:rPr>
                <a:t> </a:t>
              </a:r>
              <a:r>
                <a:rPr lang="en-US" sz="2800" dirty="0" err="1">
                  <a:latin typeface="Arial" pitchFamily="34" charset="0"/>
                  <a:cs typeface="Arial" pitchFamily="34" charset="0"/>
                </a:rPr>
                <a:t>công</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endParaRPr lang="en-US" sz="2800" dirty="0">
                <a:latin typeface="Arial" pitchFamily="34" charset="0"/>
                <a:cs typeface="Arial" pitchFamily="34" charset="0"/>
              </a:endParaRPr>
            </a:p>
          </p:txBody>
        </p:sp>
        <p:sp>
          <p:nvSpPr>
            <p:cNvPr id="9" name="Left-Right Arrow 8"/>
            <p:cNvSpPr/>
            <p:nvPr/>
          </p:nvSpPr>
          <p:spPr>
            <a:xfrm>
              <a:off x="4860032" y="4824862"/>
              <a:ext cx="432048" cy="188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5205027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i="1" dirty="0" smtClean="0">
                <a:solidFill>
                  <a:srgbClr val="FFFF00"/>
                </a:solidFill>
                <a:effectLst/>
              </a:rPr>
              <a:t>c. </a:t>
            </a:r>
            <a:r>
              <a:rPr lang="en-US" sz="2800" b="1" i="1" dirty="0" err="1" smtClean="0">
                <a:solidFill>
                  <a:srgbClr val="FFFF00"/>
                </a:solidFill>
                <a:effectLst/>
              </a:rPr>
              <a:t>Phân</a:t>
            </a:r>
            <a:r>
              <a:rPr lang="en-US" sz="2800" b="1" i="1" dirty="0" smtClean="0">
                <a:solidFill>
                  <a:srgbClr val="FFFF00"/>
                </a:solidFill>
                <a:effectLst/>
              </a:rPr>
              <a:t> </a:t>
            </a:r>
            <a:r>
              <a:rPr lang="en-US" sz="2800" b="1" i="1" dirty="0" err="1" smtClean="0">
                <a:solidFill>
                  <a:srgbClr val="FFFF00"/>
                </a:solidFill>
                <a:effectLst/>
              </a:rPr>
              <a:t>loại</a:t>
            </a:r>
            <a:r>
              <a:rPr lang="en-US" sz="2800" b="1" i="1" dirty="0" smtClean="0">
                <a:solidFill>
                  <a:srgbClr val="FFFF00"/>
                </a:solidFill>
                <a:effectLst/>
              </a:rPr>
              <a:t> </a:t>
            </a:r>
            <a:r>
              <a:rPr lang="en-US" sz="2800" b="1" i="1" dirty="0" err="1">
                <a:solidFill>
                  <a:srgbClr val="FFFF00"/>
                </a:solidFill>
                <a:effectLst/>
              </a:rPr>
              <a:t>hợp</a:t>
            </a:r>
            <a:r>
              <a:rPr lang="en-US" sz="2800" b="1" i="1" dirty="0">
                <a:solidFill>
                  <a:srgbClr val="FFFF00"/>
                </a:solidFill>
                <a:effectLst/>
              </a:rPr>
              <a:t> </a:t>
            </a:r>
            <a:r>
              <a:rPr lang="en-US" sz="2800" b="1" i="1" dirty="0" err="1">
                <a:solidFill>
                  <a:srgbClr val="FFFF00"/>
                </a:solidFill>
                <a:effectLst/>
              </a:rPr>
              <a:t>đồng</a:t>
            </a:r>
            <a:r>
              <a:rPr lang="en-US" sz="2800" b="1" i="1" dirty="0">
                <a:solidFill>
                  <a:srgbClr val="FFFF00"/>
                </a:solidFill>
                <a:effectLst/>
              </a:rPr>
              <a:t> </a:t>
            </a:r>
            <a:r>
              <a:rPr lang="en-US" sz="2800" b="1" i="1" dirty="0" err="1">
                <a:solidFill>
                  <a:srgbClr val="FFFF00"/>
                </a:solidFill>
                <a:effectLst/>
              </a:rPr>
              <a:t>lao</a:t>
            </a:r>
            <a:r>
              <a:rPr lang="en-US" sz="2800" b="1" i="1" dirty="0">
                <a:solidFill>
                  <a:srgbClr val="FFFF00"/>
                </a:solidFill>
                <a:effectLst/>
              </a:rPr>
              <a:t> </a:t>
            </a:r>
            <a:r>
              <a:rPr lang="en-US" sz="2800" b="1" i="1" dirty="0" err="1" smtClean="0">
                <a:solidFill>
                  <a:srgbClr val="FFFF00"/>
                </a:solidFill>
                <a:effectLst/>
              </a:rPr>
              <a:t>động</a:t>
            </a:r>
            <a:endParaRPr lang="en-US" sz="2800" b="1" dirty="0">
              <a:solidFill>
                <a:srgbClr val="FFFF00"/>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2" name="Slide Number Placeholder 21"/>
          <p:cNvSpPr>
            <a:spLocks noGrp="1"/>
          </p:cNvSpPr>
          <p:nvPr>
            <p:ph type="sldNum" sz="quarter" idx="12"/>
          </p:nvPr>
        </p:nvSpPr>
        <p:spPr/>
        <p:txBody>
          <a:bodyPr/>
          <a:lstStyle/>
          <a:p>
            <a:fld id="{65E4059A-0AFE-4B63-9A58-E52E626E316B}" type="slidenum">
              <a:rPr lang="en-US" smtClean="0"/>
              <a:pPr/>
              <a:t>21</a:t>
            </a:fld>
            <a:endParaRPr lang="en-US"/>
          </a:p>
        </p:txBody>
      </p:sp>
      <p:cxnSp>
        <p:nvCxnSpPr>
          <p:cNvPr id="24" name="Straight Connector 23"/>
          <p:cNvCxnSpPr/>
          <p:nvPr/>
        </p:nvCxnSpPr>
        <p:spPr>
          <a:xfrm>
            <a:off x="1115616" y="792414"/>
            <a:ext cx="7812360" cy="0"/>
          </a:xfrm>
          <a:prstGeom prst="line">
            <a:avLst/>
          </a:prstGeom>
        </p:spPr>
        <p:style>
          <a:lnRef idx="3">
            <a:schemeClr val="dk1"/>
          </a:lnRef>
          <a:fillRef idx="0">
            <a:schemeClr val="dk1"/>
          </a:fillRef>
          <a:effectRef idx="2">
            <a:schemeClr val="dk1"/>
          </a:effectRef>
          <a:fontRef idx="minor">
            <a:schemeClr val="tx1"/>
          </a:fontRef>
        </p:style>
      </p:cxnSp>
      <p:grpSp>
        <p:nvGrpSpPr>
          <p:cNvPr id="7" name="Group 26"/>
          <p:cNvGrpSpPr>
            <a:grpSpLocks/>
          </p:cNvGrpSpPr>
          <p:nvPr/>
        </p:nvGrpSpPr>
        <p:grpSpPr bwMode="auto">
          <a:xfrm>
            <a:off x="1150677" y="4322081"/>
            <a:ext cx="7742237" cy="1428750"/>
            <a:chOff x="3187730" y="4713293"/>
            <a:chExt cx="5670550" cy="1316037"/>
          </a:xfrm>
        </p:grpSpPr>
        <p:sp>
          <p:nvSpPr>
            <p:cNvPr id="8" name="AutoShape 7"/>
            <p:cNvSpPr>
              <a:spLocks noChangeArrowheads="1"/>
            </p:cNvSpPr>
            <p:nvPr/>
          </p:nvSpPr>
          <p:spPr bwMode="gray">
            <a:xfrm>
              <a:off x="3187730" y="4713293"/>
              <a:ext cx="5670550" cy="1316037"/>
            </a:xfrm>
            <a:prstGeom prst="roundRect">
              <a:avLst>
                <a:gd name="adj" fmla="val 9144"/>
              </a:avLst>
            </a:prstGeom>
            <a:solidFill>
              <a:srgbClr val="F8F8F8"/>
            </a:solidFill>
            <a:ln w="28575">
              <a:solidFill>
                <a:srgbClr val="7030A0"/>
              </a:solidFill>
              <a:round/>
              <a:headEnd/>
              <a:tailEnd/>
            </a:ln>
          </p:spPr>
          <p:txBody>
            <a:bodyPr wrap="none" anchor="ctr"/>
            <a:lstStyle/>
            <a:p>
              <a:endParaRPr lang="vi-VN">
                <a:solidFill>
                  <a:srgbClr val="000000"/>
                </a:solidFill>
              </a:endParaRPr>
            </a:p>
          </p:txBody>
        </p:sp>
        <p:sp>
          <p:nvSpPr>
            <p:cNvPr id="9" name="TextBox 27"/>
            <p:cNvSpPr txBox="1">
              <a:spLocks noChangeArrowheads="1"/>
            </p:cNvSpPr>
            <p:nvPr/>
          </p:nvSpPr>
          <p:spPr bwMode="auto">
            <a:xfrm>
              <a:off x="3745695" y="4814886"/>
              <a:ext cx="50411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dirty="0" err="1">
                  <a:solidFill>
                    <a:schemeClr val="bg1"/>
                  </a:solidFill>
                  <a:latin typeface="Calibri" pitchFamily="34" charset="0"/>
                </a:rPr>
                <a:t>HĐLĐ</a:t>
              </a:r>
              <a:r>
                <a:rPr lang="en-US" sz="2800" b="1" dirty="0">
                  <a:solidFill>
                    <a:schemeClr val="bg1"/>
                  </a:solidFill>
                  <a:latin typeface="Calibri" pitchFamily="34" charset="0"/>
                </a:rPr>
                <a:t> </a:t>
              </a:r>
              <a:r>
                <a:rPr lang="en-US" sz="2800" b="1" dirty="0" err="1">
                  <a:solidFill>
                    <a:schemeClr val="bg1"/>
                  </a:solidFill>
                  <a:latin typeface="Calibri" pitchFamily="34" charset="0"/>
                </a:rPr>
                <a:t>theo</a:t>
              </a:r>
              <a:r>
                <a:rPr lang="en-US" sz="2800" b="1" dirty="0">
                  <a:solidFill>
                    <a:schemeClr val="bg1"/>
                  </a:solidFill>
                  <a:latin typeface="Calibri" pitchFamily="34" charset="0"/>
                </a:rPr>
                <a:t> </a:t>
              </a:r>
              <a:r>
                <a:rPr lang="en-US" sz="2800" b="1" dirty="0" err="1">
                  <a:solidFill>
                    <a:schemeClr val="bg1"/>
                  </a:solidFill>
                  <a:latin typeface="Calibri" pitchFamily="34" charset="0"/>
                </a:rPr>
                <a:t>mùa</a:t>
              </a:r>
              <a:r>
                <a:rPr lang="en-US" sz="2800" b="1" dirty="0">
                  <a:solidFill>
                    <a:schemeClr val="bg1"/>
                  </a:solidFill>
                  <a:latin typeface="Calibri" pitchFamily="34" charset="0"/>
                </a:rPr>
                <a:t> </a:t>
              </a:r>
              <a:r>
                <a:rPr lang="en-US" sz="2800" b="1" dirty="0" err="1">
                  <a:solidFill>
                    <a:schemeClr val="bg1"/>
                  </a:solidFill>
                  <a:latin typeface="Calibri" pitchFamily="34" charset="0"/>
                </a:rPr>
                <a:t>vụ</a:t>
              </a:r>
              <a:r>
                <a:rPr lang="en-US" sz="2800" b="1" dirty="0">
                  <a:solidFill>
                    <a:schemeClr val="bg1"/>
                  </a:solidFill>
                  <a:latin typeface="Calibri" pitchFamily="34" charset="0"/>
                </a:rPr>
                <a:t> </a:t>
              </a:r>
              <a:r>
                <a:rPr lang="en-US" sz="2800" b="1" dirty="0" err="1">
                  <a:solidFill>
                    <a:schemeClr val="bg1"/>
                  </a:solidFill>
                  <a:latin typeface="Calibri" pitchFamily="34" charset="0"/>
                </a:rPr>
                <a:t>hoặc</a:t>
              </a:r>
              <a:r>
                <a:rPr lang="en-US" sz="2800" b="1" dirty="0">
                  <a:solidFill>
                    <a:schemeClr val="bg1"/>
                  </a:solidFill>
                  <a:latin typeface="Calibri" pitchFamily="34" charset="0"/>
                </a:rPr>
                <a:t> </a:t>
              </a:r>
              <a:r>
                <a:rPr lang="en-US" sz="2800" b="1" dirty="0" err="1">
                  <a:solidFill>
                    <a:schemeClr val="bg1"/>
                  </a:solidFill>
                  <a:latin typeface="Calibri" pitchFamily="34" charset="0"/>
                </a:rPr>
                <a:t>theo</a:t>
              </a:r>
              <a:r>
                <a:rPr lang="en-US" sz="2800" b="1" dirty="0">
                  <a:solidFill>
                    <a:schemeClr val="bg1"/>
                  </a:solidFill>
                  <a:latin typeface="Calibri" pitchFamily="34" charset="0"/>
                </a:rPr>
                <a:t> </a:t>
              </a:r>
              <a:r>
                <a:rPr lang="en-US" sz="2800" b="1" dirty="0" err="1">
                  <a:solidFill>
                    <a:schemeClr val="bg1"/>
                  </a:solidFill>
                  <a:latin typeface="Calibri" pitchFamily="34" charset="0"/>
                </a:rPr>
                <a:t>một</a:t>
              </a:r>
              <a:r>
                <a:rPr lang="en-US" sz="2800" b="1" dirty="0">
                  <a:solidFill>
                    <a:schemeClr val="bg1"/>
                  </a:solidFill>
                  <a:latin typeface="Calibri" pitchFamily="34" charset="0"/>
                </a:rPr>
                <a:t> </a:t>
              </a:r>
              <a:r>
                <a:rPr lang="en-US" sz="2800" b="1" dirty="0" err="1">
                  <a:solidFill>
                    <a:schemeClr val="bg1"/>
                  </a:solidFill>
                  <a:latin typeface="Calibri" pitchFamily="34" charset="0"/>
                </a:rPr>
                <a:t>công</a:t>
              </a:r>
              <a:r>
                <a:rPr lang="en-US" sz="2800" b="1" dirty="0">
                  <a:solidFill>
                    <a:schemeClr val="bg1"/>
                  </a:solidFill>
                  <a:latin typeface="Calibri" pitchFamily="34" charset="0"/>
                </a:rPr>
                <a:t> </a:t>
              </a:r>
              <a:r>
                <a:rPr lang="en-US" sz="2800" b="1" dirty="0" err="1">
                  <a:solidFill>
                    <a:schemeClr val="bg1"/>
                  </a:solidFill>
                  <a:latin typeface="Calibri" pitchFamily="34" charset="0"/>
                </a:rPr>
                <a:t>việc</a:t>
              </a:r>
              <a:r>
                <a:rPr lang="en-US" sz="2800" b="1" dirty="0">
                  <a:solidFill>
                    <a:schemeClr val="bg1"/>
                  </a:solidFill>
                  <a:latin typeface="Calibri" pitchFamily="34" charset="0"/>
                </a:rPr>
                <a:t> </a:t>
              </a:r>
              <a:r>
                <a:rPr lang="en-US" sz="2800" b="1" dirty="0" err="1">
                  <a:solidFill>
                    <a:schemeClr val="bg1"/>
                  </a:solidFill>
                  <a:latin typeface="Calibri" pitchFamily="34" charset="0"/>
                </a:rPr>
                <a:t>nhất</a:t>
              </a:r>
              <a:r>
                <a:rPr lang="en-US" sz="2800" b="1" dirty="0">
                  <a:solidFill>
                    <a:schemeClr val="bg1"/>
                  </a:solidFill>
                  <a:latin typeface="Calibri" pitchFamily="34" charset="0"/>
                </a:rPr>
                <a:t> </a:t>
              </a:r>
              <a:r>
                <a:rPr lang="en-US" sz="2800" b="1" dirty="0" err="1">
                  <a:solidFill>
                    <a:schemeClr val="bg1"/>
                  </a:solidFill>
                  <a:latin typeface="Calibri" pitchFamily="34" charset="0"/>
                </a:rPr>
                <a:t>định</a:t>
              </a:r>
              <a:r>
                <a:rPr lang="en-US" sz="2800" b="1" dirty="0">
                  <a:solidFill>
                    <a:schemeClr val="bg1"/>
                  </a:solidFill>
                  <a:latin typeface="Calibri" pitchFamily="34" charset="0"/>
                </a:rPr>
                <a:t> </a:t>
              </a:r>
              <a:r>
                <a:rPr lang="en-US" sz="2800" b="1" dirty="0" err="1">
                  <a:solidFill>
                    <a:schemeClr val="bg1"/>
                  </a:solidFill>
                  <a:latin typeface="Calibri" pitchFamily="34" charset="0"/>
                </a:rPr>
                <a:t>có</a:t>
              </a:r>
              <a:r>
                <a:rPr lang="en-US" sz="2800" b="1" dirty="0">
                  <a:solidFill>
                    <a:schemeClr val="bg1"/>
                  </a:solidFill>
                  <a:latin typeface="Calibri" pitchFamily="34" charset="0"/>
                </a:rPr>
                <a:t> </a:t>
              </a:r>
              <a:r>
                <a:rPr lang="en-US" sz="2800" b="1" dirty="0" err="1">
                  <a:solidFill>
                    <a:schemeClr val="bg1"/>
                  </a:solidFill>
                  <a:latin typeface="Calibri" pitchFamily="34" charset="0"/>
                </a:rPr>
                <a:t>thời</a:t>
              </a:r>
              <a:r>
                <a:rPr lang="en-US" sz="2800" b="1" dirty="0">
                  <a:solidFill>
                    <a:schemeClr val="bg1"/>
                  </a:solidFill>
                  <a:latin typeface="Calibri" pitchFamily="34" charset="0"/>
                </a:rPr>
                <a:t> </a:t>
              </a:r>
              <a:r>
                <a:rPr lang="en-US" sz="2800" b="1" dirty="0" err="1">
                  <a:solidFill>
                    <a:schemeClr val="bg1"/>
                  </a:solidFill>
                  <a:latin typeface="Calibri" pitchFamily="34" charset="0"/>
                </a:rPr>
                <a:t>hạn</a:t>
              </a:r>
              <a:r>
                <a:rPr lang="en-US" sz="2800" b="1" dirty="0">
                  <a:solidFill>
                    <a:schemeClr val="bg1"/>
                  </a:solidFill>
                  <a:latin typeface="Calibri" pitchFamily="34" charset="0"/>
                </a:rPr>
                <a:t> </a:t>
              </a:r>
              <a:r>
                <a:rPr lang="en-US" sz="2800" b="1" dirty="0" err="1">
                  <a:solidFill>
                    <a:schemeClr val="bg1"/>
                  </a:solidFill>
                  <a:latin typeface="Calibri" pitchFamily="34" charset="0"/>
                </a:rPr>
                <a:t>dưới</a:t>
              </a:r>
              <a:r>
                <a:rPr lang="en-US" sz="2800" b="1" dirty="0">
                  <a:solidFill>
                    <a:schemeClr val="bg1"/>
                  </a:solidFill>
                  <a:latin typeface="Calibri" pitchFamily="34" charset="0"/>
                </a:rPr>
                <a:t> 12 </a:t>
              </a:r>
              <a:r>
                <a:rPr lang="en-US" sz="2800" b="1" dirty="0" err="1">
                  <a:solidFill>
                    <a:schemeClr val="bg1"/>
                  </a:solidFill>
                  <a:latin typeface="Calibri" pitchFamily="34" charset="0"/>
                </a:rPr>
                <a:t>tháng</a:t>
              </a:r>
              <a:endParaRPr lang="vi-VN" sz="2800" b="1" dirty="0">
                <a:solidFill>
                  <a:schemeClr val="bg1"/>
                </a:solidFill>
              </a:endParaRPr>
            </a:p>
          </p:txBody>
        </p:sp>
      </p:grpSp>
      <p:grpSp>
        <p:nvGrpSpPr>
          <p:cNvPr id="10" name="Group 25"/>
          <p:cNvGrpSpPr>
            <a:grpSpLocks/>
          </p:cNvGrpSpPr>
          <p:nvPr/>
        </p:nvGrpSpPr>
        <p:grpSpPr bwMode="auto">
          <a:xfrm>
            <a:off x="2081213" y="3012281"/>
            <a:ext cx="6757987" cy="1866646"/>
            <a:chOff x="3867180" y="3316296"/>
            <a:chExt cx="4991100" cy="1867537"/>
          </a:xfrm>
        </p:grpSpPr>
        <p:sp>
          <p:nvSpPr>
            <p:cNvPr id="11" name="AutoShape 4"/>
            <p:cNvSpPr>
              <a:spLocks noChangeArrowheads="1"/>
            </p:cNvSpPr>
            <p:nvPr/>
          </p:nvSpPr>
          <p:spPr bwMode="gray">
            <a:xfrm>
              <a:off x="3867180" y="3316296"/>
              <a:ext cx="4991100" cy="1327150"/>
            </a:xfrm>
            <a:prstGeom prst="roundRect">
              <a:avLst>
                <a:gd name="adj" fmla="val 9144"/>
              </a:avLst>
            </a:prstGeom>
            <a:solidFill>
              <a:srgbClr val="F8F8F8"/>
            </a:solidFill>
            <a:ln w="28575">
              <a:solidFill>
                <a:schemeClr val="accent2"/>
              </a:solidFill>
              <a:round/>
              <a:headEnd/>
              <a:tailEnd/>
            </a:ln>
          </p:spPr>
          <p:txBody>
            <a:bodyPr wrap="none" anchor="ctr"/>
            <a:lstStyle/>
            <a:p>
              <a:endParaRPr lang="vi-VN">
                <a:solidFill>
                  <a:srgbClr val="000000"/>
                </a:solidFill>
              </a:endParaRPr>
            </a:p>
          </p:txBody>
        </p:sp>
        <p:sp>
          <p:nvSpPr>
            <p:cNvPr id="12" name="TextBox 30"/>
            <p:cNvSpPr txBox="1">
              <a:spLocks noChangeArrowheads="1"/>
            </p:cNvSpPr>
            <p:nvPr/>
          </p:nvSpPr>
          <p:spPr bwMode="auto">
            <a:xfrm>
              <a:off x="4412356" y="3367085"/>
              <a:ext cx="4374487" cy="181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dirty="0" err="1">
                  <a:solidFill>
                    <a:schemeClr val="bg1"/>
                  </a:solidFill>
                  <a:latin typeface="Calibri" pitchFamily="34" charset="0"/>
                </a:rPr>
                <a:t>HĐLĐ</a:t>
              </a:r>
              <a:r>
                <a:rPr lang="en-US" sz="2800" b="1" dirty="0">
                  <a:solidFill>
                    <a:schemeClr val="bg1"/>
                  </a:solidFill>
                  <a:latin typeface="Calibri" pitchFamily="34" charset="0"/>
                </a:rPr>
                <a:t> </a:t>
              </a:r>
              <a:r>
                <a:rPr lang="en-US" sz="2800" b="1" dirty="0" err="1">
                  <a:solidFill>
                    <a:schemeClr val="bg1"/>
                  </a:solidFill>
                  <a:latin typeface="Calibri" pitchFamily="34" charset="0"/>
                </a:rPr>
                <a:t>xác</a:t>
              </a:r>
              <a:r>
                <a:rPr lang="en-US" sz="2800" b="1" dirty="0">
                  <a:solidFill>
                    <a:schemeClr val="bg1"/>
                  </a:solidFill>
                  <a:latin typeface="Calibri" pitchFamily="34" charset="0"/>
                </a:rPr>
                <a:t> </a:t>
              </a:r>
              <a:r>
                <a:rPr lang="en-US" sz="2800" b="1" dirty="0" err="1">
                  <a:solidFill>
                    <a:schemeClr val="bg1"/>
                  </a:solidFill>
                  <a:latin typeface="Calibri" pitchFamily="34" charset="0"/>
                </a:rPr>
                <a:t>định</a:t>
              </a:r>
              <a:r>
                <a:rPr lang="en-US" sz="2800" b="1" dirty="0">
                  <a:solidFill>
                    <a:schemeClr val="bg1"/>
                  </a:solidFill>
                  <a:latin typeface="Calibri" pitchFamily="34" charset="0"/>
                </a:rPr>
                <a:t> </a:t>
              </a:r>
              <a:r>
                <a:rPr lang="en-US" sz="2800" b="1" dirty="0" err="1">
                  <a:solidFill>
                    <a:schemeClr val="bg1"/>
                  </a:solidFill>
                  <a:latin typeface="Calibri" pitchFamily="34" charset="0"/>
                </a:rPr>
                <a:t>thời</a:t>
              </a:r>
              <a:r>
                <a:rPr lang="en-US" sz="2800" b="1" dirty="0">
                  <a:solidFill>
                    <a:schemeClr val="bg1"/>
                  </a:solidFill>
                  <a:latin typeface="Calibri" pitchFamily="34" charset="0"/>
                </a:rPr>
                <a:t> </a:t>
              </a:r>
              <a:r>
                <a:rPr lang="en-US" sz="2800" b="1" dirty="0" err="1">
                  <a:solidFill>
                    <a:schemeClr val="bg1"/>
                  </a:solidFill>
                  <a:latin typeface="Calibri" pitchFamily="34" charset="0"/>
                </a:rPr>
                <a:t>hạn</a:t>
              </a:r>
              <a:r>
                <a:rPr lang="en-US" sz="2800" b="1" dirty="0">
                  <a:solidFill>
                    <a:schemeClr val="bg1"/>
                  </a:solidFill>
                  <a:latin typeface="Calibri" pitchFamily="34" charset="0"/>
                </a:rPr>
                <a:t>. </a:t>
              </a:r>
              <a:r>
                <a:rPr lang="en-US" sz="2800" b="1" dirty="0" err="1">
                  <a:solidFill>
                    <a:schemeClr val="bg1"/>
                  </a:solidFill>
                  <a:latin typeface="Calibri" pitchFamily="34" charset="0"/>
                </a:rPr>
                <a:t>Trong</a:t>
              </a:r>
              <a:r>
                <a:rPr lang="en-US" sz="2800" b="1" dirty="0">
                  <a:solidFill>
                    <a:schemeClr val="bg1"/>
                  </a:solidFill>
                  <a:latin typeface="Calibri" pitchFamily="34" charset="0"/>
                </a:rPr>
                <a:t> </a:t>
              </a:r>
              <a:r>
                <a:rPr lang="en-US" sz="2800" b="1" dirty="0" err="1">
                  <a:solidFill>
                    <a:schemeClr val="bg1"/>
                  </a:solidFill>
                  <a:latin typeface="Calibri" pitchFamily="34" charset="0"/>
                </a:rPr>
                <a:t>đó</a:t>
              </a:r>
              <a:r>
                <a:rPr lang="en-US" sz="2800" b="1" dirty="0">
                  <a:solidFill>
                    <a:schemeClr val="bg1"/>
                  </a:solidFill>
                  <a:latin typeface="Calibri" pitchFamily="34" charset="0"/>
                </a:rPr>
                <a:t> </a:t>
              </a:r>
              <a:r>
                <a:rPr lang="en-US" sz="2800" b="1" dirty="0" err="1">
                  <a:solidFill>
                    <a:schemeClr val="bg1"/>
                  </a:solidFill>
                  <a:latin typeface="Calibri" pitchFamily="34" charset="0"/>
                </a:rPr>
                <a:t>thời</a:t>
              </a:r>
              <a:r>
                <a:rPr lang="en-US" sz="2800" b="1" dirty="0">
                  <a:solidFill>
                    <a:schemeClr val="bg1"/>
                  </a:solidFill>
                  <a:latin typeface="Calibri" pitchFamily="34" charset="0"/>
                </a:rPr>
                <a:t> </a:t>
              </a:r>
              <a:r>
                <a:rPr lang="en-US" sz="2800" b="1" dirty="0" err="1">
                  <a:solidFill>
                    <a:schemeClr val="bg1"/>
                  </a:solidFill>
                  <a:latin typeface="Calibri" pitchFamily="34" charset="0"/>
                </a:rPr>
                <a:t>điểm</a:t>
              </a:r>
              <a:r>
                <a:rPr lang="en-US" sz="2800" b="1" dirty="0">
                  <a:solidFill>
                    <a:schemeClr val="bg1"/>
                  </a:solidFill>
                  <a:latin typeface="Calibri" pitchFamily="34" charset="0"/>
                </a:rPr>
                <a:t> </a:t>
              </a:r>
              <a:r>
                <a:rPr lang="en-US" sz="2800" b="1" dirty="0" err="1">
                  <a:solidFill>
                    <a:schemeClr val="bg1"/>
                  </a:solidFill>
                  <a:latin typeface="Calibri" pitchFamily="34" charset="0"/>
                </a:rPr>
                <a:t>chấm</a:t>
              </a:r>
              <a:r>
                <a:rPr lang="en-US" sz="2800" b="1" dirty="0">
                  <a:solidFill>
                    <a:schemeClr val="bg1"/>
                  </a:solidFill>
                  <a:latin typeface="Calibri" pitchFamily="34" charset="0"/>
                </a:rPr>
                <a:t> </a:t>
              </a:r>
              <a:r>
                <a:rPr lang="en-US" sz="2800" b="1" dirty="0" err="1">
                  <a:solidFill>
                    <a:schemeClr val="bg1"/>
                  </a:solidFill>
                  <a:latin typeface="Calibri" pitchFamily="34" charset="0"/>
                </a:rPr>
                <a:t>dứt</a:t>
              </a:r>
              <a:r>
                <a:rPr lang="en-US" sz="2800" b="1" dirty="0">
                  <a:solidFill>
                    <a:schemeClr val="bg1"/>
                  </a:solidFill>
                  <a:latin typeface="Calibri" pitchFamily="34" charset="0"/>
                </a:rPr>
                <a:t> </a:t>
              </a:r>
              <a:r>
                <a:rPr lang="en-US" sz="2800" b="1" dirty="0" err="1">
                  <a:solidFill>
                    <a:schemeClr val="bg1"/>
                  </a:solidFill>
                  <a:latin typeface="Calibri" pitchFamily="34" charset="0"/>
                </a:rPr>
                <a:t>của</a:t>
              </a:r>
              <a:r>
                <a:rPr lang="en-US" sz="2800" b="1" dirty="0">
                  <a:solidFill>
                    <a:schemeClr val="bg1"/>
                  </a:solidFill>
                  <a:latin typeface="Calibri" pitchFamily="34" charset="0"/>
                </a:rPr>
                <a:t> HĐ </a:t>
              </a:r>
              <a:r>
                <a:rPr lang="en-US" sz="2800" b="1" dirty="0" err="1">
                  <a:solidFill>
                    <a:schemeClr val="bg1"/>
                  </a:solidFill>
                  <a:latin typeface="Calibri" pitchFamily="34" charset="0"/>
                </a:rPr>
                <a:t>là</a:t>
              </a:r>
              <a:r>
                <a:rPr lang="en-US" sz="2800" b="1" dirty="0">
                  <a:solidFill>
                    <a:schemeClr val="bg1"/>
                  </a:solidFill>
                  <a:latin typeface="Calibri" pitchFamily="34" charset="0"/>
                </a:rPr>
                <a:t> </a:t>
              </a:r>
              <a:r>
                <a:rPr lang="en-US" sz="2800" b="1" dirty="0" err="1">
                  <a:solidFill>
                    <a:schemeClr val="bg1"/>
                  </a:solidFill>
                  <a:latin typeface="Calibri" pitchFamily="34" charset="0"/>
                </a:rPr>
                <a:t>từ</a:t>
              </a:r>
              <a:r>
                <a:rPr lang="en-US" sz="2800" b="1" dirty="0">
                  <a:solidFill>
                    <a:schemeClr val="bg1"/>
                  </a:solidFill>
                  <a:latin typeface="Calibri" pitchFamily="34" charset="0"/>
                </a:rPr>
                <a:t> </a:t>
              </a:r>
              <a:r>
                <a:rPr lang="en-US" sz="2800" b="1" dirty="0" err="1">
                  <a:solidFill>
                    <a:schemeClr val="bg1"/>
                  </a:solidFill>
                  <a:latin typeface="Calibri" pitchFamily="34" charset="0"/>
                </a:rPr>
                <a:t>đủ</a:t>
              </a:r>
              <a:r>
                <a:rPr lang="en-US" sz="2800" b="1" dirty="0">
                  <a:solidFill>
                    <a:schemeClr val="bg1"/>
                  </a:solidFill>
                  <a:latin typeface="Calibri" pitchFamily="34" charset="0"/>
                </a:rPr>
                <a:t> 12 </a:t>
              </a:r>
              <a:r>
                <a:rPr lang="en-US" sz="2800" b="1" dirty="0" err="1">
                  <a:solidFill>
                    <a:schemeClr val="bg1"/>
                  </a:solidFill>
                  <a:latin typeface="Calibri" pitchFamily="34" charset="0"/>
                </a:rPr>
                <a:t>tháng</a:t>
              </a:r>
              <a:r>
                <a:rPr lang="en-US" sz="2800" b="1" dirty="0">
                  <a:solidFill>
                    <a:schemeClr val="bg1"/>
                  </a:solidFill>
                  <a:latin typeface="Calibri" pitchFamily="34" charset="0"/>
                </a:rPr>
                <a:t> </a:t>
              </a:r>
              <a:r>
                <a:rPr lang="en-US" sz="2800" b="1" dirty="0" err="1">
                  <a:solidFill>
                    <a:schemeClr val="bg1"/>
                  </a:solidFill>
                  <a:latin typeface="Calibri" pitchFamily="34" charset="0"/>
                </a:rPr>
                <a:t>đến</a:t>
              </a:r>
              <a:r>
                <a:rPr lang="en-US" sz="2800" b="1" dirty="0">
                  <a:solidFill>
                    <a:schemeClr val="bg1"/>
                  </a:solidFill>
                  <a:latin typeface="Calibri" pitchFamily="34" charset="0"/>
                </a:rPr>
                <a:t> 36 </a:t>
              </a:r>
              <a:r>
                <a:rPr lang="en-US" sz="2800" b="1" dirty="0" err="1">
                  <a:solidFill>
                    <a:schemeClr val="bg1"/>
                  </a:solidFill>
                  <a:latin typeface="Calibri" pitchFamily="34" charset="0"/>
                </a:rPr>
                <a:t>tháng</a:t>
              </a:r>
              <a:r>
                <a:rPr lang="en-US" sz="2800" b="1" dirty="0" smtClean="0">
                  <a:solidFill>
                    <a:schemeClr val="bg1"/>
                  </a:solidFill>
                  <a:latin typeface="Calibri" pitchFamily="34" charset="0"/>
                </a:rPr>
                <a:t>.</a:t>
              </a:r>
            </a:p>
            <a:p>
              <a:pPr eaLnBrk="1" hangingPunct="1"/>
              <a:endParaRPr lang="vi-VN" sz="2800" b="1" dirty="0">
                <a:solidFill>
                  <a:schemeClr val="bg1"/>
                </a:solidFill>
              </a:endParaRPr>
            </a:p>
          </p:txBody>
        </p:sp>
      </p:grpSp>
      <p:grpSp>
        <p:nvGrpSpPr>
          <p:cNvPr id="13" name="Group 24"/>
          <p:cNvGrpSpPr>
            <a:grpSpLocks/>
          </p:cNvGrpSpPr>
          <p:nvPr/>
        </p:nvGrpSpPr>
        <p:grpSpPr bwMode="auto">
          <a:xfrm>
            <a:off x="2081213" y="1647031"/>
            <a:ext cx="7062787" cy="1303338"/>
            <a:chOff x="3867180" y="1951024"/>
            <a:chExt cx="5165843" cy="1303337"/>
          </a:xfrm>
        </p:grpSpPr>
        <p:sp>
          <p:nvSpPr>
            <p:cNvPr id="14" name="AutoShape 3"/>
            <p:cNvSpPr>
              <a:spLocks noChangeArrowheads="1"/>
            </p:cNvSpPr>
            <p:nvPr/>
          </p:nvSpPr>
          <p:spPr bwMode="ltGray">
            <a:xfrm>
              <a:off x="3867180" y="1951024"/>
              <a:ext cx="4991100" cy="1303337"/>
            </a:xfrm>
            <a:prstGeom prst="roundRect">
              <a:avLst>
                <a:gd name="adj" fmla="val 9144"/>
              </a:avLst>
            </a:prstGeom>
            <a:solidFill>
              <a:srgbClr val="F8F8F8"/>
            </a:solidFill>
            <a:ln w="28575">
              <a:solidFill>
                <a:srgbClr val="FFC000"/>
              </a:solidFill>
              <a:round/>
              <a:headEnd/>
              <a:tailEnd/>
            </a:ln>
          </p:spPr>
          <p:txBody>
            <a:bodyPr wrap="none" anchor="ctr"/>
            <a:lstStyle/>
            <a:p>
              <a:endParaRPr lang="vi-VN">
                <a:solidFill>
                  <a:srgbClr val="000000"/>
                </a:solidFill>
              </a:endParaRPr>
            </a:p>
          </p:txBody>
        </p:sp>
        <p:sp>
          <p:nvSpPr>
            <p:cNvPr id="15" name="TextBox 33"/>
            <p:cNvSpPr txBox="1">
              <a:spLocks noChangeArrowheads="1"/>
            </p:cNvSpPr>
            <p:nvPr/>
          </p:nvSpPr>
          <p:spPr bwMode="auto">
            <a:xfrm>
              <a:off x="4780930" y="1995486"/>
              <a:ext cx="42520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err="1">
                  <a:solidFill>
                    <a:schemeClr val="bg1"/>
                  </a:solidFill>
                  <a:latin typeface="Calibri" pitchFamily="34" charset="0"/>
                </a:rPr>
                <a:t>HĐLĐ</a:t>
              </a:r>
              <a:r>
                <a:rPr lang="en-US" sz="2400" b="1" dirty="0">
                  <a:solidFill>
                    <a:schemeClr val="bg1"/>
                  </a:solidFill>
                  <a:latin typeface="Calibri" pitchFamily="34" charset="0"/>
                </a:rPr>
                <a:t> </a:t>
              </a:r>
              <a:r>
                <a:rPr lang="en-US" sz="2400" b="1" dirty="0" err="1">
                  <a:solidFill>
                    <a:schemeClr val="bg1"/>
                  </a:solidFill>
                  <a:latin typeface="Calibri" pitchFamily="34" charset="0"/>
                </a:rPr>
                <a:t>không</a:t>
              </a:r>
              <a:r>
                <a:rPr lang="en-US" sz="2400" b="1" dirty="0">
                  <a:solidFill>
                    <a:schemeClr val="bg1"/>
                  </a:solidFill>
                  <a:latin typeface="Calibri" pitchFamily="34" charset="0"/>
                </a:rPr>
                <a:t> </a:t>
              </a:r>
              <a:r>
                <a:rPr lang="en-US" sz="2400" b="1" dirty="0" err="1">
                  <a:solidFill>
                    <a:schemeClr val="bg1"/>
                  </a:solidFill>
                  <a:latin typeface="Calibri" pitchFamily="34" charset="0"/>
                </a:rPr>
                <a:t>xác</a:t>
              </a:r>
              <a:r>
                <a:rPr lang="en-US" sz="2400" b="1" dirty="0">
                  <a:solidFill>
                    <a:schemeClr val="bg1"/>
                  </a:solidFill>
                  <a:latin typeface="Calibri" pitchFamily="34" charset="0"/>
                </a:rPr>
                <a:t> </a:t>
              </a:r>
              <a:r>
                <a:rPr lang="en-US" sz="2400" b="1" dirty="0" err="1">
                  <a:solidFill>
                    <a:schemeClr val="bg1"/>
                  </a:solidFill>
                  <a:latin typeface="Calibri" pitchFamily="34" charset="0"/>
                </a:rPr>
                <a:t>định</a:t>
              </a:r>
              <a:r>
                <a:rPr lang="en-US" sz="2400" b="1" dirty="0">
                  <a:solidFill>
                    <a:schemeClr val="bg1"/>
                  </a:solidFill>
                  <a:latin typeface="Calibri" pitchFamily="34" charset="0"/>
                </a:rPr>
                <a:t> </a:t>
              </a:r>
              <a:r>
                <a:rPr lang="en-US" sz="2400" b="1" dirty="0" err="1">
                  <a:solidFill>
                    <a:schemeClr val="bg1"/>
                  </a:solidFill>
                  <a:latin typeface="Calibri" pitchFamily="34" charset="0"/>
                </a:rPr>
                <a:t>thời</a:t>
              </a:r>
              <a:r>
                <a:rPr lang="en-US" sz="2400" b="1" dirty="0">
                  <a:solidFill>
                    <a:schemeClr val="bg1"/>
                  </a:solidFill>
                  <a:latin typeface="Calibri" pitchFamily="34" charset="0"/>
                </a:rPr>
                <a:t> </a:t>
              </a:r>
              <a:r>
                <a:rPr lang="en-US" sz="2400" b="1" dirty="0" err="1">
                  <a:solidFill>
                    <a:schemeClr val="bg1"/>
                  </a:solidFill>
                  <a:latin typeface="Calibri" pitchFamily="34" charset="0"/>
                </a:rPr>
                <a:t>hạn</a:t>
              </a:r>
              <a:r>
                <a:rPr lang="en-US" sz="2400" b="1" dirty="0">
                  <a:solidFill>
                    <a:schemeClr val="bg1"/>
                  </a:solidFill>
                  <a:latin typeface="Calibri" pitchFamily="34" charset="0"/>
                </a:rPr>
                <a:t>. </a:t>
              </a:r>
              <a:r>
                <a:rPr lang="en-US" sz="2400" b="1" dirty="0" err="1">
                  <a:solidFill>
                    <a:schemeClr val="bg1"/>
                  </a:solidFill>
                  <a:latin typeface="Calibri" pitchFamily="34" charset="0"/>
                </a:rPr>
                <a:t>Trong</a:t>
              </a:r>
              <a:r>
                <a:rPr lang="en-US" sz="2400" b="1" dirty="0">
                  <a:solidFill>
                    <a:schemeClr val="bg1"/>
                  </a:solidFill>
                  <a:latin typeface="Calibri" pitchFamily="34" charset="0"/>
                </a:rPr>
                <a:t> </a:t>
              </a:r>
              <a:r>
                <a:rPr lang="en-US" sz="2400" b="1" dirty="0" err="1">
                  <a:solidFill>
                    <a:schemeClr val="bg1"/>
                  </a:solidFill>
                  <a:latin typeface="Calibri" pitchFamily="34" charset="0"/>
                </a:rPr>
                <a:t>đó</a:t>
              </a:r>
              <a:r>
                <a:rPr lang="en-US" sz="2400" b="1" dirty="0">
                  <a:solidFill>
                    <a:schemeClr val="bg1"/>
                  </a:solidFill>
                  <a:latin typeface="Calibri" pitchFamily="34" charset="0"/>
                </a:rPr>
                <a:t> </a:t>
              </a:r>
              <a:r>
                <a:rPr lang="en-US" sz="2400" b="1" dirty="0" err="1">
                  <a:solidFill>
                    <a:schemeClr val="bg1"/>
                  </a:solidFill>
                  <a:latin typeface="Calibri" pitchFamily="34" charset="0"/>
                </a:rPr>
                <a:t>không</a:t>
              </a:r>
              <a:r>
                <a:rPr lang="en-US" sz="2400" b="1" dirty="0">
                  <a:solidFill>
                    <a:schemeClr val="bg1"/>
                  </a:solidFill>
                  <a:latin typeface="Calibri" pitchFamily="34" charset="0"/>
                </a:rPr>
                <a:t> </a:t>
              </a:r>
              <a:r>
                <a:rPr lang="en-US" sz="2400" b="1" dirty="0" err="1">
                  <a:solidFill>
                    <a:schemeClr val="bg1"/>
                  </a:solidFill>
                  <a:latin typeface="Calibri" pitchFamily="34" charset="0"/>
                </a:rPr>
                <a:t>xác</a:t>
              </a:r>
              <a:r>
                <a:rPr lang="en-US" sz="2400" b="1" dirty="0">
                  <a:solidFill>
                    <a:schemeClr val="bg1"/>
                  </a:solidFill>
                  <a:latin typeface="Calibri" pitchFamily="34" charset="0"/>
                </a:rPr>
                <a:t> </a:t>
              </a:r>
              <a:r>
                <a:rPr lang="en-US" sz="2400" b="1" dirty="0" err="1">
                  <a:solidFill>
                    <a:schemeClr val="bg1"/>
                  </a:solidFill>
                  <a:latin typeface="Calibri" pitchFamily="34" charset="0"/>
                </a:rPr>
                <a:t>định</a:t>
              </a:r>
              <a:r>
                <a:rPr lang="en-US" sz="2400" b="1" dirty="0">
                  <a:solidFill>
                    <a:schemeClr val="bg1"/>
                  </a:solidFill>
                  <a:latin typeface="Calibri" pitchFamily="34" charset="0"/>
                </a:rPr>
                <a:t> </a:t>
              </a:r>
              <a:r>
                <a:rPr lang="en-US" sz="2400" b="1" dirty="0" err="1">
                  <a:solidFill>
                    <a:schemeClr val="bg1"/>
                  </a:solidFill>
                  <a:latin typeface="Calibri" pitchFamily="34" charset="0"/>
                </a:rPr>
                <a:t>thời</a:t>
              </a:r>
              <a:r>
                <a:rPr lang="en-US" sz="2400" b="1" dirty="0">
                  <a:solidFill>
                    <a:schemeClr val="bg1"/>
                  </a:solidFill>
                  <a:latin typeface="Calibri" pitchFamily="34" charset="0"/>
                </a:rPr>
                <a:t> </a:t>
              </a:r>
              <a:r>
                <a:rPr lang="en-US" sz="2400" b="1" dirty="0" err="1">
                  <a:solidFill>
                    <a:schemeClr val="bg1"/>
                  </a:solidFill>
                  <a:latin typeface="Calibri" pitchFamily="34" charset="0"/>
                </a:rPr>
                <a:t>điểm</a:t>
              </a:r>
              <a:r>
                <a:rPr lang="en-US" sz="2400" b="1" dirty="0">
                  <a:solidFill>
                    <a:schemeClr val="bg1"/>
                  </a:solidFill>
                  <a:latin typeface="Calibri" pitchFamily="34" charset="0"/>
                </a:rPr>
                <a:t> </a:t>
              </a:r>
              <a:r>
                <a:rPr lang="en-US" sz="2400" b="1" dirty="0" err="1">
                  <a:solidFill>
                    <a:schemeClr val="bg1"/>
                  </a:solidFill>
                  <a:latin typeface="Calibri" pitchFamily="34" charset="0"/>
                </a:rPr>
                <a:t>chấm</a:t>
              </a:r>
              <a:r>
                <a:rPr lang="en-US" sz="2400" b="1" dirty="0">
                  <a:solidFill>
                    <a:schemeClr val="bg1"/>
                  </a:solidFill>
                  <a:latin typeface="Calibri" pitchFamily="34" charset="0"/>
                </a:rPr>
                <a:t> </a:t>
              </a:r>
              <a:r>
                <a:rPr lang="en-US" sz="2400" b="1" dirty="0" err="1">
                  <a:solidFill>
                    <a:schemeClr val="bg1"/>
                  </a:solidFill>
                  <a:latin typeface="Calibri" pitchFamily="34" charset="0"/>
                </a:rPr>
                <a:t>dứt</a:t>
              </a:r>
              <a:r>
                <a:rPr lang="en-US" sz="2400" b="1" dirty="0">
                  <a:solidFill>
                    <a:schemeClr val="bg1"/>
                  </a:solidFill>
                  <a:latin typeface="Calibri" pitchFamily="34" charset="0"/>
                </a:rPr>
                <a:t> </a:t>
              </a:r>
              <a:r>
                <a:rPr lang="en-US" sz="2400" b="1" dirty="0" err="1">
                  <a:solidFill>
                    <a:schemeClr val="bg1"/>
                  </a:solidFill>
                  <a:latin typeface="Calibri" pitchFamily="34" charset="0"/>
                </a:rPr>
                <a:t>hiệu</a:t>
              </a:r>
              <a:r>
                <a:rPr lang="en-US" sz="2400" b="1" dirty="0">
                  <a:solidFill>
                    <a:schemeClr val="bg1"/>
                  </a:solidFill>
                  <a:latin typeface="Calibri" pitchFamily="34" charset="0"/>
                </a:rPr>
                <a:t> </a:t>
              </a:r>
              <a:r>
                <a:rPr lang="en-US" sz="2400" b="1" dirty="0" err="1">
                  <a:solidFill>
                    <a:schemeClr val="bg1"/>
                  </a:solidFill>
                  <a:latin typeface="Calibri" pitchFamily="34" charset="0"/>
                </a:rPr>
                <a:t>lực</a:t>
              </a:r>
              <a:r>
                <a:rPr lang="en-US" sz="2400" b="1" dirty="0">
                  <a:solidFill>
                    <a:schemeClr val="bg1"/>
                  </a:solidFill>
                  <a:latin typeface="Calibri" pitchFamily="34" charset="0"/>
                </a:rPr>
                <a:t> </a:t>
              </a:r>
              <a:r>
                <a:rPr lang="en-US" sz="2400" b="1" dirty="0" err="1">
                  <a:solidFill>
                    <a:schemeClr val="bg1"/>
                  </a:solidFill>
                  <a:latin typeface="Calibri" pitchFamily="34" charset="0"/>
                </a:rPr>
                <a:t>của</a:t>
              </a:r>
              <a:r>
                <a:rPr lang="en-US" sz="2400" b="1" dirty="0">
                  <a:solidFill>
                    <a:schemeClr val="bg1"/>
                  </a:solidFill>
                  <a:latin typeface="Calibri" pitchFamily="34" charset="0"/>
                </a:rPr>
                <a:t> </a:t>
              </a:r>
              <a:r>
                <a:rPr lang="en-US" sz="2400" b="1" dirty="0" err="1">
                  <a:solidFill>
                    <a:schemeClr val="bg1"/>
                  </a:solidFill>
                  <a:latin typeface="Calibri" pitchFamily="34" charset="0"/>
                </a:rPr>
                <a:t>hợp</a:t>
              </a:r>
              <a:r>
                <a:rPr lang="en-US" sz="2400" b="1" dirty="0">
                  <a:solidFill>
                    <a:schemeClr val="bg1"/>
                  </a:solidFill>
                  <a:latin typeface="Calibri" pitchFamily="34" charset="0"/>
                </a:rPr>
                <a:t> </a:t>
              </a:r>
              <a:r>
                <a:rPr lang="en-US" sz="2400" b="1" dirty="0" err="1">
                  <a:solidFill>
                    <a:schemeClr val="bg1"/>
                  </a:solidFill>
                  <a:latin typeface="Calibri" pitchFamily="34" charset="0"/>
                </a:rPr>
                <a:t>đồng</a:t>
              </a:r>
              <a:endParaRPr lang="vi-VN" sz="2400" b="1" dirty="0">
                <a:solidFill>
                  <a:schemeClr val="bg1"/>
                </a:solidFill>
              </a:endParaRPr>
            </a:p>
          </p:txBody>
        </p:sp>
      </p:grpSp>
      <p:grpSp>
        <p:nvGrpSpPr>
          <p:cNvPr id="16" name="Group 34"/>
          <p:cNvGrpSpPr>
            <a:grpSpLocks/>
          </p:cNvGrpSpPr>
          <p:nvPr/>
        </p:nvGrpSpPr>
        <p:grpSpPr bwMode="auto">
          <a:xfrm>
            <a:off x="1319213" y="1124744"/>
            <a:ext cx="2438400" cy="1785937"/>
            <a:chOff x="3105180" y="1428736"/>
            <a:chExt cx="2438400" cy="1785938"/>
          </a:xfrm>
        </p:grpSpPr>
        <p:sp>
          <p:nvSpPr>
            <p:cNvPr id="17" name="AutoShape 5"/>
            <p:cNvSpPr>
              <a:spLocks noChangeArrowheads="1"/>
            </p:cNvSpPr>
            <p:nvPr/>
          </p:nvSpPr>
          <p:spPr bwMode="gray">
            <a:xfrm>
              <a:off x="3105180" y="1428736"/>
              <a:ext cx="2438400" cy="1785938"/>
            </a:xfrm>
            <a:prstGeom prst="upArrow">
              <a:avLst>
                <a:gd name="adj1" fmla="val 50000"/>
                <a:gd name="adj2" fmla="val 18667"/>
              </a:avLst>
            </a:prstGeom>
            <a:solidFill>
              <a:srgbClr val="FFC000"/>
            </a:solidFill>
            <a:ln w="9525">
              <a:miter lim="800000"/>
              <a:headEnd/>
              <a:tailEnd/>
            </a:ln>
            <a:scene3d>
              <a:camera prst="legacyPerspectiveBottomRight"/>
              <a:lightRig rig="legacyFlat1" dir="t"/>
            </a:scene3d>
            <a:sp3d extrusionH="430200" prstMaterial="legacyMatte">
              <a:bevelT w="13500" h="13500" prst="angle"/>
              <a:bevelB w="13500" h="13500" prst="angle"/>
              <a:extrusionClr>
                <a:srgbClr val="FFC000"/>
              </a:extrusionClr>
            </a:sp3d>
          </p:spPr>
          <p:txBody>
            <a:bodyPr wrap="none" anchor="ctr">
              <a:flatTx/>
            </a:bodyPr>
            <a:lstStyle/>
            <a:p>
              <a:endParaRPr lang="vi-VN">
                <a:solidFill>
                  <a:srgbClr val="000000"/>
                </a:solidFill>
              </a:endParaRPr>
            </a:p>
          </p:txBody>
        </p:sp>
        <p:sp>
          <p:nvSpPr>
            <p:cNvPr id="18" name="Text Box 12"/>
            <p:cNvSpPr txBox="1">
              <a:spLocks noChangeArrowheads="1"/>
            </p:cNvSpPr>
            <p:nvPr/>
          </p:nvSpPr>
          <p:spPr bwMode="gray">
            <a:xfrm>
              <a:off x="4171980" y="2081297"/>
              <a:ext cx="76200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20000"/>
                </a:lnSpc>
                <a:spcBef>
                  <a:spcPct val="50000"/>
                </a:spcBef>
              </a:pPr>
              <a:r>
                <a:rPr lang="en-US" sz="2800" b="1">
                  <a:solidFill>
                    <a:srgbClr val="FF0000"/>
                  </a:solidFill>
                </a:rPr>
                <a:t>I-</a:t>
              </a:r>
            </a:p>
          </p:txBody>
        </p:sp>
      </p:grpSp>
      <p:grpSp>
        <p:nvGrpSpPr>
          <p:cNvPr id="19" name="Group 37"/>
          <p:cNvGrpSpPr>
            <a:grpSpLocks/>
          </p:cNvGrpSpPr>
          <p:nvPr/>
        </p:nvGrpSpPr>
        <p:grpSpPr bwMode="auto">
          <a:xfrm>
            <a:off x="709613" y="2510631"/>
            <a:ext cx="2438400" cy="1785938"/>
            <a:chOff x="2495580" y="2814825"/>
            <a:chExt cx="2438400" cy="1785938"/>
          </a:xfrm>
        </p:grpSpPr>
        <p:sp>
          <p:nvSpPr>
            <p:cNvPr id="23" name="AutoShape 6"/>
            <p:cNvSpPr>
              <a:spLocks noChangeArrowheads="1"/>
            </p:cNvSpPr>
            <p:nvPr/>
          </p:nvSpPr>
          <p:spPr bwMode="gray">
            <a:xfrm>
              <a:off x="2495580" y="2814825"/>
              <a:ext cx="2438400" cy="1785938"/>
            </a:xfrm>
            <a:prstGeom prst="upArrow">
              <a:avLst>
                <a:gd name="adj1" fmla="val 50000"/>
                <a:gd name="adj2" fmla="val 18667"/>
              </a:avLst>
            </a:prstGeom>
            <a:solidFill>
              <a:schemeClr val="accent2">
                <a:lumMod val="75000"/>
              </a:schemeClr>
            </a:soli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vi-VN">
                <a:solidFill>
                  <a:srgbClr val="000000"/>
                </a:solidFill>
                <a:latin typeface="Arial" charset="0"/>
                <a:cs typeface="Arial" charset="0"/>
              </a:endParaRPr>
            </a:p>
          </p:txBody>
        </p:sp>
        <p:sp>
          <p:nvSpPr>
            <p:cNvPr id="25" name="Text Box 13"/>
            <p:cNvSpPr txBox="1">
              <a:spLocks noChangeArrowheads="1"/>
            </p:cNvSpPr>
            <p:nvPr/>
          </p:nvSpPr>
          <p:spPr bwMode="gray">
            <a:xfrm>
              <a:off x="3562380" y="3434315"/>
              <a:ext cx="76200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20000"/>
                </a:lnSpc>
                <a:spcBef>
                  <a:spcPct val="50000"/>
                </a:spcBef>
              </a:pPr>
              <a:r>
                <a:rPr lang="en-US" sz="2800" b="1" dirty="0"/>
                <a:t>II-</a:t>
              </a:r>
            </a:p>
          </p:txBody>
        </p:sp>
      </p:grpSp>
      <p:grpSp>
        <p:nvGrpSpPr>
          <p:cNvPr id="26" name="Group 40"/>
          <p:cNvGrpSpPr>
            <a:grpSpLocks/>
          </p:cNvGrpSpPr>
          <p:nvPr/>
        </p:nvGrpSpPr>
        <p:grpSpPr bwMode="auto">
          <a:xfrm>
            <a:off x="79" y="4138752"/>
            <a:ext cx="2438400" cy="1785938"/>
            <a:chOff x="1857356" y="4214818"/>
            <a:chExt cx="2438400" cy="1785937"/>
          </a:xfrm>
        </p:grpSpPr>
        <p:sp>
          <p:nvSpPr>
            <p:cNvPr id="27" name="AutoShape 8"/>
            <p:cNvSpPr>
              <a:spLocks noChangeArrowheads="1"/>
            </p:cNvSpPr>
            <p:nvPr/>
          </p:nvSpPr>
          <p:spPr bwMode="gray">
            <a:xfrm>
              <a:off x="1857356" y="4214818"/>
              <a:ext cx="2438400" cy="1785937"/>
            </a:xfrm>
            <a:prstGeom prst="upArrow">
              <a:avLst>
                <a:gd name="adj1" fmla="val 50000"/>
                <a:gd name="adj2" fmla="val 18667"/>
              </a:avLst>
            </a:prstGeom>
            <a:solidFill>
              <a:srgbClr val="7030A0"/>
            </a:solidFill>
            <a:ln w="9525">
              <a:miter lim="800000"/>
              <a:headEnd/>
              <a:tailEnd/>
            </a:ln>
            <a:scene3d>
              <a:camera prst="legacyPerspectiveBottomRight"/>
              <a:lightRig rig="legacyFlat1" dir="t"/>
            </a:scene3d>
            <a:sp3d extrusionH="430200" prstMaterial="legacyMatte">
              <a:bevelT w="13500" h="13500" prst="angle"/>
              <a:bevelB w="13500" h="13500" prst="angle"/>
              <a:extrusionClr>
                <a:srgbClr val="7030A0"/>
              </a:extrusionClr>
            </a:sp3d>
          </p:spPr>
          <p:txBody>
            <a:bodyPr wrap="none" anchor="ctr">
              <a:flatTx/>
            </a:bodyPr>
            <a:lstStyle/>
            <a:p>
              <a:endParaRPr lang="vi-VN">
                <a:solidFill>
                  <a:srgbClr val="000000"/>
                </a:solidFill>
              </a:endParaRPr>
            </a:p>
          </p:txBody>
        </p:sp>
        <p:sp>
          <p:nvSpPr>
            <p:cNvPr id="28" name="Text Box 14"/>
            <p:cNvSpPr txBox="1">
              <a:spLocks noChangeArrowheads="1"/>
            </p:cNvSpPr>
            <p:nvPr/>
          </p:nvSpPr>
          <p:spPr bwMode="gray">
            <a:xfrm>
              <a:off x="2809868" y="4938817"/>
              <a:ext cx="76200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20000"/>
                </a:lnSpc>
                <a:spcBef>
                  <a:spcPct val="50000"/>
                </a:spcBef>
              </a:pPr>
              <a:r>
                <a:rPr lang="en-US" sz="2800" b="1">
                  <a:solidFill>
                    <a:srgbClr val="FF0000"/>
                  </a:solidFill>
                </a:rPr>
                <a:t>III-</a:t>
              </a:r>
            </a:p>
          </p:txBody>
        </p:sp>
      </p:grpSp>
    </p:spTree>
    <p:extLst>
      <p:ext uri="{BB962C8B-B14F-4D97-AF65-F5344CB8AC3E}">
        <p14:creationId xmlns:p14="http://schemas.microsoft.com/office/powerpoint/2010/main" val="6424621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solidFill>
                  <a:srgbClr val="FFFF00"/>
                </a:solidFill>
                <a:effectLst/>
                <a:latin typeface="Arial" pitchFamily="34" charset="0"/>
                <a:cs typeface="Arial" pitchFamily="34" charset="0"/>
              </a:rPr>
              <a:t>d. </a:t>
            </a:r>
            <a:r>
              <a:rPr lang="en-US" sz="2800" b="1" dirty="0" err="1" smtClean="0">
                <a:solidFill>
                  <a:srgbClr val="FFFF00"/>
                </a:solidFill>
                <a:effectLst/>
                <a:latin typeface="Arial" pitchFamily="34" charset="0"/>
                <a:cs typeface="Arial" pitchFamily="34" charset="0"/>
              </a:rPr>
              <a:t>Hình</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thức</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Hợp</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đồng</a:t>
            </a:r>
            <a:r>
              <a:rPr lang="en-US" sz="2800" b="1" dirty="0" smtClean="0">
                <a:solidFill>
                  <a:srgbClr val="FFFF00"/>
                </a:solidFill>
                <a:effectLst/>
                <a:latin typeface="Arial" pitchFamily="34" charset="0"/>
                <a:cs typeface="Arial" pitchFamily="34" charset="0"/>
              </a:rPr>
              <a:t> </a:t>
            </a:r>
            <a:r>
              <a:rPr lang="vi-VN" sz="2800" b="1" dirty="0" smtClean="0">
                <a:solidFill>
                  <a:srgbClr val="FFFF00"/>
                </a:solidFill>
                <a:effectLst/>
                <a:latin typeface="Arial" pitchFamily="34" charset="0"/>
                <a:cs typeface="Arial" pitchFamily="34" charset="0"/>
              </a:rPr>
              <a:t>lao </a:t>
            </a:r>
            <a:r>
              <a:rPr lang="vi-VN" sz="2800" b="1" dirty="0">
                <a:solidFill>
                  <a:srgbClr val="FFFF00"/>
                </a:solidFill>
                <a:effectLst/>
                <a:latin typeface="Arial" pitchFamily="34" charset="0"/>
                <a:cs typeface="Arial" pitchFamily="34" charset="0"/>
              </a:rPr>
              <a:t>độn</a:t>
            </a:r>
            <a:r>
              <a:rPr lang="en-US" sz="2800" b="1" dirty="0">
                <a:solidFill>
                  <a:srgbClr val="FFFF00"/>
                </a:solidFill>
                <a:effectLst/>
                <a:latin typeface="Arial" pitchFamily="34" charset="0"/>
                <a:cs typeface="Arial" pitchFamily="34" charset="0"/>
              </a:rPr>
              <a:t>g</a:t>
            </a: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22</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grpSp>
        <p:nvGrpSpPr>
          <p:cNvPr id="31" name="Group 3"/>
          <p:cNvGrpSpPr>
            <a:grpSpLocks/>
          </p:cNvGrpSpPr>
          <p:nvPr/>
        </p:nvGrpSpPr>
        <p:grpSpPr bwMode="auto">
          <a:xfrm>
            <a:off x="1747392" y="1052736"/>
            <a:ext cx="2170112" cy="4035425"/>
            <a:chOff x="720" y="1296"/>
            <a:chExt cx="1367" cy="2542"/>
          </a:xfrm>
        </p:grpSpPr>
        <p:sp>
          <p:nvSpPr>
            <p:cNvPr id="32"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5"/>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38" name="Group 10"/>
            <p:cNvGrpSpPr>
              <a:grpSpLocks/>
            </p:cNvGrpSpPr>
            <p:nvPr/>
          </p:nvGrpSpPr>
          <p:grpSpPr bwMode="auto">
            <a:xfrm>
              <a:off x="1189" y="1296"/>
              <a:ext cx="405" cy="405"/>
              <a:chOff x="1289" y="582"/>
              <a:chExt cx="668" cy="668"/>
            </a:xfrm>
          </p:grpSpPr>
          <p:sp>
            <p:nvSpPr>
              <p:cNvPr id="41" name="Oval 11"/>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sp>
            <p:nvSpPr>
              <p:cNvPr id="42"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sp>
            <p:nvSpPr>
              <p:cNvPr id="43"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sp>
            <p:nvSpPr>
              <p:cNvPr id="44"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sp>
            <p:nvSpPr>
              <p:cNvPr id="45"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grpSp>
        <p:sp>
          <p:nvSpPr>
            <p:cNvPr id="39" name="Text Box 16"/>
            <p:cNvSpPr txBox="1">
              <a:spLocks noChangeArrowheads="1"/>
            </p:cNvSpPr>
            <p:nvPr/>
          </p:nvSpPr>
          <p:spPr bwMode="gray">
            <a:xfrm>
              <a:off x="1260" y="135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000000"/>
                  </a:solidFill>
                </a:rPr>
                <a:t>D</a:t>
              </a:r>
              <a:endParaRPr lang="en-US" b="1"/>
            </a:p>
          </p:txBody>
        </p:sp>
        <p:sp>
          <p:nvSpPr>
            <p:cNvPr id="40" name="Text Box 17"/>
            <p:cNvSpPr txBox="1">
              <a:spLocks noChangeArrowheads="1"/>
            </p:cNvSpPr>
            <p:nvPr/>
          </p:nvSpPr>
          <p:spPr bwMode="gray">
            <a:xfrm>
              <a:off x="768" y="1776"/>
              <a:ext cx="1296"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sv-SE" sz="4400" b="1"/>
                <a:t>BẰNG MIỆNG</a:t>
              </a:r>
              <a:endParaRPr lang="en-US" sz="4400" b="1"/>
            </a:p>
          </p:txBody>
        </p:sp>
      </p:grpSp>
      <p:grpSp>
        <p:nvGrpSpPr>
          <p:cNvPr id="46" name="Group 18"/>
          <p:cNvGrpSpPr>
            <a:grpSpLocks/>
          </p:cNvGrpSpPr>
          <p:nvPr/>
        </p:nvGrpSpPr>
        <p:grpSpPr bwMode="auto">
          <a:xfrm>
            <a:off x="5898704" y="1052736"/>
            <a:ext cx="2895600" cy="4568825"/>
            <a:chOff x="1893" y="1296"/>
            <a:chExt cx="1824" cy="2878"/>
          </a:xfrm>
        </p:grpSpPr>
        <p:sp>
          <p:nvSpPr>
            <p:cNvPr id="47"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 name="AutoShape 20"/>
            <p:cNvSpPr>
              <a:spLocks noChangeArrowheads="1"/>
            </p:cNvSpPr>
            <p:nvPr/>
          </p:nvSpPr>
          <p:spPr bwMode="gray">
            <a:xfrm>
              <a:off x="2229" y="1495"/>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 name="Oval 23"/>
            <p:cNvSpPr>
              <a:spLocks noChangeArrowheads="1"/>
            </p:cNvSpPr>
            <p:nvPr/>
          </p:nvSpPr>
          <p:spPr bwMode="gray">
            <a:xfrm>
              <a:off x="2677" y="1296"/>
              <a:ext cx="405" cy="40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sp>
          <p:nvSpPr>
            <p:cNvPr id="52"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sp>
          <p:nvSpPr>
            <p:cNvPr id="53"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sp>
          <p:nvSpPr>
            <p:cNvPr id="54"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sp>
          <p:nvSpPr>
            <p:cNvPr id="55"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a:p>
          </p:txBody>
        </p:sp>
        <p:sp>
          <p:nvSpPr>
            <p:cNvPr id="56" name="Text Box 28"/>
            <p:cNvSpPr txBox="1">
              <a:spLocks noChangeArrowheads="1"/>
            </p:cNvSpPr>
            <p:nvPr/>
          </p:nvSpPr>
          <p:spPr bwMode="gray">
            <a:xfrm>
              <a:off x="2748" y="135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000000"/>
                  </a:solidFill>
                </a:rPr>
                <a:t>Đ</a:t>
              </a:r>
              <a:endParaRPr lang="en-US" b="1"/>
            </a:p>
          </p:txBody>
        </p:sp>
        <p:sp>
          <p:nvSpPr>
            <p:cNvPr id="57" name="Text Box 29"/>
            <p:cNvSpPr txBox="1">
              <a:spLocks noChangeArrowheads="1"/>
            </p:cNvSpPr>
            <p:nvPr/>
          </p:nvSpPr>
          <p:spPr bwMode="gray">
            <a:xfrm>
              <a:off x="2256" y="1776"/>
              <a:ext cx="1296"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800" b="1"/>
                <a:t>BẰNG VĂN BẢN</a:t>
              </a:r>
              <a:endParaRPr lang="en-US" sz="4800"/>
            </a:p>
          </p:txBody>
        </p:sp>
        <p:sp>
          <p:nvSpPr>
            <p:cNvPr id="58"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9" name="AutoShape 31"/>
            <p:cNvSpPr>
              <a:spLocks noChangeArrowheads="1"/>
            </p:cNvSpPr>
            <p:nvPr/>
          </p:nvSpPr>
          <p:spPr bwMode="gray">
            <a:xfrm>
              <a:off x="1893" y="3305"/>
              <a:ext cx="1824" cy="869"/>
            </a:xfrm>
            <a:prstGeom prst="roundRect">
              <a:avLst>
                <a:gd name="adj" fmla="val 50000"/>
              </a:avLst>
            </a:prstGeom>
            <a:gradFill rotWithShape="1">
              <a:gsLst>
                <a:gs pos="0">
                  <a:srgbClr val="72B2BB"/>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b="1" dirty="0" err="1"/>
                <a:t>Từ</a:t>
              </a:r>
              <a:r>
                <a:rPr lang="en-US" b="1" dirty="0"/>
                <a:t> </a:t>
              </a:r>
              <a:r>
                <a:rPr lang="en-US" b="1" dirty="0" smtClean="0"/>
                <a:t>1 </a:t>
              </a:r>
              <a:r>
                <a:rPr lang="en-US" b="1" dirty="0" err="1"/>
                <a:t>tháng</a:t>
              </a:r>
              <a:r>
                <a:rPr lang="en-US" b="1" dirty="0"/>
                <a:t> </a:t>
              </a:r>
              <a:r>
                <a:rPr lang="en-US" b="1" dirty="0" err="1"/>
                <a:t>trở</a:t>
              </a:r>
              <a:r>
                <a:rPr lang="en-US" b="1" dirty="0"/>
                <a:t> </a:t>
              </a:r>
              <a:r>
                <a:rPr lang="en-US" b="1" dirty="0" err="1"/>
                <a:t>lên</a:t>
              </a:r>
              <a:r>
                <a:rPr lang="en-US" b="1" dirty="0"/>
                <a:t>;</a:t>
              </a:r>
            </a:p>
            <a:p>
              <a:r>
                <a:rPr lang="en-US" b="1" dirty="0" err="1"/>
                <a:t>công</a:t>
              </a:r>
              <a:r>
                <a:rPr lang="en-US" b="1" dirty="0"/>
                <a:t> </a:t>
              </a:r>
              <a:r>
                <a:rPr lang="en-US" b="1" dirty="0" err="1"/>
                <a:t>việc</a:t>
              </a:r>
              <a:r>
                <a:rPr lang="en-US" b="1" dirty="0"/>
                <a:t> </a:t>
              </a:r>
              <a:r>
                <a:rPr lang="en-US" b="1" dirty="0" err="1"/>
                <a:t>thường</a:t>
              </a:r>
              <a:r>
                <a:rPr lang="en-US" b="1" dirty="0"/>
                <a:t> </a:t>
              </a:r>
              <a:r>
                <a:rPr lang="en-US" b="1" dirty="0" err="1"/>
                <a:t>xuyên</a:t>
              </a:r>
              <a:endParaRPr lang="en-US" b="1" dirty="0"/>
            </a:p>
          </p:txBody>
        </p:sp>
      </p:grpSp>
      <p:sp>
        <p:nvSpPr>
          <p:cNvPr id="60" name="Rectangle 50"/>
          <p:cNvSpPr>
            <a:spLocks noChangeArrowheads="1"/>
          </p:cNvSpPr>
          <p:nvPr/>
        </p:nvSpPr>
        <p:spPr bwMode="auto">
          <a:xfrm>
            <a:off x="107504" y="4269011"/>
            <a:ext cx="563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dirty="0">
                <a:latin typeface="Calibri" pitchFamily="34" charset="0"/>
              </a:rPr>
              <a:t> </a:t>
            </a:r>
            <a:r>
              <a:rPr lang="en-US" sz="2800" b="1" i="1" dirty="0" err="1">
                <a:latin typeface="Calibri" pitchFamily="34" charset="0"/>
              </a:rPr>
              <a:t>có</a:t>
            </a:r>
            <a:r>
              <a:rPr lang="en-US" sz="2800" b="1" i="1" dirty="0">
                <a:latin typeface="Calibri" pitchFamily="34" charset="0"/>
              </a:rPr>
              <a:t> </a:t>
            </a:r>
            <a:r>
              <a:rPr lang="en-US" sz="2800" b="1" i="1" dirty="0" err="1">
                <a:latin typeface="Calibri" pitchFamily="34" charset="0"/>
              </a:rPr>
              <a:t>tính</a:t>
            </a:r>
            <a:r>
              <a:rPr lang="en-US" sz="2800" b="1" i="1" dirty="0">
                <a:latin typeface="Calibri" pitchFamily="34" charset="0"/>
              </a:rPr>
              <a:t> </a:t>
            </a:r>
            <a:r>
              <a:rPr lang="en-US" sz="2800" b="1" i="1" dirty="0" err="1">
                <a:latin typeface="Calibri" pitchFamily="34" charset="0"/>
              </a:rPr>
              <a:t>chất</a:t>
            </a:r>
            <a:r>
              <a:rPr lang="en-US" sz="2800" b="1" i="1" dirty="0">
                <a:latin typeface="Calibri" pitchFamily="34" charset="0"/>
              </a:rPr>
              <a:t> </a:t>
            </a:r>
            <a:r>
              <a:rPr lang="en-US" sz="2800" b="1" i="1" dirty="0" err="1">
                <a:latin typeface="Calibri" pitchFamily="34" charset="0"/>
              </a:rPr>
              <a:t>tạm</a:t>
            </a:r>
            <a:r>
              <a:rPr lang="en-US" sz="2800" b="1" i="1" dirty="0">
                <a:latin typeface="Calibri" pitchFamily="34" charset="0"/>
              </a:rPr>
              <a:t> </a:t>
            </a:r>
            <a:r>
              <a:rPr lang="en-US" sz="2800" b="1" i="1" dirty="0" err="1">
                <a:latin typeface="Calibri" pitchFamily="34" charset="0"/>
              </a:rPr>
              <a:t>thời</a:t>
            </a:r>
            <a:r>
              <a:rPr lang="en-US" sz="2800" b="1" i="1" dirty="0">
                <a:latin typeface="Calibri" pitchFamily="34" charset="0"/>
              </a:rPr>
              <a:t> (</a:t>
            </a:r>
            <a:r>
              <a:rPr lang="en-US" sz="2800" b="1" i="1" dirty="0" err="1">
                <a:latin typeface="Calibri" pitchFamily="34" charset="0"/>
              </a:rPr>
              <a:t>dưới</a:t>
            </a:r>
            <a:r>
              <a:rPr lang="en-US" sz="2800" b="1" i="1" dirty="0">
                <a:latin typeface="Calibri" pitchFamily="34" charset="0"/>
              </a:rPr>
              <a:t> </a:t>
            </a:r>
            <a:r>
              <a:rPr lang="en-US" sz="2800" b="1" i="1" dirty="0" smtClean="0">
                <a:latin typeface="Calibri" pitchFamily="34" charset="0"/>
              </a:rPr>
              <a:t>01 </a:t>
            </a:r>
            <a:r>
              <a:rPr lang="en-US" sz="2800" b="1" i="1" dirty="0" err="1" smtClean="0">
                <a:latin typeface="Calibri" pitchFamily="34" charset="0"/>
              </a:rPr>
              <a:t>tháng</a:t>
            </a:r>
            <a:r>
              <a:rPr lang="en-US" sz="2800" b="1" i="1" dirty="0" smtClean="0">
                <a:latin typeface="Calibri" pitchFamily="34" charset="0"/>
              </a:rPr>
              <a:t>)</a:t>
            </a:r>
            <a:endParaRPr lang="en-US" sz="2800" b="1" dirty="0"/>
          </a:p>
        </p:txBody>
      </p:sp>
    </p:spTree>
    <p:extLst>
      <p:ext uri="{BB962C8B-B14F-4D97-AF65-F5344CB8AC3E}">
        <p14:creationId xmlns:p14="http://schemas.microsoft.com/office/powerpoint/2010/main" val="27418707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plus(in)">
                                      <p:cBhvr>
                                        <p:cTn id="1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a:solidFill>
                  <a:srgbClr val="FFFF00"/>
                </a:solidFill>
                <a:effectLst/>
                <a:latin typeface="Arial" pitchFamily="34" charset="0"/>
                <a:cs typeface="Arial" pitchFamily="34" charset="0"/>
              </a:rPr>
              <a:t>e</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Hiệu</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lực</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của</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Hợp</a:t>
            </a:r>
            <a:r>
              <a:rPr lang="en-US" sz="2800" b="1" dirty="0" smtClean="0">
                <a:solidFill>
                  <a:srgbClr val="FFFF00"/>
                </a:solidFill>
                <a:effectLst/>
                <a:latin typeface="Arial" pitchFamily="34" charset="0"/>
                <a:cs typeface="Arial" pitchFamily="34" charset="0"/>
              </a:rPr>
              <a:t> </a:t>
            </a:r>
            <a:r>
              <a:rPr lang="en-US" sz="2800" b="1" dirty="0" err="1" smtClean="0">
                <a:solidFill>
                  <a:srgbClr val="FFFF00"/>
                </a:solidFill>
                <a:effectLst/>
                <a:latin typeface="Arial" pitchFamily="34" charset="0"/>
                <a:cs typeface="Arial" pitchFamily="34" charset="0"/>
              </a:rPr>
              <a:t>đồng</a:t>
            </a:r>
            <a:r>
              <a:rPr lang="en-US" sz="2800" b="1" dirty="0" smtClean="0">
                <a:solidFill>
                  <a:srgbClr val="FFFF00"/>
                </a:solidFill>
                <a:effectLst/>
                <a:latin typeface="Arial" pitchFamily="34" charset="0"/>
                <a:cs typeface="Arial" pitchFamily="34" charset="0"/>
              </a:rPr>
              <a:t> </a:t>
            </a:r>
            <a:r>
              <a:rPr lang="vi-VN" sz="2800" b="1" dirty="0" smtClean="0">
                <a:solidFill>
                  <a:srgbClr val="FFFF00"/>
                </a:solidFill>
                <a:effectLst/>
                <a:latin typeface="Arial" pitchFamily="34" charset="0"/>
                <a:cs typeface="Arial" pitchFamily="34" charset="0"/>
              </a:rPr>
              <a:t>lao </a:t>
            </a:r>
            <a:r>
              <a:rPr lang="vi-VN" sz="2800" b="1" dirty="0">
                <a:solidFill>
                  <a:srgbClr val="FFFF00"/>
                </a:solidFill>
                <a:effectLst/>
                <a:latin typeface="Arial" pitchFamily="34" charset="0"/>
                <a:cs typeface="Arial" pitchFamily="34" charset="0"/>
              </a:rPr>
              <a:t>độn</a:t>
            </a:r>
            <a:r>
              <a:rPr lang="en-US" sz="2800" b="1" dirty="0">
                <a:solidFill>
                  <a:srgbClr val="FFFF00"/>
                </a:solidFill>
                <a:effectLst/>
                <a:latin typeface="Arial" pitchFamily="34" charset="0"/>
                <a:cs typeface="Arial" pitchFamily="34" charset="0"/>
              </a:rPr>
              <a:t>g</a:t>
            </a: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2" name="Slide Number Placeholder 21"/>
          <p:cNvSpPr>
            <a:spLocks noGrp="1"/>
          </p:cNvSpPr>
          <p:nvPr>
            <p:ph type="sldNum" sz="quarter" idx="12"/>
          </p:nvPr>
        </p:nvSpPr>
        <p:spPr/>
        <p:txBody>
          <a:bodyPr/>
          <a:lstStyle/>
          <a:p>
            <a:fld id="{65E4059A-0AFE-4B63-9A58-E52E626E316B}" type="slidenum">
              <a:rPr lang="en-US" smtClean="0"/>
              <a:pPr/>
              <a:t>23</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4" name="Rounded Rectangle 3"/>
          <p:cNvSpPr/>
          <p:nvPr/>
        </p:nvSpPr>
        <p:spPr>
          <a:xfrm>
            <a:off x="323528" y="1412776"/>
            <a:ext cx="3240360" cy="446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Arial" pitchFamily="34" charset="0"/>
                <a:cs typeface="Arial" pitchFamily="34" charset="0"/>
              </a:rPr>
              <a:t>Hợp</a:t>
            </a:r>
            <a:r>
              <a:rPr lang="en-US" sz="2800" dirty="0" smtClean="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hiệu</a:t>
            </a:r>
            <a:r>
              <a:rPr lang="en-US" sz="2800" dirty="0">
                <a:latin typeface="Arial" pitchFamily="34" charset="0"/>
                <a:cs typeface="Arial" pitchFamily="34" charset="0"/>
              </a:rPr>
              <a:t> </a:t>
            </a:r>
            <a:r>
              <a:rPr lang="en-US" sz="2800" dirty="0" err="1">
                <a:latin typeface="Arial" pitchFamily="34" charset="0"/>
                <a:cs typeface="Arial" pitchFamily="34" charset="0"/>
              </a:rPr>
              <a:t>lực</a:t>
            </a:r>
            <a:r>
              <a:rPr lang="en-US" sz="2800" dirty="0">
                <a:latin typeface="Arial" pitchFamily="34" charset="0"/>
                <a:cs typeface="Arial" pitchFamily="34" charset="0"/>
              </a:rPr>
              <a:t> </a:t>
            </a:r>
            <a:r>
              <a:rPr lang="en-US" sz="2800" dirty="0" err="1">
                <a:latin typeface="Arial" pitchFamily="34" charset="0"/>
                <a:cs typeface="Arial" pitchFamily="34" charset="0"/>
              </a:rPr>
              <a:t>kể</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ngày</a:t>
            </a:r>
            <a:r>
              <a:rPr lang="en-US" sz="2800" dirty="0">
                <a:latin typeface="Arial" pitchFamily="34" charset="0"/>
                <a:cs typeface="Arial" pitchFamily="34" charset="0"/>
              </a:rPr>
              <a:t> </a:t>
            </a:r>
            <a:r>
              <a:rPr lang="en-US" sz="2800" dirty="0" err="1">
                <a:latin typeface="Arial" pitchFamily="34" charset="0"/>
                <a:cs typeface="Arial" pitchFamily="34" charset="0"/>
              </a:rPr>
              <a:t>giao</a:t>
            </a:r>
            <a:r>
              <a:rPr lang="en-US" sz="2800" dirty="0">
                <a:latin typeface="Arial" pitchFamily="34" charset="0"/>
                <a:cs typeface="Arial" pitchFamily="34" charset="0"/>
              </a:rPr>
              <a:t> </a:t>
            </a: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trừ</a:t>
            </a:r>
            <a:r>
              <a:rPr lang="en-US" sz="2800" dirty="0">
                <a:latin typeface="Arial" pitchFamily="34" charset="0"/>
                <a:cs typeface="Arial" pitchFamily="34" charset="0"/>
              </a:rPr>
              <a:t> </a:t>
            </a:r>
            <a:r>
              <a:rPr lang="en-US" sz="2800" dirty="0" err="1">
                <a:latin typeface="Arial" pitchFamily="34" charset="0"/>
                <a:cs typeface="Arial" pitchFamily="34" charset="0"/>
              </a:rPr>
              <a:t>trường</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bên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thỏa</a:t>
            </a:r>
            <a:r>
              <a:rPr lang="en-US" sz="2800" dirty="0">
                <a:latin typeface="Arial" pitchFamily="34" charset="0"/>
                <a:cs typeface="Arial" pitchFamily="34" charset="0"/>
              </a:rPr>
              <a:t> </a:t>
            </a:r>
            <a:r>
              <a:rPr lang="en-US" sz="2800" dirty="0" err="1">
                <a:latin typeface="Arial" pitchFamily="34" charset="0"/>
                <a:cs typeface="Arial" pitchFamily="34" charset="0"/>
              </a:rPr>
              <a:t>thuận</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hoặc</a:t>
            </a:r>
            <a:r>
              <a:rPr lang="en-US" sz="2800" dirty="0">
                <a:latin typeface="Arial" pitchFamily="34" charset="0"/>
                <a:cs typeface="Arial" pitchFamily="34" charset="0"/>
              </a:rPr>
              <a:t> </a:t>
            </a:r>
            <a:r>
              <a:rPr lang="en-US" sz="2800" dirty="0" err="1">
                <a:latin typeface="Arial" pitchFamily="34" charset="0"/>
                <a:cs typeface="Arial" pitchFamily="34" charset="0"/>
              </a:rPr>
              <a:t>pháp</a:t>
            </a:r>
            <a:r>
              <a:rPr lang="en-US" sz="2800" dirty="0">
                <a:latin typeface="Arial" pitchFamily="34" charset="0"/>
                <a:cs typeface="Arial" pitchFamily="34" charset="0"/>
              </a:rPr>
              <a:t> </a:t>
            </a:r>
            <a:r>
              <a:rPr lang="en-US" sz="2800" dirty="0" err="1">
                <a:latin typeface="Arial" pitchFamily="34" charset="0"/>
                <a:cs typeface="Arial" pitchFamily="34" charset="0"/>
              </a:rPr>
              <a:t>luật</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a:latin typeface="Arial" pitchFamily="34" charset="0"/>
                <a:cs typeface="Arial" pitchFamily="34" charset="0"/>
              </a:rPr>
              <a:t>định</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436649"/>
            <a:ext cx="4752528" cy="4440624"/>
          </a:xfrm>
          <a:prstGeom prst="rect">
            <a:avLst/>
          </a:prstGeom>
        </p:spPr>
      </p:pic>
      <p:sp>
        <p:nvSpPr>
          <p:cNvPr id="6" name="Left-Right Arrow 5"/>
          <p:cNvSpPr/>
          <p:nvPr/>
        </p:nvSpPr>
        <p:spPr>
          <a:xfrm>
            <a:off x="3563888" y="3556428"/>
            <a:ext cx="360040"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2478759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fontScale="90000"/>
          </a:bodyPr>
          <a:lstStyle/>
          <a:p>
            <a:pPr algn="ctr"/>
            <a:r>
              <a:rPr lang="en-US" sz="2800" b="1" i="1" dirty="0" smtClean="0">
                <a:solidFill>
                  <a:srgbClr val="FFFF00"/>
                </a:solidFill>
                <a:effectLst/>
              </a:rPr>
              <a:t>f. </a:t>
            </a:r>
            <a:r>
              <a:rPr lang="en-US" sz="2800" b="1" i="1" dirty="0" err="1" smtClean="0">
                <a:solidFill>
                  <a:srgbClr val="FFFF00"/>
                </a:solidFill>
                <a:effectLst/>
              </a:rPr>
              <a:t>Sửa</a:t>
            </a:r>
            <a:r>
              <a:rPr lang="en-US" sz="2800" b="1" i="1" dirty="0" smtClean="0">
                <a:solidFill>
                  <a:srgbClr val="FFFF00"/>
                </a:solidFill>
                <a:effectLst/>
              </a:rPr>
              <a:t> </a:t>
            </a:r>
            <a:r>
              <a:rPr lang="en-US" sz="2800" b="1" i="1" dirty="0" err="1">
                <a:solidFill>
                  <a:srgbClr val="FFFF00"/>
                </a:solidFill>
                <a:effectLst/>
              </a:rPr>
              <a:t>đổi</a:t>
            </a:r>
            <a:r>
              <a:rPr lang="en-US" sz="2800" b="1" i="1" dirty="0">
                <a:solidFill>
                  <a:srgbClr val="FFFF00"/>
                </a:solidFill>
                <a:effectLst/>
              </a:rPr>
              <a:t>, </a:t>
            </a:r>
            <a:r>
              <a:rPr lang="en-US" sz="2800" b="1" i="1" dirty="0" err="1">
                <a:solidFill>
                  <a:srgbClr val="FFFF00"/>
                </a:solidFill>
                <a:effectLst/>
              </a:rPr>
              <a:t>bổ</a:t>
            </a:r>
            <a:r>
              <a:rPr lang="en-US" sz="2800" b="1" i="1" dirty="0">
                <a:solidFill>
                  <a:srgbClr val="FFFF00"/>
                </a:solidFill>
                <a:effectLst/>
              </a:rPr>
              <a:t> sung </a:t>
            </a:r>
            <a:r>
              <a:rPr lang="en-US" sz="2800" b="1" i="1" dirty="0" err="1">
                <a:solidFill>
                  <a:srgbClr val="FFFF00"/>
                </a:solidFill>
                <a:effectLst/>
              </a:rPr>
              <a:t>hợp</a:t>
            </a:r>
            <a:r>
              <a:rPr lang="en-US" sz="2800" b="1" i="1" dirty="0">
                <a:solidFill>
                  <a:srgbClr val="FFFF00"/>
                </a:solidFill>
                <a:effectLst/>
              </a:rPr>
              <a:t> </a:t>
            </a:r>
            <a:r>
              <a:rPr lang="en-US" sz="2800" b="1" i="1" dirty="0" err="1">
                <a:solidFill>
                  <a:srgbClr val="FFFF00"/>
                </a:solidFill>
                <a:effectLst/>
              </a:rPr>
              <a:t>đồng</a:t>
            </a:r>
            <a:r>
              <a:rPr lang="en-US" sz="2800" b="1" i="1" dirty="0">
                <a:solidFill>
                  <a:srgbClr val="FFFF00"/>
                </a:solidFill>
                <a:effectLst/>
              </a:rPr>
              <a:t> </a:t>
            </a:r>
            <a:r>
              <a:rPr lang="en-US" sz="2800" b="1" i="1" dirty="0" err="1">
                <a:solidFill>
                  <a:srgbClr val="FFFF00"/>
                </a:solidFill>
                <a:effectLst/>
              </a:rPr>
              <a:t>lao</a:t>
            </a:r>
            <a:r>
              <a:rPr lang="en-US" sz="2800" b="1" i="1" dirty="0">
                <a:solidFill>
                  <a:srgbClr val="FFFF00"/>
                </a:solidFill>
                <a:effectLst/>
              </a:rPr>
              <a:t> </a:t>
            </a:r>
            <a:r>
              <a:rPr lang="en-US" sz="2800" b="1" i="1" dirty="0" err="1">
                <a:solidFill>
                  <a:srgbClr val="FFFF00"/>
                </a:solidFill>
                <a:effectLst/>
              </a:rPr>
              <a:t>động</a:t>
            </a:r>
            <a:r>
              <a:rPr lang="en-US" sz="2800" b="1" i="1" dirty="0">
                <a:solidFill>
                  <a:srgbClr val="FFFF00"/>
                </a:solidFill>
                <a:effectLst/>
              </a:rPr>
              <a:t> </a:t>
            </a:r>
            <a:r>
              <a:rPr lang="en-US" sz="2800" b="1" i="1" dirty="0" err="1">
                <a:solidFill>
                  <a:srgbClr val="FFFF00"/>
                </a:solidFill>
                <a:effectLst/>
              </a:rPr>
              <a:t>đã</a:t>
            </a:r>
            <a:r>
              <a:rPr lang="en-US" sz="2800" b="1" i="1" dirty="0">
                <a:solidFill>
                  <a:srgbClr val="FFFF00"/>
                </a:solidFill>
                <a:effectLst/>
              </a:rPr>
              <a:t> </a:t>
            </a:r>
            <a:r>
              <a:rPr lang="en-US" sz="2800" b="1" i="1" dirty="0" err="1">
                <a:solidFill>
                  <a:srgbClr val="FFFF00"/>
                </a:solidFill>
                <a:effectLst/>
              </a:rPr>
              <a:t>giao</a:t>
            </a:r>
            <a:r>
              <a:rPr lang="en-US" sz="2800" b="1" i="1" dirty="0">
                <a:solidFill>
                  <a:srgbClr val="FFFF00"/>
                </a:solidFill>
                <a:effectLst/>
              </a:rPr>
              <a:t> </a:t>
            </a:r>
            <a:r>
              <a:rPr lang="en-US" sz="2800" b="1" i="1" dirty="0" err="1">
                <a:solidFill>
                  <a:srgbClr val="FFFF00"/>
                </a:solidFill>
                <a:effectLst/>
              </a:rPr>
              <a:t>kết</a:t>
            </a:r>
            <a:r>
              <a:rPr lang="en-US" sz="2800" b="1" i="1" dirty="0">
                <a:solidFill>
                  <a:srgbClr val="FFFF00"/>
                </a:solidFill>
                <a:effectLst/>
              </a:rPr>
              <a:t> </a:t>
            </a:r>
            <a:endParaRPr lang="en-US" sz="2800" b="1" dirty="0">
              <a:solidFill>
                <a:srgbClr val="FFFF00"/>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2" name="Slide Number Placeholder 21"/>
          <p:cNvSpPr>
            <a:spLocks noGrp="1"/>
          </p:cNvSpPr>
          <p:nvPr>
            <p:ph type="sldNum" sz="quarter" idx="12"/>
          </p:nvPr>
        </p:nvSpPr>
        <p:spPr/>
        <p:txBody>
          <a:bodyPr/>
          <a:lstStyle/>
          <a:p>
            <a:fld id="{65E4059A-0AFE-4B63-9A58-E52E626E316B}" type="slidenum">
              <a:rPr lang="en-US" smtClean="0"/>
              <a:pPr/>
              <a:t>24</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4" y="1052736"/>
            <a:ext cx="2376264" cy="2023434"/>
          </a:xfrm>
          <a:prstGeom prst="rect">
            <a:avLst/>
          </a:prstGeom>
        </p:spPr>
      </p:pic>
      <p:grpSp>
        <p:nvGrpSpPr>
          <p:cNvPr id="8" name="Group 7"/>
          <p:cNvGrpSpPr/>
          <p:nvPr/>
        </p:nvGrpSpPr>
        <p:grpSpPr>
          <a:xfrm>
            <a:off x="2672528" y="1217429"/>
            <a:ext cx="6255448" cy="1872208"/>
            <a:chOff x="2672528" y="1217429"/>
            <a:chExt cx="6255448" cy="1872208"/>
          </a:xfrm>
        </p:grpSpPr>
        <p:sp>
          <p:nvSpPr>
            <p:cNvPr id="4" name="Rounded Rectangle 3"/>
            <p:cNvSpPr/>
            <p:nvPr/>
          </p:nvSpPr>
          <p:spPr>
            <a:xfrm>
              <a:off x="3059832" y="1217429"/>
              <a:ext cx="5868144" cy="187220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nếu</a:t>
              </a:r>
              <a:r>
                <a:rPr lang="en-US" sz="2400" dirty="0">
                  <a:latin typeface="Arial" pitchFamily="34" charset="0"/>
                  <a:cs typeface="Arial" pitchFamily="34" charset="0"/>
                </a:rPr>
                <a:t> </a:t>
              </a:r>
              <a:r>
                <a:rPr lang="en-US" sz="2400" dirty="0" err="1">
                  <a:latin typeface="Arial" pitchFamily="34" charset="0"/>
                  <a:cs typeface="Arial" pitchFamily="34" charset="0"/>
                </a:rPr>
                <a:t>bên</a:t>
              </a:r>
              <a:r>
                <a:rPr lang="en-US" sz="2400" dirty="0">
                  <a:latin typeface="Arial" pitchFamily="34" charset="0"/>
                  <a:cs typeface="Arial" pitchFamily="34" charset="0"/>
                </a:rPr>
                <a:t> </a:t>
              </a:r>
              <a:r>
                <a:rPr lang="en-US" sz="2400" dirty="0" err="1">
                  <a:latin typeface="Arial" pitchFamily="34" charset="0"/>
                  <a:cs typeface="Arial" pitchFamily="34" charset="0"/>
                </a:rPr>
                <a:t>nào</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yêu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phải</a:t>
              </a:r>
              <a:r>
                <a:rPr lang="en-US" sz="2400" dirty="0">
                  <a:latin typeface="Arial" pitchFamily="34" charset="0"/>
                  <a:cs typeface="Arial" pitchFamily="34" charset="0"/>
                </a:rPr>
                <a:t> </a:t>
              </a:r>
              <a:r>
                <a:rPr lang="en-US" sz="2400" dirty="0" err="1">
                  <a:latin typeface="Arial" pitchFamily="34" charset="0"/>
                  <a:cs typeface="Arial" pitchFamily="34" charset="0"/>
                </a:rPr>
                <a:t>báo</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bên</a:t>
              </a:r>
              <a:r>
                <a:rPr lang="en-US" sz="2400" dirty="0">
                  <a:latin typeface="Arial" pitchFamily="34" charset="0"/>
                  <a:cs typeface="Arial" pitchFamily="34" charset="0"/>
                </a:rPr>
                <a:t> </a:t>
              </a:r>
              <a:r>
                <a:rPr lang="en-US" sz="2400" dirty="0" err="1">
                  <a:latin typeface="Arial" pitchFamily="34" charset="0"/>
                  <a:cs typeface="Arial" pitchFamily="34" charset="0"/>
                </a:rPr>
                <a:t>kia</a:t>
              </a:r>
              <a:r>
                <a:rPr lang="en-US" sz="2400" dirty="0">
                  <a:latin typeface="Arial" pitchFamily="34" charset="0"/>
                  <a:cs typeface="Arial" pitchFamily="34" charset="0"/>
                </a:rPr>
                <a:t> </a:t>
              </a:r>
              <a:r>
                <a:rPr lang="en-US" sz="2400" dirty="0" err="1">
                  <a:latin typeface="Arial" pitchFamily="34" charset="0"/>
                  <a:cs typeface="Arial" pitchFamily="34" charset="0"/>
                </a:rPr>
                <a:t>biết</a:t>
              </a:r>
              <a:r>
                <a:rPr lang="en-US" sz="2400" dirty="0">
                  <a:latin typeface="Arial" pitchFamily="34" charset="0"/>
                  <a:cs typeface="Arial" pitchFamily="34" charset="0"/>
                </a:rPr>
                <a:t> </a:t>
              </a:r>
              <a:r>
                <a:rPr lang="en-US" sz="2400" dirty="0" err="1">
                  <a:latin typeface="Arial" pitchFamily="34" charset="0"/>
                  <a:cs typeface="Arial" pitchFamily="34" charset="0"/>
                </a:rPr>
                <a:t>trước</a:t>
              </a:r>
              <a:r>
                <a:rPr lang="en-US" sz="2400" dirty="0">
                  <a:latin typeface="Arial" pitchFamily="34" charset="0"/>
                  <a:cs typeface="Arial" pitchFamily="34" charset="0"/>
                </a:rPr>
                <a:t> </a:t>
              </a:r>
              <a:r>
                <a:rPr lang="en-US" sz="2400" dirty="0" err="1">
                  <a:latin typeface="Arial" pitchFamily="34" charset="0"/>
                  <a:cs typeface="Arial" pitchFamily="34" charset="0"/>
                </a:rPr>
                <a:t>ít</a:t>
              </a:r>
              <a:r>
                <a:rPr lang="en-US" sz="2400" dirty="0">
                  <a:latin typeface="Arial" pitchFamily="34" charset="0"/>
                  <a:cs typeface="Arial" pitchFamily="34" charset="0"/>
                </a:rPr>
                <a:t> </a:t>
              </a:r>
              <a:r>
                <a:rPr lang="en-US" sz="2400" dirty="0" err="1">
                  <a:latin typeface="Arial" pitchFamily="34" charset="0"/>
                  <a:cs typeface="Arial" pitchFamily="34" charset="0"/>
                </a:rPr>
                <a:t>nhất</a:t>
              </a:r>
              <a:r>
                <a:rPr lang="en-US" sz="2400" dirty="0">
                  <a:latin typeface="Arial" pitchFamily="34" charset="0"/>
                  <a:cs typeface="Arial" pitchFamily="34" charset="0"/>
                </a:rPr>
                <a:t> 3 </a:t>
              </a:r>
              <a:r>
                <a:rPr lang="en-US" sz="2400" dirty="0" err="1">
                  <a:latin typeface="Arial" pitchFamily="34" charset="0"/>
                  <a:cs typeface="Arial" pitchFamily="34" charset="0"/>
                </a:rPr>
                <a:t>ngày</a:t>
              </a:r>
              <a:endParaRPr lang="en-US" sz="2400" dirty="0">
                <a:latin typeface="Arial" pitchFamily="34" charset="0"/>
                <a:cs typeface="Arial" pitchFamily="34" charset="0"/>
              </a:endParaRPr>
            </a:p>
          </p:txBody>
        </p:sp>
        <p:sp>
          <p:nvSpPr>
            <p:cNvPr id="3" name="Left-Right Arrow 2"/>
            <p:cNvSpPr/>
            <p:nvPr/>
          </p:nvSpPr>
          <p:spPr>
            <a:xfrm>
              <a:off x="2672528" y="2064453"/>
              <a:ext cx="387304" cy="2124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9" name="Group 8"/>
          <p:cNvGrpSpPr/>
          <p:nvPr/>
        </p:nvGrpSpPr>
        <p:grpSpPr>
          <a:xfrm>
            <a:off x="296264" y="3089637"/>
            <a:ext cx="8631712" cy="1449926"/>
            <a:chOff x="296264" y="3089637"/>
            <a:chExt cx="8631712" cy="1449926"/>
          </a:xfrm>
        </p:grpSpPr>
        <p:sp>
          <p:nvSpPr>
            <p:cNvPr id="10" name="Rounded Rectangle 9"/>
            <p:cNvSpPr/>
            <p:nvPr/>
          </p:nvSpPr>
          <p:spPr>
            <a:xfrm>
              <a:off x="296264" y="3315427"/>
              <a:ext cx="8631712" cy="12241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sửa</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bổ</a:t>
              </a:r>
              <a:r>
                <a:rPr lang="en-US" sz="2400" dirty="0">
                  <a:latin typeface="Arial" pitchFamily="34" charset="0"/>
                  <a:cs typeface="Arial" pitchFamily="34" charset="0"/>
                </a:rPr>
                <a:t> sung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khoản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đã</a:t>
              </a:r>
              <a:r>
                <a:rPr lang="en-US" sz="2400" dirty="0">
                  <a:latin typeface="Arial" pitchFamily="34" charset="0"/>
                  <a:cs typeface="Arial" pitchFamily="34" charset="0"/>
                </a:rPr>
                <a:t> </a:t>
              </a:r>
              <a:r>
                <a:rPr lang="en-US" sz="2400" dirty="0" err="1">
                  <a:latin typeface="Arial" pitchFamily="34" charset="0"/>
                  <a:cs typeface="Arial" pitchFamily="34" charset="0"/>
                </a:rPr>
                <a:t>giao</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giao</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mới</a:t>
              </a:r>
              <a:endParaRPr lang="en-US" sz="2400" dirty="0">
                <a:latin typeface="Arial" pitchFamily="34" charset="0"/>
                <a:cs typeface="Arial" pitchFamily="34" charset="0"/>
              </a:endParaRPr>
            </a:p>
          </p:txBody>
        </p:sp>
        <p:sp>
          <p:nvSpPr>
            <p:cNvPr id="7" name="Up-Down Arrow 6"/>
            <p:cNvSpPr/>
            <p:nvPr/>
          </p:nvSpPr>
          <p:spPr>
            <a:xfrm>
              <a:off x="5292080" y="3089637"/>
              <a:ext cx="108012" cy="2257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12" name="Group 11"/>
          <p:cNvGrpSpPr/>
          <p:nvPr/>
        </p:nvGrpSpPr>
        <p:grpSpPr>
          <a:xfrm>
            <a:off x="296264" y="4499354"/>
            <a:ext cx="8631712" cy="1521934"/>
            <a:chOff x="296264" y="4499354"/>
            <a:chExt cx="8631712" cy="1521934"/>
          </a:xfrm>
        </p:grpSpPr>
        <p:sp>
          <p:nvSpPr>
            <p:cNvPr id="11" name="Rounded Rectangle 10"/>
            <p:cNvSpPr/>
            <p:nvPr/>
          </p:nvSpPr>
          <p:spPr>
            <a:xfrm>
              <a:off x="296264" y="4725144"/>
              <a:ext cx="8631712" cy="12961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a:latin typeface="Arial" pitchFamily="34" charset="0"/>
                  <a:cs typeface="Arial" pitchFamily="34" charset="0"/>
                </a:rPr>
                <a:t>Nếu</a:t>
              </a:r>
              <a:r>
                <a:rPr lang="en-US" sz="2400" dirty="0">
                  <a:latin typeface="Arial" pitchFamily="34" charset="0"/>
                  <a:cs typeface="Arial" pitchFamily="34" charset="0"/>
                </a:rPr>
                <a:t> 2 </a:t>
              </a:r>
              <a:r>
                <a:rPr lang="en-US" sz="2400" dirty="0" err="1">
                  <a:latin typeface="Arial" pitchFamily="34" charset="0"/>
                  <a:cs typeface="Arial" pitchFamily="34" charset="0"/>
                </a:rPr>
                <a:t>bên</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thỏa</a:t>
              </a:r>
              <a:r>
                <a:rPr lang="en-US" sz="2400" dirty="0">
                  <a:latin typeface="Arial" pitchFamily="34" charset="0"/>
                  <a:cs typeface="Arial" pitchFamily="34" charset="0"/>
                </a:rPr>
                <a:t> </a:t>
              </a:r>
              <a:r>
                <a:rPr lang="en-US" sz="2400" dirty="0" err="1">
                  <a:latin typeface="Arial" pitchFamily="34" charset="0"/>
                  <a:cs typeface="Arial" pitchFamily="34" charset="0"/>
                </a:rPr>
                <a:t>thuận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sửa</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bổ</a:t>
              </a:r>
              <a:r>
                <a:rPr lang="en-US" sz="2400" dirty="0">
                  <a:latin typeface="Arial" pitchFamily="34" charset="0"/>
                  <a:cs typeface="Arial" pitchFamily="34" charset="0"/>
                </a:rPr>
                <a:t> sung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giao</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mới</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phải</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tục</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đã</a:t>
              </a:r>
              <a:r>
                <a:rPr lang="en-US" sz="2400" dirty="0">
                  <a:latin typeface="Arial" pitchFamily="34" charset="0"/>
                  <a:cs typeface="Arial" pitchFamily="34" charset="0"/>
                </a:rPr>
                <a:t> </a:t>
              </a:r>
              <a:r>
                <a:rPr lang="en-US" sz="2400" dirty="0" err="1">
                  <a:latin typeface="Arial" pitchFamily="34" charset="0"/>
                  <a:cs typeface="Arial" pitchFamily="34" charset="0"/>
                </a:rPr>
                <a:t>giao</a:t>
              </a:r>
              <a:r>
                <a:rPr lang="en-US" sz="2400" dirty="0">
                  <a:latin typeface="Arial" pitchFamily="34" charset="0"/>
                  <a:cs typeface="Arial" pitchFamily="34" charset="0"/>
                </a:rPr>
                <a:t> </a:t>
              </a:r>
              <a:r>
                <a:rPr lang="en-US" sz="2400" dirty="0" err="1">
                  <a:latin typeface="Arial" pitchFamily="34" charset="0"/>
                  <a:cs typeface="Arial" pitchFamily="34" charset="0"/>
                </a:rPr>
                <a:t>kết</a:t>
              </a:r>
              <a:endParaRPr lang="en-US" sz="2400" dirty="0">
                <a:latin typeface="Arial" pitchFamily="34" charset="0"/>
                <a:cs typeface="Arial" pitchFamily="34" charset="0"/>
              </a:endParaRPr>
            </a:p>
          </p:txBody>
        </p:sp>
        <p:sp>
          <p:nvSpPr>
            <p:cNvPr id="14" name="Up-Down Arrow 13"/>
            <p:cNvSpPr/>
            <p:nvPr/>
          </p:nvSpPr>
          <p:spPr>
            <a:xfrm>
              <a:off x="5292080" y="4499354"/>
              <a:ext cx="108012" cy="2257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15127729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i="1" dirty="0" smtClean="0">
                <a:solidFill>
                  <a:srgbClr val="FFFF00"/>
                </a:solidFill>
                <a:effectLst/>
              </a:rPr>
              <a:t>g. </a:t>
            </a:r>
            <a:r>
              <a:rPr lang="en-US" sz="2800" b="1" i="1" dirty="0" err="1" smtClean="0">
                <a:solidFill>
                  <a:srgbClr val="FFFF00"/>
                </a:solidFill>
                <a:effectLst/>
              </a:rPr>
              <a:t>Chấm</a:t>
            </a:r>
            <a:r>
              <a:rPr lang="en-US" sz="2800" b="1" i="1" dirty="0" smtClean="0">
                <a:solidFill>
                  <a:srgbClr val="FFFF00"/>
                </a:solidFill>
                <a:effectLst/>
              </a:rPr>
              <a:t> </a:t>
            </a:r>
            <a:r>
              <a:rPr lang="en-US" sz="2800" b="1" i="1" dirty="0" err="1" smtClean="0">
                <a:solidFill>
                  <a:srgbClr val="FFFF00"/>
                </a:solidFill>
                <a:effectLst/>
              </a:rPr>
              <a:t>dứt</a:t>
            </a:r>
            <a:r>
              <a:rPr lang="en-US" sz="2800" b="1" i="1" dirty="0" smtClean="0">
                <a:solidFill>
                  <a:srgbClr val="FFFF00"/>
                </a:solidFill>
                <a:effectLst/>
              </a:rPr>
              <a:t> </a:t>
            </a:r>
            <a:r>
              <a:rPr lang="en-US" sz="2800" b="1" i="1" dirty="0" err="1" smtClean="0">
                <a:solidFill>
                  <a:srgbClr val="FFFF00"/>
                </a:solidFill>
                <a:effectLst/>
              </a:rPr>
              <a:t>hợp</a:t>
            </a:r>
            <a:r>
              <a:rPr lang="en-US" sz="2800" b="1" i="1" dirty="0" smtClean="0">
                <a:solidFill>
                  <a:srgbClr val="FFFF00"/>
                </a:solidFill>
                <a:effectLst/>
              </a:rPr>
              <a:t> </a:t>
            </a:r>
            <a:r>
              <a:rPr lang="en-US" sz="2800" b="1" i="1" dirty="0" err="1" smtClean="0">
                <a:solidFill>
                  <a:srgbClr val="FFFF00"/>
                </a:solidFill>
                <a:effectLst/>
              </a:rPr>
              <a:t>đồng</a:t>
            </a:r>
            <a:endParaRPr lang="en-US" sz="2800" b="1" dirty="0">
              <a:solidFill>
                <a:srgbClr val="FFFF00"/>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25</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84" y="1196752"/>
            <a:ext cx="3816424" cy="2745322"/>
          </a:xfrm>
          <a:prstGeom prst="ellipse">
            <a:avLst/>
          </a:prstGeom>
          <a:ln>
            <a:noFill/>
          </a:ln>
          <a:effectLst>
            <a:softEdge rad="112500"/>
          </a:effectLst>
        </p:spPr>
      </p:pic>
      <p:sp>
        <p:nvSpPr>
          <p:cNvPr id="13" name="Oval 12"/>
          <p:cNvSpPr/>
          <p:nvPr/>
        </p:nvSpPr>
        <p:spPr>
          <a:xfrm>
            <a:off x="827584" y="4077072"/>
            <a:ext cx="3310524" cy="1800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a:latin typeface="Arial" pitchFamily="34" charset="0"/>
                <a:cs typeface="Arial" pitchFamily="34" charset="0"/>
              </a:rPr>
              <a:t>Hợp</a:t>
            </a:r>
            <a:r>
              <a:rPr lang="en-US" sz="2400" b="1" dirty="0">
                <a:latin typeface="Arial" pitchFamily="34" charset="0"/>
                <a:cs typeface="Arial" pitchFamily="34" charset="0"/>
              </a:rPr>
              <a:t> </a:t>
            </a:r>
            <a:r>
              <a:rPr lang="en-US" sz="2400" b="1" dirty="0" err="1">
                <a:latin typeface="Arial" pitchFamily="34" charset="0"/>
                <a:cs typeface="Arial" pitchFamily="34" charset="0"/>
              </a:rPr>
              <a:t>đồng</a:t>
            </a:r>
            <a:r>
              <a:rPr lang="en-US" sz="2400" b="1" dirty="0">
                <a:latin typeface="Arial" pitchFamily="34" charset="0"/>
                <a:cs typeface="Arial" pitchFamily="34" charset="0"/>
              </a:rPr>
              <a:t> </a:t>
            </a:r>
            <a:r>
              <a:rPr lang="en-US" sz="2400" b="1" dirty="0" err="1">
                <a:latin typeface="Arial" pitchFamily="34" charset="0"/>
                <a:cs typeface="Arial" pitchFamily="34" charset="0"/>
              </a:rPr>
              <a:t>lao</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r>
              <a:rPr lang="en-US" sz="2400" b="1" dirty="0">
                <a:latin typeface="Arial" pitchFamily="34" charset="0"/>
                <a:cs typeface="Arial" pitchFamily="34" charset="0"/>
              </a:rPr>
              <a:t> </a:t>
            </a:r>
            <a:r>
              <a:rPr lang="en-US" sz="2400" b="1" dirty="0" err="1">
                <a:latin typeface="Arial" pitchFamily="34" charset="0"/>
                <a:cs typeface="Arial" pitchFamily="34" charset="0"/>
              </a:rPr>
              <a:t>đương</a:t>
            </a:r>
            <a:r>
              <a:rPr lang="en-US" sz="2400" b="1" dirty="0">
                <a:latin typeface="Arial" pitchFamily="34" charset="0"/>
                <a:cs typeface="Arial" pitchFamily="34" charset="0"/>
              </a:rPr>
              <a:t> </a:t>
            </a:r>
            <a:r>
              <a:rPr lang="en-US" sz="2400" b="1" dirty="0" err="1">
                <a:latin typeface="Arial" pitchFamily="34" charset="0"/>
                <a:cs typeface="Arial" pitchFamily="34" charset="0"/>
              </a:rPr>
              <a:t>nhiên</a:t>
            </a:r>
            <a:r>
              <a:rPr lang="en-US" sz="2400" b="1" dirty="0">
                <a:latin typeface="Arial" pitchFamily="34" charset="0"/>
                <a:cs typeface="Arial" pitchFamily="34" charset="0"/>
              </a:rPr>
              <a:t> </a:t>
            </a:r>
            <a:r>
              <a:rPr lang="en-US" sz="2400" b="1" dirty="0" err="1">
                <a:latin typeface="Arial" pitchFamily="34" charset="0"/>
                <a:cs typeface="Arial" pitchFamily="34" charset="0"/>
              </a:rPr>
              <a:t>chấm</a:t>
            </a:r>
            <a:r>
              <a:rPr lang="en-US" sz="2400" b="1" dirty="0">
                <a:latin typeface="Arial" pitchFamily="34" charset="0"/>
                <a:cs typeface="Arial" pitchFamily="34" charset="0"/>
              </a:rPr>
              <a:t> </a:t>
            </a:r>
            <a:r>
              <a:rPr lang="en-US" sz="2400" b="1" dirty="0" err="1">
                <a:latin typeface="Arial" pitchFamily="34" charset="0"/>
                <a:cs typeface="Arial" pitchFamily="34" charset="0"/>
              </a:rPr>
              <a:t>dứt</a:t>
            </a:r>
            <a:endParaRPr lang="en-US" sz="2400" b="1" dirty="0">
              <a:latin typeface="Arial" pitchFamily="34" charset="0"/>
              <a:cs typeface="Arial" pitchFamily="34" charset="0"/>
            </a:endParaRPr>
          </a:p>
        </p:txBody>
      </p:sp>
      <p:sp>
        <p:nvSpPr>
          <p:cNvPr id="15" name="Rounded Rectangle 14"/>
          <p:cNvSpPr/>
          <p:nvPr/>
        </p:nvSpPr>
        <p:spPr>
          <a:xfrm>
            <a:off x="4860032" y="1196752"/>
            <a:ext cx="3600400"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err="1">
                <a:latin typeface="Arial" pitchFamily="34" charset="0"/>
                <a:cs typeface="Arial" pitchFamily="34" charset="0"/>
              </a:rPr>
              <a:t>Hết</a:t>
            </a:r>
            <a:r>
              <a:rPr lang="en-US" sz="2400" dirty="0">
                <a:latin typeface="Arial" pitchFamily="34" charset="0"/>
                <a:cs typeface="Arial" pitchFamily="34" charset="0"/>
              </a:rPr>
              <a:t> </a:t>
            </a:r>
            <a:r>
              <a:rPr lang="en-US" sz="2400" dirty="0" err="1">
                <a:latin typeface="Arial" pitchFamily="34" charset="0"/>
                <a:cs typeface="Arial" pitchFamily="34" charset="0"/>
              </a:rPr>
              <a:t>hạn</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endParaRPr lang="en-US" sz="2400" dirty="0">
              <a:latin typeface="Arial" pitchFamily="34" charset="0"/>
              <a:cs typeface="Arial" pitchFamily="34" charset="0"/>
            </a:endParaRPr>
          </a:p>
        </p:txBody>
      </p:sp>
      <p:sp>
        <p:nvSpPr>
          <p:cNvPr id="23" name="Rounded Rectangle 22"/>
          <p:cNvSpPr/>
          <p:nvPr/>
        </p:nvSpPr>
        <p:spPr>
          <a:xfrm>
            <a:off x="4860032" y="2348880"/>
            <a:ext cx="3600400"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err="1">
                <a:latin typeface="Arial" pitchFamily="34" charset="0"/>
                <a:cs typeface="Arial" pitchFamily="34" charset="0"/>
              </a:rPr>
              <a:t>Đã</a:t>
            </a:r>
            <a:r>
              <a:rPr lang="en-US" sz="2400" dirty="0">
                <a:latin typeface="Arial" pitchFamily="34" charset="0"/>
                <a:cs typeface="Arial" pitchFamily="34" charset="0"/>
              </a:rPr>
              <a:t> </a:t>
            </a:r>
            <a:r>
              <a:rPr lang="en-US" sz="2400" dirty="0" err="1">
                <a:latin typeface="Arial" pitchFamily="34" charset="0"/>
                <a:cs typeface="Arial" pitchFamily="34" charset="0"/>
              </a:rPr>
              <a:t>hoàn</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endParaRPr lang="en-US" sz="2400" dirty="0">
              <a:latin typeface="Arial" pitchFamily="34" charset="0"/>
              <a:cs typeface="Arial" pitchFamily="34" charset="0"/>
            </a:endParaRPr>
          </a:p>
        </p:txBody>
      </p:sp>
      <p:sp>
        <p:nvSpPr>
          <p:cNvPr id="25" name="Rounded Rectangle 24"/>
          <p:cNvSpPr/>
          <p:nvPr/>
        </p:nvSpPr>
        <p:spPr>
          <a:xfrm>
            <a:off x="4860032" y="3487153"/>
            <a:ext cx="3600400"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err="1">
                <a:latin typeface="Arial" pitchFamily="34" charset="0"/>
                <a:cs typeface="Arial" pitchFamily="34" charset="0"/>
              </a:rPr>
              <a:t>Hai</a:t>
            </a:r>
            <a:r>
              <a:rPr lang="en-US" sz="2400" dirty="0">
                <a:latin typeface="Arial" pitchFamily="34" charset="0"/>
                <a:cs typeface="Arial" pitchFamily="34" charset="0"/>
              </a:rPr>
              <a:t> </a:t>
            </a:r>
            <a:r>
              <a:rPr lang="en-US" sz="2400" dirty="0" err="1">
                <a:latin typeface="Arial" pitchFamily="34" charset="0"/>
                <a:cs typeface="Arial" pitchFamily="34" charset="0"/>
              </a:rPr>
              <a:t>bên</a:t>
            </a:r>
            <a:r>
              <a:rPr lang="en-US" sz="2400" dirty="0">
                <a:latin typeface="Arial" pitchFamily="34" charset="0"/>
                <a:cs typeface="Arial" pitchFamily="34" charset="0"/>
              </a:rPr>
              <a:t> </a:t>
            </a:r>
            <a:r>
              <a:rPr lang="en-US" sz="2400" dirty="0" err="1">
                <a:latin typeface="Arial" pitchFamily="34" charset="0"/>
                <a:cs typeface="Arial" pitchFamily="34" charset="0"/>
              </a:rPr>
              <a:t>thỏa</a:t>
            </a:r>
            <a:r>
              <a:rPr lang="en-US" sz="2400" dirty="0">
                <a:latin typeface="Arial" pitchFamily="34" charset="0"/>
                <a:cs typeface="Arial" pitchFamily="34" charset="0"/>
              </a:rPr>
              <a:t> </a:t>
            </a:r>
            <a:r>
              <a:rPr lang="en-US" sz="2400" dirty="0" err="1">
                <a:latin typeface="Arial" pitchFamily="34" charset="0"/>
                <a:cs typeface="Arial" pitchFamily="34" charset="0"/>
              </a:rPr>
              <a:t>thuận</a:t>
            </a:r>
            <a:r>
              <a:rPr lang="en-US" sz="2400" dirty="0">
                <a:latin typeface="Arial" pitchFamily="34" charset="0"/>
                <a:cs typeface="Arial" pitchFamily="34" charset="0"/>
              </a:rPr>
              <a:t> </a:t>
            </a:r>
            <a:r>
              <a:rPr lang="en-US" sz="2400" dirty="0" err="1">
                <a:latin typeface="Arial" pitchFamily="34" charset="0"/>
                <a:cs typeface="Arial" pitchFamily="34" charset="0"/>
              </a:rPr>
              <a:t>chấm</a:t>
            </a:r>
            <a:r>
              <a:rPr lang="en-US" sz="2400" dirty="0">
                <a:latin typeface="Arial" pitchFamily="34" charset="0"/>
                <a:cs typeface="Arial" pitchFamily="34" charset="0"/>
              </a:rPr>
              <a:t> </a:t>
            </a:r>
            <a:r>
              <a:rPr lang="en-US" sz="2400" dirty="0" err="1">
                <a:latin typeface="Arial" pitchFamily="34" charset="0"/>
                <a:cs typeface="Arial" pitchFamily="34" charset="0"/>
              </a:rPr>
              <a:t>dứt</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đồng</a:t>
            </a:r>
            <a:endParaRPr lang="en-US" sz="2400" dirty="0">
              <a:latin typeface="Arial" pitchFamily="34" charset="0"/>
              <a:cs typeface="Arial" pitchFamily="34" charset="0"/>
            </a:endParaRPr>
          </a:p>
        </p:txBody>
      </p:sp>
      <p:sp>
        <p:nvSpPr>
          <p:cNvPr id="26" name="Rounded Rectangle 25"/>
          <p:cNvSpPr/>
          <p:nvPr/>
        </p:nvSpPr>
        <p:spPr>
          <a:xfrm>
            <a:off x="4860032" y="4581128"/>
            <a:ext cx="3600400" cy="12241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chết</a:t>
            </a:r>
            <a:r>
              <a:rPr lang="en-US" sz="2400" dirty="0">
                <a:latin typeface="Arial" pitchFamily="34" charset="0"/>
                <a:cs typeface="Arial" pitchFamily="34" charset="0"/>
              </a:rPr>
              <a:t>, </a:t>
            </a:r>
            <a:r>
              <a:rPr lang="en-US" sz="2400" dirty="0" err="1">
                <a:latin typeface="Arial" pitchFamily="34" charset="0"/>
                <a:cs typeface="Arial" pitchFamily="34" charset="0"/>
              </a:rPr>
              <a:t>mất</a:t>
            </a:r>
            <a:r>
              <a:rPr lang="en-US" sz="2400" dirty="0">
                <a:latin typeface="Arial" pitchFamily="34" charset="0"/>
                <a:cs typeface="Arial" pitchFamily="34" charset="0"/>
              </a:rPr>
              <a:t> </a:t>
            </a:r>
            <a:r>
              <a:rPr lang="en-US" sz="2400" dirty="0" err="1">
                <a:latin typeface="Arial" pitchFamily="34" charset="0"/>
                <a:cs typeface="Arial" pitchFamily="34" charset="0"/>
              </a:rPr>
              <a:t>tích</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tuyên</a:t>
            </a:r>
            <a:r>
              <a:rPr lang="en-US" sz="2400" dirty="0">
                <a:latin typeface="Arial" pitchFamily="34" charset="0"/>
                <a:cs typeface="Arial" pitchFamily="34" charset="0"/>
              </a:rPr>
              <a:t> </a:t>
            </a:r>
            <a:r>
              <a:rPr lang="en-US" sz="2400" dirty="0" err="1">
                <a:latin typeface="Arial" pitchFamily="34" charset="0"/>
                <a:cs typeface="Arial" pitchFamily="34" charset="0"/>
              </a:rPr>
              <a:t>bố</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tòa</a:t>
            </a:r>
            <a:r>
              <a:rPr lang="en-US" sz="2400" dirty="0">
                <a:latin typeface="Arial" pitchFamily="34" charset="0"/>
                <a:cs typeface="Arial" pitchFamily="34" charset="0"/>
              </a:rPr>
              <a:t> </a:t>
            </a:r>
            <a:r>
              <a:rPr lang="en-US" sz="2400" dirty="0" err="1">
                <a:latin typeface="Arial" pitchFamily="34" charset="0"/>
                <a:cs typeface="Arial" pitchFamily="34" charset="0"/>
              </a:rPr>
              <a:t>án</a:t>
            </a:r>
            <a:endParaRPr lang="en-US" sz="2400" dirty="0">
              <a:latin typeface="Arial" pitchFamily="34" charset="0"/>
              <a:cs typeface="Arial" pitchFamily="34" charset="0"/>
            </a:endParaRPr>
          </a:p>
        </p:txBody>
      </p:sp>
      <p:cxnSp>
        <p:nvCxnSpPr>
          <p:cNvPr id="18" name="Straight Arrow Connector 17"/>
          <p:cNvCxnSpPr>
            <a:stCxn id="13" idx="6"/>
            <a:endCxn id="15" idx="1"/>
          </p:cNvCxnSpPr>
          <p:nvPr/>
        </p:nvCxnSpPr>
        <p:spPr>
          <a:xfrm flipV="1">
            <a:off x="4138108" y="1664804"/>
            <a:ext cx="721924" cy="33123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a:stCxn id="13" idx="6"/>
            <a:endCxn id="23" idx="1"/>
          </p:cNvCxnSpPr>
          <p:nvPr/>
        </p:nvCxnSpPr>
        <p:spPr>
          <a:xfrm flipV="1">
            <a:off x="4138108" y="2816932"/>
            <a:ext cx="721924" cy="21602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a:stCxn id="13" idx="6"/>
            <a:endCxn id="25" idx="1"/>
          </p:cNvCxnSpPr>
          <p:nvPr/>
        </p:nvCxnSpPr>
        <p:spPr>
          <a:xfrm flipV="1">
            <a:off x="4138108" y="3955205"/>
            <a:ext cx="721924" cy="1021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a:stCxn id="13" idx="6"/>
            <a:endCxn id="26" idx="1"/>
          </p:cNvCxnSpPr>
          <p:nvPr/>
        </p:nvCxnSpPr>
        <p:spPr>
          <a:xfrm>
            <a:off x="4138108" y="4977172"/>
            <a:ext cx="721924" cy="2160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89954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1)">
                                      <p:cBhvr>
                                        <p:cTn id="23" dur="2000"/>
                                        <p:tgtEl>
                                          <p:spTgt spid="2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heel(1)">
                                      <p:cBhvr>
                                        <p:cTn id="26" dur="2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fontScale="90000"/>
          </a:bodyPr>
          <a:lstStyle/>
          <a:p>
            <a:pPr algn="ct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Đơn</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phương</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chấm</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dứt</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hợp</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đồng</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của</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người</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lao</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động</a:t>
            </a:r>
            <a:endParaRPr lang="en-US" sz="2800" b="1" dirty="0">
              <a:solidFill>
                <a:srgbClr val="FFFFFF"/>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26</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17" name="Picture 3" descr="!danc_c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6804248" y="3645024"/>
            <a:ext cx="2092036" cy="2808933"/>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366147"/>
            <a:ext cx="5472608" cy="1933575"/>
          </a:xfrm>
          <a:prstGeom prst="rect">
            <a:avLst/>
          </a:prstGeom>
        </p:spPr>
      </p:pic>
      <p:sp>
        <p:nvSpPr>
          <p:cNvPr id="4" name="Parallelogram 3"/>
          <p:cNvSpPr/>
          <p:nvPr/>
        </p:nvSpPr>
        <p:spPr>
          <a:xfrm>
            <a:off x="251520" y="1340768"/>
            <a:ext cx="3312368" cy="2592288"/>
          </a:xfrm>
          <a:prstGeom prst="parallelogram">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bố</a:t>
            </a:r>
            <a:r>
              <a:rPr lang="en-US" sz="2000" dirty="0">
                <a:latin typeface="Arial" pitchFamily="34" charset="0"/>
                <a:cs typeface="Arial" pitchFamily="34" charset="0"/>
              </a:rPr>
              <a:t> </a:t>
            </a:r>
            <a:r>
              <a:rPr lang="en-US" sz="2000" dirty="0" err="1">
                <a:latin typeface="Arial" pitchFamily="34" charset="0"/>
                <a:cs typeface="Arial" pitchFamily="34" charset="0"/>
              </a:rPr>
              <a:t>trí</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địa</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bảo</a:t>
            </a:r>
            <a:r>
              <a:rPr lang="en-US" sz="2000" dirty="0">
                <a:latin typeface="Arial" pitchFamily="34" charset="0"/>
                <a:cs typeface="Arial" pitchFamily="34" charset="0"/>
              </a:rPr>
              <a:t> </a:t>
            </a:r>
            <a:r>
              <a:rPr lang="en-US" sz="2000" dirty="0" err="1">
                <a:latin typeface="Arial" pitchFamily="34" charset="0"/>
                <a:cs typeface="Arial" pitchFamily="34" charset="0"/>
              </a:rPr>
              <a:t>đảm</a:t>
            </a:r>
            <a:r>
              <a:rPr lang="en-US" sz="2000" dirty="0">
                <a:latin typeface="Arial" pitchFamily="34" charset="0"/>
                <a:cs typeface="Arial" pitchFamily="34" charset="0"/>
              </a:rPr>
              <a:t> </a:t>
            </a:r>
            <a:r>
              <a:rPr lang="en-US" sz="2000" dirty="0" err="1">
                <a:latin typeface="Arial" pitchFamily="34" charset="0"/>
                <a:cs typeface="Arial" pitchFamily="34" charset="0"/>
              </a:rPr>
              <a:t>điều</a:t>
            </a:r>
            <a:r>
              <a:rPr lang="en-US" sz="2000" dirty="0">
                <a:latin typeface="Arial" pitchFamily="34" charset="0"/>
                <a:cs typeface="Arial" pitchFamily="34" charset="0"/>
              </a:rPr>
              <a:t> </a:t>
            </a:r>
            <a:r>
              <a:rPr lang="en-US" sz="2000" dirty="0" err="1">
                <a:latin typeface="Arial" pitchFamily="34" charset="0"/>
                <a:cs typeface="Arial" pitchFamily="34" charset="0"/>
              </a:rPr>
              <a:t>kiện</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đã</a:t>
            </a:r>
            <a:r>
              <a:rPr lang="en-US" sz="2000" dirty="0">
                <a:latin typeface="Arial" pitchFamily="34" charset="0"/>
                <a:cs typeface="Arial" pitchFamily="34" charset="0"/>
              </a:rPr>
              <a:t> </a:t>
            </a:r>
            <a:r>
              <a:rPr lang="en-US" sz="2000" dirty="0" err="1">
                <a:latin typeface="Arial" pitchFamily="34" charset="0"/>
                <a:cs typeface="Arial" pitchFamily="34" charset="0"/>
              </a:rPr>
              <a:t>thỏa</a:t>
            </a:r>
            <a:r>
              <a:rPr lang="en-US" sz="2000" dirty="0">
                <a:latin typeface="Arial" pitchFamily="34" charset="0"/>
                <a:cs typeface="Arial" pitchFamily="34" charset="0"/>
              </a:rPr>
              <a:t> </a:t>
            </a:r>
            <a:r>
              <a:rPr lang="en-US" sz="2000" dirty="0" err="1">
                <a:latin typeface="Arial" pitchFamily="34" charset="0"/>
                <a:cs typeface="Arial" pitchFamily="34" charset="0"/>
              </a:rPr>
              <a:t>thuận</a:t>
            </a:r>
            <a:endParaRPr lang="en-US" sz="2000" dirty="0">
              <a:latin typeface="Arial" pitchFamily="34" charset="0"/>
              <a:cs typeface="Arial" pitchFamily="34" charset="0"/>
            </a:endParaRPr>
          </a:p>
        </p:txBody>
      </p:sp>
      <p:sp>
        <p:nvSpPr>
          <p:cNvPr id="28" name="Parallelogram 27"/>
          <p:cNvSpPr/>
          <p:nvPr/>
        </p:nvSpPr>
        <p:spPr>
          <a:xfrm>
            <a:off x="3509004" y="1340768"/>
            <a:ext cx="2431148" cy="2592288"/>
          </a:xfrm>
          <a:prstGeom prst="parallelogram">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trả</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trả</a:t>
            </a:r>
            <a:r>
              <a:rPr lang="en-US" sz="2000" dirty="0">
                <a:latin typeface="Arial" pitchFamily="34" charset="0"/>
                <a:cs typeface="Arial" pitchFamily="34" charset="0"/>
              </a:rPr>
              <a:t> </a:t>
            </a:r>
            <a:r>
              <a:rPr lang="en-US" sz="2000" dirty="0" err="1">
                <a:latin typeface="Arial" pitchFamily="34" charset="0"/>
                <a:cs typeface="Arial" pitchFamily="34" charset="0"/>
              </a:rPr>
              <a:t>đầy</a:t>
            </a:r>
            <a:r>
              <a:rPr lang="en-US" sz="2000" dirty="0">
                <a:latin typeface="Arial" pitchFamily="34" charset="0"/>
                <a:cs typeface="Arial" pitchFamily="34" charset="0"/>
              </a:rPr>
              <a:t> </a:t>
            </a:r>
            <a:r>
              <a:rPr lang="en-US" sz="2000" dirty="0" err="1">
                <a:latin typeface="Arial" pitchFamily="34" charset="0"/>
                <a:cs typeface="Arial" pitchFamily="34" charset="0"/>
              </a:rPr>
              <a:t>đủ</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hạn</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đã</a:t>
            </a:r>
            <a:r>
              <a:rPr lang="en-US" sz="2000" dirty="0">
                <a:latin typeface="Arial" pitchFamily="34" charset="0"/>
                <a:cs typeface="Arial" pitchFamily="34" charset="0"/>
              </a:rPr>
              <a:t> </a:t>
            </a:r>
            <a:r>
              <a:rPr lang="en-US" sz="2000" dirty="0" err="1">
                <a:latin typeface="Arial" pitchFamily="34" charset="0"/>
                <a:cs typeface="Arial" pitchFamily="34" charset="0"/>
              </a:rPr>
              <a:t>thỏa</a:t>
            </a:r>
            <a:r>
              <a:rPr lang="en-US" sz="2000" dirty="0">
                <a:latin typeface="Arial" pitchFamily="34" charset="0"/>
                <a:cs typeface="Arial" pitchFamily="34" charset="0"/>
              </a:rPr>
              <a:t> </a:t>
            </a:r>
            <a:r>
              <a:rPr lang="en-US" sz="2000" dirty="0" err="1">
                <a:latin typeface="Arial" pitchFamily="34" charset="0"/>
                <a:cs typeface="Arial" pitchFamily="34" charset="0"/>
              </a:rPr>
              <a:t>thuận</a:t>
            </a:r>
            <a:endParaRPr lang="en-US" sz="2000" dirty="0">
              <a:latin typeface="Arial" pitchFamily="34" charset="0"/>
              <a:cs typeface="Arial" pitchFamily="34" charset="0"/>
            </a:endParaRPr>
          </a:p>
        </p:txBody>
      </p:sp>
      <p:sp>
        <p:nvSpPr>
          <p:cNvPr id="30" name="Parallelogram 29"/>
          <p:cNvSpPr/>
          <p:nvPr/>
        </p:nvSpPr>
        <p:spPr>
          <a:xfrm>
            <a:off x="5885268" y="1340768"/>
            <a:ext cx="2431148" cy="2592288"/>
          </a:xfrm>
          <a:prstGeom prst="parallelogram">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đình</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khó</a:t>
            </a:r>
            <a:r>
              <a:rPr lang="en-US" sz="2000" dirty="0">
                <a:latin typeface="Arial" pitchFamily="34" charset="0"/>
                <a:cs typeface="Arial" pitchFamily="34" charset="0"/>
              </a:rPr>
              <a:t> </a:t>
            </a:r>
            <a:r>
              <a:rPr lang="en-US" sz="2000" dirty="0" err="1">
                <a:latin typeface="Arial" pitchFamily="34" charset="0"/>
                <a:cs typeface="Arial" pitchFamily="34" charset="0"/>
              </a:rPr>
              <a:t>khăn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a:t>
            </a:r>
            <a:r>
              <a:rPr lang="en-US" sz="2000" dirty="0" err="1">
                <a:latin typeface="Arial" pitchFamily="34" charset="0"/>
                <a:cs typeface="Arial" pitchFamily="34" charset="0"/>
              </a:rPr>
              <a:t>tục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đồng</a:t>
            </a:r>
            <a:endParaRPr lang="en-US" sz="2000" dirty="0">
              <a:latin typeface="Arial" pitchFamily="34" charset="0"/>
              <a:cs typeface="Arial" pitchFamily="34" charset="0"/>
            </a:endParaRPr>
          </a:p>
        </p:txBody>
      </p:sp>
      <p:sp>
        <p:nvSpPr>
          <p:cNvPr id="5" name="Left-Right Arrow 4"/>
          <p:cNvSpPr/>
          <p:nvPr/>
        </p:nvSpPr>
        <p:spPr>
          <a:xfrm>
            <a:off x="3275856" y="2636912"/>
            <a:ext cx="504056" cy="45719"/>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Arial" panose="020B0604020202020204" pitchFamily="34" charset="0"/>
            </a:endParaRPr>
          </a:p>
        </p:txBody>
      </p:sp>
      <p:sp>
        <p:nvSpPr>
          <p:cNvPr id="7" name="Left-Right Arrow 6"/>
          <p:cNvSpPr/>
          <p:nvPr/>
        </p:nvSpPr>
        <p:spPr>
          <a:xfrm>
            <a:off x="5652120" y="2492896"/>
            <a:ext cx="504056" cy="144016"/>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232282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heel(1)">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1)">
                                      <p:cBhvr>
                                        <p:cTn id="2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30" grpId="0" animBg="1"/>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fontScale="90000"/>
          </a:bodyPr>
          <a:lstStyle/>
          <a:p>
            <a:pPr algn="ct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Đơn</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phương</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chấm</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dứt</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hợp</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đồng</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của</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người</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lao</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động</a:t>
            </a:r>
            <a:endParaRPr lang="en-US" sz="2800" b="1" dirty="0">
              <a:solidFill>
                <a:srgbClr val="FFFFFF"/>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27</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17" name="Picture 3" descr="!danc_c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6804248" y="3645024"/>
            <a:ext cx="2092036" cy="2808933"/>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366147"/>
            <a:ext cx="5472608" cy="1933575"/>
          </a:xfrm>
          <a:prstGeom prst="rect">
            <a:avLst/>
          </a:prstGeom>
        </p:spPr>
      </p:pic>
      <p:sp>
        <p:nvSpPr>
          <p:cNvPr id="4" name="Parallelogram 3"/>
          <p:cNvSpPr/>
          <p:nvPr/>
        </p:nvSpPr>
        <p:spPr>
          <a:xfrm>
            <a:off x="35496" y="1340768"/>
            <a:ext cx="3024336" cy="2592288"/>
          </a:xfrm>
          <a:prstGeom prst="parallelogram">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bầu</a:t>
            </a:r>
            <a:r>
              <a:rPr lang="en-US" sz="2000" dirty="0">
                <a:latin typeface="Arial" pitchFamily="34" charset="0"/>
                <a:cs typeface="Arial" pitchFamily="34" charset="0"/>
              </a:rPr>
              <a:t> </a:t>
            </a:r>
            <a:r>
              <a:rPr lang="en-US" sz="2000" dirty="0" err="1">
                <a:latin typeface="Arial" pitchFamily="34" charset="0"/>
                <a:cs typeface="Arial" pitchFamily="34" charset="0"/>
              </a:rPr>
              <a:t>vào</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nhiệm</a:t>
            </a:r>
            <a:r>
              <a:rPr lang="en-US" sz="2000" dirty="0">
                <a:latin typeface="Arial" pitchFamily="34" charset="0"/>
                <a:cs typeface="Arial" pitchFamily="34" charset="0"/>
              </a:rPr>
              <a:t> </a:t>
            </a:r>
            <a:r>
              <a:rPr lang="en-US" sz="2000" dirty="0" err="1">
                <a:latin typeface="Arial" pitchFamily="34" charset="0"/>
                <a:cs typeface="Arial" pitchFamily="34" charset="0"/>
              </a:rPr>
              <a:t>vụ</a:t>
            </a:r>
            <a:r>
              <a:rPr lang="en-US" sz="2000" dirty="0">
                <a:latin typeface="Arial" pitchFamily="34" charset="0"/>
                <a:cs typeface="Arial" pitchFamily="34" charset="0"/>
              </a:rPr>
              <a:t> </a:t>
            </a:r>
            <a:r>
              <a:rPr lang="en-US" sz="2000" dirty="0" err="1">
                <a:latin typeface="Arial" pitchFamily="34" charset="0"/>
                <a:cs typeface="Arial" pitchFamily="34" charset="0"/>
              </a:rPr>
              <a:t>chuyên</a:t>
            </a:r>
            <a:r>
              <a:rPr lang="en-US" sz="2000" dirty="0">
                <a:latin typeface="Arial" pitchFamily="34" charset="0"/>
                <a:cs typeface="Arial" pitchFamily="34" charset="0"/>
              </a:rPr>
              <a:t> </a:t>
            </a:r>
            <a:r>
              <a:rPr lang="en-US" sz="2000" dirty="0" err="1">
                <a:latin typeface="Arial" pitchFamily="34" charset="0"/>
                <a:cs typeface="Arial" pitchFamily="34" charset="0"/>
              </a:rPr>
              <a:t>trách</a:t>
            </a:r>
            <a:r>
              <a:rPr lang="en-US" sz="2000" dirty="0">
                <a:latin typeface="Arial" pitchFamily="34" charset="0"/>
                <a:cs typeface="Arial" pitchFamily="34" charset="0"/>
              </a:rPr>
              <a:t> ở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quan</a:t>
            </a:r>
            <a:r>
              <a:rPr lang="en-US" sz="2000" dirty="0">
                <a:latin typeface="Arial" pitchFamily="34" charset="0"/>
                <a:cs typeface="Arial" pitchFamily="34" charset="0"/>
              </a:rPr>
              <a:t> </a:t>
            </a:r>
            <a:r>
              <a:rPr lang="en-US" sz="2000" dirty="0" err="1">
                <a:latin typeface="Arial" pitchFamily="34" charset="0"/>
                <a:cs typeface="Arial" pitchFamily="34" charset="0"/>
              </a:rPr>
              <a:t>dân</a:t>
            </a:r>
            <a:r>
              <a:rPr lang="en-US" sz="2000" dirty="0">
                <a:latin typeface="Arial" pitchFamily="34" charset="0"/>
                <a:cs typeface="Arial" pitchFamily="34" charset="0"/>
              </a:rPr>
              <a:t> </a:t>
            </a:r>
            <a:r>
              <a:rPr lang="en-US" sz="2000" dirty="0" err="1">
                <a:latin typeface="Arial" pitchFamily="34" charset="0"/>
                <a:cs typeface="Arial" pitchFamily="34" charset="0"/>
              </a:rPr>
              <a:t>cử</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bổ</a:t>
            </a:r>
            <a:r>
              <a:rPr lang="en-US" sz="2000" dirty="0">
                <a:latin typeface="Arial" pitchFamily="34" charset="0"/>
                <a:cs typeface="Arial" pitchFamily="34" charset="0"/>
              </a:rPr>
              <a:t> </a:t>
            </a:r>
            <a:r>
              <a:rPr lang="en-US" sz="2000" dirty="0" err="1">
                <a:latin typeface="Arial" pitchFamily="34" charset="0"/>
                <a:cs typeface="Arial" pitchFamily="34" charset="0"/>
              </a:rPr>
              <a:t>nhiệm</a:t>
            </a:r>
            <a:r>
              <a:rPr lang="en-US" sz="2000" dirty="0">
                <a:latin typeface="Arial" pitchFamily="34" charset="0"/>
                <a:cs typeface="Arial" pitchFamily="34" charset="0"/>
              </a:rPr>
              <a:t> </a:t>
            </a:r>
            <a:r>
              <a:rPr lang="en-US" sz="2000" dirty="0" err="1">
                <a:latin typeface="Arial" pitchFamily="34" charset="0"/>
                <a:cs typeface="Arial" pitchFamily="34" charset="0"/>
              </a:rPr>
              <a:t>giữ</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vụ</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bộ</a:t>
            </a:r>
            <a:r>
              <a:rPr lang="en-US" sz="2000" dirty="0">
                <a:latin typeface="Arial" pitchFamily="34" charset="0"/>
                <a:cs typeface="Arial" pitchFamily="34" charset="0"/>
              </a:rPr>
              <a:t> </a:t>
            </a:r>
            <a:r>
              <a:rPr lang="en-US" sz="2000" dirty="0" err="1">
                <a:latin typeface="Arial" pitchFamily="34" charset="0"/>
                <a:cs typeface="Arial" pitchFamily="34" charset="0"/>
              </a:rPr>
              <a:t>máy</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nước</a:t>
            </a:r>
            <a:endParaRPr lang="en-US" sz="2000" dirty="0">
              <a:latin typeface="Arial" pitchFamily="34" charset="0"/>
              <a:cs typeface="Arial" pitchFamily="34" charset="0"/>
            </a:endParaRPr>
          </a:p>
        </p:txBody>
      </p:sp>
      <p:sp>
        <p:nvSpPr>
          <p:cNvPr id="28" name="Parallelogram 27"/>
          <p:cNvSpPr/>
          <p:nvPr/>
        </p:nvSpPr>
        <p:spPr>
          <a:xfrm>
            <a:off x="3004948" y="1340768"/>
            <a:ext cx="2143116" cy="2592288"/>
          </a:xfrm>
          <a:prstGeom prst="parallelogram">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latin typeface="Arial" pitchFamily="34" charset="0"/>
                <a:cs typeface="Arial" pitchFamily="34" charset="0"/>
              </a:rPr>
              <a:t>Lao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nữ</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thai</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nghỉ</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thị</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thầy</a:t>
            </a:r>
            <a:r>
              <a:rPr lang="en-US" sz="2000" dirty="0">
                <a:latin typeface="Arial" pitchFamily="34" charset="0"/>
                <a:cs typeface="Arial" pitchFamily="34" charset="0"/>
              </a:rPr>
              <a:t> </a:t>
            </a:r>
            <a:r>
              <a:rPr lang="en-US" sz="2000" dirty="0" err="1">
                <a:latin typeface="Arial" pitchFamily="34" charset="0"/>
                <a:cs typeface="Arial" pitchFamily="34" charset="0"/>
              </a:rPr>
              <a:t>thuốc</a:t>
            </a:r>
            <a:endParaRPr lang="en-US" sz="2000" dirty="0">
              <a:latin typeface="Arial" pitchFamily="34" charset="0"/>
              <a:cs typeface="Arial" pitchFamily="34" charset="0"/>
            </a:endParaRPr>
          </a:p>
        </p:txBody>
      </p:sp>
      <p:sp>
        <p:nvSpPr>
          <p:cNvPr id="30" name="Parallelogram 29"/>
          <p:cNvSpPr/>
          <p:nvPr/>
        </p:nvSpPr>
        <p:spPr>
          <a:xfrm>
            <a:off x="5148064" y="1340768"/>
            <a:ext cx="3168352" cy="2592288"/>
          </a:xfrm>
          <a:prstGeom prst="parallelogram">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err="1">
                <a:latin typeface="Arial" pitchFamily="34" charset="0"/>
                <a:cs typeface="Arial" pitchFamily="34" charset="0"/>
              </a:rPr>
              <a:t>Bị</a:t>
            </a:r>
            <a:r>
              <a:rPr lang="en-US" sz="2000" dirty="0">
                <a:latin typeface="Arial" pitchFamily="34" charset="0"/>
                <a:cs typeface="Arial" pitchFamily="34" charset="0"/>
              </a:rPr>
              <a:t> </a:t>
            </a:r>
            <a:r>
              <a:rPr lang="en-US" sz="2000" dirty="0" err="1">
                <a:latin typeface="Arial" pitchFamily="34" charset="0"/>
                <a:cs typeface="Arial" pitchFamily="34" charset="0"/>
              </a:rPr>
              <a:t>ốm</a:t>
            </a:r>
            <a:r>
              <a:rPr lang="en-US" sz="2000" dirty="0">
                <a:latin typeface="Arial" pitchFamily="34" charset="0"/>
                <a:cs typeface="Arial" pitchFamily="34" charset="0"/>
              </a:rPr>
              <a:t> </a:t>
            </a:r>
            <a:r>
              <a:rPr lang="en-US" sz="2000" dirty="0" err="1">
                <a:latin typeface="Arial" pitchFamily="34" charset="0"/>
                <a:cs typeface="Arial" pitchFamily="34" charset="0"/>
              </a:rPr>
              <a:t>đau</a:t>
            </a:r>
            <a:r>
              <a:rPr lang="en-US" sz="2000" dirty="0">
                <a:latin typeface="Arial" pitchFamily="34" charset="0"/>
                <a:cs typeface="Arial" pitchFamily="34" charset="0"/>
              </a:rPr>
              <a:t>, tai </a:t>
            </a:r>
            <a:r>
              <a:rPr lang="en-US" sz="2000" dirty="0" err="1">
                <a:latin typeface="Arial" pitchFamily="34" charset="0"/>
                <a:cs typeface="Arial" pitchFamily="34" charset="0"/>
              </a:rPr>
              <a:t>nạn</a:t>
            </a:r>
            <a:r>
              <a:rPr lang="en-US" sz="2000" dirty="0">
                <a:latin typeface="Arial" pitchFamily="34" charset="0"/>
                <a:cs typeface="Arial" pitchFamily="34" charset="0"/>
              </a:rPr>
              <a:t> </a:t>
            </a:r>
            <a:r>
              <a:rPr lang="en-US" sz="2000" dirty="0" err="1">
                <a:latin typeface="Arial" pitchFamily="34" charset="0"/>
                <a:cs typeface="Arial" pitchFamily="34" charset="0"/>
              </a:rPr>
              <a:t>mà</a:t>
            </a:r>
            <a:r>
              <a:rPr lang="en-US" sz="2000" dirty="0">
                <a:latin typeface="Arial" pitchFamily="34" charset="0"/>
                <a:cs typeface="Arial" pitchFamily="34" charset="0"/>
              </a:rPr>
              <a:t> </a:t>
            </a:r>
            <a:r>
              <a:rPr lang="en-US" sz="2000" dirty="0" err="1">
                <a:latin typeface="Arial" pitchFamily="34" charset="0"/>
                <a:cs typeface="Arial" pitchFamily="34" charset="0"/>
              </a:rPr>
              <a:t>đã</a:t>
            </a:r>
            <a:r>
              <a:rPr lang="en-US" sz="2000" dirty="0">
                <a:latin typeface="Arial" pitchFamily="34" charset="0"/>
                <a:cs typeface="Arial" pitchFamily="34" charset="0"/>
              </a:rPr>
              <a:t> </a:t>
            </a:r>
            <a:r>
              <a:rPr lang="en-US" sz="2000" dirty="0" err="1">
                <a:latin typeface="Arial" pitchFamily="34" charset="0"/>
                <a:cs typeface="Arial" pitchFamily="34" charset="0"/>
              </a:rPr>
              <a:t>điều</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ba</a:t>
            </a:r>
            <a:r>
              <a:rPr lang="en-US" sz="2000" dirty="0">
                <a:latin typeface="Arial" pitchFamily="34" charset="0"/>
                <a:cs typeface="Arial" pitchFamily="34" charset="0"/>
              </a:rPr>
              <a:t> </a:t>
            </a:r>
            <a:r>
              <a:rPr lang="en-US" sz="2000" dirty="0" err="1">
                <a:latin typeface="Arial" pitchFamily="34" charset="0"/>
                <a:cs typeface="Arial" pitchFamily="34" charset="0"/>
              </a:rPr>
              <a:t>tháng</a:t>
            </a:r>
            <a:r>
              <a:rPr lang="en-US" sz="2000" dirty="0">
                <a:latin typeface="Arial" pitchFamily="34" charset="0"/>
                <a:cs typeface="Arial" pitchFamily="34" charset="0"/>
              </a:rPr>
              <a:t> </a:t>
            </a:r>
            <a:r>
              <a:rPr lang="en-US" sz="2000" dirty="0" err="1">
                <a:latin typeface="Arial" pitchFamily="34" charset="0"/>
                <a:cs typeface="Arial" pitchFamily="34" charset="0"/>
              </a:rPr>
              <a:t>liền</a:t>
            </a:r>
            <a:r>
              <a:rPr lang="en-US" sz="2000" dirty="0">
                <a:latin typeface="Arial" pitchFamily="34" charset="0"/>
                <a:cs typeface="Arial" pitchFamily="34" charset="0"/>
              </a:rPr>
              <a:t> </a:t>
            </a:r>
            <a:r>
              <a:rPr lang="en-US" sz="2000" dirty="0" err="1">
                <a:latin typeface="Arial" pitchFamily="34" charset="0"/>
                <a:cs typeface="Arial" pitchFamily="34" charset="0"/>
              </a:rPr>
              <a:t>đối</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HĐ</a:t>
            </a:r>
            <a:r>
              <a:rPr lang="en-US" sz="2000" dirty="0">
                <a:latin typeface="Arial" pitchFamily="34" charset="0"/>
                <a:cs typeface="Arial" pitchFamily="34" charset="0"/>
              </a:rPr>
              <a:t> </a:t>
            </a:r>
            <a:r>
              <a:rPr lang="en-US" sz="2000" dirty="0" err="1">
                <a:latin typeface="Arial" pitchFamily="34" charset="0"/>
                <a:cs typeface="Arial" pitchFamily="34" charset="0"/>
              </a:rPr>
              <a:t>xác</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hạn</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¼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gian</a:t>
            </a:r>
            <a:r>
              <a:rPr lang="en-US" sz="2000" dirty="0">
                <a:latin typeface="Arial" pitchFamily="34" charset="0"/>
                <a:cs typeface="Arial" pitchFamily="34" charset="0"/>
              </a:rPr>
              <a:t> </a:t>
            </a:r>
            <a:r>
              <a:rPr lang="en-US" sz="2000" dirty="0" err="1">
                <a:latin typeface="Arial" pitchFamily="34" charset="0"/>
                <a:cs typeface="Arial" pitchFamily="34" charset="0"/>
              </a:rPr>
              <a:t>đối</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HĐ</a:t>
            </a:r>
            <a:r>
              <a:rPr lang="en-US" sz="2000" dirty="0">
                <a:latin typeface="Arial" pitchFamily="34" charset="0"/>
                <a:cs typeface="Arial" pitchFamily="34" charset="0"/>
              </a:rPr>
              <a:t> </a:t>
            </a:r>
            <a:r>
              <a:rPr lang="en-US" sz="2000" dirty="0" err="1">
                <a:latin typeface="Arial" pitchFamily="34" charset="0"/>
                <a:cs typeface="Arial" pitchFamily="34" charset="0"/>
              </a:rPr>
              <a:t>dưới</a:t>
            </a:r>
            <a:r>
              <a:rPr lang="en-US" sz="2000" dirty="0">
                <a:latin typeface="Arial" pitchFamily="34" charset="0"/>
                <a:cs typeface="Arial" pitchFamily="34" charset="0"/>
              </a:rPr>
              <a:t> 12 </a:t>
            </a:r>
            <a:r>
              <a:rPr lang="en-US" sz="2000" dirty="0" err="1">
                <a:latin typeface="Arial" pitchFamily="34" charset="0"/>
                <a:cs typeface="Arial" pitchFamily="34" charset="0"/>
              </a:rPr>
              <a:t>tháng</a:t>
            </a:r>
            <a:endParaRPr lang="en-US" sz="2000" dirty="0">
              <a:latin typeface="Arial" pitchFamily="34" charset="0"/>
              <a:cs typeface="Arial" pitchFamily="34" charset="0"/>
            </a:endParaRPr>
          </a:p>
        </p:txBody>
      </p:sp>
      <p:sp>
        <p:nvSpPr>
          <p:cNvPr id="5" name="Left-Right Arrow 4"/>
          <p:cNvSpPr/>
          <p:nvPr/>
        </p:nvSpPr>
        <p:spPr>
          <a:xfrm>
            <a:off x="2771800" y="2636912"/>
            <a:ext cx="504056" cy="45719"/>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Arial" panose="020B0604020202020204" pitchFamily="34" charset="0"/>
            </a:endParaRPr>
          </a:p>
        </p:txBody>
      </p:sp>
      <p:sp>
        <p:nvSpPr>
          <p:cNvPr id="7" name="Left-Right Arrow 6"/>
          <p:cNvSpPr/>
          <p:nvPr/>
        </p:nvSpPr>
        <p:spPr>
          <a:xfrm>
            <a:off x="4932040" y="2492896"/>
            <a:ext cx="504056"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3992011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heel(1)">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1)">
                                      <p:cBhvr>
                                        <p:cTn id="2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30" grpId="0" animBg="1"/>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fontScale="90000"/>
          </a:bodyPr>
          <a:lstStyle/>
          <a:p>
            <a:pPr algn="ct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Đơn</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phương</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chấm</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dứt</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hợp</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đồng</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của</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người</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sử</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dụng</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lao</a:t>
            </a:r>
            <a:r>
              <a:rPr lang="en-US" sz="2800" b="1" i="1" dirty="0" smtClean="0">
                <a:solidFill>
                  <a:srgbClr val="FFFFFF"/>
                </a:solidFill>
                <a:effectLst/>
                <a:latin typeface="Arial" pitchFamily="34" charset="0"/>
                <a:cs typeface="Arial" pitchFamily="34" charset="0"/>
              </a:rPr>
              <a:t> </a:t>
            </a:r>
            <a:r>
              <a:rPr lang="en-US" sz="2800" b="1" i="1" dirty="0" err="1" smtClean="0">
                <a:solidFill>
                  <a:srgbClr val="FFFFFF"/>
                </a:solidFill>
                <a:effectLst/>
                <a:latin typeface="Arial" pitchFamily="34" charset="0"/>
                <a:cs typeface="Arial" pitchFamily="34" charset="0"/>
              </a:rPr>
              <a:t>động</a:t>
            </a:r>
            <a:endParaRPr lang="en-US" sz="2800" b="1" dirty="0">
              <a:solidFill>
                <a:srgbClr val="FFFFFF"/>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28</a:t>
            </a:fld>
            <a:endParaRPr lang="en-US"/>
          </a:p>
        </p:txBody>
      </p:sp>
      <p:cxnSp>
        <p:nvCxnSpPr>
          <p:cNvPr id="24" name="Straight Connector 23"/>
          <p:cNvCxnSpPr/>
          <p:nvPr/>
        </p:nvCxnSpPr>
        <p:spPr>
          <a:xfrm>
            <a:off x="1115616" y="908720"/>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276872"/>
            <a:ext cx="2448272" cy="2664296"/>
          </a:xfrm>
          <a:prstGeom prst="ellipse">
            <a:avLst/>
          </a:prstGeom>
          <a:ln>
            <a:noFill/>
          </a:ln>
          <a:effectLst>
            <a:softEdge rad="112500"/>
          </a:effectLst>
        </p:spPr>
      </p:pic>
      <p:graphicFrame>
        <p:nvGraphicFramePr>
          <p:cNvPr id="8" name="Diagram 7"/>
          <p:cNvGraphicFramePr/>
          <p:nvPr>
            <p:extLst>
              <p:ext uri="{D42A27DB-BD31-4B8C-83A1-F6EECF244321}">
                <p14:modId xmlns:p14="http://schemas.microsoft.com/office/powerpoint/2010/main" val="2518240120"/>
              </p:ext>
            </p:extLst>
          </p:nvPr>
        </p:nvGraphicFramePr>
        <p:xfrm>
          <a:off x="467544" y="908720"/>
          <a:ext cx="8460432" cy="5560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906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029"/>
            <a:ext cx="9144000" cy="944562"/>
          </a:xfrm>
        </p:spPr>
        <p:txBody>
          <a:bodyPr>
            <a:normAutofit/>
          </a:bodyPr>
          <a:lstStyle/>
          <a:p>
            <a:pPr algn="ctr"/>
            <a:r>
              <a:rPr lang="en-US" sz="2400" b="1" dirty="0" err="1">
                <a:solidFill>
                  <a:srgbClr val="FFFFFF"/>
                </a:solidFill>
                <a:effectLst/>
                <a:latin typeface="Arial" pitchFamily="34" charset="0"/>
                <a:cs typeface="Arial" pitchFamily="34" charset="0"/>
              </a:rPr>
              <a:t>Các</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trường</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hợp</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người</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sử</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dụng</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lao</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động</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không</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được</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đơn</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phương</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chấm</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dứt</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hợp</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đồng</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lao</a:t>
            </a:r>
            <a:r>
              <a:rPr lang="en-US" sz="2400" b="1" dirty="0">
                <a:solidFill>
                  <a:srgbClr val="FFFFFF"/>
                </a:solidFill>
                <a:effectLst/>
                <a:latin typeface="Arial" pitchFamily="34" charset="0"/>
                <a:cs typeface="Arial" pitchFamily="34" charset="0"/>
              </a:rPr>
              <a:t> </a:t>
            </a:r>
            <a:r>
              <a:rPr lang="en-US" sz="2400" b="1" dirty="0" err="1">
                <a:solidFill>
                  <a:srgbClr val="FFFFFF"/>
                </a:solidFill>
                <a:effectLst/>
                <a:latin typeface="Arial" pitchFamily="34" charset="0"/>
                <a:cs typeface="Arial" pitchFamily="34" charset="0"/>
              </a:rPr>
              <a:t>động</a:t>
            </a:r>
            <a:endParaRPr lang="en-US" sz="2800" b="1" dirty="0">
              <a:solidFill>
                <a:srgbClr val="FFFFFF"/>
              </a:solidFill>
              <a:effectLst/>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29</a:t>
            </a:fld>
            <a:endParaRPr lang="en-US"/>
          </a:p>
        </p:txBody>
      </p:sp>
      <p:cxnSp>
        <p:nvCxnSpPr>
          <p:cNvPr id="24" name="Straight Connector 23"/>
          <p:cNvCxnSpPr/>
          <p:nvPr/>
        </p:nvCxnSpPr>
        <p:spPr>
          <a:xfrm>
            <a:off x="1083924" y="1124744"/>
            <a:ext cx="7812360" cy="0"/>
          </a:xfrm>
          <a:prstGeom prst="line">
            <a:avLst/>
          </a:prstGeom>
        </p:spPr>
        <p:style>
          <a:lnRef idx="3">
            <a:schemeClr val="dk1"/>
          </a:lnRef>
          <a:fillRef idx="0">
            <a:schemeClr val="dk1"/>
          </a:fillRef>
          <a:effectRef idx="2">
            <a:schemeClr val="dk1"/>
          </a:effectRef>
          <a:fontRef idx="minor">
            <a:schemeClr val="tx1"/>
          </a:fontRef>
        </p:style>
      </p:cxnSp>
      <p:sp>
        <p:nvSpPr>
          <p:cNvPr id="6" name="Oval 5"/>
          <p:cNvSpPr/>
          <p:nvPr/>
        </p:nvSpPr>
        <p:spPr>
          <a:xfrm>
            <a:off x="323528" y="1556792"/>
            <a:ext cx="4032448" cy="26642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bị</a:t>
            </a:r>
            <a:r>
              <a:rPr lang="en-US" sz="2400" dirty="0">
                <a:latin typeface="Arial" pitchFamily="34" charset="0"/>
                <a:cs typeface="Arial" pitchFamily="34" charset="0"/>
              </a:rPr>
              <a:t> </a:t>
            </a:r>
            <a:r>
              <a:rPr lang="en-US" sz="2400" dirty="0" err="1">
                <a:latin typeface="Arial" pitchFamily="34" charset="0"/>
                <a:cs typeface="Arial" pitchFamily="34" charset="0"/>
              </a:rPr>
              <a:t>ốm</a:t>
            </a:r>
            <a:r>
              <a:rPr lang="en-US" sz="2400" dirty="0">
                <a:latin typeface="Arial" pitchFamily="34" charset="0"/>
                <a:cs typeface="Arial" pitchFamily="34" charset="0"/>
              </a:rPr>
              <a:t> </a:t>
            </a:r>
            <a:r>
              <a:rPr lang="en-US" sz="2400" dirty="0" err="1">
                <a:latin typeface="Arial" pitchFamily="34" charset="0"/>
                <a:cs typeface="Arial" pitchFamily="34" charset="0"/>
              </a:rPr>
              <a:t>đau</a:t>
            </a:r>
            <a:r>
              <a:rPr lang="en-US" sz="2400" dirty="0">
                <a:latin typeface="Arial" pitchFamily="34" charset="0"/>
                <a:cs typeface="Arial" pitchFamily="34" charset="0"/>
              </a:rPr>
              <a:t>, tai </a:t>
            </a:r>
            <a:r>
              <a:rPr lang="en-US" sz="2400" dirty="0" err="1">
                <a:latin typeface="Arial" pitchFamily="34" charset="0"/>
                <a:cs typeface="Arial" pitchFamily="34" charset="0"/>
              </a:rPr>
              <a:t>nạn</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bệnh</a:t>
            </a:r>
            <a:r>
              <a:rPr lang="en-US" sz="2400" dirty="0">
                <a:latin typeface="Arial" pitchFamily="34" charset="0"/>
                <a:cs typeface="Arial" pitchFamily="34" charset="0"/>
              </a:rPr>
              <a:t> </a:t>
            </a:r>
            <a:r>
              <a:rPr lang="en-US" sz="2400" dirty="0" err="1">
                <a:latin typeface="Arial" pitchFamily="34" charset="0"/>
                <a:cs typeface="Arial" pitchFamily="34" charset="0"/>
              </a:rPr>
              <a:t>nghề</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a:t>
            </a:r>
            <a:r>
              <a:rPr lang="en-US" sz="2400" dirty="0" err="1">
                <a:latin typeface="Arial" pitchFamily="34" charset="0"/>
                <a:cs typeface="Arial" pitchFamily="34" charset="0"/>
              </a:rPr>
              <a:t>đang</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gian</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trị</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dưỡng</a:t>
            </a:r>
            <a:endParaRPr lang="en-US" sz="2400" dirty="0">
              <a:latin typeface="Arial" pitchFamily="34" charset="0"/>
              <a:cs typeface="Arial" pitchFamily="34" charset="0"/>
            </a:endParaRPr>
          </a:p>
        </p:txBody>
      </p:sp>
      <p:sp>
        <p:nvSpPr>
          <p:cNvPr id="15" name="Oval 14"/>
          <p:cNvSpPr/>
          <p:nvPr/>
        </p:nvSpPr>
        <p:spPr>
          <a:xfrm>
            <a:off x="4391713" y="1090820"/>
            <a:ext cx="4324284" cy="284223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đang</a:t>
            </a:r>
            <a:r>
              <a:rPr lang="en-US" sz="2400" dirty="0">
                <a:latin typeface="Arial" pitchFamily="34" charset="0"/>
                <a:cs typeface="Arial" pitchFamily="34" charset="0"/>
              </a:rPr>
              <a:t> </a:t>
            </a:r>
            <a:r>
              <a:rPr lang="en-US" sz="2400" dirty="0" err="1">
                <a:latin typeface="Arial" pitchFamily="34" charset="0"/>
                <a:cs typeface="Arial" pitchFamily="34" charset="0"/>
              </a:rPr>
              <a:t>nghỉ</a:t>
            </a:r>
            <a:r>
              <a:rPr lang="en-US" sz="2400" dirty="0">
                <a:latin typeface="Arial" pitchFamily="34" charset="0"/>
                <a:cs typeface="Arial" pitchFamily="34" charset="0"/>
              </a:rPr>
              <a:t> hàng năm, </a:t>
            </a:r>
            <a:r>
              <a:rPr lang="en-US" sz="2400" dirty="0" err="1">
                <a:latin typeface="Arial" pitchFamily="34" charset="0"/>
                <a:cs typeface="Arial" pitchFamily="34" charset="0"/>
              </a:rPr>
              <a:t>nghỉ</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riêng</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nghỉ</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ý</a:t>
            </a:r>
          </a:p>
        </p:txBody>
      </p:sp>
      <p:sp>
        <p:nvSpPr>
          <p:cNvPr id="16" name="Oval 15"/>
          <p:cNvSpPr/>
          <p:nvPr/>
        </p:nvSpPr>
        <p:spPr>
          <a:xfrm>
            <a:off x="2771800" y="3717032"/>
            <a:ext cx="4032448" cy="26642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latin typeface="Arial" pitchFamily="34" charset="0"/>
                <a:cs typeface="Arial" pitchFamily="34" charset="0"/>
              </a:rPr>
              <a:t>Vì</a:t>
            </a:r>
            <a:r>
              <a:rPr lang="en-US" sz="2400" dirty="0">
                <a:latin typeface="Arial" pitchFamily="34" charset="0"/>
                <a:cs typeface="Arial" pitchFamily="34" charset="0"/>
              </a:rPr>
              <a:t> </a:t>
            </a:r>
            <a:r>
              <a:rPr lang="en-US" sz="2400" dirty="0" err="1">
                <a:latin typeface="Arial" pitchFamily="34" charset="0"/>
                <a:cs typeface="Arial" pitchFamily="34" charset="0"/>
              </a:rPr>
              <a:t>lý</a:t>
            </a:r>
            <a:r>
              <a:rPr lang="en-US" sz="2400" dirty="0">
                <a:latin typeface="Arial" pitchFamily="34" charset="0"/>
                <a:cs typeface="Arial" pitchFamily="34" charset="0"/>
              </a:rPr>
              <a:t> do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hôn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thai</a:t>
            </a:r>
            <a:r>
              <a:rPr lang="en-US" sz="2400" dirty="0">
                <a:latin typeface="Arial" pitchFamily="34" charset="0"/>
                <a:cs typeface="Arial" pitchFamily="34" charset="0"/>
              </a:rPr>
              <a:t>, </a:t>
            </a:r>
            <a:r>
              <a:rPr lang="en-US" sz="2400" dirty="0" err="1">
                <a:latin typeface="Arial" pitchFamily="34" charset="0"/>
                <a:cs typeface="Arial" pitchFamily="34" charset="0"/>
              </a:rPr>
              <a:t>nghỉ</a:t>
            </a:r>
            <a:r>
              <a:rPr lang="en-US" sz="2400" dirty="0">
                <a:latin typeface="Arial" pitchFamily="34" charset="0"/>
                <a:cs typeface="Arial" pitchFamily="34" charset="0"/>
              </a:rPr>
              <a:t> </a:t>
            </a:r>
            <a:r>
              <a:rPr lang="en-US" sz="2400" dirty="0" err="1">
                <a:latin typeface="Arial" pitchFamily="34" charset="0"/>
                <a:cs typeface="Arial" pitchFamily="34" charset="0"/>
              </a:rPr>
              <a:t>thai</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nuôi</a:t>
            </a:r>
            <a:r>
              <a:rPr lang="en-US" sz="2400" dirty="0">
                <a:latin typeface="Arial" pitchFamily="34" charset="0"/>
                <a:cs typeface="Arial" pitchFamily="34" charset="0"/>
              </a:rPr>
              <a:t> con </a:t>
            </a:r>
            <a:r>
              <a:rPr lang="en-US" sz="2400" dirty="0" err="1">
                <a:latin typeface="Arial" pitchFamily="34" charset="0"/>
                <a:cs typeface="Arial" pitchFamily="34" charset="0"/>
              </a:rPr>
              <a:t>dưới</a:t>
            </a:r>
            <a:r>
              <a:rPr lang="en-US" sz="2400" dirty="0">
                <a:latin typeface="Arial" pitchFamily="34" charset="0"/>
                <a:cs typeface="Arial" pitchFamily="34" charset="0"/>
              </a:rPr>
              <a:t> 12 </a:t>
            </a:r>
            <a:r>
              <a:rPr lang="en-US" sz="2400" dirty="0" err="1">
                <a:latin typeface="Arial" pitchFamily="34" charset="0"/>
                <a:cs typeface="Arial" pitchFamily="34" charset="0"/>
              </a:rPr>
              <a:t>tháng</a:t>
            </a:r>
            <a:r>
              <a:rPr lang="en-US" sz="2400" dirty="0">
                <a:latin typeface="Arial" pitchFamily="34" charset="0"/>
                <a:cs typeface="Arial" pitchFamily="34" charset="0"/>
              </a:rPr>
              <a:t> </a:t>
            </a:r>
            <a:r>
              <a:rPr lang="en-US" sz="2400" dirty="0" err="1">
                <a:latin typeface="Arial" pitchFamily="34" charset="0"/>
                <a:cs typeface="Arial" pitchFamily="34" charset="0"/>
              </a:rPr>
              <a:t>tuổi</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055455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658"/>
            <a:ext cx="8003232" cy="713234"/>
          </a:xfrm>
        </p:spPr>
        <p:txBody>
          <a:bodyPr>
            <a:normAutofit fontScale="90000"/>
          </a:bodyPr>
          <a:lstStyle/>
          <a:p>
            <a:pPr algn="ctr"/>
            <a:r>
              <a:rPr lang="vi-VN" b="1" dirty="0" smtClean="0"/>
              <a:t>NỘI DUNG</a:t>
            </a:r>
            <a:endParaRPr lang="en-US" b="1" dirty="0"/>
          </a:p>
        </p:txBody>
      </p:sp>
      <p:sp>
        <p:nvSpPr>
          <p:cNvPr id="3" name="Date Placeholder 2"/>
          <p:cNvSpPr>
            <a:spLocks noGrp="1"/>
          </p:cNvSpPr>
          <p:nvPr>
            <p:ph type="dt" sz="half" idx="10"/>
          </p:nvPr>
        </p:nvSpPr>
        <p:spPr/>
        <p:txBody>
          <a:bodyPr/>
          <a:lstStyle/>
          <a:p>
            <a:fld id="{ACF4F8FD-064D-4CEB-9D55-76AAAFFBC30A}" type="datetime1">
              <a:rPr lang="vi-VN" smtClean="0"/>
              <a:t>28/02/2023</a:t>
            </a:fld>
            <a:endParaRPr lang="en-US"/>
          </a:p>
        </p:txBody>
      </p:sp>
      <p:sp>
        <p:nvSpPr>
          <p:cNvPr id="5" name="Slide Number Placeholder 4"/>
          <p:cNvSpPr>
            <a:spLocks noGrp="1"/>
          </p:cNvSpPr>
          <p:nvPr>
            <p:ph type="sldNum" sz="quarter" idx="12"/>
          </p:nvPr>
        </p:nvSpPr>
        <p:spPr/>
        <p:txBody>
          <a:bodyPr/>
          <a:lstStyle/>
          <a:p>
            <a:fld id="{65E4059A-0AFE-4B63-9A58-E52E626E316B}" type="slidenum">
              <a:rPr lang="en-US" smtClean="0"/>
              <a:pPr/>
              <a:t>3</a:t>
            </a:fld>
            <a:endParaRPr lang="en-US"/>
          </a:p>
        </p:txBody>
      </p:sp>
      <p:graphicFrame>
        <p:nvGraphicFramePr>
          <p:cNvPr id="6" name="Diagram 5"/>
          <p:cNvGraphicFramePr/>
          <p:nvPr>
            <p:extLst>
              <p:ext uri="{D42A27DB-BD31-4B8C-83A1-F6EECF244321}">
                <p14:modId xmlns:p14="http://schemas.microsoft.com/office/powerpoint/2010/main" val="534980505"/>
              </p:ext>
            </p:extLst>
          </p:nvPr>
        </p:nvGraphicFramePr>
        <p:xfrm>
          <a:off x="457200" y="1340768"/>
          <a:ext cx="8147248" cy="504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368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4.4. </a:t>
            </a:r>
            <a:r>
              <a:rPr lang="en-US" sz="2800" b="1" dirty="0" err="1" smtClean="0">
                <a:latin typeface="Arial" pitchFamily="34" charset="0"/>
                <a:cs typeface="Arial" pitchFamily="34" charset="0"/>
              </a:rPr>
              <a:t>Tiền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lương</a:t>
            </a:r>
            <a:endParaRPr lang="en-US" sz="2800" b="1" dirty="0">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30</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196752"/>
            <a:ext cx="7596956" cy="4770462"/>
          </a:xfrm>
          <a:prstGeom prst="rect">
            <a:avLst/>
          </a:prstGeom>
        </p:spPr>
      </p:pic>
    </p:spTree>
    <p:extLst>
      <p:ext uri="{BB962C8B-B14F-4D97-AF65-F5344CB8AC3E}">
        <p14:creationId xmlns:p14="http://schemas.microsoft.com/office/powerpoint/2010/main" val="411031243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i="1" dirty="0" smtClean="0">
                <a:solidFill>
                  <a:srgbClr val="FFFFFF"/>
                </a:solidFill>
                <a:effectLst/>
              </a:rPr>
              <a:t>a. </a:t>
            </a:r>
            <a:r>
              <a:rPr lang="en-US" sz="2800" b="1" i="1" dirty="0" err="1" smtClean="0">
                <a:solidFill>
                  <a:srgbClr val="FFFFFF"/>
                </a:solidFill>
                <a:effectLst/>
              </a:rPr>
              <a:t>Những</a:t>
            </a:r>
            <a:r>
              <a:rPr lang="en-US" sz="2800" b="1" i="1" dirty="0" smtClean="0">
                <a:solidFill>
                  <a:srgbClr val="FFFFFF"/>
                </a:solidFill>
                <a:effectLst/>
              </a:rPr>
              <a:t> </a:t>
            </a:r>
            <a:r>
              <a:rPr lang="en-US" sz="2800" b="1" i="1" dirty="0" err="1">
                <a:solidFill>
                  <a:srgbClr val="FFFFFF"/>
                </a:solidFill>
                <a:effectLst/>
              </a:rPr>
              <a:t>nguyên</a:t>
            </a:r>
            <a:r>
              <a:rPr lang="en-US" sz="2800" b="1" i="1" dirty="0">
                <a:solidFill>
                  <a:srgbClr val="FFFFFF"/>
                </a:solidFill>
                <a:effectLst/>
              </a:rPr>
              <a:t> </a:t>
            </a:r>
            <a:r>
              <a:rPr lang="en-US" sz="2800" b="1" i="1" dirty="0" err="1">
                <a:solidFill>
                  <a:srgbClr val="FFFFFF"/>
                </a:solidFill>
                <a:effectLst/>
              </a:rPr>
              <a:t>tắc</a:t>
            </a:r>
            <a:r>
              <a:rPr lang="en-US" sz="2800" b="1" i="1" dirty="0">
                <a:solidFill>
                  <a:srgbClr val="FFFFFF"/>
                </a:solidFill>
                <a:effectLst/>
              </a:rPr>
              <a:t> </a:t>
            </a:r>
            <a:r>
              <a:rPr lang="en-US" sz="2800" b="1" i="1" dirty="0" err="1">
                <a:solidFill>
                  <a:srgbClr val="FFFFFF"/>
                </a:solidFill>
                <a:effectLst/>
              </a:rPr>
              <a:t>cơ</a:t>
            </a:r>
            <a:r>
              <a:rPr lang="en-US" sz="2800" b="1" i="1" dirty="0">
                <a:solidFill>
                  <a:srgbClr val="FFFFFF"/>
                </a:solidFill>
                <a:effectLst/>
              </a:rPr>
              <a:t> </a:t>
            </a:r>
            <a:r>
              <a:rPr lang="en-US" sz="2800" b="1" i="1" dirty="0" err="1">
                <a:solidFill>
                  <a:srgbClr val="FFFFFF"/>
                </a:solidFill>
                <a:effectLst/>
              </a:rPr>
              <a:t>bản</a:t>
            </a:r>
            <a:r>
              <a:rPr lang="en-US" sz="2800" b="1" i="1" dirty="0">
                <a:solidFill>
                  <a:srgbClr val="FFFFFF"/>
                </a:solidFill>
                <a:effectLst/>
              </a:rPr>
              <a:t> </a:t>
            </a:r>
            <a:r>
              <a:rPr lang="en-US" sz="2800" b="1" i="1" dirty="0" err="1">
                <a:solidFill>
                  <a:srgbClr val="FFFFFF"/>
                </a:solidFill>
                <a:effectLst/>
              </a:rPr>
              <a:t>của</a:t>
            </a:r>
            <a:r>
              <a:rPr lang="en-US" sz="2800" b="1" i="1" dirty="0">
                <a:solidFill>
                  <a:srgbClr val="FFFFFF"/>
                </a:solidFill>
                <a:effectLst/>
              </a:rPr>
              <a:t> </a:t>
            </a:r>
            <a:r>
              <a:rPr lang="en-US" sz="2800" b="1" i="1" dirty="0" err="1">
                <a:solidFill>
                  <a:srgbClr val="FFFFFF"/>
                </a:solidFill>
                <a:effectLst/>
              </a:rPr>
              <a:t>tiền</a:t>
            </a:r>
            <a:r>
              <a:rPr lang="en-US" sz="2800" b="1" i="1" dirty="0">
                <a:solidFill>
                  <a:srgbClr val="FFFFFF"/>
                </a:solidFill>
                <a:effectLst/>
              </a:rPr>
              <a:t> </a:t>
            </a:r>
            <a:r>
              <a:rPr lang="en-US" sz="2800" b="1" i="1" dirty="0" err="1">
                <a:solidFill>
                  <a:srgbClr val="FFFFFF"/>
                </a:solidFill>
                <a:effectLst/>
              </a:rPr>
              <a:t>lương</a:t>
            </a:r>
            <a:endParaRPr lang="en-US" sz="2800" b="1" dirty="0">
              <a:solidFill>
                <a:srgbClr val="FFFFFF"/>
              </a:solidFill>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2" name="Slide Number Placeholder 21"/>
          <p:cNvSpPr>
            <a:spLocks noGrp="1"/>
          </p:cNvSpPr>
          <p:nvPr>
            <p:ph type="sldNum" sz="quarter" idx="12"/>
          </p:nvPr>
        </p:nvSpPr>
        <p:spPr/>
        <p:txBody>
          <a:bodyPr/>
          <a:lstStyle/>
          <a:p>
            <a:fld id="{65E4059A-0AFE-4B63-9A58-E52E626E316B}" type="slidenum">
              <a:rPr lang="en-US" smtClean="0"/>
              <a:pPr/>
              <a:t>31</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4" name="Oval 3"/>
          <p:cNvSpPr/>
          <p:nvPr/>
        </p:nvSpPr>
        <p:spPr>
          <a:xfrm>
            <a:off x="449110" y="1736812"/>
            <a:ext cx="2448272" cy="25202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latin typeface="Arial" pitchFamily="34" charset="0"/>
                <a:cs typeface="Arial" pitchFamily="34" charset="0"/>
              </a:rPr>
              <a:t>ĐIỀU 90</a:t>
            </a:r>
          </a:p>
          <a:p>
            <a:pPr algn="ctr"/>
            <a:r>
              <a:rPr lang="en-US" sz="2400" dirty="0" smtClean="0">
                <a:latin typeface="Arial" pitchFamily="34" charset="0"/>
                <a:cs typeface="Arial" pitchFamily="34" charset="0"/>
              </a:rPr>
              <a:t>BỘ LUẬT LAO ĐỘNG 2019</a:t>
            </a:r>
            <a:endParaRPr lang="en-US" sz="2400" dirty="0">
              <a:latin typeface="Arial" pitchFamily="34" charset="0"/>
              <a:cs typeface="Arial" pitchFamily="34" charset="0"/>
            </a:endParaRPr>
          </a:p>
        </p:txBody>
      </p:sp>
      <p:sp>
        <p:nvSpPr>
          <p:cNvPr id="5" name="Rounded Rectangle 4"/>
          <p:cNvSpPr/>
          <p:nvPr/>
        </p:nvSpPr>
        <p:spPr>
          <a:xfrm>
            <a:off x="3419872" y="1052736"/>
            <a:ext cx="5112568" cy="1368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a:latin typeface="Arial" pitchFamily="34" charset="0"/>
                <a:cs typeface="Arial" pitchFamily="34" charset="0"/>
              </a:rPr>
              <a:t>lương</a:t>
            </a:r>
            <a:r>
              <a:rPr lang="en-US" sz="2400" dirty="0">
                <a:latin typeface="Arial" pitchFamily="34" charset="0"/>
                <a:cs typeface="Arial" pitchFamily="34" charset="0"/>
              </a:rPr>
              <a:t> </a:t>
            </a:r>
            <a:r>
              <a:rPr lang="en-US" sz="2400" dirty="0" err="1">
                <a:latin typeface="Arial" pitchFamily="34" charset="0"/>
                <a:cs typeface="Arial" pitchFamily="34" charset="0"/>
              </a:rPr>
              <a:t>trực</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đầy</a:t>
            </a:r>
            <a:r>
              <a:rPr lang="en-US" sz="2400" dirty="0">
                <a:latin typeface="Arial" pitchFamily="34" charset="0"/>
                <a:cs typeface="Arial" pitchFamily="34" charset="0"/>
              </a:rPr>
              <a:t> </a:t>
            </a:r>
            <a:r>
              <a:rPr lang="en-US" sz="2400" dirty="0" err="1">
                <a:latin typeface="Arial" pitchFamily="34" charset="0"/>
                <a:cs typeface="Arial" pitchFamily="34" charset="0"/>
              </a:rPr>
              <a:t>đủ</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đúng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hạn</a:t>
            </a:r>
            <a:endParaRPr lang="en-US" sz="2400" dirty="0">
              <a:latin typeface="Arial" pitchFamily="34" charset="0"/>
              <a:cs typeface="Arial" pitchFamily="34" charset="0"/>
            </a:endParaRPr>
          </a:p>
        </p:txBody>
      </p:sp>
      <p:sp>
        <p:nvSpPr>
          <p:cNvPr id="10" name="Rounded Rectangle 9"/>
          <p:cNvSpPr/>
          <p:nvPr/>
        </p:nvSpPr>
        <p:spPr>
          <a:xfrm>
            <a:off x="3419872" y="2708920"/>
            <a:ext cx="5112568" cy="33123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biệt</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a:latin typeface="Arial" pitchFamily="34" charset="0"/>
                <a:cs typeface="Arial" pitchFamily="34" charset="0"/>
              </a:rPr>
              <a:t>lương</a:t>
            </a:r>
            <a:r>
              <a:rPr lang="en-US" sz="2400" dirty="0">
                <a:latin typeface="Arial" pitchFamily="34" charset="0"/>
                <a:cs typeface="Arial" pitchFamily="34" charset="0"/>
              </a:rPr>
              <a:t> </a:t>
            </a:r>
            <a:r>
              <a:rPr lang="en-US" sz="2400" dirty="0" err="1">
                <a:latin typeface="Arial" pitchFamily="34" charset="0"/>
                <a:cs typeface="Arial" pitchFamily="34" charset="0"/>
              </a:rPr>
              <a:t>đúng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hạn</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chậm</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01 </a:t>
            </a:r>
            <a:r>
              <a:rPr lang="en-US" sz="2400" dirty="0" err="1">
                <a:latin typeface="Arial" pitchFamily="34" charset="0"/>
                <a:cs typeface="Arial" pitchFamily="34" charset="0"/>
              </a:rPr>
              <a:t>tháng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phải</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a:latin typeface="Arial" pitchFamily="34" charset="0"/>
                <a:cs typeface="Arial" pitchFamily="34" charset="0"/>
              </a:rPr>
              <a:t>thêm</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khoản</a:t>
            </a:r>
            <a:r>
              <a:rPr lang="en-US" sz="2400" dirty="0">
                <a:latin typeface="Arial" pitchFamily="34" charset="0"/>
                <a:cs typeface="Arial" pitchFamily="34" charset="0"/>
              </a:rPr>
              <a:t> </a:t>
            </a:r>
            <a:r>
              <a:rPr lang="en-US" sz="2400" dirty="0" err="1">
                <a:latin typeface="Arial" pitchFamily="34" charset="0"/>
                <a:cs typeface="Arial" pitchFamily="34" charset="0"/>
              </a:rPr>
              <a:t>tiền</a:t>
            </a:r>
            <a:r>
              <a:rPr lang="en-US" sz="2400" dirty="0">
                <a:latin typeface="Arial" pitchFamily="34" charset="0"/>
                <a:cs typeface="Arial" pitchFamily="34" charset="0"/>
              </a:rPr>
              <a:t> </a:t>
            </a:r>
            <a:r>
              <a:rPr lang="en-US" sz="2400" dirty="0" err="1">
                <a:latin typeface="Arial" pitchFamily="34" charset="0"/>
                <a:cs typeface="Arial" pitchFamily="34" charset="0"/>
              </a:rPr>
              <a:t>ít</a:t>
            </a:r>
            <a:r>
              <a:rPr lang="en-US" sz="2400" dirty="0">
                <a:latin typeface="Arial" pitchFamily="34" charset="0"/>
                <a:cs typeface="Arial" pitchFamily="34" charset="0"/>
              </a:rPr>
              <a:t> </a:t>
            </a:r>
            <a:r>
              <a:rPr lang="en-US" sz="2400" dirty="0" err="1">
                <a:latin typeface="Arial" pitchFamily="34" charset="0"/>
                <a:cs typeface="Arial" pitchFamily="34" charset="0"/>
              </a:rPr>
              <a:t>nhất</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a:t>
            </a:r>
            <a:r>
              <a:rPr lang="en-US" sz="2400" dirty="0" err="1">
                <a:latin typeface="Arial" pitchFamily="34" charset="0"/>
                <a:cs typeface="Arial" pitchFamily="34" charset="0"/>
              </a:rPr>
              <a:t>lãi</a:t>
            </a:r>
            <a:r>
              <a:rPr lang="en-US" sz="2400" dirty="0">
                <a:latin typeface="Arial" pitchFamily="34" charset="0"/>
                <a:cs typeface="Arial" pitchFamily="34" charset="0"/>
              </a:rPr>
              <a:t> </a:t>
            </a:r>
            <a:r>
              <a:rPr lang="en-US" sz="2400" dirty="0" err="1">
                <a:latin typeface="Arial" pitchFamily="34" charset="0"/>
                <a:cs typeface="Arial" pitchFamily="34" charset="0"/>
              </a:rPr>
              <a:t>suất</a:t>
            </a:r>
            <a:r>
              <a:rPr lang="en-US" sz="2400" dirty="0">
                <a:latin typeface="Arial" pitchFamily="34" charset="0"/>
                <a:cs typeface="Arial" pitchFamily="34" charset="0"/>
              </a:rPr>
              <a:t> </a:t>
            </a:r>
            <a:r>
              <a:rPr lang="en-US" sz="2400" dirty="0" err="1">
                <a:latin typeface="Arial" pitchFamily="34" charset="0"/>
                <a:cs typeface="Arial" pitchFamily="34" charset="0"/>
              </a:rPr>
              <a:t>huy</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tiền</a:t>
            </a:r>
            <a:r>
              <a:rPr lang="en-US" sz="2400" dirty="0">
                <a:latin typeface="Arial" pitchFamily="34" charset="0"/>
                <a:cs typeface="Arial" pitchFamily="34" charset="0"/>
              </a:rPr>
              <a:t> </a:t>
            </a:r>
            <a:r>
              <a:rPr lang="en-US" sz="2400" dirty="0" err="1">
                <a:latin typeface="Arial" pitchFamily="34" charset="0"/>
                <a:cs typeface="Arial" pitchFamily="34" charset="0"/>
              </a:rPr>
              <a:t>gửi</a:t>
            </a:r>
            <a:r>
              <a:rPr lang="en-US" sz="2400" dirty="0">
                <a:latin typeface="Arial" pitchFamily="34" charset="0"/>
                <a:cs typeface="Arial" pitchFamily="34" charset="0"/>
              </a:rPr>
              <a:t> do </a:t>
            </a:r>
            <a:r>
              <a:rPr lang="en-US" sz="2400" dirty="0" err="1">
                <a:latin typeface="Arial" pitchFamily="34" charset="0"/>
                <a:cs typeface="Arial" pitchFamily="34" charset="0"/>
              </a:rPr>
              <a:t>Ngân</a:t>
            </a:r>
            <a:r>
              <a:rPr lang="en-US" sz="2400" dirty="0">
                <a:latin typeface="Arial" pitchFamily="34" charset="0"/>
                <a:cs typeface="Arial" pitchFamily="34" charset="0"/>
              </a:rPr>
              <a:t> hàng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a:latin typeface="Arial" pitchFamily="34" charset="0"/>
                <a:cs typeface="Arial" pitchFamily="34" charset="0"/>
              </a:rPr>
              <a:t>nước</a:t>
            </a:r>
            <a:r>
              <a:rPr lang="en-US" sz="2400" dirty="0">
                <a:latin typeface="Arial" pitchFamily="34" charset="0"/>
                <a:cs typeface="Arial" pitchFamily="34" charset="0"/>
              </a:rPr>
              <a:t> </a:t>
            </a:r>
            <a:r>
              <a:rPr lang="en-US" sz="2400" dirty="0" err="1">
                <a:latin typeface="Arial" pitchFamily="34" charset="0"/>
                <a:cs typeface="Arial" pitchFamily="34" charset="0"/>
              </a:rPr>
              <a:t>Việt</a:t>
            </a:r>
            <a:r>
              <a:rPr lang="en-US" sz="2400" dirty="0">
                <a:latin typeface="Arial" pitchFamily="34" charset="0"/>
                <a:cs typeface="Arial" pitchFamily="34" charset="0"/>
              </a:rPr>
              <a:t> Nam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bố</a:t>
            </a:r>
            <a:r>
              <a:rPr lang="en-US" sz="2400" dirty="0">
                <a:latin typeface="Arial" pitchFamily="34" charset="0"/>
                <a:cs typeface="Arial" pitchFamily="34" charset="0"/>
              </a:rPr>
              <a:t> </a:t>
            </a:r>
            <a:r>
              <a:rPr lang="en-US" sz="2400" dirty="0" err="1">
                <a:latin typeface="Arial" pitchFamily="34" charset="0"/>
                <a:cs typeface="Arial" pitchFamily="34" charset="0"/>
              </a:rPr>
              <a:t>tại</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a:latin typeface="Arial" pitchFamily="34" charset="0"/>
                <a:cs typeface="Arial" pitchFamily="34" charset="0"/>
              </a:rPr>
              <a:t>lương</a:t>
            </a:r>
            <a:endParaRPr lang="en-US" sz="2400" dirty="0">
              <a:latin typeface="Arial" pitchFamily="34" charset="0"/>
              <a:cs typeface="Arial" pitchFamily="34" charset="0"/>
            </a:endParaRPr>
          </a:p>
        </p:txBody>
      </p:sp>
      <p:sp>
        <p:nvSpPr>
          <p:cNvPr id="6" name="Left Brace 5"/>
          <p:cNvSpPr/>
          <p:nvPr/>
        </p:nvSpPr>
        <p:spPr>
          <a:xfrm>
            <a:off x="2897382" y="1736812"/>
            <a:ext cx="522490" cy="262829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303245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i="1" dirty="0">
                <a:solidFill>
                  <a:srgbClr val="FFFFFF"/>
                </a:solidFill>
                <a:effectLst/>
              </a:rPr>
              <a:t>b</a:t>
            </a:r>
            <a:r>
              <a:rPr lang="en-US" sz="2800" b="1" i="1" dirty="0" smtClean="0">
                <a:solidFill>
                  <a:srgbClr val="FFFFFF"/>
                </a:solidFill>
                <a:effectLst/>
              </a:rPr>
              <a:t>. </a:t>
            </a:r>
            <a:r>
              <a:rPr lang="en-US" sz="2800" b="1" i="1" dirty="0" err="1" smtClean="0">
                <a:solidFill>
                  <a:srgbClr val="FFFFFF"/>
                </a:solidFill>
                <a:effectLst/>
              </a:rPr>
              <a:t>Tiền</a:t>
            </a:r>
            <a:r>
              <a:rPr lang="en-US" sz="2800" b="1" i="1" dirty="0" smtClean="0">
                <a:solidFill>
                  <a:srgbClr val="FFFFFF"/>
                </a:solidFill>
                <a:effectLst/>
              </a:rPr>
              <a:t> </a:t>
            </a:r>
            <a:r>
              <a:rPr lang="en-US" sz="2800" b="1" i="1" dirty="0" err="1" smtClean="0">
                <a:solidFill>
                  <a:srgbClr val="FFFFFF"/>
                </a:solidFill>
                <a:effectLst/>
              </a:rPr>
              <a:t>lương</a:t>
            </a:r>
            <a:r>
              <a:rPr lang="en-US" sz="2800" b="1" i="1" dirty="0" smtClean="0">
                <a:solidFill>
                  <a:srgbClr val="FFFFFF"/>
                </a:solidFill>
                <a:effectLst/>
              </a:rPr>
              <a:t> </a:t>
            </a:r>
            <a:r>
              <a:rPr lang="en-US" sz="2800" b="1" i="1" dirty="0" err="1" smtClean="0">
                <a:solidFill>
                  <a:srgbClr val="FFFFFF"/>
                </a:solidFill>
                <a:effectLst/>
              </a:rPr>
              <a:t>tối</a:t>
            </a:r>
            <a:r>
              <a:rPr lang="en-US" sz="2800" b="1" i="1" dirty="0" smtClean="0">
                <a:solidFill>
                  <a:srgbClr val="FFFFFF"/>
                </a:solidFill>
                <a:effectLst/>
              </a:rPr>
              <a:t> </a:t>
            </a:r>
            <a:r>
              <a:rPr lang="en-US" sz="2800" b="1" i="1" dirty="0" err="1" smtClean="0">
                <a:solidFill>
                  <a:srgbClr val="FFFFFF"/>
                </a:solidFill>
                <a:effectLst/>
              </a:rPr>
              <a:t>thiểu</a:t>
            </a:r>
            <a:endParaRPr lang="en-US" sz="2800" b="1" dirty="0">
              <a:solidFill>
                <a:srgbClr val="FFFFFF"/>
              </a:solidFill>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2" name="Slide Number Placeholder 21"/>
          <p:cNvSpPr>
            <a:spLocks noGrp="1"/>
          </p:cNvSpPr>
          <p:nvPr>
            <p:ph type="sldNum" sz="quarter" idx="12"/>
          </p:nvPr>
        </p:nvSpPr>
        <p:spPr/>
        <p:txBody>
          <a:bodyPr/>
          <a:lstStyle/>
          <a:p>
            <a:fld id="{65E4059A-0AFE-4B63-9A58-E52E626E316B}" type="slidenum">
              <a:rPr lang="en-US" smtClean="0"/>
              <a:pPr/>
              <a:t>32</a:t>
            </a:fld>
            <a:endParaRPr lang="en-US"/>
          </a:p>
        </p:txBody>
      </p:sp>
      <p:cxnSp>
        <p:nvCxnSpPr>
          <p:cNvPr id="24" name="Straight Connector 23"/>
          <p:cNvCxnSpPr/>
          <p:nvPr/>
        </p:nvCxnSpPr>
        <p:spPr>
          <a:xfrm>
            <a:off x="1115616" y="836712"/>
            <a:ext cx="7812360" cy="0"/>
          </a:xfrm>
          <a:prstGeom prst="line">
            <a:avLst/>
          </a:prstGeom>
        </p:spPr>
        <p:style>
          <a:lnRef idx="3">
            <a:schemeClr val="dk1"/>
          </a:lnRef>
          <a:fillRef idx="0">
            <a:schemeClr val="dk1"/>
          </a:fillRef>
          <a:effectRef idx="2">
            <a:schemeClr val="dk1"/>
          </a:effectRef>
          <a:fontRef idx="minor">
            <a:schemeClr val="tx1"/>
          </a:fontRef>
        </p:style>
      </p:cxnSp>
      <p:sp>
        <p:nvSpPr>
          <p:cNvPr id="4" name="Oval 3"/>
          <p:cNvSpPr/>
          <p:nvPr/>
        </p:nvSpPr>
        <p:spPr>
          <a:xfrm>
            <a:off x="251520" y="2852936"/>
            <a:ext cx="2448272" cy="252028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latin typeface="Arial" pitchFamily="34" charset="0"/>
                <a:cs typeface="Arial" pitchFamily="34" charset="0"/>
              </a:rPr>
              <a:t>Tiền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lương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tối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thiểu</a:t>
            </a:r>
            <a:endParaRPr lang="en-US" sz="3600" dirty="0">
              <a:latin typeface="Arial" pitchFamily="34" charset="0"/>
              <a:cs typeface="Arial" pitchFamily="34" charset="0"/>
            </a:endParaRPr>
          </a:p>
        </p:txBody>
      </p:sp>
      <p:sp>
        <p:nvSpPr>
          <p:cNvPr id="5" name="Rounded Rectangle 4"/>
          <p:cNvSpPr/>
          <p:nvPr/>
        </p:nvSpPr>
        <p:spPr>
          <a:xfrm>
            <a:off x="3275856" y="4797152"/>
            <a:ext cx="5400600" cy="15841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latin typeface="Arial" pitchFamily="34" charset="0"/>
                <a:cs typeface="Arial" pitchFamily="34" charset="0"/>
              </a:rPr>
              <a:t>Tiền</a:t>
            </a:r>
            <a:r>
              <a:rPr lang="en-US" sz="2400" dirty="0">
                <a:latin typeface="Arial" pitchFamily="34" charset="0"/>
                <a:cs typeface="Arial" pitchFamily="34" charset="0"/>
              </a:rPr>
              <a:t> </a:t>
            </a:r>
            <a:r>
              <a:rPr lang="en-US" sz="2400" dirty="0" err="1">
                <a:latin typeface="Arial" pitchFamily="34" charset="0"/>
                <a:cs typeface="Arial" pitchFamily="34" charset="0"/>
              </a:rPr>
              <a:t>lương</a:t>
            </a:r>
            <a:r>
              <a:rPr lang="en-US" sz="2400" dirty="0">
                <a:latin typeface="Arial" pitchFamily="34" charset="0"/>
                <a:cs typeface="Arial" pitchFamily="34" charset="0"/>
              </a:rPr>
              <a:t> </a:t>
            </a:r>
            <a:r>
              <a:rPr lang="en-US" sz="2400" dirty="0" err="1">
                <a:latin typeface="Arial" pitchFamily="34" charset="0"/>
                <a:cs typeface="Arial" pitchFamily="34" charset="0"/>
              </a:rPr>
              <a:t>tối</a:t>
            </a:r>
            <a:r>
              <a:rPr lang="en-US" sz="2400" dirty="0">
                <a:latin typeface="Arial" pitchFamily="34" charset="0"/>
                <a:cs typeface="Arial" pitchFamily="34" charset="0"/>
              </a:rPr>
              <a:t> </a:t>
            </a:r>
            <a:r>
              <a:rPr lang="en-US" sz="2400" dirty="0" err="1">
                <a:latin typeface="Arial" pitchFamily="34" charset="0"/>
                <a:cs typeface="Arial" pitchFamily="34" charset="0"/>
              </a:rPr>
              <a:t>thiểu</a:t>
            </a:r>
            <a:r>
              <a:rPr lang="en-US" sz="2400" dirty="0">
                <a:latin typeface="Arial" pitchFamily="34" charset="0"/>
                <a:cs typeface="Arial" pitchFamily="34" charset="0"/>
              </a:rPr>
              <a:t> do </a:t>
            </a:r>
            <a:r>
              <a:rPr lang="en-US" sz="2400" dirty="0" err="1">
                <a:latin typeface="Arial" pitchFamily="34" charset="0"/>
                <a:cs typeface="Arial" pitchFamily="34" charset="0"/>
              </a:rPr>
              <a:t>Chính</a:t>
            </a:r>
            <a:r>
              <a:rPr lang="en-US" sz="2400" dirty="0">
                <a:latin typeface="Arial" pitchFamily="34" charset="0"/>
                <a:cs typeface="Arial" pitchFamily="34" charset="0"/>
              </a:rPr>
              <a:t> </a:t>
            </a:r>
            <a:r>
              <a:rPr lang="en-US" sz="2400" dirty="0" err="1">
                <a:latin typeface="Arial" pitchFamily="34" charset="0"/>
                <a:cs typeface="Arial" pitchFamily="34" charset="0"/>
              </a:rPr>
              <a:t>phủ</a:t>
            </a:r>
            <a:r>
              <a:rPr lang="en-US" sz="2400" dirty="0">
                <a:latin typeface="Arial" pitchFamily="34" charset="0"/>
                <a:cs typeface="Arial" pitchFamily="34" charset="0"/>
              </a:rPr>
              <a:t> </a:t>
            </a:r>
            <a:r>
              <a:rPr lang="en-US" sz="2400" dirty="0" err="1">
                <a:latin typeface="Arial" pitchFamily="34" charset="0"/>
                <a:cs typeface="Arial" pitchFamily="34" charset="0"/>
              </a:rPr>
              <a:t>quyết</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bố</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từng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kỳ</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khảo</a:t>
            </a:r>
            <a:r>
              <a:rPr lang="en-US" sz="2400" dirty="0">
                <a:latin typeface="Arial" pitchFamily="34" charset="0"/>
                <a:cs typeface="Arial" pitchFamily="34" charset="0"/>
              </a:rPr>
              <a:t> ý </a:t>
            </a:r>
            <a:r>
              <a:rPr lang="en-US" sz="2400" dirty="0" err="1">
                <a:latin typeface="Arial" pitchFamily="34" charset="0"/>
                <a:cs typeface="Arial" pitchFamily="34" charset="0"/>
              </a:rPr>
              <a:t>kiến</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xã</a:t>
            </a:r>
            <a:r>
              <a:rPr lang="en-US" sz="2400" dirty="0">
                <a:latin typeface="Arial" pitchFamily="34" charset="0"/>
                <a:cs typeface="Arial" pitchFamily="34" charset="0"/>
              </a:rPr>
              <a:t> </a:t>
            </a:r>
            <a:r>
              <a:rPr lang="en-US" sz="2400" dirty="0" err="1">
                <a:latin typeface="Arial" pitchFamily="34" charset="0"/>
                <a:cs typeface="Arial" pitchFamily="34" charset="0"/>
              </a:rPr>
              <a:t>hội</a:t>
            </a:r>
            <a:endParaRPr lang="en-US" sz="2400" dirty="0">
              <a:latin typeface="Arial" pitchFamily="34" charset="0"/>
              <a:cs typeface="Arial" pitchFamily="34" charset="0"/>
            </a:endParaRPr>
          </a:p>
        </p:txBody>
      </p:sp>
      <p:sp>
        <p:nvSpPr>
          <p:cNvPr id="10" name="Rounded Rectangle 9"/>
          <p:cNvSpPr/>
          <p:nvPr/>
        </p:nvSpPr>
        <p:spPr>
          <a:xfrm>
            <a:off x="3295716" y="1016732"/>
            <a:ext cx="5380740" cy="35643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400" dirty="0"/>
              <a:t>Mức lương tối thiểu là mức lương thấp nhất được trả cho người lao động làm công việc giản đơn nhất trong điều kiện lao động bình thường nhằm bảo đảm mức sống tối thiểu của người lao động và gia đình họ, phù hợp với điều kiện phát triển kinh tế - xã hội.</a:t>
            </a:r>
            <a:endParaRPr lang="en-US" sz="2400" dirty="0"/>
          </a:p>
        </p:txBody>
      </p:sp>
      <p:sp>
        <p:nvSpPr>
          <p:cNvPr id="6" name="Left Brace 5"/>
          <p:cNvSpPr/>
          <p:nvPr/>
        </p:nvSpPr>
        <p:spPr>
          <a:xfrm>
            <a:off x="2699792" y="2564904"/>
            <a:ext cx="522490" cy="316835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54430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i="1" dirty="0" smtClean="0">
                <a:solidFill>
                  <a:srgbClr val="FFFFFF"/>
                </a:solidFill>
                <a:effectLst/>
              </a:rPr>
              <a:t>c. </a:t>
            </a:r>
            <a:r>
              <a:rPr lang="en-US" sz="2800" b="1" i="1" dirty="0" err="1" smtClean="0">
                <a:solidFill>
                  <a:srgbClr val="FFFFFF"/>
                </a:solidFill>
                <a:effectLst/>
              </a:rPr>
              <a:t>Tiền</a:t>
            </a:r>
            <a:r>
              <a:rPr lang="en-US" sz="2800" b="1" i="1" dirty="0" smtClean="0">
                <a:solidFill>
                  <a:srgbClr val="FFFFFF"/>
                </a:solidFill>
                <a:effectLst/>
              </a:rPr>
              <a:t> </a:t>
            </a:r>
            <a:r>
              <a:rPr lang="en-US" sz="2800" b="1" i="1" dirty="0" err="1" smtClean="0">
                <a:solidFill>
                  <a:srgbClr val="FFFFFF"/>
                </a:solidFill>
                <a:effectLst/>
              </a:rPr>
              <a:t>lương</a:t>
            </a:r>
            <a:r>
              <a:rPr lang="en-US" sz="2800" b="1" i="1" dirty="0" smtClean="0">
                <a:solidFill>
                  <a:srgbClr val="FFFFFF"/>
                </a:solidFill>
                <a:effectLst/>
              </a:rPr>
              <a:t> </a:t>
            </a:r>
            <a:r>
              <a:rPr lang="en-US" sz="2800" b="1" i="1" dirty="0" err="1" smtClean="0">
                <a:solidFill>
                  <a:srgbClr val="FFFFFF"/>
                </a:solidFill>
                <a:effectLst/>
              </a:rPr>
              <a:t>trong</a:t>
            </a:r>
            <a:r>
              <a:rPr lang="en-US" sz="2800" b="1" i="1" dirty="0" smtClean="0">
                <a:solidFill>
                  <a:srgbClr val="FFFFFF"/>
                </a:solidFill>
                <a:effectLst/>
              </a:rPr>
              <a:t> </a:t>
            </a:r>
            <a:r>
              <a:rPr lang="en-US" sz="2800" b="1" i="1" dirty="0" err="1" smtClean="0">
                <a:solidFill>
                  <a:srgbClr val="FFFFFF"/>
                </a:solidFill>
                <a:effectLst/>
              </a:rPr>
              <a:t>thời</a:t>
            </a:r>
            <a:r>
              <a:rPr lang="en-US" sz="2800" b="1" i="1" dirty="0" smtClean="0">
                <a:solidFill>
                  <a:srgbClr val="FFFFFF"/>
                </a:solidFill>
                <a:effectLst/>
              </a:rPr>
              <a:t> </a:t>
            </a:r>
            <a:r>
              <a:rPr lang="en-US" sz="2800" b="1" i="1" dirty="0" err="1" smtClean="0">
                <a:solidFill>
                  <a:srgbClr val="FFFFFF"/>
                </a:solidFill>
                <a:effectLst/>
              </a:rPr>
              <a:t>gian</a:t>
            </a:r>
            <a:r>
              <a:rPr lang="en-US" sz="2800" b="1" i="1" dirty="0" smtClean="0">
                <a:solidFill>
                  <a:srgbClr val="FFFFFF"/>
                </a:solidFill>
                <a:effectLst/>
              </a:rPr>
              <a:t> </a:t>
            </a:r>
            <a:r>
              <a:rPr lang="en-US" sz="2800" b="1" i="1" dirty="0" err="1" smtClean="0">
                <a:solidFill>
                  <a:srgbClr val="FFFFFF"/>
                </a:solidFill>
                <a:effectLst/>
              </a:rPr>
              <a:t>làm</a:t>
            </a:r>
            <a:r>
              <a:rPr lang="en-US" sz="2800" b="1" i="1" dirty="0" smtClean="0">
                <a:solidFill>
                  <a:srgbClr val="FFFFFF"/>
                </a:solidFill>
                <a:effectLst/>
              </a:rPr>
              <a:t> </a:t>
            </a:r>
            <a:r>
              <a:rPr lang="en-US" sz="2800" b="1" i="1" dirty="0" err="1" smtClean="0">
                <a:solidFill>
                  <a:srgbClr val="FFFFFF"/>
                </a:solidFill>
                <a:effectLst/>
              </a:rPr>
              <a:t>thêm</a:t>
            </a:r>
            <a:endParaRPr lang="en-US" sz="2800" b="1" dirty="0">
              <a:solidFill>
                <a:srgbClr val="FFFFFF"/>
              </a:solidFill>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33</a:t>
            </a:fld>
            <a:endParaRPr lang="en-US"/>
          </a:p>
        </p:txBody>
      </p:sp>
      <p:cxnSp>
        <p:nvCxnSpPr>
          <p:cNvPr id="24" name="Straight Connector 23"/>
          <p:cNvCxnSpPr/>
          <p:nvPr/>
        </p:nvCxnSpPr>
        <p:spPr>
          <a:xfrm>
            <a:off x="1115616" y="836712"/>
            <a:ext cx="7812360" cy="0"/>
          </a:xfrm>
          <a:prstGeom prst="line">
            <a:avLst/>
          </a:prstGeom>
        </p:spPr>
        <p:style>
          <a:lnRef idx="3">
            <a:schemeClr val="dk1"/>
          </a:lnRef>
          <a:fillRef idx="0">
            <a:schemeClr val="dk1"/>
          </a:fillRef>
          <a:effectRef idx="2">
            <a:schemeClr val="dk1"/>
          </a:effectRef>
          <a:fontRef idx="minor">
            <a:schemeClr val="tx1"/>
          </a:fontRef>
        </p:style>
      </p:cxnSp>
      <p:sp>
        <p:nvSpPr>
          <p:cNvPr id="4" name="Oval 3"/>
          <p:cNvSpPr/>
          <p:nvPr/>
        </p:nvSpPr>
        <p:spPr>
          <a:xfrm>
            <a:off x="251520" y="1052736"/>
            <a:ext cx="2448272" cy="5328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00"/>
                </a:solidFill>
                <a:latin typeface="Arial" pitchFamily="34" charset="0"/>
                <a:cs typeface="Arial" pitchFamily="34" charset="0"/>
              </a:rPr>
              <a:t>Căn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cứ</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để</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tính</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trả</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tiền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lương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trong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thời</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gian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làm</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thêm</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giờ</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là</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đơn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giá</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tiền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lương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hoặc</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tiền</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lương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của</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công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việc</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đang</a:t>
            </a:r>
            <a:r>
              <a:rPr lang="en-US" sz="2400" dirty="0">
                <a:solidFill>
                  <a:srgbClr val="FFFF00"/>
                </a:solidFill>
                <a:latin typeface="Arial" pitchFamily="34" charset="0"/>
                <a:cs typeface="Arial" pitchFamily="34" charset="0"/>
              </a:rPr>
              <a:t> </a:t>
            </a:r>
            <a:r>
              <a:rPr lang="en-US" sz="2400" dirty="0" err="1">
                <a:solidFill>
                  <a:srgbClr val="FFFF00"/>
                </a:solidFill>
                <a:latin typeface="Arial" pitchFamily="34" charset="0"/>
                <a:cs typeface="Arial" pitchFamily="34" charset="0"/>
              </a:rPr>
              <a:t>làm</a:t>
            </a:r>
            <a:endParaRPr lang="en-US" sz="2400" dirty="0">
              <a:solidFill>
                <a:srgbClr val="FFFF00"/>
              </a:solidFill>
              <a:latin typeface="Arial" pitchFamily="34" charset="0"/>
              <a:cs typeface="Arial" pitchFamily="34" charset="0"/>
            </a:endParaRPr>
          </a:p>
        </p:txBody>
      </p:sp>
      <p:sp>
        <p:nvSpPr>
          <p:cNvPr id="6" name="Left Brace 5"/>
          <p:cNvSpPr/>
          <p:nvPr/>
        </p:nvSpPr>
        <p:spPr>
          <a:xfrm>
            <a:off x="2695956" y="1196752"/>
            <a:ext cx="505974" cy="518457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anose="020B0604020202020204" pitchFamily="34" charset="0"/>
            </a:endParaRPr>
          </a:p>
        </p:txBody>
      </p:sp>
      <p:sp>
        <p:nvSpPr>
          <p:cNvPr id="3" name="Rounded Rectangle 2"/>
          <p:cNvSpPr/>
          <p:nvPr/>
        </p:nvSpPr>
        <p:spPr>
          <a:xfrm>
            <a:off x="3275856" y="908720"/>
            <a:ext cx="5652120"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2400" dirty="0">
                <a:latin typeface="Arial" pitchFamily="34" charset="0"/>
                <a:cs typeface="Arial" pitchFamily="34" charset="0"/>
              </a:rPr>
              <a:t>Vào ngày thường, ít nhất bằng 150</a:t>
            </a:r>
            <a:r>
              <a:rPr lang="it-IT"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12" name="Rounded Rectangle 11"/>
          <p:cNvSpPr/>
          <p:nvPr/>
        </p:nvSpPr>
        <p:spPr>
          <a:xfrm>
            <a:off x="3275856" y="1484784"/>
            <a:ext cx="5652120"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2400" dirty="0">
                <a:latin typeface="Arial" pitchFamily="34" charset="0"/>
                <a:cs typeface="Arial" pitchFamily="34" charset="0"/>
              </a:rPr>
              <a:t>Vào ngày nghỉ hằng tuần, ít nhất bằng 200%;</a:t>
            </a:r>
            <a:endParaRPr lang="en-US" sz="2400" dirty="0">
              <a:latin typeface="Arial" pitchFamily="34" charset="0"/>
              <a:cs typeface="Arial" pitchFamily="34" charset="0"/>
            </a:endParaRPr>
          </a:p>
        </p:txBody>
      </p:sp>
      <p:sp>
        <p:nvSpPr>
          <p:cNvPr id="13" name="Rounded Rectangle 12"/>
          <p:cNvSpPr/>
          <p:nvPr/>
        </p:nvSpPr>
        <p:spPr>
          <a:xfrm>
            <a:off x="3275856" y="2348880"/>
            <a:ext cx="5652120" cy="11161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latin typeface="Arial" pitchFamily="34" charset="0"/>
                <a:cs typeface="Arial" pitchFamily="34" charset="0"/>
              </a:rPr>
              <a:t>Tiền</a:t>
            </a:r>
            <a:r>
              <a:rPr lang="en-US" sz="2400" dirty="0">
                <a:latin typeface="Arial" pitchFamily="34" charset="0"/>
                <a:cs typeface="Arial" pitchFamily="34" charset="0"/>
              </a:rPr>
              <a:t> </a:t>
            </a:r>
            <a:r>
              <a:rPr lang="en-US" sz="2400" dirty="0" err="1">
                <a:latin typeface="Arial" pitchFamily="34" charset="0"/>
                <a:cs typeface="Arial" pitchFamily="34" charset="0"/>
              </a:rPr>
              <a:t>lương</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thêm</a:t>
            </a:r>
            <a:r>
              <a:rPr lang="en-US" sz="2400" dirty="0">
                <a:latin typeface="Arial" pitchFamily="34" charset="0"/>
                <a:cs typeface="Arial" pitchFamily="34" charset="0"/>
              </a:rPr>
              <a:t> </a:t>
            </a:r>
            <a:r>
              <a:rPr lang="en-US" sz="2400" dirty="0" err="1">
                <a:latin typeface="Arial" pitchFamily="34" charset="0"/>
                <a:cs typeface="Arial" pitchFamily="34" charset="0"/>
              </a:rPr>
              <a:t>giờ</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ngày</a:t>
            </a:r>
            <a:r>
              <a:rPr lang="en-US" sz="2400" dirty="0">
                <a:latin typeface="Arial" pitchFamily="34" charset="0"/>
                <a:cs typeface="Arial" pitchFamily="34" charset="0"/>
              </a:rPr>
              <a:t> </a:t>
            </a:r>
            <a:r>
              <a:rPr lang="en-US" sz="2400" dirty="0" err="1">
                <a:latin typeface="Arial" pitchFamily="34" charset="0"/>
                <a:cs typeface="Arial" pitchFamily="34" charset="0"/>
              </a:rPr>
              <a:t>lễ</a:t>
            </a:r>
            <a:r>
              <a:rPr lang="en-US" sz="2400" dirty="0">
                <a:latin typeface="Arial" pitchFamily="34" charset="0"/>
                <a:cs typeface="Arial" pitchFamily="34" charset="0"/>
              </a:rPr>
              <a:t>, </a:t>
            </a:r>
            <a:r>
              <a:rPr lang="en-US" sz="2400" dirty="0" err="1">
                <a:latin typeface="Arial" pitchFamily="34" charset="0"/>
                <a:cs typeface="Arial" pitchFamily="34" charset="0"/>
              </a:rPr>
              <a:t>ngày</a:t>
            </a:r>
            <a:r>
              <a:rPr lang="en-US" sz="2400" dirty="0">
                <a:latin typeface="Arial" pitchFamily="34" charset="0"/>
                <a:cs typeface="Arial" pitchFamily="34" charset="0"/>
              </a:rPr>
              <a:t> </a:t>
            </a:r>
            <a:r>
              <a:rPr lang="en-US" sz="2400" dirty="0" err="1">
                <a:latin typeface="Arial" pitchFamily="34" charset="0"/>
                <a:cs typeface="Arial" pitchFamily="34" charset="0"/>
              </a:rPr>
              <a:t>tết</a:t>
            </a:r>
            <a:r>
              <a:rPr lang="en-US" sz="2400" dirty="0">
                <a:latin typeface="Arial" pitchFamily="34" charset="0"/>
                <a:cs typeface="Arial" pitchFamily="34" charset="0"/>
              </a:rPr>
              <a:t>, </a:t>
            </a:r>
            <a:r>
              <a:rPr lang="en-US" sz="2400" dirty="0" err="1">
                <a:latin typeface="Arial" pitchFamily="34" charset="0"/>
                <a:cs typeface="Arial" pitchFamily="34" charset="0"/>
              </a:rPr>
              <a:t>ngày</a:t>
            </a:r>
            <a:r>
              <a:rPr lang="en-US" sz="2400" dirty="0">
                <a:latin typeface="Arial" pitchFamily="34" charset="0"/>
                <a:cs typeface="Arial" pitchFamily="34" charset="0"/>
              </a:rPr>
              <a:t> </a:t>
            </a:r>
            <a:r>
              <a:rPr lang="en-US" sz="2400" dirty="0" err="1">
                <a:latin typeface="Arial" pitchFamily="34" charset="0"/>
                <a:cs typeface="Arial" pitchFamily="34" charset="0"/>
              </a:rPr>
              <a:t>nghỉ</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lương</a:t>
            </a:r>
            <a:r>
              <a:rPr lang="en-US" sz="2400" dirty="0">
                <a:latin typeface="Arial" pitchFamily="34" charset="0"/>
                <a:cs typeface="Arial" pitchFamily="34" charset="0"/>
              </a:rPr>
              <a:t> </a:t>
            </a:r>
            <a:r>
              <a:rPr lang="en-US" sz="2400" dirty="0" err="1">
                <a:latin typeface="Arial" pitchFamily="34" charset="0"/>
                <a:cs typeface="Arial" pitchFamily="34" charset="0"/>
              </a:rPr>
              <a:t>ít</a:t>
            </a:r>
            <a:r>
              <a:rPr lang="en-US" sz="2400" dirty="0">
                <a:latin typeface="Arial" pitchFamily="34" charset="0"/>
                <a:cs typeface="Arial" pitchFamily="34" charset="0"/>
              </a:rPr>
              <a:t> </a:t>
            </a:r>
            <a:r>
              <a:rPr lang="en-US" sz="2400" dirty="0" err="1">
                <a:latin typeface="Arial" pitchFamily="34" charset="0"/>
                <a:cs typeface="Arial" pitchFamily="34" charset="0"/>
              </a:rPr>
              <a:t>nhất</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300%</a:t>
            </a:r>
          </a:p>
        </p:txBody>
      </p:sp>
      <p:sp>
        <p:nvSpPr>
          <p:cNvPr id="14" name="Rounded Rectangle 13"/>
          <p:cNvSpPr/>
          <p:nvPr/>
        </p:nvSpPr>
        <p:spPr>
          <a:xfrm>
            <a:off x="3275856" y="3545306"/>
            <a:ext cx="5652120" cy="1224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ban </a:t>
            </a:r>
            <a:r>
              <a:rPr lang="en-US" sz="2400" dirty="0" err="1">
                <a:latin typeface="Arial" pitchFamily="34" charset="0"/>
                <a:cs typeface="Arial" pitchFamily="34" charset="0"/>
              </a:rPr>
              <a:t>đêm</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a:latin typeface="Arial" pitchFamily="34" charset="0"/>
                <a:cs typeface="Arial" pitchFamily="34" charset="0"/>
              </a:rPr>
              <a:t>thêm</a:t>
            </a:r>
            <a:r>
              <a:rPr lang="en-US" sz="2400" dirty="0">
                <a:latin typeface="Arial" pitchFamily="34" charset="0"/>
                <a:cs typeface="Arial" pitchFamily="34" charset="0"/>
              </a:rPr>
              <a:t> </a:t>
            </a:r>
            <a:r>
              <a:rPr lang="en-US" sz="2400" dirty="0" err="1">
                <a:latin typeface="Arial" pitchFamily="34" charset="0"/>
                <a:cs typeface="Arial" pitchFamily="34" charset="0"/>
              </a:rPr>
              <a:t>ít</a:t>
            </a:r>
            <a:r>
              <a:rPr lang="en-US" sz="2400" dirty="0">
                <a:latin typeface="Arial" pitchFamily="34" charset="0"/>
                <a:cs typeface="Arial" pitchFamily="34" charset="0"/>
              </a:rPr>
              <a:t> </a:t>
            </a:r>
            <a:r>
              <a:rPr lang="en-US" sz="2400" dirty="0" err="1">
                <a:latin typeface="Arial" pitchFamily="34" charset="0"/>
                <a:cs typeface="Arial" pitchFamily="34" charset="0"/>
              </a:rPr>
              <a:t>nhất</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30% </a:t>
            </a:r>
            <a:r>
              <a:rPr lang="en-US" sz="2400" dirty="0" err="1">
                <a:latin typeface="Arial" pitchFamily="34" charset="0"/>
                <a:cs typeface="Arial" pitchFamily="34" charset="0"/>
              </a:rPr>
              <a:t>tiền</a:t>
            </a:r>
            <a:r>
              <a:rPr lang="en-US" sz="2400" dirty="0">
                <a:latin typeface="Arial" pitchFamily="34" charset="0"/>
                <a:cs typeface="Arial" pitchFamily="34" charset="0"/>
              </a:rPr>
              <a:t> </a:t>
            </a:r>
            <a:r>
              <a:rPr lang="en-US" sz="2400" dirty="0" err="1">
                <a:latin typeface="Arial" pitchFamily="34" charset="0"/>
                <a:cs typeface="Arial" pitchFamily="34" charset="0"/>
              </a:rPr>
              <a:t>lương</a:t>
            </a:r>
            <a:endParaRPr lang="en-US" sz="2400" dirty="0">
              <a:latin typeface="Arial" pitchFamily="34" charset="0"/>
              <a:cs typeface="Arial" pitchFamily="34" charset="0"/>
            </a:endParaRPr>
          </a:p>
        </p:txBody>
      </p:sp>
      <p:sp>
        <p:nvSpPr>
          <p:cNvPr id="15" name="Rounded Rectangle 14"/>
          <p:cNvSpPr/>
          <p:nvPr/>
        </p:nvSpPr>
        <p:spPr>
          <a:xfrm>
            <a:off x="3275856" y="4869160"/>
            <a:ext cx="5652120" cy="17281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thêm</a:t>
            </a:r>
            <a:r>
              <a:rPr lang="en-US" sz="2400" dirty="0">
                <a:latin typeface="Arial" pitchFamily="34" charset="0"/>
                <a:cs typeface="Arial" pitchFamily="34" charset="0"/>
              </a:rPr>
              <a:t> </a:t>
            </a:r>
            <a:r>
              <a:rPr lang="en-US" sz="2400" dirty="0" err="1">
                <a:latin typeface="Arial" pitchFamily="34" charset="0"/>
                <a:cs typeface="Arial" pitchFamily="34" charset="0"/>
              </a:rPr>
              <a:t>giờ</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ban </a:t>
            </a:r>
            <a:r>
              <a:rPr lang="en-US" sz="2400" dirty="0" err="1">
                <a:latin typeface="Arial" pitchFamily="34" charset="0"/>
                <a:cs typeface="Arial" pitchFamily="34" charset="0"/>
              </a:rPr>
              <a:t>đêm</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ngoài</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a:latin typeface="Arial" pitchFamily="34" charset="0"/>
                <a:cs typeface="Arial" pitchFamily="34" charset="0"/>
              </a:rPr>
              <a:t>lương</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quy</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tại</a:t>
            </a:r>
            <a:r>
              <a:rPr lang="en-US" sz="2400" dirty="0">
                <a:latin typeface="Arial" pitchFamily="34" charset="0"/>
                <a:cs typeface="Arial" pitchFamily="34" charset="0"/>
              </a:rPr>
              <a:t> </a:t>
            </a:r>
            <a:r>
              <a:rPr lang="en-US" sz="2400" dirty="0" err="1">
                <a:latin typeface="Arial" pitchFamily="34" charset="0"/>
                <a:cs typeface="Arial" pitchFamily="34" charset="0"/>
              </a:rPr>
              <a:t>khoản</a:t>
            </a:r>
            <a:r>
              <a:rPr lang="en-US" sz="2400" dirty="0">
                <a:latin typeface="Arial" pitchFamily="34" charset="0"/>
                <a:cs typeface="Arial" pitchFamily="34" charset="0"/>
              </a:rPr>
              <a:t> 1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khoản</a:t>
            </a:r>
            <a:r>
              <a:rPr lang="en-US" sz="2400" dirty="0">
                <a:latin typeface="Arial" pitchFamily="34" charset="0"/>
                <a:cs typeface="Arial" pitchFamily="34" charset="0"/>
              </a:rPr>
              <a:t> 2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này</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còn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a:latin typeface="Arial" pitchFamily="34" charset="0"/>
                <a:cs typeface="Arial" pitchFamily="34" charset="0"/>
              </a:rPr>
              <a:t>thêm</a:t>
            </a:r>
            <a:r>
              <a:rPr lang="en-US" sz="2400" dirty="0">
                <a:latin typeface="Arial" pitchFamily="34" charset="0"/>
                <a:cs typeface="Arial" pitchFamily="34" charset="0"/>
              </a:rPr>
              <a:t> 20% </a:t>
            </a:r>
            <a:r>
              <a:rPr lang="en-US" sz="2400" dirty="0" err="1">
                <a:latin typeface="Arial" pitchFamily="34" charset="0"/>
                <a:cs typeface="Arial" pitchFamily="34" charset="0"/>
              </a:rPr>
              <a:t>tiền</a:t>
            </a:r>
            <a:r>
              <a:rPr lang="en-US" sz="2400" dirty="0">
                <a:latin typeface="Arial" pitchFamily="34" charset="0"/>
                <a:cs typeface="Arial" pitchFamily="34" charset="0"/>
              </a:rPr>
              <a:t> </a:t>
            </a:r>
            <a:r>
              <a:rPr lang="en-US" sz="2400" dirty="0" err="1">
                <a:latin typeface="Arial" pitchFamily="34" charset="0"/>
                <a:cs typeface="Arial" pitchFamily="34" charset="0"/>
              </a:rPr>
              <a:t>lương</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64472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i="1" dirty="0" smtClean="0">
                <a:solidFill>
                  <a:srgbClr val="FFFFFF"/>
                </a:solidFill>
                <a:effectLst/>
              </a:rPr>
              <a:t>d. </a:t>
            </a:r>
            <a:r>
              <a:rPr lang="en-US" sz="2800" b="1" i="1" dirty="0" err="1" smtClean="0">
                <a:solidFill>
                  <a:srgbClr val="FFFFFF"/>
                </a:solidFill>
                <a:effectLst/>
              </a:rPr>
              <a:t>Tiền</a:t>
            </a:r>
            <a:r>
              <a:rPr lang="en-US" sz="2800" b="1" i="1" dirty="0" smtClean="0">
                <a:solidFill>
                  <a:srgbClr val="FFFFFF"/>
                </a:solidFill>
                <a:effectLst/>
              </a:rPr>
              <a:t> </a:t>
            </a:r>
            <a:r>
              <a:rPr lang="en-US" sz="2800" b="1" i="1" dirty="0" err="1" smtClean="0">
                <a:solidFill>
                  <a:srgbClr val="FFFFFF"/>
                </a:solidFill>
                <a:effectLst/>
              </a:rPr>
              <a:t>lương</a:t>
            </a:r>
            <a:r>
              <a:rPr lang="en-US" sz="2800" b="1" i="1" dirty="0" smtClean="0">
                <a:solidFill>
                  <a:srgbClr val="FFFFFF"/>
                </a:solidFill>
                <a:effectLst/>
              </a:rPr>
              <a:t> </a:t>
            </a:r>
            <a:r>
              <a:rPr lang="en-US" sz="2800" b="1" i="1" dirty="0" err="1" smtClean="0">
                <a:solidFill>
                  <a:srgbClr val="FFFFFF"/>
                </a:solidFill>
                <a:effectLst/>
              </a:rPr>
              <a:t>trong</a:t>
            </a:r>
            <a:r>
              <a:rPr lang="en-US" sz="2800" b="1" i="1" dirty="0" smtClean="0">
                <a:solidFill>
                  <a:srgbClr val="FFFFFF"/>
                </a:solidFill>
                <a:effectLst/>
              </a:rPr>
              <a:t> </a:t>
            </a:r>
            <a:r>
              <a:rPr lang="en-US" sz="2800" b="1" i="1" dirty="0" err="1" smtClean="0">
                <a:solidFill>
                  <a:srgbClr val="FFFFFF"/>
                </a:solidFill>
                <a:effectLst/>
              </a:rPr>
              <a:t>trường</a:t>
            </a:r>
            <a:r>
              <a:rPr lang="en-US" sz="2800" b="1" i="1" dirty="0" smtClean="0">
                <a:solidFill>
                  <a:srgbClr val="FFFFFF"/>
                </a:solidFill>
                <a:effectLst/>
              </a:rPr>
              <a:t> </a:t>
            </a:r>
            <a:r>
              <a:rPr lang="en-US" sz="2800" b="1" i="1" dirty="0" err="1" smtClean="0">
                <a:solidFill>
                  <a:srgbClr val="FFFFFF"/>
                </a:solidFill>
                <a:effectLst/>
              </a:rPr>
              <a:t>hợp</a:t>
            </a:r>
            <a:r>
              <a:rPr lang="en-US" sz="2800" b="1" i="1" dirty="0" smtClean="0">
                <a:solidFill>
                  <a:srgbClr val="FFFFFF"/>
                </a:solidFill>
                <a:effectLst/>
              </a:rPr>
              <a:t> </a:t>
            </a:r>
            <a:r>
              <a:rPr lang="en-US" sz="2800" b="1" i="1" dirty="0" err="1" smtClean="0">
                <a:solidFill>
                  <a:srgbClr val="FFFFFF"/>
                </a:solidFill>
                <a:effectLst/>
              </a:rPr>
              <a:t>ngừng</a:t>
            </a:r>
            <a:r>
              <a:rPr lang="en-US" sz="2800" b="1" i="1" dirty="0" smtClean="0">
                <a:solidFill>
                  <a:srgbClr val="FFFFFF"/>
                </a:solidFill>
                <a:effectLst/>
              </a:rPr>
              <a:t> </a:t>
            </a:r>
            <a:r>
              <a:rPr lang="en-US" sz="2800" b="1" i="1" dirty="0" err="1" smtClean="0">
                <a:solidFill>
                  <a:srgbClr val="FFFFFF"/>
                </a:solidFill>
                <a:effectLst/>
              </a:rPr>
              <a:t>làm</a:t>
            </a:r>
            <a:r>
              <a:rPr lang="en-US" sz="2800" b="1" i="1" dirty="0" smtClean="0">
                <a:solidFill>
                  <a:srgbClr val="FFFFFF"/>
                </a:solidFill>
                <a:effectLst/>
              </a:rPr>
              <a:t> </a:t>
            </a:r>
            <a:r>
              <a:rPr lang="en-US" sz="2800" b="1" i="1" dirty="0" err="1" smtClean="0">
                <a:solidFill>
                  <a:srgbClr val="FFFFFF"/>
                </a:solidFill>
                <a:effectLst/>
              </a:rPr>
              <a:t>việc</a:t>
            </a:r>
            <a:endParaRPr lang="en-US" sz="2800" b="1" dirty="0">
              <a:solidFill>
                <a:srgbClr val="FFFFFF"/>
              </a:solidFill>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2" name="Slide Number Placeholder 21"/>
          <p:cNvSpPr>
            <a:spLocks noGrp="1"/>
          </p:cNvSpPr>
          <p:nvPr>
            <p:ph type="sldNum" sz="quarter" idx="12"/>
          </p:nvPr>
        </p:nvSpPr>
        <p:spPr/>
        <p:txBody>
          <a:bodyPr/>
          <a:lstStyle/>
          <a:p>
            <a:fld id="{65E4059A-0AFE-4B63-9A58-E52E626E316B}" type="slidenum">
              <a:rPr lang="en-US" smtClean="0"/>
              <a:pPr/>
              <a:t>34</a:t>
            </a:fld>
            <a:endParaRPr lang="en-US"/>
          </a:p>
        </p:txBody>
      </p:sp>
      <p:cxnSp>
        <p:nvCxnSpPr>
          <p:cNvPr id="24" name="Straight Connector 23"/>
          <p:cNvCxnSpPr/>
          <p:nvPr/>
        </p:nvCxnSpPr>
        <p:spPr>
          <a:xfrm>
            <a:off x="1115616" y="836712"/>
            <a:ext cx="7812360" cy="0"/>
          </a:xfrm>
          <a:prstGeom prst="line">
            <a:avLst/>
          </a:prstGeom>
        </p:spPr>
        <p:style>
          <a:lnRef idx="3">
            <a:schemeClr val="dk1"/>
          </a:lnRef>
          <a:fillRef idx="0">
            <a:schemeClr val="dk1"/>
          </a:fillRef>
          <a:effectRef idx="2">
            <a:schemeClr val="dk1"/>
          </a:effectRef>
          <a:fontRef idx="minor">
            <a:schemeClr val="tx1"/>
          </a:fontRef>
        </p:style>
      </p:cxnSp>
      <p:sp>
        <p:nvSpPr>
          <p:cNvPr id="4" name="Oval 3"/>
          <p:cNvSpPr/>
          <p:nvPr/>
        </p:nvSpPr>
        <p:spPr>
          <a:xfrm>
            <a:off x="-108520" y="1052736"/>
            <a:ext cx="3346906" cy="46805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latin typeface="Arial" pitchFamily="34" charset="0"/>
                <a:cs typeface="Arial" pitchFamily="34" charset="0"/>
              </a:rPr>
              <a:t>Pháp</a:t>
            </a:r>
            <a:r>
              <a:rPr lang="en-US" sz="2400" dirty="0">
                <a:latin typeface="Arial" pitchFamily="34" charset="0"/>
                <a:cs typeface="Arial" pitchFamily="34" charset="0"/>
              </a:rPr>
              <a:t> </a:t>
            </a:r>
            <a:r>
              <a:rPr lang="en-US" sz="2400" dirty="0" err="1">
                <a:latin typeface="Arial" pitchFamily="34" charset="0"/>
                <a:cs typeface="Arial" pitchFamily="34" charset="0"/>
              </a:rPr>
              <a:t>luật</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quy</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gian</a:t>
            </a:r>
            <a:r>
              <a:rPr lang="en-US" sz="2400" dirty="0">
                <a:latin typeface="Arial" pitchFamily="34" charset="0"/>
                <a:cs typeface="Arial" pitchFamily="34" charset="0"/>
              </a:rPr>
              <a:t> </a:t>
            </a:r>
            <a:r>
              <a:rPr lang="en-US" sz="2400" dirty="0" err="1">
                <a:latin typeface="Arial" pitchFamily="34" charset="0"/>
                <a:cs typeface="Arial" pitchFamily="34" charset="0"/>
              </a:rPr>
              <a:t>ngừng</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hưởng</a:t>
            </a:r>
            <a:r>
              <a:rPr lang="en-US" sz="2400" dirty="0">
                <a:latin typeface="Arial" pitchFamily="34" charset="0"/>
                <a:cs typeface="Arial" pitchFamily="34" charset="0"/>
              </a:rPr>
              <a:t> </a:t>
            </a:r>
            <a:r>
              <a:rPr lang="en-US" sz="2400" dirty="0" err="1">
                <a:latin typeface="Arial" pitchFamily="34" charset="0"/>
                <a:cs typeface="Arial" pitchFamily="34" charset="0"/>
              </a:rPr>
              <a:t>lương</a:t>
            </a:r>
            <a:r>
              <a:rPr lang="en-US" sz="2400" dirty="0">
                <a:latin typeface="Arial" pitchFamily="34" charset="0"/>
                <a:cs typeface="Arial" pitchFamily="34" charset="0"/>
              </a:rPr>
              <a:t> </a:t>
            </a:r>
            <a:r>
              <a:rPr lang="en-US" sz="2400" dirty="0" err="1">
                <a:latin typeface="Arial" pitchFamily="34" charset="0"/>
                <a:cs typeface="Arial" pitchFamily="34" charset="0"/>
              </a:rPr>
              <a:t>tùy</a:t>
            </a:r>
            <a:r>
              <a:rPr lang="en-US" sz="2400" dirty="0">
                <a:latin typeface="Arial" pitchFamily="34" charset="0"/>
                <a:cs typeface="Arial" pitchFamily="34" charset="0"/>
              </a:rPr>
              <a:t> </a:t>
            </a:r>
            <a:r>
              <a:rPr lang="en-US" sz="2400" dirty="0" err="1">
                <a:latin typeface="Arial" pitchFamily="34" charset="0"/>
                <a:cs typeface="Arial" pitchFamily="34" charset="0"/>
              </a:rPr>
              <a:t>từng</a:t>
            </a:r>
            <a:r>
              <a:rPr lang="en-US" sz="2400" dirty="0">
                <a:latin typeface="Arial" pitchFamily="34" charset="0"/>
                <a:cs typeface="Arial" pitchFamily="34" charset="0"/>
              </a:rPr>
              <a:t> </a:t>
            </a:r>
            <a:r>
              <a:rPr lang="en-US" sz="2400" dirty="0" err="1">
                <a:latin typeface="Arial" pitchFamily="34" charset="0"/>
                <a:cs typeface="Arial" pitchFamily="34" charset="0"/>
              </a:rPr>
              <a:t>lý</a:t>
            </a:r>
            <a:r>
              <a:rPr lang="en-US" sz="2400" dirty="0">
                <a:latin typeface="Arial" pitchFamily="34" charset="0"/>
                <a:cs typeface="Arial" pitchFamily="34" charset="0"/>
              </a:rPr>
              <a:t> do </a:t>
            </a:r>
            <a:r>
              <a:rPr lang="en-US" sz="2400" dirty="0" err="1">
                <a:latin typeface="Arial" pitchFamily="34" charset="0"/>
                <a:cs typeface="Arial" pitchFamily="34" charset="0"/>
              </a:rPr>
              <a:t>cụ</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dẫn</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ngừng</a:t>
            </a:r>
            <a:r>
              <a:rPr lang="en-US" sz="2400" dirty="0">
                <a:latin typeface="Arial" pitchFamily="34" charset="0"/>
                <a:cs typeface="Arial" pitchFamily="34" charset="0"/>
              </a:rPr>
              <a:t> </a:t>
            </a:r>
            <a:r>
              <a:rPr lang="en-US" sz="2400" dirty="0" err="1">
                <a:latin typeface="Arial" pitchFamily="34" charset="0"/>
                <a:cs typeface="Arial" pitchFamily="34" charset="0"/>
              </a:rPr>
              <a:t>việc</a:t>
            </a:r>
            <a:endParaRPr lang="en-US" sz="2400" dirty="0">
              <a:solidFill>
                <a:srgbClr val="FFFF00"/>
              </a:solidFill>
              <a:latin typeface="Arial" pitchFamily="34" charset="0"/>
              <a:cs typeface="Arial" pitchFamily="34" charset="0"/>
            </a:endParaRPr>
          </a:p>
        </p:txBody>
      </p:sp>
      <p:sp>
        <p:nvSpPr>
          <p:cNvPr id="6" name="Left Brace 5"/>
          <p:cNvSpPr/>
          <p:nvPr/>
        </p:nvSpPr>
        <p:spPr>
          <a:xfrm>
            <a:off x="3201930" y="1610798"/>
            <a:ext cx="289950" cy="347438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latin typeface="Arial" panose="020B0604020202020204" pitchFamily="34" charset="0"/>
            </a:endParaRPr>
          </a:p>
        </p:txBody>
      </p:sp>
      <p:sp>
        <p:nvSpPr>
          <p:cNvPr id="13" name="Rounded Rectangle 12"/>
          <p:cNvSpPr/>
          <p:nvPr/>
        </p:nvSpPr>
        <p:spPr>
          <a:xfrm>
            <a:off x="3491880" y="1052736"/>
            <a:ext cx="5436096" cy="1116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Do </a:t>
            </a:r>
            <a:r>
              <a:rPr lang="en-US" sz="2400" dirty="0" err="1">
                <a:latin typeface="Arial" pitchFamily="34" charset="0"/>
                <a:cs typeface="Arial" pitchFamily="34" charset="0"/>
              </a:rPr>
              <a:t>lỗi</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a:latin typeface="Arial" pitchFamily="34" charset="0"/>
                <a:cs typeface="Arial" pitchFamily="34" charset="0"/>
              </a:rPr>
              <a:t>đủ</a:t>
            </a:r>
            <a:r>
              <a:rPr lang="en-US" sz="2400" dirty="0">
                <a:latin typeface="Arial" pitchFamily="34" charset="0"/>
                <a:cs typeface="Arial" pitchFamily="34" charset="0"/>
              </a:rPr>
              <a:t> </a:t>
            </a:r>
            <a:r>
              <a:rPr lang="en-US" sz="2400" dirty="0" err="1">
                <a:latin typeface="Arial" pitchFamily="34" charset="0"/>
                <a:cs typeface="Arial" pitchFamily="34" charset="0"/>
              </a:rPr>
              <a:t>lương</a:t>
            </a:r>
            <a:endParaRPr lang="en-US" sz="2400" dirty="0">
              <a:latin typeface="Arial" pitchFamily="34" charset="0"/>
              <a:cs typeface="Arial" pitchFamily="34" charset="0"/>
            </a:endParaRPr>
          </a:p>
        </p:txBody>
      </p:sp>
      <p:sp>
        <p:nvSpPr>
          <p:cNvPr id="14" name="Rounded Rectangle 13"/>
          <p:cNvSpPr/>
          <p:nvPr/>
        </p:nvSpPr>
        <p:spPr>
          <a:xfrm>
            <a:off x="3491880" y="2348880"/>
            <a:ext cx="5436096" cy="1210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Do </a:t>
            </a:r>
            <a:r>
              <a:rPr lang="en-US" sz="2400" dirty="0" err="1">
                <a:latin typeface="Arial" pitchFamily="34" charset="0"/>
                <a:cs typeface="Arial" pitchFamily="34" charset="0"/>
              </a:rPr>
              <a:t>lỗi</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smtClean="0">
                <a:latin typeface="Arial" pitchFamily="34" charset="0"/>
                <a:cs typeface="Arial" pitchFamily="34" charset="0"/>
              </a:rPr>
              <a:t>lương</a:t>
            </a:r>
            <a:endParaRPr lang="en-US" sz="2400" dirty="0">
              <a:latin typeface="Arial" pitchFamily="34" charset="0"/>
              <a:cs typeface="Arial" pitchFamily="34" charset="0"/>
            </a:endParaRPr>
          </a:p>
        </p:txBody>
      </p:sp>
      <p:sp>
        <p:nvSpPr>
          <p:cNvPr id="15" name="Rounded Rectangle 14"/>
          <p:cNvSpPr/>
          <p:nvPr/>
        </p:nvSpPr>
        <p:spPr>
          <a:xfrm>
            <a:off x="3491880" y="3795433"/>
            <a:ext cx="5436096"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Do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cố</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nước</a:t>
            </a:r>
            <a:r>
              <a:rPr lang="en-US" sz="2400" dirty="0">
                <a:latin typeface="Arial" pitchFamily="34" charset="0"/>
                <a:cs typeface="Arial" pitchFamily="34" charset="0"/>
              </a:rPr>
              <a:t> </a:t>
            </a:r>
            <a:r>
              <a:rPr lang="en-US" sz="2400" dirty="0" err="1">
                <a:latin typeface="Arial" pitchFamily="34" charset="0"/>
                <a:cs typeface="Arial" pitchFamily="34" charset="0"/>
              </a:rPr>
              <a:t>mà</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do </a:t>
            </a:r>
            <a:r>
              <a:rPr lang="en-US" sz="2400" dirty="0" err="1">
                <a:latin typeface="Arial" pitchFamily="34" charset="0"/>
                <a:cs typeface="Arial" pitchFamily="34" charset="0"/>
              </a:rPr>
              <a:t>lỗi</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vì</a:t>
            </a:r>
            <a:r>
              <a:rPr lang="en-US" sz="2400" dirty="0">
                <a:latin typeface="Arial" pitchFamily="34" charset="0"/>
                <a:cs typeface="Arial" pitchFamily="34" charset="0"/>
              </a:rPr>
              <a:t> </a:t>
            </a:r>
            <a:r>
              <a:rPr lang="en-US" sz="2400" dirty="0" err="1">
                <a:latin typeface="Arial" pitchFamily="34" charset="0"/>
                <a:cs typeface="Arial" pitchFamily="34" charset="0"/>
              </a:rPr>
              <a:t>lý</a:t>
            </a:r>
            <a:r>
              <a:rPr lang="en-US" sz="2400" dirty="0">
                <a:latin typeface="Arial" pitchFamily="34" charset="0"/>
                <a:cs typeface="Arial" pitchFamily="34" charset="0"/>
              </a:rPr>
              <a:t> do </a:t>
            </a:r>
            <a:r>
              <a:rPr lang="en-US" sz="2400" dirty="0" err="1">
                <a:latin typeface="Arial" pitchFamily="34" charset="0"/>
                <a:cs typeface="Arial" pitchFamily="34" charset="0"/>
              </a:rPr>
              <a:t>bất</a:t>
            </a:r>
            <a:r>
              <a:rPr lang="en-US" sz="2400" dirty="0">
                <a:latin typeface="Arial" pitchFamily="34" charset="0"/>
                <a:cs typeface="Arial" pitchFamily="34" charset="0"/>
              </a:rPr>
              <a:t> </a:t>
            </a:r>
            <a:r>
              <a:rPr lang="en-US" sz="2400" dirty="0" err="1">
                <a:latin typeface="Arial" pitchFamily="34" charset="0"/>
                <a:cs typeface="Arial" pitchFamily="34" charset="0"/>
              </a:rPr>
              <a:t>khả</a:t>
            </a:r>
            <a:r>
              <a:rPr lang="en-US" sz="2400" dirty="0">
                <a:latin typeface="Arial" pitchFamily="34" charset="0"/>
                <a:cs typeface="Arial" pitchFamily="34" charset="0"/>
              </a:rPr>
              <a:t> </a:t>
            </a:r>
            <a:r>
              <a:rPr lang="en-US" sz="2400" dirty="0" err="1">
                <a:latin typeface="Arial" pitchFamily="34" charset="0"/>
                <a:cs typeface="Arial" pitchFamily="34" charset="0"/>
              </a:rPr>
              <a:t>kháng</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tiền</a:t>
            </a:r>
            <a:r>
              <a:rPr lang="en-US" sz="2400" dirty="0">
                <a:latin typeface="Arial" pitchFamily="34" charset="0"/>
                <a:cs typeface="Arial" pitchFamily="34" charset="0"/>
              </a:rPr>
              <a:t> </a:t>
            </a:r>
            <a:r>
              <a:rPr lang="en-US" sz="2400" dirty="0" err="1">
                <a:latin typeface="Arial" pitchFamily="34" charset="0"/>
                <a:cs typeface="Arial" pitchFamily="34" charset="0"/>
              </a:rPr>
              <a:t>lương</a:t>
            </a:r>
            <a:r>
              <a:rPr lang="en-US" sz="2400" dirty="0">
                <a:latin typeface="Arial" pitchFamily="34" charset="0"/>
                <a:cs typeface="Arial" pitchFamily="34" charset="0"/>
              </a:rPr>
              <a:t> do 2 </a:t>
            </a:r>
            <a:r>
              <a:rPr lang="en-US" sz="2400" dirty="0" err="1">
                <a:latin typeface="Arial" pitchFamily="34" charset="0"/>
                <a:cs typeface="Arial" pitchFamily="34" charset="0"/>
              </a:rPr>
              <a:t>bên</a:t>
            </a:r>
            <a:r>
              <a:rPr lang="en-US" sz="2400" dirty="0">
                <a:latin typeface="Arial" pitchFamily="34" charset="0"/>
                <a:cs typeface="Arial" pitchFamily="34" charset="0"/>
              </a:rPr>
              <a:t> </a:t>
            </a:r>
            <a:r>
              <a:rPr lang="en-US" sz="2400" dirty="0" err="1">
                <a:latin typeface="Arial" pitchFamily="34" charset="0"/>
                <a:cs typeface="Arial" pitchFamily="34" charset="0"/>
              </a:rPr>
              <a:t>thỏa</a:t>
            </a:r>
            <a:r>
              <a:rPr lang="en-US" sz="2400" dirty="0">
                <a:latin typeface="Arial" pitchFamily="34" charset="0"/>
                <a:cs typeface="Arial" pitchFamily="34" charset="0"/>
              </a:rPr>
              <a:t> </a:t>
            </a:r>
            <a:r>
              <a:rPr lang="en-US" sz="2400" dirty="0" err="1">
                <a:latin typeface="Arial" pitchFamily="34" charset="0"/>
                <a:cs typeface="Arial" pitchFamily="34" charset="0"/>
              </a:rPr>
              <a:t>thuận</a:t>
            </a:r>
            <a:r>
              <a:rPr lang="en-US" sz="2400" dirty="0">
                <a:latin typeface="Arial" pitchFamily="34" charset="0"/>
                <a:cs typeface="Arial" pitchFamily="34" charset="0"/>
              </a:rPr>
              <a:t> </a:t>
            </a:r>
            <a:r>
              <a:rPr lang="en-US" sz="2400" dirty="0" err="1">
                <a:latin typeface="Arial" pitchFamily="34" charset="0"/>
                <a:cs typeface="Arial" pitchFamily="34" charset="0"/>
              </a:rPr>
              <a:t>nhưng</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thấp</a:t>
            </a:r>
            <a:r>
              <a:rPr lang="en-US" sz="2400" dirty="0">
                <a:latin typeface="Arial" pitchFamily="34" charset="0"/>
                <a:cs typeface="Arial" pitchFamily="34" charset="0"/>
              </a:rPr>
              <a:t> </a:t>
            </a:r>
            <a:r>
              <a:rPr lang="en-US" sz="2400" dirty="0" err="1">
                <a:latin typeface="Arial" pitchFamily="34" charset="0"/>
                <a:cs typeface="Arial" pitchFamily="34" charset="0"/>
              </a:rPr>
              <a:t>hơn</a:t>
            </a:r>
            <a:r>
              <a:rPr lang="en-US" sz="2400" dirty="0">
                <a:latin typeface="Arial" pitchFamily="34" charset="0"/>
                <a:cs typeface="Arial" pitchFamily="34" charset="0"/>
              </a:rPr>
              <a:t> </a:t>
            </a:r>
            <a:r>
              <a:rPr lang="en-US" sz="2400" dirty="0" err="1">
                <a:latin typeface="Arial" pitchFamily="34" charset="0"/>
                <a:cs typeface="Arial" pitchFamily="34" charset="0"/>
              </a:rPr>
              <a:t>mức</a:t>
            </a:r>
            <a:r>
              <a:rPr lang="en-US" sz="2400" dirty="0">
                <a:latin typeface="Arial" pitchFamily="34" charset="0"/>
                <a:cs typeface="Arial" pitchFamily="34" charset="0"/>
              </a:rPr>
              <a:t> </a:t>
            </a:r>
            <a:r>
              <a:rPr lang="en-US" sz="2400" dirty="0" err="1">
                <a:latin typeface="Arial" pitchFamily="34" charset="0"/>
                <a:cs typeface="Arial" pitchFamily="34" charset="0"/>
              </a:rPr>
              <a:t>lương</a:t>
            </a:r>
            <a:r>
              <a:rPr lang="en-US" sz="2400" dirty="0">
                <a:latin typeface="Arial" pitchFamily="34" charset="0"/>
                <a:cs typeface="Arial" pitchFamily="34" charset="0"/>
              </a:rPr>
              <a:t> </a:t>
            </a:r>
            <a:r>
              <a:rPr lang="en-US" sz="2400" dirty="0" err="1">
                <a:latin typeface="Arial" pitchFamily="34" charset="0"/>
                <a:cs typeface="Arial" pitchFamily="34" charset="0"/>
              </a:rPr>
              <a:t>tối</a:t>
            </a:r>
            <a:r>
              <a:rPr lang="en-US" sz="2400" dirty="0">
                <a:latin typeface="Arial" pitchFamily="34" charset="0"/>
                <a:cs typeface="Arial" pitchFamily="34" charset="0"/>
              </a:rPr>
              <a:t> </a:t>
            </a:r>
            <a:r>
              <a:rPr lang="en-US" sz="2400" dirty="0" err="1">
                <a:latin typeface="Arial" pitchFamily="34" charset="0"/>
                <a:cs typeface="Arial" pitchFamily="34" charset="0"/>
              </a:rPr>
              <a:t>thiểu</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482821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4.5. </a:t>
            </a:r>
            <a:r>
              <a:rPr lang="en-US" sz="2800" b="1" dirty="0" err="1">
                <a:effectLst/>
              </a:rPr>
              <a:t>Bảo</a:t>
            </a:r>
            <a:r>
              <a:rPr lang="en-US" sz="2800" b="1" dirty="0">
                <a:effectLst/>
              </a:rPr>
              <a:t> </a:t>
            </a:r>
            <a:r>
              <a:rPr lang="en-US" sz="2800" b="1" dirty="0" err="1">
                <a:effectLst/>
              </a:rPr>
              <a:t>hiểm</a:t>
            </a:r>
            <a:r>
              <a:rPr lang="en-US" sz="2800" b="1" dirty="0">
                <a:effectLst/>
              </a:rPr>
              <a:t> </a:t>
            </a:r>
            <a:r>
              <a:rPr lang="en-US" sz="2800" b="1" dirty="0" err="1">
                <a:effectLst/>
              </a:rPr>
              <a:t>xã</a:t>
            </a:r>
            <a:r>
              <a:rPr lang="en-US" sz="2800" b="1" dirty="0">
                <a:effectLst/>
              </a:rPr>
              <a:t> </a:t>
            </a:r>
            <a:r>
              <a:rPr lang="en-US" sz="2800" b="1" dirty="0" err="1">
                <a:effectLst/>
              </a:rPr>
              <a:t>hội</a:t>
            </a:r>
            <a:endParaRPr lang="en-US" sz="2800" b="1" dirty="0">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35</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4" name="Rectangle 3"/>
          <p:cNvSpPr/>
          <p:nvPr/>
        </p:nvSpPr>
        <p:spPr>
          <a:xfrm>
            <a:off x="680952" y="1142987"/>
            <a:ext cx="3024336" cy="5400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thế</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bù</a:t>
            </a:r>
            <a:r>
              <a:rPr lang="en-US" sz="2400" dirty="0">
                <a:latin typeface="Arial" pitchFamily="34" charset="0"/>
                <a:cs typeface="Arial" pitchFamily="34" charset="0"/>
              </a:rPr>
              <a:t> </a:t>
            </a:r>
            <a:r>
              <a:rPr lang="en-US" sz="2400" dirty="0" err="1">
                <a:latin typeface="Arial" pitchFamily="34" charset="0"/>
                <a:cs typeface="Arial" pitchFamily="34" charset="0"/>
              </a:rPr>
              <a:t>đắp</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phần</a:t>
            </a:r>
            <a:r>
              <a:rPr lang="en-US" sz="2400" dirty="0">
                <a:latin typeface="Arial" pitchFamily="34" charset="0"/>
                <a:cs typeface="Arial" pitchFamily="34" charset="0"/>
              </a:rPr>
              <a:t> </a:t>
            </a:r>
            <a:r>
              <a:rPr lang="en-US" sz="2400" dirty="0" err="1">
                <a:latin typeface="Arial" pitchFamily="34" charset="0"/>
                <a:cs typeface="Arial" pitchFamily="34" charset="0"/>
              </a:rPr>
              <a:t>thu</a:t>
            </a:r>
            <a:r>
              <a:rPr lang="en-US" sz="2400" dirty="0">
                <a:latin typeface="Arial" pitchFamily="34" charset="0"/>
                <a:cs typeface="Arial" pitchFamily="34" charset="0"/>
              </a:rPr>
              <a:t> </a:t>
            </a:r>
            <a:r>
              <a:rPr lang="en-US" sz="2400" dirty="0" err="1">
                <a:latin typeface="Arial" pitchFamily="34" charset="0"/>
                <a:cs typeface="Arial" pitchFamily="34" charset="0"/>
              </a:rPr>
              <a:t>nhập</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bị</a:t>
            </a:r>
            <a:r>
              <a:rPr lang="en-US" sz="2400" dirty="0">
                <a:latin typeface="Arial" pitchFamily="34" charset="0"/>
                <a:cs typeface="Arial" pitchFamily="34" charset="0"/>
              </a:rPr>
              <a:t> </a:t>
            </a:r>
            <a:r>
              <a:rPr lang="en-US" sz="2400" dirty="0" err="1">
                <a:latin typeface="Arial" pitchFamily="34" charset="0"/>
                <a:cs typeface="Arial" pitchFamily="34" charset="0"/>
              </a:rPr>
              <a:t>giảm</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mất</a:t>
            </a:r>
            <a:r>
              <a:rPr lang="en-US" sz="2400" dirty="0">
                <a:latin typeface="Arial" pitchFamily="34" charset="0"/>
                <a:cs typeface="Arial" pitchFamily="34" charset="0"/>
              </a:rPr>
              <a:t> </a:t>
            </a:r>
            <a:r>
              <a:rPr lang="en-US" sz="2400" dirty="0" err="1">
                <a:latin typeface="Arial" pitchFamily="34" charset="0"/>
                <a:cs typeface="Arial" pitchFamily="34" charset="0"/>
              </a:rPr>
              <a:t>thu</a:t>
            </a:r>
            <a:r>
              <a:rPr lang="en-US" sz="2400" dirty="0">
                <a:latin typeface="Arial" pitchFamily="34" charset="0"/>
                <a:cs typeface="Arial" pitchFamily="34" charset="0"/>
              </a:rPr>
              <a:t> </a:t>
            </a:r>
            <a:r>
              <a:rPr lang="en-US" sz="2400" dirty="0" err="1">
                <a:latin typeface="Arial" pitchFamily="34" charset="0"/>
                <a:cs typeface="Arial" pitchFamily="34" charset="0"/>
              </a:rPr>
              <a:t>nhập</a:t>
            </a:r>
            <a:r>
              <a:rPr lang="en-US" sz="2400" dirty="0">
                <a:latin typeface="Arial" pitchFamily="34" charset="0"/>
                <a:cs typeface="Arial" pitchFamily="34" charset="0"/>
              </a:rPr>
              <a:t> do </a:t>
            </a:r>
            <a:r>
              <a:rPr lang="en-US" sz="2400" dirty="0" err="1">
                <a:latin typeface="Arial" pitchFamily="34" charset="0"/>
                <a:cs typeface="Arial" pitchFamily="34" charset="0"/>
              </a:rPr>
              <a:t>ốm</a:t>
            </a:r>
            <a:r>
              <a:rPr lang="en-US" sz="2400" dirty="0">
                <a:latin typeface="Arial" pitchFamily="34" charset="0"/>
                <a:cs typeface="Arial" pitchFamily="34" charset="0"/>
              </a:rPr>
              <a:t> </a:t>
            </a:r>
            <a:r>
              <a:rPr lang="en-US" sz="2400" dirty="0" err="1">
                <a:latin typeface="Arial" pitchFamily="34" charset="0"/>
                <a:cs typeface="Arial" pitchFamily="34" charset="0"/>
              </a:rPr>
              <a:t>đau</a:t>
            </a:r>
            <a:r>
              <a:rPr lang="en-US" sz="2400" dirty="0">
                <a:latin typeface="Arial" pitchFamily="34" charset="0"/>
                <a:cs typeface="Arial" pitchFamily="34" charset="0"/>
              </a:rPr>
              <a:t>, </a:t>
            </a:r>
            <a:r>
              <a:rPr lang="en-US" sz="2400" dirty="0" err="1">
                <a:latin typeface="Arial" pitchFamily="34" charset="0"/>
                <a:cs typeface="Arial" pitchFamily="34" charset="0"/>
              </a:rPr>
              <a:t>thai</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tai </a:t>
            </a:r>
            <a:r>
              <a:rPr lang="en-US" sz="2400" dirty="0" err="1">
                <a:latin typeface="Arial" pitchFamily="34" charset="0"/>
                <a:cs typeface="Arial" pitchFamily="34" charset="0"/>
              </a:rPr>
              <a:t>nạn</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bệnh</a:t>
            </a:r>
            <a:r>
              <a:rPr lang="en-US" sz="2400" dirty="0">
                <a:latin typeface="Arial" pitchFamily="34" charset="0"/>
                <a:cs typeface="Arial" pitchFamily="34" charset="0"/>
              </a:rPr>
              <a:t> </a:t>
            </a:r>
            <a:r>
              <a:rPr lang="en-US" sz="2400" dirty="0" err="1">
                <a:latin typeface="Arial" pitchFamily="34" charset="0"/>
                <a:cs typeface="Arial" pitchFamily="34" charset="0"/>
              </a:rPr>
              <a:t>nghề</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a:t>
            </a:r>
            <a:r>
              <a:rPr lang="en-US" sz="2400" dirty="0" err="1">
                <a:latin typeface="Arial" pitchFamily="34" charset="0"/>
                <a:cs typeface="Arial" pitchFamily="34" charset="0"/>
              </a:rPr>
              <a:t>thất</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a:t>
            </a:r>
            <a:r>
              <a:rPr lang="en-US" sz="2400" dirty="0" err="1">
                <a:latin typeface="Arial" pitchFamily="34" charset="0"/>
                <a:cs typeface="Arial" pitchFamily="34" charset="0"/>
              </a:rPr>
              <a:t>hết</a:t>
            </a:r>
            <a:r>
              <a:rPr lang="en-US" sz="2400" dirty="0">
                <a:latin typeface="Arial" pitchFamily="34" charset="0"/>
                <a:cs typeface="Arial" pitchFamily="34" charset="0"/>
              </a:rPr>
              <a:t> </a:t>
            </a:r>
            <a:r>
              <a:rPr lang="en-US" sz="2400" dirty="0" err="1">
                <a:latin typeface="Arial" pitchFamily="34" charset="0"/>
                <a:cs typeface="Arial" pitchFamily="34" charset="0"/>
              </a:rPr>
              <a:t>tuổi</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chết</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sở </a:t>
            </a:r>
            <a:r>
              <a:rPr lang="en-US" sz="2400" dirty="0" err="1">
                <a:latin typeface="Arial" pitchFamily="34" charset="0"/>
                <a:cs typeface="Arial" pitchFamily="34" charset="0"/>
              </a:rPr>
              <a:t>đóng</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quỹ</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hiểm</a:t>
            </a:r>
            <a:r>
              <a:rPr lang="en-US" sz="2400" dirty="0">
                <a:latin typeface="Arial" pitchFamily="34" charset="0"/>
                <a:cs typeface="Arial" pitchFamily="34" charset="0"/>
              </a:rPr>
              <a:t> </a:t>
            </a:r>
            <a:r>
              <a:rPr lang="en-US" sz="2400" dirty="0" err="1">
                <a:latin typeface="Arial" pitchFamily="34" charset="0"/>
                <a:cs typeface="Arial" pitchFamily="34" charset="0"/>
              </a:rPr>
              <a:t>xã</a:t>
            </a:r>
            <a:r>
              <a:rPr lang="en-US" sz="2400" dirty="0">
                <a:latin typeface="Arial" pitchFamily="34" charset="0"/>
                <a:cs typeface="Arial" pitchFamily="34" charset="0"/>
              </a:rPr>
              <a:t> </a:t>
            </a:r>
            <a:r>
              <a:rPr lang="en-US" sz="2400" dirty="0" err="1">
                <a:latin typeface="Arial" pitchFamily="34" charset="0"/>
                <a:cs typeface="Arial" pitchFamily="34" charset="0"/>
              </a:rPr>
              <a:t>hội</a:t>
            </a:r>
            <a:endParaRPr lang="en-US" sz="2400" dirty="0">
              <a:latin typeface="Arial" pitchFamily="34" charset="0"/>
              <a:cs typeface="Arial" pitchFamily="34" charset="0"/>
            </a:endParaRPr>
          </a:p>
        </p:txBody>
      </p:sp>
      <p:sp>
        <p:nvSpPr>
          <p:cNvPr id="5" name="Rounded Rectangle 4"/>
          <p:cNvSpPr/>
          <p:nvPr/>
        </p:nvSpPr>
        <p:spPr>
          <a:xfrm>
            <a:off x="4895176" y="1084076"/>
            <a:ext cx="3528392" cy="54229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latin typeface="Arial" pitchFamily="34" charset="0"/>
                <a:cs typeface="Arial" pitchFamily="34" charset="0"/>
              </a:rPr>
              <a:t>Các</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loại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bảo</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hiểm</a:t>
            </a:r>
            <a:r>
              <a:rPr lang="en-US" sz="3600" dirty="0" smtClean="0">
                <a:latin typeface="Arial" pitchFamily="34" charset="0"/>
                <a:cs typeface="Arial" pitchFamily="34" charset="0"/>
              </a:rPr>
              <a:t>: </a:t>
            </a:r>
            <a:r>
              <a:rPr lang="en-US" sz="3600" dirty="0" err="1">
                <a:latin typeface="Arial" pitchFamily="34" charset="0"/>
                <a:cs typeface="Arial" pitchFamily="34" charset="0"/>
              </a:rPr>
              <a:t>Bảo</a:t>
            </a:r>
            <a:r>
              <a:rPr lang="en-US" sz="3600" dirty="0">
                <a:latin typeface="Arial" pitchFamily="34" charset="0"/>
                <a:cs typeface="Arial" pitchFamily="34" charset="0"/>
              </a:rPr>
              <a:t> </a:t>
            </a:r>
            <a:r>
              <a:rPr lang="en-US" sz="3600" dirty="0" err="1">
                <a:latin typeface="Arial" pitchFamily="34" charset="0"/>
                <a:cs typeface="Arial" pitchFamily="34" charset="0"/>
              </a:rPr>
              <a:t>hiểm</a:t>
            </a:r>
            <a:r>
              <a:rPr lang="en-US" sz="3600" dirty="0">
                <a:latin typeface="Arial" pitchFamily="34" charset="0"/>
                <a:cs typeface="Arial" pitchFamily="34" charset="0"/>
              </a:rPr>
              <a:t> </a:t>
            </a:r>
            <a:r>
              <a:rPr lang="en-US" sz="3600" dirty="0" err="1">
                <a:latin typeface="Arial" pitchFamily="34" charset="0"/>
                <a:cs typeface="Arial" pitchFamily="34" charset="0"/>
              </a:rPr>
              <a:t>xã</a:t>
            </a:r>
            <a:r>
              <a:rPr lang="en-US" sz="3600" dirty="0">
                <a:latin typeface="Arial" pitchFamily="34" charset="0"/>
                <a:cs typeface="Arial" pitchFamily="34" charset="0"/>
              </a:rPr>
              <a:t> </a:t>
            </a:r>
            <a:r>
              <a:rPr lang="en-US" sz="3600" dirty="0" err="1">
                <a:latin typeface="Arial" pitchFamily="34" charset="0"/>
                <a:cs typeface="Arial" pitchFamily="34" charset="0"/>
              </a:rPr>
              <a:t>hội</a:t>
            </a:r>
            <a:r>
              <a:rPr lang="en-US" sz="3600" dirty="0">
                <a:latin typeface="Arial" pitchFamily="34" charset="0"/>
                <a:cs typeface="Arial" pitchFamily="34" charset="0"/>
              </a:rPr>
              <a:t> </a:t>
            </a:r>
            <a:r>
              <a:rPr lang="en-US" sz="3600" dirty="0" err="1">
                <a:latin typeface="Arial" pitchFamily="34" charset="0"/>
                <a:cs typeface="Arial" pitchFamily="34" charset="0"/>
              </a:rPr>
              <a:t>bắt</a:t>
            </a:r>
            <a:r>
              <a:rPr lang="en-US" sz="3600" dirty="0">
                <a:latin typeface="Arial" pitchFamily="34" charset="0"/>
                <a:cs typeface="Arial" pitchFamily="34" charset="0"/>
              </a:rPr>
              <a:t> </a:t>
            </a:r>
            <a:r>
              <a:rPr lang="en-US" sz="3600" dirty="0" err="1" smtClean="0">
                <a:latin typeface="Arial" pitchFamily="34" charset="0"/>
                <a:cs typeface="Arial" pitchFamily="34" charset="0"/>
              </a:rPr>
              <a:t>buộc</a:t>
            </a:r>
            <a:r>
              <a:rPr lang="en-US" sz="3600" dirty="0" smtClean="0">
                <a:latin typeface="Arial" pitchFamily="34" charset="0"/>
                <a:cs typeface="Arial" pitchFamily="34" charset="0"/>
              </a:rPr>
              <a:t>; </a:t>
            </a:r>
            <a:r>
              <a:rPr lang="en-US" sz="3600" dirty="0" err="1">
                <a:latin typeface="Arial" pitchFamily="34" charset="0"/>
                <a:cs typeface="Arial" pitchFamily="34" charset="0"/>
              </a:rPr>
              <a:t>Bảo</a:t>
            </a:r>
            <a:r>
              <a:rPr lang="en-US" sz="3600" dirty="0">
                <a:latin typeface="Arial" pitchFamily="34" charset="0"/>
                <a:cs typeface="Arial" pitchFamily="34" charset="0"/>
              </a:rPr>
              <a:t> </a:t>
            </a:r>
            <a:r>
              <a:rPr lang="en-US" sz="3600" dirty="0" err="1">
                <a:latin typeface="Arial" pitchFamily="34" charset="0"/>
                <a:cs typeface="Arial" pitchFamily="34" charset="0"/>
              </a:rPr>
              <a:t>hiểm</a:t>
            </a:r>
            <a:r>
              <a:rPr lang="en-US" sz="3600" dirty="0">
                <a:latin typeface="Arial" pitchFamily="34" charset="0"/>
                <a:cs typeface="Arial" pitchFamily="34" charset="0"/>
              </a:rPr>
              <a:t> </a:t>
            </a:r>
            <a:r>
              <a:rPr lang="en-US" sz="3600" dirty="0" err="1">
                <a:latin typeface="Arial" pitchFamily="34" charset="0"/>
                <a:cs typeface="Arial" pitchFamily="34" charset="0"/>
              </a:rPr>
              <a:t>xã</a:t>
            </a:r>
            <a:r>
              <a:rPr lang="en-US" sz="3600" dirty="0">
                <a:latin typeface="Arial" pitchFamily="34" charset="0"/>
                <a:cs typeface="Arial" pitchFamily="34" charset="0"/>
              </a:rPr>
              <a:t> </a:t>
            </a:r>
            <a:r>
              <a:rPr lang="en-US" sz="3600" dirty="0" err="1">
                <a:latin typeface="Arial" pitchFamily="34" charset="0"/>
                <a:cs typeface="Arial" pitchFamily="34" charset="0"/>
              </a:rPr>
              <a:t>hội</a:t>
            </a:r>
            <a:r>
              <a:rPr lang="en-US" sz="3600" dirty="0">
                <a:latin typeface="Arial" pitchFamily="34" charset="0"/>
                <a:cs typeface="Arial" pitchFamily="34" charset="0"/>
              </a:rPr>
              <a:t> </a:t>
            </a:r>
            <a:r>
              <a:rPr lang="en-US" sz="3600" dirty="0" err="1">
                <a:latin typeface="Arial" pitchFamily="34" charset="0"/>
                <a:cs typeface="Arial" pitchFamily="34" charset="0"/>
              </a:rPr>
              <a:t>tự</a:t>
            </a:r>
            <a:r>
              <a:rPr lang="en-US" sz="3600" dirty="0">
                <a:latin typeface="Arial" pitchFamily="34" charset="0"/>
                <a:cs typeface="Arial" pitchFamily="34" charset="0"/>
              </a:rPr>
              <a:t> </a:t>
            </a:r>
            <a:r>
              <a:rPr lang="en-US" sz="3600" dirty="0" err="1" smtClean="0">
                <a:latin typeface="Arial" pitchFamily="34" charset="0"/>
                <a:cs typeface="Arial" pitchFamily="34" charset="0"/>
              </a:rPr>
              <a:t>nguyện</a:t>
            </a:r>
            <a:endParaRPr lang="en-US" sz="3600" dirty="0">
              <a:latin typeface="Arial" pitchFamily="34" charset="0"/>
              <a:cs typeface="Arial" pitchFamily="34" charset="0"/>
            </a:endParaRPr>
          </a:p>
        </p:txBody>
      </p:sp>
      <p:sp>
        <p:nvSpPr>
          <p:cNvPr id="13" name="Left-Right Arrow 12"/>
          <p:cNvSpPr/>
          <p:nvPr/>
        </p:nvSpPr>
        <p:spPr>
          <a:xfrm>
            <a:off x="3779488" y="3553939"/>
            <a:ext cx="1080120" cy="2893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556567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91264" cy="713647"/>
          </a:xfrm>
        </p:spPr>
        <p:txBody>
          <a:bodyPr>
            <a:normAutofit fontScale="90000"/>
          </a:bodyPr>
          <a:lstStyle/>
          <a:p>
            <a:r>
              <a:rPr lang="en-US" b="1" dirty="0" err="1" smtClean="0"/>
              <a:t>Bảo</a:t>
            </a:r>
            <a:r>
              <a:rPr lang="en-US" b="1" dirty="0" smtClean="0"/>
              <a:t> </a:t>
            </a:r>
            <a:r>
              <a:rPr lang="en-US" b="1" dirty="0" err="1" smtClean="0"/>
              <a:t>hiểm</a:t>
            </a:r>
            <a:r>
              <a:rPr lang="en-US" b="1" dirty="0" smtClean="0"/>
              <a:t> </a:t>
            </a:r>
            <a:r>
              <a:rPr lang="en-US" b="1" dirty="0" err="1" smtClean="0"/>
              <a:t>xã</a:t>
            </a:r>
            <a:r>
              <a:rPr lang="en-US" b="1" dirty="0" smtClean="0"/>
              <a:t> </a:t>
            </a:r>
            <a:r>
              <a:rPr lang="en-US" b="1" dirty="0" err="1" smtClean="0"/>
              <a:t>hội</a:t>
            </a:r>
            <a:r>
              <a:rPr lang="en-US" b="1" dirty="0" smtClean="0"/>
              <a:t> </a:t>
            </a:r>
            <a:r>
              <a:rPr lang="en-US" b="1" dirty="0" err="1" smtClean="0"/>
              <a:t>bắt</a:t>
            </a:r>
            <a:r>
              <a:rPr lang="en-US" b="1" dirty="0" smtClean="0"/>
              <a:t> </a:t>
            </a:r>
            <a:r>
              <a:rPr lang="en-US" b="1" dirty="0" err="1" smtClean="0"/>
              <a:t>buộc</a:t>
            </a:r>
            <a:endParaRPr lang="en-US" b="1" dirty="0"/>
          </a:p>
        </p:txBody>
      </p:sp>
      <p:sp>
        <p:nvSpPr>
          <p:cNvPr id="8" name="Content Placeholder 7"/>
          <p:cNvSpPr>
            <a:spLocks noGrp="1"/>
          </p:cNvSpPr>
          <p:nvPr>
            <p:ph idx="1"/>
          </p:nvPr>
        </p:nvSpPr>
        <p:spPr>
          <a:xfrm>
            <a:off x="457199" y="1196752"/>
            <a:ext cx="4727576" cy="5258056"/>
          </a:xfrm>
        </p:spPr>
        <p:txBody>
          <a:bodyPr/>
          <a:lstStyle/>
          <a:p>
            <a:r>
              <a:rPr lang="vi-VN" b="1" i="1" dirty="0" smtClean="0">
                <a:solidFill>
                  <a:srgbClr val="FFFF00"/>
                </a:solidFill>
              </a:rPr>
              <a:t>Đối tượng đóng</a:t>
            </a:r>
          </a:p>
          <a:p>
            <a:pPr>
              <a:buFont typeface="Wingdings" panose="05000000000000000000" pitchFamily="2" charset="2"/>
              <a:buChar char="§"/>
            </a:pPr>
            <a:r>
              <a:rPr lang="vi-VN" dirty="0" smtClean="0"/>
              <a:t>Công chức, viên chức, người làm việc không chuyên trách cấp xã, người làm việc theo các loại hợp đồng lao động</a:t>
            </a:r>
          </a:p>
          <a:p>
            <a:pPr>
              <a:buFont typeface="Wingdings" panose="05000000000000000000" pitchFamily="2" charset="2"/>
              <a:buChar char="§"/>
            </a:pPr>
            <a:r>
              <a:rPr lang="vi-VN" dirty="0" smtClean="0"/>
              <a:t>Người sử dụng lao động</a:t>
            </a:r>
            <a:endParaRPr lang="en-US" dirty="0"/>
          </a:p>
        </p:txBody>
      </p:sp>
      <p:sp>
        <p:nvSpPr>
          <p:cNvPr id="5" name="Slide Number Placeholder 4"/>
          <p:cNvSpPr>
            <a:spLocks noGrp="1"/>
          </p:cNvSpPr>
          <p:nvPr>
            <p:ph type="sldNum" sz="quarter" idx="12"/>
          </p:nvPr>
        </p:nvSpPr>
        <p:spPr/>
        <p:txBody>
          <a:bodyPr/>
          <a:lstStyle/>
          <a:p>
            <a:fld id="{65E4059A-0AFE-4B63-9A58-E52E626E316B}" type="slidenum">
              <a:rPr lang="en-US" smtClean="0"/>
              <a:pPr/>
              <a:t>36</a:t>
            </a:fld>
            <a:endParaRPr lang="en-US"/>
          </a:p>
        </p:txBody>
      </p:sp>
      <p:sp>
        <p:nvSpPr>
          <p:cNvPr id="9" name="Content Placeholder 8"/>
          <p:cNvSpPr>
            <a:spLocks noGrp="1"/>
          </p:cNvSpPr>
          <p:nvPr>
            <p:ph sz="half" idx="4294967295"/>
          </p:nvPr>
        </p:nvSpPr>
        <p:spPr>
          <a:xfrm>
            <a:off x="5184775" y="1196751"/>
            <a:ext cx="3707705" cy="4357911"/>
          </a:xfrm>
        </p:spPr>
        <p:txBody>
          <a:bodyPr/>
          <a:lstStyle/>
          <a:p>
            <a:r>
              <a:rPr lang="vi-VN" b="1" i="1" dirty="0" smtClean="0">
                <a:solidFill>
                  <a:srgbClr val="FFFF00"/>
                </a:solidFill>
              </a:rPr>
              <a:t>Mức đóng</a:t>
            </a:r>
          </a:p>
          <a:p>
            <a:pPr marL="64008" indent="0">
              <a:buNone/>
            </a:pPr>
            <a:r>
              <a:rPr lang="vi-VN" dirty="0" smtClean="0"/>
              <a:t>Người lao động: 8%</a:t>
            </a:r>
          </a:p>
          <a:p>
            <a:pPr marL="64008" indent="0">
              <a:buNone/>
            </a:pPr>
            <a:r>
              <a:rPr lang="vi-VN" dirty="0" smtClean="0"/>
              <a:t>Người sử dụng lao động :17,5%</a:t>
            </a:r>
            <a:endParaRPr lang="vi-VN" dirty="0"/>
          </a:p>
        </p:txBody>
      </p:sp>
      <p:sp>
        <p:nvSpPr>
          <p:cNvPr id="10" name="Rounded Rectangle 9"/>
          <p:cNvSpPr/>
          <p:nvPr/>
        </p:nvSpPr>
        <p:spPr>
          <a:xfrm>
            <a:off x="971600" y="5301208"/>
            <a:ext cx="7776864" cy="1058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FFFF00"/>
                </a:solidFill>
                <a:latin typeface="Arial" panose="020B0604020202020204" pitchFamily="34" charset="0"/>
                <a:cs typeface="Arial" panose="020B0604020202020204" pitchFamily="34" charset="0"/>
              </a:rPr>
              <a:t>Các khoản là căn cứ đóng BHXH: lương, phụ cấp và các khoản thu nhập bổ sung khác</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650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6139" y="116632"/>
            <a:ext cx="8686800" cy="1399032"/>
          </a:xfrm>
        </p:spPr>
        <p:txBody>
          <a:bodyPr>
            <a:normAutofit/>
          </a:bodyPr>
          <a:lstStyle/>
          <a:p>
            <a:r>
              <a:rPr lang="vi-VN" sz="3600" dirty="0" smtClean="0"/>
              <a:t>Khi đóng BHXH bắt buộc, người lao động được hưởng những chế độ sau:</a:t>
            </a:r>
            <a:endParaRPr lang="en-US" sz="3600" dirty="0"/>
          </a:p>
        </p:txBody>
      </p:sp>
      <p:sp>
        <p:nvSpPr>
          <p:cNvPr id="6" name="Slide Number Placeholder 5"/>
          <p:cNvSpPr>
            <a:spLocks noGrp="1"/>
          </p:cNvSpPr>
          <p:nvPr>
            <p:ph type="sldNum" sz="quarter" idx="12"/>
          </p:nvPr>
        </p:nvSpPr>
        <p:spPr/>
        <p:txBody>
          <a:bodyPr/>
          <a:lstStyle/>
          <a:p>
            <a:fld id="{01E2664C-A4A6-4EBE-A74D-9522C853D32B}" type="slidenum">
              <a:rPr lang="en-US" smtClean="0"/>
              <a:pPr/>
              <a:t>37</a:t>
            </a:fld>
            <a:endParaRPr lang="en-US"/>
          </a:p>
        </p:txBody>
      </p:sp>
      <p:graphicFrame>
        <p:nvGraphicFramePr>
          <p:cNvPr id="8" name="Diagram 7"/>
          <p:cNvGraphicFramePr/>
          <p:nvPr>
            <p:extLst>
              <p:ext uri="{D42A27DB-BD31-4B8C-83A1-F6EECF244321}">
                <p14:modId xmlns:p14="http://schemas.microsoft.com/office/powerpoint/2010/main" val="3013004580"/>
              </p:ext>
            </p:extLst>
          </p:nvPr>
        </p:nvGraphicFramePr>
        <p:xfrm>
          <a:off x="447071" y="1268761"/>
          <a:ext cx="8424936" cy="521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4125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4.6. </a:t>
            </a:r>
            <a:r>
              <a:rPr lang="en-US" sz="2800" b="1" dirty="0" err="1">
                <a:effectLst/>
              </a:rPr>
              <a:t>Thời</a:t>
            </a:r>
            <a:r>
              <a:rPr lang="en-US" sz="2800" b="1" dirty="0">
                <a:effectLst/>
              </a:rPr>
              <a:t> </a:t>
            </a:r>
            <a:r>
              <a:rPr lang="en-US" sz="2800" b="1" dirty="0" err="1">
                <a:effectLst/>
              </a:rPr>
              <a:t>gian</a:t>
            </a:r>
            <a:r>
              <a:rPr lang="en-US" sz="2800" b="1" dirty="0">
                <a:effectLst/>
              </a:rPr>
              <a:t> </a:t>
            </a:r>
            <a:r>
              <a:rPr lang="en-US" sz="2800" b="1" dirty="0" err="1">
                <a:effectLst/>
              </a:rPr>
              <a:t>làm</a:t>
            </a:r>
            <a:r>
              <a:rPr lang="en-US" sz="2800" b="1" dirty="0">
                <a:effectLst/>
              </a:rPr>
              <a:t> </a:t>
            </a:r>
            <a:r>
              <a:rPr lang="en-US" sz="2800" b="1" dirty="0" err="1">
                <a:effectLst/>
              </a:rPr>
              <a:t>việc</a:t>
            </a:r>
            <a:r>
              <a:rPr lang="en-US" sz="2800" b="1" dirty="0">
                <a:effectLst/>
              </a:rPr>
              <a:t>, </a:t>
            </a:r>
            <a:r>
              <a:rPr lang="en-US" sz="2800" b="1" dirty="0" err="1">
                <a:effectLst/>
              </a:rPr>
              <a:t>thời</a:t>
            </a:r>
            <a:r>
              <a:rPr lang="en-US" sz="2800" b="1" dirty="0">
                <a:effectLst/>
              </a:rPr>
              <a:t> </a:t>
            </a:r>
            <a:r>
              <a:rPr lang="en-US" sz="2800" b="1" dirty="0" err="1">
                <a:effectLst/>
              </a:rPr>
              <a:t>gian</a:t>
            </a:r>
            <a:r>
              <a:rPr lang="en-US" sz="2800" b="1" dirty="0">
                <a:effectLst/>
              </a:rPr>
              <a:t> </a:t>
            </a:r>
            <a:r>
              <a:rPr lang="en-US" sz="2800" b="1" dirty="0" err="1">
                <a:effectLst/>
              </a:rPr>
              <a:t>nghỉ</a:t>
            </a:r>
            <a:r>
              <a:rPr lang="en-US" sz="2800" b="1" dirty="0">
                <a:effectLst/>
              </a:rPr>
              <a:t> </a:t>
            </a:r>
            <a:r>
              <a:rPr lang="en-US" sz="2800" b="1" dirty="0" err="1">
                <a:effectLst/>
              </a:rPr>
              <a:t>ngơi</a:t>
            </a:r>
            <a:endParaRPr lang="en-US" sz="2800" b="1" dirty="0">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38</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4" name="Rectangle 3"/>
          <p:cNvSpPr/>
          <p:nvPr/>
        </p:nvSpPr>
        <p:spPr>
          <a:xfrm>
            <a:off x="323528" y="1257611"/>
            <a:ext cx="1512168" cy="121887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việc</a:t>
            </a:r>
            <a:endParaRPr lang="en-US" sz="2400" dirty="0">
              <a:latin typeface="Arial" pitchFamily="34" charset="0"/>
              <a:cs typeface="Arial" pitchFamily="34" charset="0"/>
            </a:endParaRPr>
          </a:p>
        </p:txBody>
      </p:sp>
      <p:sp>
        <p:nvSpPr>
          <p:cNvPr id="5" name="Rounded Rectangle 4"/>
          <p:cNvSpPr/>
          <p:nvPr/>
        </p:nvSpPr>
        <p:spPr>
          <a:xfrm>
            <a:off x="2129732" y="955546"/>
            <a:ext cx="6798243" cy="157891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gian</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chuẩn</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kiện</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bình</a:t>
            </a:r>
            <a:r>
              <a:rPr lang="en-US" sz="2400" dirty="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08 </a:t>
            </a:r>
            <a:r>
              <a:rPr lang="en-US" sz="2400" dirty="0" err="1">
                <a:latin typeface="Arial" pitchFamily="34" charset="0"/>
                <a:cs typeface="Arial" pitchFamily="34" charset="0"/>
              </a:rPr>
              <a:t>giờ</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01 </a:t>
            </a:r>
            <a:r>
              <a:rPr lang="en-US" sz="2400" dirty="0" err="1">
                <a:latin typeface="Arial" pitchFamily="34" charset="0"/>
                <a:cs typeface="Arial" pitchFamily="34" charset="0"/>
              </a:rPr>
              <a:t>ngày</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48 </a:t>
            </a:r>
            <a:r>
              <a:rPr lang="en-US" sz="2400" dirty="0" err="1">
                <a:latin typeface="Arial" pitchFamily="34" charset="0"/>
                <a:cs typeface="Arial" pitchFamily="34" charset="0"/>
              </a:rPr>
              <a:t>giờ</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01 </a:t>
            </a:r>
            <a:r>
              <a:rPr lang="en-US" sz="2400" dirty="0" err="1">
                <a:latin typeface="Arial" pitchFamily="34" charset="0"/>
                <a:cs typeface="Arial" pitchFamily="34" charset="0"/>
              </a:rPr>
              <a:t>tuần</a:t>
            </a:r>
            <a:endParaRPr lang="en-US" sz="2400" dirty="0">
              <a:latin typeface="Arial" pitchFamily="34" charset="0"/>
              <a:cs typeface="Arial" pitchFamily="34" charset="0"/>
            </a:endParaRPr>
          </a:p>
        </p:txBody>
      </p:sp>
      <p:sp>
        <p:nvSpPr>
          <p:cNvPr id="6" name="Left-Right Arrow 5"/>
          <p:cNvSpPr/>
          <p:nvPr/>
        </p:nvSpPr>
        <p:spPr>
          <a:xfrm>
            <a:off x="1841701" y="1745003"/>
            <a:ext cx="288032" cy="1413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p:cNvSpPr/>
          <p:nvPr/>
        </p:nvSpPr>
        <p:spPr>
          <a:xfrm>
            <a:off x="323528" y="3071488"/>
            <a:ext cx="1512168" cy="121887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thêm</a:t>
            </a:r>
            <a:endParaRPr lang="en-US" sz="2400" dirty="0">
              <a:latin typeface="Arial" pitchFamily="34" charset="0"/>
              <a:cs typeface="Arial" pitchFamily="34" charset="0"/>
            </a:endParaRPr>
          </a:p>
        </p:txBody>
      </p:sp>
      <p:sp>
        <p:nvSpPr>
          <p:cNvPr id="16" name="Rounded Rectangle 15"/>
          <p:cNvSpPr/>
          <p:nvPr/>
        </p:nvSpPr>
        <p:spPr>
          <a:xfrm>
            <a:off x="2129732" y="2692332"/>
            <a:ext cx="6798243" cy="18722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err="1">
                <a:latin typeface="Arial" pitchFamily="34" charset="0"/>
                <a:cs typeface="Arial" pitchFamily="34" charset="0"/>
              </a:rPr>
              <a:t>K</a:t>
            </a:r>
            <a:r>
              <a:rPr lang="en-US" sz="2400" dirty="0" err="1" smtClean="0">
                <a:latin typeface="Arial" pitchFamily="34" charset="0"/>
                <a:cs typeface="Arial" pitchFamily="34" charset="0"/>
              </a:rPr>
              <a:t>hông</a:t>
            </a:r>
            <a:r>
              <a:rPr lang="en-US" sz="2400" dirty="0" smtClean="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50%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giờ</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bình</a:t>
            </a:r>
            <a:r>
              <a:rPr lang="en-US" sz="2400" dirty="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01 </a:t>
            </a:r>
            <a:r>
              <a:rPr lang="en-US" sz="2400" dirty="0" err="1">
                <a:latin typeface="Arial" pitchFamily="34" charset="0"/>
                <a:cs typeface="Arial" pitchFamily="34" charset="0"/>
              </a:rPr>
              <a:t>ngày</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tổng</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200 </a:t>
            </a:r>
            <a:r>
              <a:rPr lang="en-US" sz="2400" dirty="0" err="1">
                <a:latin typeface="Arial" pitchFamily="34" charset="0"/>
                <a:cs typeface="Arial" pitchFamily="34" charset="0"/>
              </a:rPr>
              <a:t>giờ</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01 năm; </a:t>
            </a:r>
            <a:r>
              <a:rPr lang="en-US" sz="2400" dirty="0" err="1">
                <a:latin typeface="Arial" pitchFamily="34" charset="0"/>
                <a:cs typeface="Arial" pitchFamily="34" charset="0"/>
              </a:rPr>
              <a:t>trừ</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Chính</a:t>
            </a:r>
            <a:r>
              <a:rPr lang="en-US" sz="2400" dirty="0">
                <a:latin typeface="Arial" pitchFamily="34" charset="0"/>
                <a:cs typeface="Arial" pitchFamily="34" charset="0"/>
              </a:rPr>
              <a:t> </a:t>
            </a:r>
            <a:r>
              <a:rPr lang="en-US" sz="2400" dirty="0" err="1">
                <a:latin typeface="Arial" pitchFamily="34" charset="0"/>
                <a:cs typeface="Arial" pitchFamily="34" charset="0"/>
              </a:rPr>
              <a:t>phủ</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phép</a:t>
            </a:r>
            <a:r>
              <a:rPr lang="en-US" sz="2400" dirty="0">
                <a:latin typeface="Arial" pitchFamily="34" charset="0"/>
                <a:cs typeface="Arial" pitchFamily="34" charset="0"/>
              </a:rPr>
              <a:t> </a:t>
            </a:r>
            <a:r>
              <a:rPr lang="en-US" sz="2400" dirty="0" err="1">
                <a:latin typeface="Arial" pitchFamily="34" charset="0"/>
                <a:cs typeface="Arial" pitchFamily="34" charset="0"/>
              </a:rPr>
              <a:t>thỏa</a:t>
            </a:r>
            <a:r>
              <a:rPr lang="en-US" sz="2400" dirty="0">
                <a:latin typeface="Arial" pitchFamily="34" charset="0"/>
                <a:cs typeface="Arial" pitchFamily="34" charset="0"/>
              </a:rPr>
              <a:t> </a:t>
            </a:r>
            <a:r>
              <a:rPr lang="en-US" sz="2400" dirty="0" err="1">
                <a:latin typeface="Arial" pitchFamily="34" charset="0"/>
                <a:cs typeface="Arial" pitchFamily="34" charset="0"/>
              </a:rPr>
              <a:t>thuận</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thêm</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300 </a:t>
            </a:r>
            <a:r>
              <a:rPr lang="en-US" sz="2400" dirty="0" err="1">
                <a:latin typeface="Arial" pitchFamily="34" charset="0"/>
                <a:cs typeface="Arial" pitchFamily="34" charset="0"/>
              </a:rPr>
              <a:t>giờ</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năm</a:t>
            </a:r>
          </a:p>
        </p:txBody>
      </p:sp>
      <p:sp>
        <p:nvSpPr>
          <p:cNvPr id="17" name="Left-Right Arrow 16"/>
          <p:cNvSpPr/>
          <p:nvPr/>
        </p:nvSpPr>
        <p:spPr>
          <a:xfrm>
            <a:off x="1841701" y="3558880"/>
            <a:ext cx="288032" cy="1413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Rectangle 17"/>
          <p:cNvSpPr/>
          <p:nvPr/>
        </p:nvSpPr>
        <p:spPr>
          <a:xfrm>
            <a:off x="323527" y="5032292"/>
            <a:ext cx="1512168" cy="121887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err="1" smtClean="0">
                <a:latin typeface="Arial" pitchFamily="34" charset="0"/>
                <a:cs typeface="Arial" pitchFamily="34" charset="0"/>
              </a:rPr>
              <a:t>Thời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ngơi</a:t>
            </a:r>
            <a:endParaRPr lang="en-US" sz="2400" dirty="0">
              <a:latin typeface="Arial" pitchFamily="34" charset="0"/>
              <a:cs typeface="Arial" pitchFamily="34" charset="0"/>
            </a:endParaRPr>
          </a:p>
        </p:txBody>
      </p:sp>
      <p:sp>
        <p:nvSpPr>
          <p:cNvPr id="19" name="Rounded Rectangle 18"/>
          <p:cNvSpPr/>
          <p:nvPr/>
        </p:nvSpPr>
        <p:spPr>
          <a:xfrm>
            <a:off x="2129731" y="4653136"/>
            <a:ext cx="6798243" cy="18722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smtClean="0">
                <a:latin typeface="Arial" pitchFamily="34" charset="0"/>
                <a:cs typeface="Arial" pitchFamily="34" charset="0"/>
              </a:rPr>
              <a:t>105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116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luật</a:t>
            </a:r>
            <a:r>
              <a:rPr lang="en-US" sz="2400" dirty="0">
                <a:latin typeface="Arial" pitchFamily="34" charset="0"/>
                <a:cs typeface="Arial" pitchFamily="34" charset="0"/>
              </a:rPr>
              <a:t> Lao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a:latin typeface="Arial" pitchFamily="34" charset="0"/>
                <a:cs typeface="Arial" pitchFamily="34" charset="0"/>
              </a:rPr>
              <a:t>Nghỉ</a:t>
            </a:r>
            <a:r>
              <a:rPr lang="en-US" sz="2400" dirty="0">
                <a:latin typeface="Arial" pitchFamily="34" charset="0"/>
                <a:cs typeface="Arial" pitchFamily="34" charset="0"/>
              </a:rPr>
              <a:t> </a:t>
            </a:r>
            <a:r>
              <a:rPr lang="en-US" sz="2400" dirty="0" err="1">
                <a:latin typeface="Arial" pitchFamily="34" charset="0"/>
                <a:cs typeface="Arial" pitchFamily="34" charset="0"/>
              </a:rPr>
              <a:t>giữa</a:t>
            </a:r>
            <a:r>
              <a:rPr lang="en-US" sz="2400" dirty="0">
                <a:latin typeface="Arial" pitchFamily="34" charset="0"/>
                <a:cs typeface="Arial" pitchFamily="34" charset="0"/>
              </a:rPr>
              <a:t> </a:t>
            </a:r>
            <a:r>
              <a:rPr lang="en-US" sz="2400" dirty="0" smtClean="0">
                <a:latin typeface="Arial" pitchFamily="34" charset="0"/>
                <a:cs typeface="Arial" pitchFamily="34" charset="0"/>
              </a:rPr>
              <a:t>ca, </a:t>
            </a:r>
            <a:r>
              <a:rPr lang="en-US" sz="2400" dirty="0" err="1" smtClean="0">
                <a:latin typeface="Arial" pitchFamily="34" charset="0"/>
                <a:cs typeface="Arial" pitchFamily="34" charset="0"/>
              </a:rPr>
              <a:t>nghĩ</a:t>
            </a:r>
            <a:r>
              <a:rPr lang="en-US" sz="2400" dirty="0" smtClean="0">
                <a:latin typeface="Arial" pitchFamily="34" charset="0"/>
                <a:cs typeface="Arial" pitchFamily="34" charset="0"/>
              </a:rPr>
              <a:t> hàng </a:t>
            </a:r>
            <a:r>
              <a:rPr lang="en-US" sz="2400" dirty="0" err="1" smtClean="0">
                <a:latin typeface="Arial" pitchFamily="34" charset="0"/>
                <a:cs typeface="Arial" pitchFamily="34" charset="0"/>
              </a:rPr>
              <a:t>tuần</a:t>
            </a:r>
            <a:r>
              <a:rPr lang="en-US" sz="2400" dirty="0" smtClean="0">
                <a:latin typeface="Arial" pitchFamily="34" charset="0"/>
                <a:cs typeface="Arial" pitchFamily="34" charset="0"/>
              </a:rPr>
              <a:t>,</a:t>
            </a:r>
            <a:r>
              <a:rPr lang="en-US" sz="2400" dirty="0">
                <a:latin typeface="Arial" pitchFamily="34" charset="0"/>
                <a:cs typeface="Arial" pitchFamily="34" charset="0"/>
              </a:rPr>
              <a:t> </a:t>
            </a:r>
            <a:r>
              <a:rPr lang="en-US" sz="2400" dirty="0" err="1">
                <a:latin typeface="Arial" pitchFamily="34" charset="0"/>
                <a:cs typeface="Arial" pitchFamily="34" charset="0"/>
              </a:rPr>
              <a:t>Nghỉ</a:t>
            </a:r>
            <a:r>
              <a:rPr lang="en-US" sz="2400" dirty="0">
                <a:latin typeface="Arial" pitchFamily="34" charset="0"/>
                <a:cs typeface="Arial" pitchFamily="34" charset="0"/>
              </a:rPr>
              <a:t> hàng năm </a:t>
            </a:r>
            <a:r>
              <a:rPr lang="en-US" sz="2400" dirty="0" err="1">
                <a:latin typeface="Arial" pitchFamily="34" charset="0"/>
                <a:cs typeface="Arial" pitchFamily="34" charset="0"/>
              </a:rPr>
              <a:t>hưởng</a:t>
            </a:r>
            <a:r>
              <a:rPr lang="en-US" sz="2400" dirty="0">
                <a:latin typeface="Arial" pitchFamily="34" charset="0"/>
                <a:cs typeface="Arial" pitchFamily="34" charset="0"/>
              </a:rPr>
              <a:t> </a:t>
            </a:r>
            <a:r>
              <a:rPr lang="en-US" sz="2400" dirty="0" err="1">
                <a:latin typeface="Arial" pitchFamily="34" charset="0"/>
                <a:cs typeface="Arial" pitchFamily="34" charset="0"/>
              </a:rPr>
              <a:t>nguyên</a:t>
            </a:r>
            <a:r>
              <a:rPr lang="en-US" sz="2400" dirty="0">
                <a:latin typeface="Arial" pitchFamily="34" charset="0"/>
                <a:cs typeface="Arial" pitchFamily="34" charset="0"/>
              </a:rPr>
              <a:t> </a:t>
            </a:r>
            <a:r>
              <a:rPr lang="en-US" sz="2400" dirty="0" err="1" smtClean="0">
                <a:latin typeface="Arial" pitchFamily="34" charset="0"/>
                <a:cs typeface="Arial" pitchFamily="34" charset="0"/>
              </a:rPr>
              <a:t>lương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nghĩ</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lương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nghỉ</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việc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riêng</a:t>
            </a:r>
            <a:endParaRPr lang="en-US" sz="2400" dirty="0">
              <a:latin typeface="Arial" pitchFamily="34" charset="0"/>
              <a:cs typeface="Arial" pitchFamily="34" charset="0"/>
            </a:endParaRPr>
          </a:p>
        </p:txBody>
      </p:sp>
      <p:sp>
        <p:nvSpPr>
          <p:cNvPr id="23" name="Left-Right Arrow 22"/>
          <p:cNvSpPr/>
          <p:nvPr/>
        </p:nvSpPr>
        <p:spPr>
          <a:xfrm>
            <a:off x="1841700" y="5519684"/>
            <a:ext cx="288032" cy="1413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632080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6" grpId="0" animBg="1"/>
      <p:bldP spid="17" grpId="0" animBg="1"/>
      <p:bldP spid="18" grpId="0" animBg="1"/>
      <p:bldP spid="19"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4.7. </a:t>
            </a:r>
            <a:r>
              <a:rPr lang="en-US" sz="2800" b="1" dirty="0" err="1" smtClean="0">
                <a:latin typeface="Arial" pitchFamily="34" charset="0"/>
                <a:cs typeface="Arial" pitchFamily="34" charset="0"/>
              </a:rPr>
              <a:t>Kỷ</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luật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endParaRPr lang="en-US" sz="2800" b="1" dirty="0">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39</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4095831" cy="3962400"/>
          </a:xfrm>
          <a:prstGeom prst="rect">
            <a:avLst/>
          </a:prstGeom>
        </p:spPr>
      </p:pic>
      <p:sp>
        <p:nvSpPr>
          <p:cNvPr id="6" name="Rounded Rectangle 5"/>
          <p:cNvSpPr/>
          <p:nvPr/>
        </p:nvSpPr>
        <p:spPr>
          <a:xfrm>
            <a:off x="4932040" y="1449760"/>
            <a:ext cx="3744416" cy="3781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err="1">
                <a:latin typeface="Arial" pitchFamily="34" charset="0"/>
                <a:cs typeface="Arial" pitchFamily="34" charset="0"/>
              </a:rPr>
              <a:t>Kỷ</a:t>
            </a:r>
            <a:r>
              <a:rPr lang="en-US" sz="2800" dirty="0">
                <a:latin typeface="Arial" pitchFamily="34" charset="0"/>
                <a:cs typeface="Arial" pitchFamily="34" charset="0"/>
              </a:rPr>
              <a:t> </a:t>
            </a:r>
            <a:r>
              <a:rPr lang="en-US" sz="2800" dirty="0" err="1">
                <a:latin typeface="Arial" pitchFamily="34" charset="0"/>
                <a:cs typeface="Arial" pitchFamily="34" charset="0"/>
              </a:rPr>
              <a:t>luật</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a:latin typeface="Arial" pitchFamily="34" charset="0"/>
                <a:cs typeface="Arial" pitchFamily="34" charset="0"/>
              </a:rPr>
              <a:t>định</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việc</a:t>
            </a:r>
            <a:r>
              <a:rPr lang="en-US" sz="2800" dirty="0">
                <a:latin typeface="Arial" pitchFamily="34" charset="0"/>
                <a:cs typeface="Arial" pitchFamily="34" charset="0"/>
              </a:rPr>
              <a:t> </a:t>
            </a:r>
            <a:r>
              <a:rPr lang="en-US" sz="2800" dirty="0" err="1">
                <a:latin typeface="Arial" pitchFamily="34" charset="0"/>
                <a:cs typeface="Arial" pitchFamily="34" charset="0"/>
              </a:rPr>
              <a:t>tuân</a:t>
            </a:r>
            <a:r>
              <a:rPr lang="en-US" sz="2800" dirty="0">
                <a:latin typeface="Arial" pitchFamily="34" charset="0"/>
                <a:cs typeface="Arial" pitchFamily="34" charset="0"/>
              </a:rPr>
              <a:t> </a:t>
            </a:r>
            <a:r>
              <a:rPr lang="en-US" sz="2800" dirty="0" err="1">
                <a:latin typeface="Arial" pitchFamily="34" charset="0"/>
                <a:cs typeface="Arial" pitchFamily="34" charset="0"/>
              </a:rPr>
              <a:t>theo</a:t>
            </a:r>
            <a:r>
              <a:rPr lang="en-US" sz="2800" dirty="0">
                <a:latin typeface="Arial" pitchFamily="34" charset="0"/>
                <a:cs typeface="Arial" pitchFamily="34" charset="0"/>
              </a:rPr>
              <a:t> </a:t>
            </a:r>
            <a:r>
              <a:rPr lang="en-US" sz="2800" dirty="0" err="1">
                <a:latin typeface="Arial" pitchFamily="34" charset="0"/>
                <a:cs typeface="Arial" pitchFamily="34" charset="0"/>
              </a:rPr>
              <a:t>thời</a:t>
            </a:r>
            <a:r>
              <a:rPr lang="en-US" sz="2800" dirty="0">
                <a:latin typeface="Arial" pitchFamily="34" charset="0"/>
                <a:cs typeface="Arial" pitchFamily="34" charset="0"/>
              </a:rPr>
              <a:t> </a:t>
            </a:r>
            <a:r>
              <a:rPr lang="en-US" sz="2800" dirty="0" err="1">
                <a:latin typeface="Arial" pitchFamily="34" charset="0"/>
                <a:cs typeface="Arial" pitchFamily="34" charset="0"/>
              </a:rPr>
              <a:t>gian</a:t>
            </a:r>
            <a:r>
              <a:rPr lang="en-US" sz="2800" dirty="0">
                <a:latin typeface="Arial" pitchFamily="34" charset="0"/>
                <a:cs typeface="Arial" pitchFamily="34" charset="0"/>
              </a:rPr>
              <a:t>, </a:t>
            </a:r>
            <a:r>
              <a:rPr lang="en-US" sz="2800" dirty="0" err="1">
                <a:latin typeface="Arial" pitchFamily="34" charset="0"/>
                <a:cs typeface="Arial" pitchFamily="34" charset="0"/>
              </a:rPr>
              <a:t>công</a:t>
            </a:r>
            <a:r>
              <a:rPr lang="en-US" sz="2800" dirty="0">
                <a:latin typeface="Arial" pitchFamily="34" charset="0"/>
                <a:cs typeface="Arial" pitchFamily="34" charset="0"/>
              </a:rPr>
              <a:t> </a:t>
            </a:r>
            <a:r>
              <a:rPr lang="en-US" sz="2800" dirty="0" err="1">
                <a:latin typeface="Arial" pitchFamily="34" charset="0"/>
                <a:cs typeface="Arial" pitchFamily="34" charset="0"/>
              </a:rPr>
              <a:t>nghệ</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điều</a:t>
            </a:r>
            <a:r>
              <a:rPr lang="en-US" sz="2800" dirty="0">
                <a:latin typeface="Arial" pitchFamily="34" charset="0"/>
                <a:cs typeface="Arial" pitchFamily="34" charset="0"/>
              </a:rPr>
              <a:t> </a:t>
            </a:r>
            <a:r>
              <a:rPr lang="en-US" sz="2800" dirty="0" err="1">
                <a:latin typeface="Arial" pitchFamily="34" charset="0"/>
                <a:cs typeface="Arial" pitchFamily="34" charset="0"/>
              </a:rPr>
              <a:t>hành</a:t>
            </a:r>
            <a:r>
              <a:rPr lang="en-US" sz="2800" dirty="0">
                <a:latin typeface="Arial" pitchFamily="34" charset="0"/>
                <a:cs typeface="Arial" pitchFamily="34" charset="0"/>
              </a:rPr>
              <a:t> </a:t>
            </a:r>
            <a:r>
              <a:rPr lang="en-US" sz="2800" dirty="0" err="1">
                <a:latin typeface="Arial" pitchFamily="34" charset="0"/>
                <a:cs typeface="Arial" pitchFamily="34" charset="0"/>
              </a:rPr>
              <a:t>sản</a:t>
            </a:r>
            <a:r>
              <a:rPr lang="en-US" sz="2800" dirty="0">
                <a:latin typeface="Arial" pitchFamily="34" charset="0"/>
                <a:cs typeface="Arial" pitchFamily="34" charset="0"/>
              </a:rPr>
              <a:t> </a:t>
            </a:r>
            <a:r>
              <a:rPr lang="en-US" sz="2800" dirty="0" err="1">
                <a:latin typeface="Arial" pitchFamily="34" charset="0"/>
                <a:cs typeface="Arial" pitchFamily="34" charset="0"/>
              </a:rPr>
              <a:t>xuất</a:t>
            </a:r>
            <a:r>
              <a:rPr lang="en-US" sz="2800" dirty="0">
                <a:latin typeface="Arial" pitchFamily="34" charset="0"/>
                <a:cs typeface="Arial" pitchFamily="34" charset="0"/>
              </a:rPr>
              <a:t>, </a:t>
            </a:r>
            <a:r>
              <a:rPr lang="en-US" sz="2800" dirty="0" err="1">
                <a:latin typeface="Arial" pitchFamily="34" charset="0"/>
                <a:cs typeface="Arial" pitchFamily="34" charset="0"/>
              </a:rPr>
              <a:t>kinh</a:t>
            </a:r>
            <a:r>
              <a:rPr lang="en-US" sz="2800" dirty="0">
                <a:latin typeface="Arial" pitchFamily="34" charset="0"/>
                <a:cs typeface="Arial" pitchFamily="34" charset="0"/>
              </a:rPr>
              <a:t> </a:t>
            </a:r>
            <a:r>
              <a:rPr lang="en-US" sz="2800" dirty="0" err="1">
                <a:latin typeface="Arial" pitchFamily="34" charset="0"/>
                <a:cs typeface="Arial" pitchFamily="34" charset="0"/>
              </a:rPr>
              <a:t>doanh</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nội</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smtClean="0">
                <a:latin typeface="Arial" pitchFamily="34" charset="0"/>
                <a:cs typeface="Arial" pitchFamily="34" charset="0"/>
              </a:rPr>
              <a:t>động</a:t>
            </a:r>
            <a:endParaRPr lang="en-US" sz="2800" dirty="0">
              <a:latin typeface="Arial" pitchFamily="34" charset="0"/>
              <a:cs typeface="Arial" pitchFamily="34" charset="0"/>
            </a:endParaRPr>
          </a:p>
        </p:txBody>
      </p:sp>
      <p:sp>
        <p:nvSpPr>
          <p:cNvPr id="7" name="Left-Right Arrow 6"/>
          <p:cNvSpPr/>
          <p:nvPr/>
        </p:nvSpPr>
        <p:spPr>
          <a:xfrm>
            <a:off x="4419359" y="3249960"/>
            <a:ext cx="512681" cy="251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5448141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448" y="221358"/>
            <a:ext cx="7992888" cy="944562"/>
          </a:xfrm>
        </p:spPr>
        <p:txBody>
          <a:bodyPr>
            <a:normAutofit fontScale="90000"/>
          </a:bodyPr>
          <a:lstStyle/>
          <a:p>
            <a:pPr algn="ctr"/>
            <a:r>
              <a:rPr lang="en-US" sz="2800" b="1" dirty="0" smtClean="0">
                <a:solidFill>
                  <a:srgbClr val="FFFF00"/>
                </a:solidFill>
                <a:effectLst/>
              </a:rPr>
              <a:t>1. </a:t>
            </a:r>
            <a:r>
              <a:rPr lang="en-US" sz="2800" b="1" dirty="0" err="1" smtClean="0">
                <a:solidFill>
                  <a:srgbClr val="FFFF00"/>
                </a:solidFill>
                <a:effectLst/>
              </a:rPr>
              <a:t>KHÁI</a:t>
            </a:r>
            <a:r>
              <a:rPr lang="en-US" sz="2800" b="1" dirty="0" smtClean="0">
                <a:solidFill>
                  <a:srgbClr val="FFFF00"/>
                </a:solidFill>
                <a:effectLst/>
              </a:rPr>
              <a:t> </a:t>
            </a:r>
            <a:r>
              <a:rPr lang="en-US" sz="2800" b="1" dirty="0" err="1" smtClean="0">
                <a:solidFill>
                  <a:srgbClr val="FFFF00"/>
                </a:solidFill>
                <a:effectLst/>
              </a:rPr>
              <a:t>NIỆM</a:t>
            </a:r>
            <a:r>
              <a:rPr lang="en-US" sz="2800" b="1" dirty="0" smtClean="0">
                <a:solidFill>
                  <a:srgbClr val="FFFF00"/>
                </a:solidFill>
                <a:effectLst/>
              </a:rPr>
              <a:t>, </a:t>
            </a:r>
            <a:r>
              <a:rPr lang="en-US" sz="2800" b="1" dirty="0" err="1" smtClean="0">
                <a:solidFill>
                  <a:srgbClr val="FFFF00"/>
                </a:solidFill>
                <a:effectLst/>
              </a:rPr>
              <a:t>ĐỐI</a:t>
            </a:r>
            <a:r>
              <a:rPr lang="en-US" sz="2800" b="1" dirty="0" smtClean="0">
                <a:solidFill>
                  <a:srgbClr val="FFFF00"/>
                </a:solidFill>
                <a:effectLst/>
              </a:rPr>
              <a:t> </a:t>
            </a:r>
            <a:r>
              <a:rPr lang="en-US" sz="2800" b="1" dirty="0" err="1" smtClean="0">
                <a:solidFill>
                  <a:srgbClr val="FFFF00"/>
                </a:solidFill>
                <a:effectLst/>
              </a:rPr>
              <a:t>TƯỢNG</a:t>
            </a:r>
            <a:r>
              <a:rPr lang="en-US" sz="2800" b="1" dirty="0" smtClean="0">
                <a:solidFill>
                  <a:srgbClr val="FFFF00"/>
                </a:solidFill>
                <a:effectLst/>
              </a:rPr>
              <a:t> </a:t>
            </a:r>
            <a:r>
              <a:rPr lang="en-US" sz="2800" b="1" dirty="0" err="1" smtClean="0">
                <a:solidFill>
                  <a:srgbClr val="FFFF00"/>
                </a:solidFill>
                <a:effectLst/>
              </a:rPr>
              <a:t>VÀ</a:t>
            </a:r>
            <a:r>
              <a:rPr lang="en-US" sz="2800" b="1" dirty="0" smtClean="0">
                <a:solidFill>
                  <a:srgbClr val="FFFF00"/>
                </a:solidFill>
                <a:effectLst/>
              </a:rPr>
              <a:t> </a:t>
            </a:r>
            <a:r>
              <a:rPr lang="en-US" sz="2800" b="1" dirty="0" err="1" smtClean="0">
                <a:solidFill>
                  <a:srgbClr val="FFFF00"/>
                </a:solidFill>
                <a:effectLst/>
              </a:rPr>
              <a:t>PHƯƠNG</a:t>
            </a:r>
            <a:r>
              <a:rPr lang="en-US" sz="2800" b="1" dirty="0" smtClean="0">
                <a:solidFill>
                  <a:srgbClr val="FFFF00"/>
                </a:solidFill>
                <a:effectLst/>
              </a:rPr>
              <a:t> </a:t>
            </a:r>
            <a:r>
              <a:rPr lang="en-US" sz="2800" b="1" dirty="0" err="1" smtClean="0">
                <a:solidFill>
                  <a:srgbClr val="FFFF00"/>
                </a:solidFill>
                <a:effectLst/>
              </a:rPr>
              <a:t>PHÁP</a:t>
            </a:r>
            <a:r>
              <a:rPr lang="en-US" sz="2800" b="1" dirty="0" smtClean="0">
                <a:solidFill>
                  <a:srgbClr val="FFFF00"/>
                </a:solidFill>
                <a:effectLst/>
              </a:rPr>
              <a:t> </a:t>
            </a:r>
            <a:r>
              <a:rPr lang="en-US" sz="2800" b="1" dirty="0" err="1" smtClean="0">
                <a:solidFill>
                  <a:srgbClr val="FFFF00"/>
                </a:solidFill>
                <a:effectLst/>
              </a:rPr>
              <a:t>ĐIỀU</a:t>
            </a:r>
            <a:r>
              <a:rPr lang="en-US" sz="2800" b="1" dirty="0" smtClean="0">
                <a:solidFill>
                  <a:srgbClr val="FFFF00"/>
                </a:solidFill>
                <a:effectLst/>
              </a:rPr>
              <a:t> </a:t>
            </a:r>
            <a:r>
              <a:rPr lang="en-US" sz="2800" b="1" dirty="0" err="1" smtClean="0">
                <a:solidFill>
                  <a:srgbClr val="FFFF00"/>
                </a:solidFill>
                <a:effectLst/>
              </a:rPr>
              <a:t>CHỈNH</a:t>
            </a:r>
            <a:r>
              <a:rPr lang="en-US" sz="2800" b="1" dirty="0" smtClean="0">
                <a:solidFill>
                  <a:srgbClr val="FFFF00"/>
                </a:solidFill>
                <a:effectLst/>
              </a:rPr>
              <a:t> </a:t>
            </a:r>
            <a:r>
              <a:rPr lang="en-US" sz="2800" b="1" dirty="0" err="1" smtClean="0">
                <a:solidFill>
                  <a:srgbClr val="FFFF00"/>
                </a:solidFill>
                <a:effectLst/>
              </a:rPr>
              <a:t>CỦA</a:t>
            </a:r>
            <a:r>
              <a:rPr lang="en-US" sz="2800" b="1" dirty="0" smtClean="0">
                <a:solidFill>
                  <a:srgbClr val="FFFF00"/>
                </a:solidFill>
                <a:effectLst/>
              </a:rPr>
              <a:t> </a:t>
            </a:r>
            <a:r>
              <a:rPr lang="en-US" sz="2800" b="1" dirty="0" err="1" smtClean="0">
                <a:solidFill>
                  <a:srgbClr val="FFFF00"/>
                </a:solidFill>
                <a:effectLst/>
              </a:rPr>
              <a:t>LUẬT</a:t>
            </a:r>
            <a:r>
              <a:rPr lang="en-US" sz="2800" b="1" dirty="0" smtClean="0">
                <a:solidFill>
                  <a:srgbClr val="FFFF00"/>
                </a:solidFill>
                <a:effectLst/>
              </a:rPr>
              <a:t> LAO </a:t>
            </a:r>
            <a:r>
              <a:rPr lang="en-US" sz="2800" b="1" dirty="0" err="1" smtClean="0">
                <a:solidFill>
                  <a:srgbClr val="FFFF00"/>
                </a:solidFill>
                <a:effectLst/>
              </a:rPr>
              <a:t>ĐỘNG</a:t>
            </a:r>
            <a:endParaRPr lang="en-US" sz="2800" b="1" dirty="0">
              <a:solidFill>
                <a:srgbClr val="FFFF00"/>
              </a:solidFill>
              <a:effectLst/>
            </a:endParaRPr>
          </a:p>
        </p:txBody>
      </p:sp>
      <p:sp>
        <p:nvSpPr>
          <p:cNvPr id="22" name="Slide Number Placeholder 21"/>
          <p:cNvSpPr>
            <a:spLocks noGrp="1"/>
          </p:cNvSpPr>
          <p:nvPr>
            <p:ph type="sldNum" sz="quarter" idx="12"/>
          </p:nvPr>
        </p:nvSpPr>
        <p:spPr/>
        <p:txBody>
          <a:bodyPr/>
          <a:lstStyle/>
          <a:p>
            <a:fld id="{65E4059A-0AFE-4B63-9A58-E52E626E316B}" type="slidenum">
              <a:rPr lang="en-US" smtClean="0"/>
              <a:pPr/>
              <a:t>4</a:t>
            </a:fld>
            <a:endParaRPr lang="en-US"/>
          </a:p>
        </p:txBody>
      </p:sp>
      <p:sp>
        <p:nvSpPr>
          <p:cNvPr id="9" name="Rounded Rectangle 8"/>
          <p:cNvSpPr/>
          <p:nvPr/>
        </p:nvSpPr>
        <p:spPr>
          <a:xfrm>
            <a:off x="708448" y="1268760"/>
            <a:ext cx="8076020" cy="53285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smtClean="0">
                <a:solidFill>
                  <a:schemeClr val="bg1"/>
                </a:solidFill>
                <a:latin typeface="Arial" panose="020B0604020202020204" pitchFamily="34" charset="0"/>
                <a:cs typeface="Arial" panose="020B0604020202020204" pitchFamily="34" charset="0"/>
              </a:rPr>
              <a:t>1.1 KHÁI NIỆM:</a:t>
            </a:r>
          </a:p>
          <a:p>
            <a:pPr algn="just">
              <a:lnSpc>
                <a:spcPct val="150000"/>
              </a:lnSpc>
            </a:pPr>
            <a:r>
              <a:rPr lang="en-US" sz="2800" b="1" i="1" dirty="0" err="1" smtClean="0">
                <a:solidFill>
                  <a:schemeClr val="bg1"/>
                </a:solidFill>
                <a:latin typeface="Arial" panose="020B0604020202020204" pitchFamily="34" charset="0"/>
                <a:cs typeface="Arial" panose="020B0604020202020204" pitchFamily="34" charset="0"/>
              </a:rPr>
              <a:t>Luật</a:t>
            </a:r>
            <a:r>
              <a:rPr lang="en-US" sz="2800" b="1" i="1" dirty="0" smtClean="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lao</a:t>
            </a:r>
            <a:r>
              <a:rPr lang="en-US" sz="2800" b="1" i="1" dirty="0">
                <a:solidFill>
                  <a:schemeClr val="bg1"/>
                </a:solidFill>
                <a:latin typeface="Arial" panose="020B0604020202020204" pitchFamily="34" charset="0"/>
                <a:cs typeface="Arial" panose="020B0604020202020204" pitchFamily="34" charset="0"/>
              </a:rPr>
              <a:t> </a:t>
            </a:r>
            <a:r>
              <a:rPr lang="en-US" sz="2800" b="1" i="1" dirty="0" err="1">
                <a:solidFill>
                  <a:schemeClr val="bg1"/>
                </a:solidFill>
                <a:latin typeface="Arial" panose="020B0604020202020204" pitchFamily="34" charset="0"/>
                <a:cs typeface="Arial" panose="020B0604020202020204" pitchFamily="34" charset="0"/>
              </a:rPr>
              <a:t>động</a:t>
            </a:r>
            <a:r>
              <a:rPr lang="en-US" sz="2800" b="1"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là</a:t>
            </a:r>
            <a:r>
              <a:rPr lang="en-US" sz="2800" i="1" dirty="0">
                <a:solidFill>
                  <a:schemeClr val="bg1"/>
                </a:solidFill>
                <a:latin typeface="Arial" panose="020B0604020202020204" pitchFamily="34" charset="0"/>
                <a:cs typeface="Arial" panose="020B0604020202020204" pitchFamily="34" charset="0"/>
              </a:rPr>
              <a:t> 1 </a:t>
            </a:r>
            <a:r>
              <a:rPr lang="en-US" sz="2800" i="1" dirty="0" err="1">
                <a:solidFill>
                  <a:schemeClr val="bg1"/>
                </a:solidFill>
                <a:latin typeface="Arial" panose="020B0604020202020204" pitchFamily="34" charset="0"/>
                <a:cs typeface="Arial" panose="020B0604020202020204" pitchFamily="34" charset="0"/>
              </a:rPr>
              <a:t>ngành</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luật</a:t>
            </a:r>
            <a:r>
              <a:rPr lang="en-US" sz="2800" i="1" dirty="0">
                <a:solidFill>
                  <a:schemeClr val="bg1"/>
                </a:solidFill>
                <a:latin typeface="Arial" panose="020B0604020202020204" pitchFamily="34" charset="0"/>
                <a:cs typeface="Arial" panose="020B0604020202020204" pitchFamily="34" charset="0"/>
              </a:rPr>
              <a:t> </a:t>
            </a:r>
            <a:r>
              <a:rPr lang="en-US" sz="2800" i="1" dirty="0" err="1" smtClean="0">
                <a:solidFill>
                  <a:schemeClr val="bg1"/>
                </a:solidFill>
                <a:latin typeface="Arial" panose="020B0604020202020204" pitchFamily="34" charset="0"/>
                <a:cs typeface="Arial" panose="020B0604020202020204" pitchFamily="34" charset="0"/>
              </a:rPr>
              <a:t>trong</a:t>
            </a:r>
            <a:r>
              <a:rPr lang="en-US" sz="2800" i="1" dirty="0" smtClean="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hệ</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thống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pháp</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luật</a:t>
            </a:r>
            <a:r>
              <a:rPr lang="en-US" sz="2800" i="1" dirty="0">
                <a:solidFill>
                  <a:schemeClr val="bg1"/>
                </a:solidFill>
                <a:latin typeface="Arial" panose="020B0604020202020204" pitchFamily="34" charset="0"/>
                <a:cs typeface="Arial" panose="020B0604020202020204" pitchFamily="34" charset="0"/>
              </a:rPr>
              <a:t> </a:t>
            </a:r>
            <a:r>
              <a:rPr lang="en-US" sz="2800" i="1" dirty="0" err="1" smtClean="0">
                <a:solidFill>
                  <a:schemeClr val="bg1"/>
                </a:solidFill>
                <a:latin typeface="Arial" panose="020B0604020202020204" pitchFamily="34" charset="0"/>
                <a:cs typeface="Arial" panose="020B0604020202020204" pitchFamily="34" charset="0"/>
              </a:rPr>
              <a:t>Việt</a:t>
            </a:r>
            <a:r>
              <a:rPr lang="en-US" sz="2800" i="1" dirty="0" smtClean="0">
                <a:solidFill>
                  <a:schemeClr val="bg1"/>
                </a:solidFill>
                <a:latin typeface="Arial" panose="020B0604020202020204" pitchFamily="34" charset="0"/>
                <a:cs typeface="Arial" panose="020B0604020202020204" pitchFamily="34" charset="0"/>
              </a:rPr>
              <a:t> </a:t>
            </a:r>
            <a:r>
              <a:rPr lang="en-US" sz="2800" i="1" dirty="0">
                <a:solidFill>
                  <a:schemeClr val="bg1"/>
                </a:solidFill>
                <a:latin typeface="Arial" panose="020B0604020202020204" pitchFamily="34" charset="0"/>
                <a:cs typeface="Arial" panose="020B0604020202020204" pitchFamily="34" charset="0"/>
              </a:rPr>
              <a:t>Nam, </a:t>
            </a:r>
            <a:r>
              <a:rPr lang="en-US" sz="2800" i="1" dirty="0" err="1">
                <a:solidFill>
                  <a:schemeClr val="bg1"/>
                </a:solidFill>
                <a:latin typeface="Arial" panose="020B0604020202020204" pitchFamily="34" charset="0"/>
                <a:cs typeface="Arial" panose="020B0604020202020204" pitchFamily="34" charset="0"/>
              </a:rPr>
              <a:t>bao</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gồm</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hệ</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thống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những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quy</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phạm</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pháp</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luật</a:t>
            </a:r>
            <a:r>
              <a:rPr lang="en-US" sz="2800" i="1" dirty="0">
                <a:solidFill>
                  <a:schemeClr val="bg1"/>
                </a:solidFill>
                <a:latin typeface="Arial" panose="020B0604020202020204" pitchFamily="34" charset="0"/>
                <a:cs typeface="Arial" panose="020B0604020202020204" pitchFamily="34" charset="0"/>
              </a:rPr>
              <a:t> do </a:t>
            </a:r>
            <a:r>
              <a:rPr lang="en-US" sz="2800" i="1" dirty="0" err="1">
                <a:solidFill>
                  <a:schemeClr val="bg1"/>
                </a:solidFill>
                <a:latin typeface="Arial" panose="020B0604020202020204" pitchFamily="34" charset="0"/>
                <a:cs typeface="Arial" panose="020B0604020202020204" pitchFamily="34" charset="0"/>
              </a:rPr>
              <a:t>Nhà</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nước</a:t>
            </a:r>
            <a:r>
              <a:rPr lang="en-US" sz="2800" i="1" dirty="0">
                <a:solidFill>
                  <a:schemeClr val="bg1"/>
                </a:solidFill>
                <a:latin typeface="Arial" panose="020B0604020202020204" pitchFamily="34" charset="0"/>
                <a:cs typeface="Arial" panose="020B0604020202020204" pitchFamily="34" charset="0"/>
              </a:rPr>
              <a:t> ban </a:t>
            </a:r>
            <a:r>
              <a:rPr lang="en-US" sz="2800" i="1" dirty="0" err="1">
                <a:solidFill>
                  <a:schemeClr val="bg1"/>
                </a:solidFill>
                <a:latin typeface="Arial" panose="020B0604020202020204" pitchFamily="34" charset="0"/>
                <a:cs typeface="Arial" panose="020B0604020202020204" pitchFamily="34" charset="0"/>
              </a:rPr>
              <a:t>hành</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điều</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chỉnh</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quan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hệ</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lao</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động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làm</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công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ăn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lương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với</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người</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sử</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dụng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lao</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động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và</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quan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hệ</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xã</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hội</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liên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quan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trực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tiếp</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với</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quan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hệ</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lao</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động</a:t>
            </a:r>
            <a:r>
              <a:rPr lang="en-US" sz="2800" i="1" dirty="0">
                <a:solidFill>
                  <a:schemeClr val="bg1"/>
                </a:solidFill>
                <a:latin typeface="Arial" panose="020B0604020202020204" pitchFamily="34" charset="0"/>
                <a:cs typeface="Arial" panose="020B0604020202020204" pitchFamily="34" charset="0"/>
              </a:rPr>
              <a:t>.</a:t>
            </a:r>
            <a:r>
              <a:rPr lang="en-US" sz="2800" dirty="0">
                <a:solidFill>
                  <a:schemeClr val="bg1"/>
                </a:solidFill>
                <a:latin typeface="Arial" panose="020B0604020202020204" pitchFamily="34" charset="0"/>
                <a:cs typeface="Arial" panose="020B0604020202020204" pitchFamily="34" charset="0"/>
              </a:rPr>
              <a:t>	</a:t>
            </a:r>
          </a:p>
        </p:txBody>
      </p:sp>
      <p:sp>
        <p:nvSpPr>
          <p:cNvPr id="3" name="5-Point Star 2"/>
          <p:cNvSpPr/>
          <p:nvPr/>
        </p:nvSpPr>
        <p:spPr>
          <a:xfrm>
            <a:off x="1619672" y="1268760"/>
            <a:ext cx="45719" cy="72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7494"/>
            <a:ext cx="8229600" cy="1289298"/>
          </a:xfrm>
        </p:spPr>
        <p:txBody>
          <a:bodyPr>
            <a:normAutofit/>
          </a:bodyPr>
          <a:lstStyle/>
          <a:p>
            <a:pPr algn="ctr"/>
            <a:r>
              <a:rPr lang="vi-VN" sz="3200" b="1" dirty="0" smtClean="0">
                <a:solidFill>
                  <a:srgbClr val="FFFF00"/>
                </a:solidFill>
              </a:rPr>
              <a:t>Các yêu cầu khi xử lý kỷ luật lao động</a:t>
            </a:r>
            <a:endParaRPr lang="en-US" sz="3200" b="1" dirty="0">
              <a:solidFill>
                <a:srgbClr val="FFFF00"/>
              </a:solidFill>
            </a:endParaRPr>
          </a:p>
        </p:txBody>
      </p:sp>
      <p:sp>
        <p:nvSpPr>
          <p:cNvPr id="9" name="Content Placeholder 8"/>
          <p:cNvSpPr>
            <a:spLocks noGrp="1"/>
          </p:cNvSpPr>
          <p:nvPr>
            <p:ph idx="1"/>
          </p:nvPr>
        </p:nvSpPr>
        <p:spPr>
          <a:xfrm>
            <a:off x="457200" y="1412776"/>
            <a:ext cx="8229600" cy="4572000"/>
          </a:xfrm>
        </p:spPr>
        <p:txBody>
          <a:bodyPr>
            <a:normAutofit fontScale="92500"/>
          </a:bodyPr>
          <a:lstStyle/>
          <a:p>
            <a:r>
              <a:rPr lang="vi-VN" dirty="0" smtClean="0"/>
              <a:t>Người SDLĐ phải chứng minh được lỗi của người lao động</a:t>
            </a:r>
          </a:p>
          <a:p>
            <a:r>
              <a:rPr lang="vi-VN" dirty="0" smtClean="0"/>
              <a:t>Phải có sự tham gia của tổ chức đại diện tập thể lao động tại cơ sở</a:t>
            </a:r>
          </a:p>
          <a:p>
            <a:r>
              <a:rPr lang="vi-VN" dirty="0" smtClean="0"/>
              <a:t>NLĐ phải có mặt và có quyền tự bào chữa, nhờ luật sự hoặc người khác bào chữa; trường hợp là người dưới 18 tuổi thì phải có sự tham gia của cha, mẹ hoặc người đại diện theo pháp luật</a:t>
            </a:r>
          </a:p>
          <a:p>
            <a:r>
              <a:rPr lang="vi-VN" dirty="0" smtClean="0"/>
              <a:t>Việc xử lý KLLĐ phải được lập thành biên bản</a:t>
            </a:r>
            <a:endParaRPr lang="en-US" dirty="0"/>
          </a:p>
        </p:txBody>
      </p:sp>
      <p:sp>
        <p:nvSpPr>
          <p:cNvPr id="3" name="Date Placeholder 2"/>
          <p:cNvSpPr>
            <a:spLocks noGrp="1"/>
          </p:cNvSpPr>
          <p:nvPr>
            <p:ph type="dt" sz="half" idx="10"/>
          </p:nvPr>
        </p:nvSpPr>
        <p:spPr/>
        <p:txBody>
          <a:bodyPr/>
          <a:lstStyle/>
          <a:p>
            <a:fld id="{ACF4F8FD-064D-4CEB-9D55-76AAAFFBC30A}" type="datetime1">
              <a:rPr lang="vi-VN" smtClean="0"/>
              <a:t>28/02/2023</a:t>
            </a:fld>
            <a:endParaRPr lang="en-US"/>
          </a:p>
        </p:txBody>
      </p:sp>
      <p:sp>
        <p:nvSpPr>
          <p:cNvPr id="4" name="Footer Placeholder 3"/>
          <p:cNvSpPr>
            <a:spLocks noGrp="1"/>
          </p:cNvSpPr>
          <p:nvPr>
            <p:ph type="ftr" sz="quarter" idx="11"/>
          </p:nvPr>
        </p:nvSpPr>
        <p:spPr/>
        <p:txBody>
          <a:bodyPr/>
          <a:lstStyle/>
          <a:p>
            <a:r>
              <a:rPr lang="en-US" smtClean="0"/>
              <a:t>ThS. Phạm Thị Huệ</a:t>
            </a:r>
            <a:endParaRPr lang="en-US" dirty="0"/>
          </a:p>
        </p:txBody>
      </p:sp>
      <p:sp>
        <p:nvSpPr>
          <p:cNvPr id="5" name="Slide Number Placeholder 4"/>
          <p:cNvSpPr>
            <a:spLocks noGrp="1"/>
          </p:cNvSpPr>
          <p:nvPr>
            <p:ph type="sldNum" sz="quarter" idx="12"/>
          </p:nvPr>
        </p:nvSpPr>
        <p:spPr/>
        <p:txBody>
          <a:bodyPr/>
          <a:lstStyle/>
          <a:p>
            <a:fld id="{65E4059A-0AFE-4B63-9A58-E52E626E316B}" type="slidenum">
              <a:rPr lang="en-US" smtClean="0"/>
              <a:pPr/>
              <a:t>40</a:t>
            </a:fld>
            <a:endParaRPr lang="en-US"/>
          </a:p>
        </p:txBody>
      </p:sp>
    </p:spTree>
    <p:extLst>
      <p:ext uri="{BB962C8B-B14F-4D97-AF65-F5344CB8AC3E}">
        <p14:creationId xmlns:p14="http://schemas.microsoft.com/office/powerpoint/2010/main" val="1027254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4.7. </a:t>
            </a:r>
            <a:r>
              <a:rPr lang="en-US" sz="2800" b="1" dirty="0" err="1" smtClean="0">
                <a:latin typeface="Arial" pitchFamily="34" charset="0"/>
                <a:cs typeface="Arial" pitchFamily="34" charset="0"/>
              </a:rPr>
              <a:t>Kỷ</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luật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endParaRPr lang="en-US" sz="2800" b="1" dirty="0">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41</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6" name="Rounded Rectangle 5"/>
          <p:cNvSpPr/>
          <p:nvPr/>
        </p:nvSpPr>
        <p:spPr>
          <a:xfrm>
            <a:off x="3635896" y="909522"/>
            <a:ext cx="3642676" cy="109861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err="1">
                <a:latin typeface="Arial" panose="020B0604020202020204" pitchFamily="34" charset="0"/>
              </a:rPr>
              <a:t>Khiển</a:t>
            </a:r>
            <a:r>
              <a:rPr lang="en-US" sz="2800" dirty="0">
                <a:latin typeface="Arial" panose="020B0604020202020204" pitchFamily="34" charset="0"/>
              </a:rPr>
              <a:t> </a:t>
            </a:r>
            <a:r>
              <a:rPr lang="en-US" sz="2800" dirty="0" err="1">
                <a:latin typeface="Arial" panose="020B0604020202020204" pitchFamily="34" charset="0"/>
              </a:rPr>
              <a:t>trách</a:t>
            </a:r>
            <a:endParaRPr lang="en-US" sz="2800" dirty="0">
              <a:latin typeface="Arial" pitchFamily="34" charset="0"/>
              <a:cs typeface="Arial" pitchFamily="34" charset="0"/>
            </a:endParaRPr>
          </a:p>
        </p:txBody>
      </p:sp>
      <p:sp>
        <p:nvSpPr>
          <p:cNvPr id="3" name="Oval 2"/>
          <p:cNvSpPr/>
          <p:nvPr/>
        </p:nvSpPr>
        <p:spPr>
          <a:xfrm>
            <a:off x="539552" y="1742373"/>
            <a:ext cx="2304256" cy="324036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KỶ</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LUẬT</a:t>
            </a:r>
            <a:r>
              <a:rPr lang="en-US" sz="2400" dirty="0" smtClean="0">
                <a:latin typeface="Arial" pitchFamily="34" charset="0"/>
                <a:cs typeface="Arial" pitchFamily="34" charset="0"/>
              </a:rPr>
              <a:t> LAO </a:t>
            </a:r>
            <a:r>
              <a:rPr lang="en-US" sz="2400" dirty="0" err="1" smtClean="0">
                <a:latin typeface="Arial" pitchFamily="34" charset="0"/>
                <a:cs typeface="Arial" pitchFamily="34" charset="0"/>
              </a:rPr>
              <a:t>ĐỘNG</a:t>
            </a:r>
            <a:endParaRPr lang="en-US" sz="2400" dirty="0">
              <a:latin typeface="Arial" pitchFamily="34" charset="0"/>
              <a:cs typeface="Arial" pitchFamily="34" charset="0"/>
            </a:endParaRPr>
          </a:p>
        </p:txBody>
      </p:sp>
      <p:sp>
        <p:nvSpPr>
          <p:cNvPr id="11" name="Rounded Rectangle 10"/>
          <p:cNvSpPr/>
          <p:nvPr/>
        </p:nvSpPr>
        <p:spPr>
          <a:xfrm>
            <a:off x="3635896" y="2420888"/>
            <a:ext cx="3642676" cy="19442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err="1">
                <a:latin typeface="Arial" panose="020B0604020202020204" pitchFamily="34" charset="0"/>
              </a:rPr>
              <a:t>Kéo</a:t>
            </a:r>
            <a:r>
              <a:rPr lang="en-US" sz="2800" dirty="0">
                <a:latin typeface="Arial" panose="020B0604020202020204" pitchFamily="34" charset="0"/>
              </a:rPr>
              <a:t> </a:t>
            </a:r>
            <a:r>
              <a:rPr lang="en-US" sz="2800" dirty="0" err="1">
                <a:latin typeface="Arial" panose="020B0604020202020204" pitchFamily="34" charset="0"/>
              </a:rPr>
              <a:t>dài</a:t>
            </a:r>
            <a:r>
              <a:rPr lang="en-US" sz="2800" dirty="0">
                <a:latin typeface="Arial" panose="020B0604020202020204" pitchFamily="34" charset="0"/>
              </a:rPr>
              <a:t> </a:t>
            </a:r>
            <a:r>
              <a:rPr lang="en-US" sz="2800" dirty="0" err="1">
                <a:latin typeface="Arial" panose="020B0604020202020204" pitchFamily="34" charset="0"/>
              </a:rPr>
              <a:t>thời</a:t>
            </a:r>
            <a:r>
              <a:rPr lang="en-US" sz="2800" dirty="0">
                <a:latin typeface="Arial" panose="020B0604020202020204" pitchFamily="34" charset="0"/>
              </a:rPr>
              <a:t> </a:t>
            </a:r>
            <a:r>
              <a:rPr lang="en-US" sz="2800" dirty="0" err="1">
                <a:latin typeface="Arial" panose="020B0604020202020204" pitchFamily="34" charset="0"/>
              </a:rPr>
              <a:t>hạn</a:t>
            </a:r>
            <a:r>
              <a:rPr lang="en-US" sz="2800" dirty="0">
                <a:latin typeface="Arial" panose="020B0604020202020204" pitchFamily="34" charset="0"/>
              </a:rPr>
              <a:t> </a:t>
            </a:r>
            <a:r>
              <a:rPr lang="en-US" sz="2800" dirty="0" err="1">
                <a:latin typeface="Arial" panose="020B0604020202020204" pitchFamily="34" charset="0"/>
              </a:rPr>
              <a:t>nâng</a:t>
            </a:r>
            <a:r>
              <a:rPr lang="en-US" sz="2800" dirty="0">
                <a:latin typeface="Arial" panose="020B0604020202020204" pitchFamily="34" charset="0"/>
              </a:rPr>
              <a:t> </a:t>
            </a:r>
            <a:r>
              <a:rPr lang="en-US" sz="2800" dirty="0" err="1">
                <a:latin typeface="Arial" panose="020B0604020202020204" pitchFamily="34" charset="0"/>
              </a:rPr>
              <a:t>lương</a:t>
            </a:r>
            <a:r>
              <a:rPr lang="en-US" sz="2800" dirty="0">
                <a:latin typeface="Arial" panose="020B0604020202020204" pitchFamily="34" charset="0"/>
              </a:rPr>
              <a:t> </a:t>
            </a:r>
            <a:r>
              <a:rPr lang="en-US" sz="2800" dirty="0" err="1">
                <a:latin typeface="Arial" panose="020B0604020202020204" pitchFamily="34" charset="0"/>
              </a:rPr>
              <a:t>không</a:t>
            </a:r>
            <a:r>
              <a:rPr lang="en-US" sz="2800" dirty="0">
                <a:latin typeface="Arial" panose="020B0604020202020204" pitchFamily="34" charset="0"/>
              </a:rPr>
              <a:t> </a:t>
            </a:r>
            <a:r>
              <a:rPr lang="en-US" sz="2800" dirty="0" err="1">
                <a:latin typeface="Arial" panose="020B0604020202020204" pitchFamily="34" charset="0"/>
              </a:rPr>
              <a:t>quá</a:t>
            </a:r>
            <a:r>
              <a:rPr lang="en-US" sz="2800" dirty="0">
                <a:latin typeface="Arial" panose="020B0604020202020204" pitchFamily="34" charset="0"/>
              </a:rPr>
              <a:t> 6 </a:t>
            </a:r>
            <a:r>
              <a:rPr lang="en-US" sz="2800" dirty="0" err="1">
                <a:latin typeface="Arial" panose="020B0604020202020204" pitchFamily="34" charset="0"/>
              </a:rPr>
              <a:t>tháng</a:t>
            </a:r>
            <a:r>
              <a:rPr lang="en-US" sz="2800" dirty="0">
                <a:latin typeface="Arial" panose="020B0604020202020204" pitchFamily="34" charset="0"/>
              </a:rPr>
              <a:t>; </a:t>
            </a:r>
            <a:r>
              <a:rPr lang="en-US" sz="2800" dirty="0" err="1">
                <a:latin typeface="Arial" panose="020B0604020202020204" pitchFamily="34" charset="0"/>
              </a:rPr>
              <a:t>cách</a:t>
            </a:r>
            <a:r>
              <a:rPr lang="en-US" sz="2800" dirty="0">
                <a:latin typeface="Arial" panose="020B0604020202020204" pitchFamily="34" charset="0"/>
              </a:rPr>
              <a:t> </a:t>
            </a:r>
            <a:r>
              <a:rPr lang="en-US" sz="2800" dirty="0" err="1">
                <a:latin typeface="Arial" panose="020B0604020202020204" pitchFamily="34" charset="0"/>
              </a:rPr>
              <a:t>chức</a:t>
            </a:r>
            <a:endParaRPr lang="en-US" sz="2800" dirty="0">
              <a:latin typeface="Arial" pitchFamily="34" charset="0"/>
              <a:cs typeface="Arial" pitchFamily="34" charset="0"/>
            </a:endParaRPr>
          </a:p>
        </p:txBody>
      </p:sp>
      <p:sp>
        <p:nvSpPr>
          <p:cNvPr id="12" name="Rounded Rectangle 11"/>
          <p:cNvSpPr/>
          <p:nvPr/>
        </p:nvSpPr>
        <p:spPr>
          <a:xfrm>
            <a:off x="3635896" y="4699188"/>
            <a:ext cx="3642676" cy="109861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smtClean="0">
                <a:latin typeface="Arial" panose="020B0604020202020204" pitchFamily="34" charset="0"/>
              </a:rPr>
              <a:t>Sa </a:t>
            </a:r>
            <a:r>
              <a:rPr lang="en-US" sz="2800" dirty="0" err="1" smtClean="0">
                <a:latin typeface="Arial" panose="020B0604020202020204" pitchFamily="34" charset="0"/>
              </a:rPr>
              <a:t>thải</a:t>
            </a:r>
            <a:endParaRPr lang="en-US" sz="2800" dirty="0">
              <a:latin typeface="Arial" pitchFamily="34" charset="0"/>
              <a:cs typeface="Arial" pitchFamily="34" charset="0"/>
            </a:endParaRPr>
          </a:p>
        </p:txBody>
      </p:sp>
      <p:sp>
        <p:nvSpPr>
          <p:cNvPr id="4" name="Left Brace 3"/>
          <p:cNvSpPr/>
          <p:nvPr/>
        </p:nvSpPr>
        <p:spPr>
          <a:xfrm>
            <a:off x="2843808" y="1458828"/>
            <a:ext cx="792088" cy="37896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9474704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4.8. </a:t>
            </a:r>
            <a:r>
              <a:rPr lang="en-US" sz="2800" b="1" dirty="0" err="1" smtClean="0">
                <a:latin typeface="Arial" pitchFamily="34" charset="0"/>
                <a:cs typeface="Arial" pitchFamily="34" charset="0"/>
              </a:rPr>
              <a:t>Tranh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chấp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endParaRPr lang="en-US" sz="2800" b="1" dirty="0">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42</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6" name="Rounded Rectangle 5"/>
          <p:cNvSpPr/>
          <p:nvPr/>
        </p:nvSpPr>
        <p:spPr>
          <a:xfrm>
            <a:off x="251520" y="1642089"/>
            <a:ext cx="3744416" cy="4464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err="1">
                <a:latin typeface="Arial" panose="020B0604020202020204" pitchFamily="34" charset="0"/>
              </a:rPr>
              <a:t>Tranh</a:t>
            </a:r>
            <a:r>
              <a:rPr lang="en-US" sz="2800" dirty="0">
                <a:latin typeface="Arial" panose="020B0604020202020204" pitchFamily="34" charset="0"/>
              </a:rPr>
              <a:t> </a:t>
            </a:r>
            <a:r>
              <a:rPr lang="en-US" sz="2800" dirty="0" err="1">
                <a:latin typeface="Arial" panose="020B0604020202020204" pitchFamily="34" charset="0"/>
              </a:rPr>
              <a:t>chấp</a:t>
            </a:r>
            <a:r>
              <a:rPr lang="en-US" sz="2800" dirty="0">
                <a:latin typeface="Arial" panose="020B0604020202020204" pitchFamily="34" charset="0"/>
              </a:rPr>
              <a:t> </a:t>
            </a:r>
            <a:r>
              <a:rPr lang="en-US" sz="2800" dirty="0" err="1">
                <a:latin typeface="Arial" panose="020B0604020202020204" pitchFamily="34" charset="0"/>
              </a:rPr>
              <a:t>lao</a:t>
            </a:r>
            <a:r>
              <a:rPr lang="en-US" sz="2800" dirty="0">
                <a:latin typeface="Arial" panose="020B0604020202020204" pitchFamily="34" charset="0"/>
              </a:rPr>
              <a:t> </a:t>
            </a:r>
            <a:r>
              <a:rPr lang="en-US" sz="2800" dirty="0" err="1">
                <a:latin typeface="Arial" panose="020B0604020202020204" pitchFamily="34" charset="0"/>
              </a:rPr>
              <a:t>động</a:t>
            </a:r>
            <a:r>
              <a:rPr lang="en-US" sz="2800" dirty="0">
                <a:latin typeface="Arial" panose="020B0604020202020204" pitchFamily="34" charset="0"/>
              </a:rPr>
              <a:t> </a:t>
            </a:r>
            <a:r>
              <a:rPr lang="en-US" sz="2800" dirty="0" err="1">
                <a:latin typeface="Arial" panose="020B0604020202020204" pitchFamily="34" charset="0"/>
              </a:rPr>
              <a:t>là</a:t>
            </a:r>
            <a:r>
              <a:rPr lang="en-US" sz="2800" dirty="0">
                <a:latin typeface="Arial" panose="020B0604020202020204" pitchFamily="34" charset="0"/>
              </a:rPr>
              <a:t> </a:t>
            </a:r>
            <a:r>
              <a:rPr lang="en-US" sz="2800" dirty="0" err="1">
                <a:latin typeface="Arial" panose="020B0604020202020204" pitchFamily="34" charset="0"/>
              </a:rPr>
              <a:t>những</a:t>
            </a:r>
            <a:r>
              <a:rPr lang="en-US" sz="2800" dirty="0">
                <a:latin typeface="Arial" panose="020B0604020202020204" pitchFamily="34" charset="0"/>
              </a:rPr>
              <a:t> </a:t>
            </a:r>
            <a:r>
              <a:rPr lang="en-US" sz="2800" dirty="0" err="1">
                <a:latin typeface="Arial" panose="020B0604020202020204" pitchFamily="34" charset="0"/>
              </a:rPr>
              <a:t>tranh</a:t>
            </a:r>
            <a:r>
              <a:rPr lang="en-US" sz="2800" dirty="0">
                <a:latin typeface="Arial" panose="020B0604020202020204" pitchFamily="34" charset="0"/>
              </a:rPr>
              <a:t> </a:t>
            </a:r>
            <a:r>
              <a:rPr lang="en-US" sz="2800" dirty="0" err="1">
                <a:latin typeface="Arial" panose="020B0604020202020204" pitchFamily="34" charset="0"/>
              </a:rPr>
              <a:t>chấp</a:t>
            </a:r>
            <a:r>
              <a:rPr lang="en-US" sz="2800" dirty="0">
                <a:latin typeface="Arial" panose="020B0604020202020204" pitchFamily="34" charset="0"/>
              </a:rPr>
              <a:t> </a:t>
            </a:r>
            <a:r>
              <a:rPr lang="en-US" sz="2800" dirty="0" err="1">
                <a:latin typeface="Arial" panose="020B0604020202020204" pitchFamily="34" charset="0"/>
              </a:rPr>
              <a:t>về</a:t>
            </a:r>
            <a:r>
              <a:rPr lang="en-US" sz="2800" dirty="0">
                <a:latin typeface="Arial" panose="020B0604020202020204" pitchFamily="34" charset="0"/>
              </a:rPr>
              <a:t> </a:t>
            </a:r>
            <a:r>
              <a:rPr lang="en-US" sz="2800" dirty="0" err="1">
                <a:latin typeface="Arial" panose="020B0604020202020204" pitchFamily="34" charset="0"/>
              </a:rPr>
              <a:t>quyền</a:t>
            </a:r>
            <a:r>
              <a:rPr lang="en-US" sz="2800" dirty="0">
                <a:latin typeface="Arial" panose="020B0604020202020204" pitchFamily="34" charset="0"/>
              </a:rPr>
              <a:t> </a:t>
            </a:r>
            <a:r>
              <a:rPr lang="en-US" sz="2800" dirty="0" err="1">
                <a:latin typeface="Arial" panose="020B0604020202020204" pitchFamily="34" charset="0"/>
              </a:rPr>
              <a:t>và</a:t>
            </a:r>
            <a:r>
              <a:rPr lang="en-US" sz="2800" dirty="0">
                <a:latin typeface="Arial" panose="020B0604020202020204" pitchFamily="34" charset="0"/>
              </a:rPr>
              <a:t> </a:t>
            </a:r>
            <a:r>
              <a:rPr lang="en-US" sz="2800" dirty="0" err="1">
                <a:latin typeface="Arial" panose="020B0604020202020204" pitchFamily="34" charset="0"/>
              </a:rPr>
              <a:t>lợi</a:t>
            </a:r>
            <a:r>
              <a:rPr lang="en-US" sz="2800" dirty="0">
                <a:latin typeface="Arial" panose="020B0604020202020204" pitchFamily="34" charset="0"/>
              </a:rPr>
              <a:t> </a:t>
            </a:r>
            <a:r>
              <a:rPr lang="en-US" sz="2800" dirty="0" err="1">
                <a:latin typeface="Arial" panose="020B0604020202020204" pitchFamily="34" charset="0"/>
              </a:rPr>
              <a:t>ích</a:t>
            </a:r>
            <a:r>
              <a:rPr lang="en-US" sz="2800" dirty="0">
                <a:latin typeface="Arial" panose="020B0604020202020204" pitchFamily="34" charset="0"/>
              </a:rPr>
              <a:t> </a:t>
            </a:r>
            <a:r>
              <a:rPr lang="en-US" sz="2800" dirty="0" err="1">
                <a:latin typeface="Arial" panose="020B0604020202020204" pitchFamily="34" charset="0"/>
              </a:rPr>
              <a:t>phát</a:t>
            </a:r>
            <a:r>
              <a:rPr lang="en-US" sz="2800" dirty="0">
                <a:latin typeface="Arial" panose="020B0604020202020204" pitchFamily="34" charset="0"/>
              </a:rPr>
              <a:t> sinh </a:t>
            </a:r>
            <a:r>
              <a:rPr lang="en-US" sz="2800" dirty="0" err="1">
                <a:latin typeface="Arial" panose="020B0604020202020204" pitchFamily="34" charset="0"/>
              </a:rPr>
              <a:t>trong</a:t>
            </a:r>
            <a:r>
              <a:rPr lang="en-US" sz="2800" dirty="0">
                <a:latin typeface="Arial" panose="020B0604020202020204" pitchFamily="34" charset="0"/>
              </a:rPr>
              <a:t> </a:t>
            </a:r>
            <a:r>
              <a:rPr lang="en-US" sz="2800" dirty="0" err="1">
                <a:latin typeface="Arial" panose="020B0604020202020204" pitchFamily="34" charset="0"/>
              </a:rPr>
              <a:t>quan</a:t>
            </a:r>
            <a:r>
              <a:rPr lang="en-US" sz="2800" dirty="0">
                <a:latin typeface="Arial" panose="020B0604020202020204" pitchFamily="34" charset="0"/>
              </a:rPr>
              <a:t> </a:t>
            </a:r>
            <a:r>
              <a:rPr lang="en-US" sz="2800" dirty="0" err="1">
                <a:latin typeface="Arial" panose="020B0604020202020204" pitchFamily="34" charset="0"/>
              </a:rPr>
              <a:t>hệ</a:t>
            </a:r>
            <a:r>
              <a:rPr lang="en-US" sz="2800" dirty="0">
                <a:latin typeface="Arial" panose="020B0604020202020204" pitchFamily="34" charset="0"/>
              </a:rPr>
              <a:t> </a:t>
            </a:r>
            <a:r>
              <a:rPr lang="en-US" sz="2800" dirty="0" err="1">
                <a:latin typeface="Arial" panose="020B0604020202020204" pitchFamily="34" charset="0"/>
              </a:rPr>
              <a:t>lao</a:t>
            </a:r>
            <a:r>
              <a:rPr lang="en-US" sz="2800" dirty="0">
                <a:latin typeface="Arial" panose="020B0604020202020204" pitchFamily="34" charset="0"/>
              </a:rPr>
              <a:t> </a:t>
            </a:r>
            <a:r>
              <a:rPr lang="en-US" sz="2800" dirty="0" err="1">
                <a:latin typeface="Arial" panose="020B0604020202020204" pitchFamily="34" charset="0"/>
              </a:rPr>
              <a:t>động</a:t>
            </a:r>
            <a:r>
              <a:rPr lang="en-US" sz="2800" dirty="0">
                <a:latin typeface="Arial" panose="020B0604020202020204" pitchFamily="34" charset="0"/>
              </a:rPr>
              <a:t> </a:t>
            </a:r>
            <a:r>
              <a:rPr lang="en-US" sz="2800" dirty="0" err="1">
                <a:latin typeface="Arial" panose="020B0604020202020204" pitchFamily="34" charset="0"/>
              </a:rPr>
              <a:t>giữa</a:t>
            </a:r>
            <a:r>
              <a:rPr lang="en-US" sz="2800" dirty="0">
                <a:latin typeface="Arial" panose="020B0604020202020204" pitchFamily="34" charset="0"/>
              </a:rPr>
              <a:t> </a:t>
            </a:r>
            <a:r>
              <a:rPr lang="en-US" sz="2800" dirty="0" err="1">
                <a:latin typeface="Arial" panose="020B0604020202020204" pitchFamily="34" charset="0"/>
              </a:rPr>
              <a:t>người</a:t>
            </a:r>
            <a:r>
              <a:rPr lang="en-US" sz="2800" dirty="0">
                <a:latin typeface="Arial" panose="020B0604020202020204" pitchFamily="34" charset="0"/>
              </a:rPr>
              <a:t> </a:t>
            </a:r>
            <a:r>
              <a:rPr lang="en-US" sz="2800" dirty="0" err="1">
                <a:latin typeface="Arial" panose="020B0604020202020204" pitchFamily="34" charset="0"/>
              </a:rPr>
              <a:t>lao</a:t>
            </a:r>
            <a:r>
              <a:rPr lang="en-US" sz="2800" dirty="0">
                <a:latin typeface="Arial" panose="020B0604020202020204" pitchFamily="34" charset="0"/>
              </a:rPr>
              <a:t> </a:t>
            </a:r>
            <a:r>
              <a:rPr lang="en-US" sz="2800" dirty="0" err="1">
                <a:latin typeface="Arial" panose="020B0604020202020204" pitchFamily="34" charset="0"/>
              </a:rPr>
              <a:t>động</a:t>
            </a:r>
            <a:r>
              <a:rPr lang="en-US" sz="2800" dirty="0">
                <a:latin typeface="Arial" panose="020B0604020202020204" pitchFamily="34" charset="0"/>
              </a:rPr>
              <a:t>, </a:t>
            </a:r>
            <a:r>
              <a:rPr lang="en-US" sz="2800" dirty="0" err="1">
                <a:latin typeface="Arial" panose="020B0604020202020204" pitchFamily="34" charset="0"/>
              </a:rPr>
              <a:t>tập</a:t>
            </a:r>
            <a:r>
              <a:rPr lang="en-US" sz="2800" dirty="0">
                <a:latin typeface="Arial" panose="020B0604020202020204" pitchFamily="34" charset="0"/>
              </a:rPr>
              <a:t> </a:t>
            </a:r>
            <a:r>
              <a:rPr lang="en-US" sz="2800" dirty="0" err="1">
                <a:latin typeface="Arial" panose="020B0604020202020204" pitchFamily="34" charset="0"/>
              </a:rPr>
              <a:t>thể</a:t>
            </a:r>
            <a:r>
              <a:rPr lang="en-US" sz="2800" dirty="0">
                <a:latin typeface="Arial" panose="020B0604020202020204" pitchFamily="34" charset="0"/>
              </a:rPr>
              <a:t> </a:t>
            </a:r>
            <a:r>
              <a:rPr lang="en-US" sz="2800" dirty="0" err="1">
                <a:latin typeface="Arial" panose="020B0604020202020204" pitchFamily="34" charset="0"/>
              </a:rPr>
              <a:t>lao</a:t>
            </a:r>
            <a:r>
              <a:rPr lang="en-US" sz="2800" dirty="0">
                <a:latin typeface="Arial" panose="020B0604020202020204" pitchFamily="34" charset="0"/>
              </a:rPr>
              <a:t> </a:t>
            </a:r>
            <a:r>
              <a:rPr lang="en-US" sz="2800" dirty="0" err="1">
                <a:latin typeface="Arial" panose="020B0604020202020204" pitchFamily="34" charset="0"/>
              </a:rPr>
              <a:t>động</a:t>
            </a:r>
            <a:r>
              <a:rPr lang="en-US" sz="2800" dirty="0">
                <a:latin typeface="Arial" panose="020B0604020202020204" pitchFamily="34" charset="0"/>
              </a:rPr>
              <a:t> </a:t>
            </a:r>
            <a:r>
              <a:rPr lang="en-US" sz="2800" dirty="0" err="1">
                <a:latin typeface="Arial" panose="020B0604020202020204" pitchFamily="34" charset="0"/>
              </a:rPr>
              <a:t>với</a:t>
            </a:r>
            <a:r>
              <a:rPr lang="en-US" sz="2800" dirty="0">
                <a:latin typeface="Arial" panose="020B0604020202020204" pitchFamily="34" charset="0"/>
              </a:rPr>
              <a:t> </a:t>
            </a:r>
            <a:r>
              <a:rPr lang="en-US" sz="2800" dirty="0" err="1">
                <a:latin typeface="Arial" panose="020B0604020202020204" pitchFamily="34" charset="0"/>
              </a:rPr>
              <a:t>người</a:t>
            </a:r>
            <a:r>
              <a:rPr lang="en-US" sz="2800" dirty="0">
                <a:latin typeface="Arial" panose="020B0604020202020204" pitchFamily="34" charset="0"/>
              </a:rPr>
              <a:t> </a:t>
            </a:r>
            <a:r>
              <a:rPr lang="en-US" sz="2800" dirty="0" err="1">
                <a:latin typeface="Arial" panose="020B0604020202020204" pitchFamily="34" charset="0"/>
              </a:rPr>
              <a:t>sử</a:t>
            </a:r>
            <a:r>
              <a:rPr lang="en-US" sz="2800" dirty="0">
                <a:latin typeface="Arial" panose="020B0604020202020204" pitchFamily="34" charset="0"/>
              </a:rPr>
              <a:t> </a:t>
            </a:r>
            <a:r>
              <a:rPr lang="en-US" sz="2800" dirty="0" err="1">
                <a:latin typeface="Arial" panose="020B0604020202020204" pitchFamily="34" charset="0"/>
              </a:rPr>
              <a:t>dụng</a:t>
            </a:r>
            <a:r>
              <a:rPr lang="en-US" sz="2800" dirty="0">
                <a:latin typeface="Arial" panose="020B0604020202020204" pitchFamily="34" charset="0"/>
              </a:rPr>
              <a:t> </a:t>
            </a:r>
            <a:r>
              <a:rPr lang="en-US" sz="2800" dirty="0" err="1">
                <a:latin typeface="Arial" panose="020B0604020202020204" pitchFamily="34" charset="0"/>
              </a:rPr>
              <a:t>lao</a:t>
            </a:r>
            <a:r>
              <a:rPr lang="en-US" sz="2800" dirty="0">
                <a:latin typeface="Arial" panose="020B0604020202020204" pitchFamily="34" charset="0"/>
              </a:rPr>
              <a:t> </a:t>
            </a:r>
            <a:r>
              <a:rPr lang="en-US" sz="2800" dirty="0" err="1">
                <a:latin typeface="Arial" panose="020B0604020202020204" pitchFamily="34" charset="0"/>
              </a:rPr>
              <a:t>động</a:t>
            </a:r>
            <a:endParaRPr lang="en-US" sz="2800" dirty="0">
              <a:latin typeface="Arial" pitchFamily="34" charset="0"/>
              <a:cs typeface="Arial" pitchFamily="34" charset="0"/>
            </a:endParaRPr>
          </a:p>
        </p:txBody>
      </p:sp>
      <p:sp>
        <p:nvSpPr>
          <p:cNvPr id="3" name="Rounded Rectangle 2"/>
          <p:cNvSpPr/>
          <p:nvPr/>
        </p:nvSpPr>
        <p:spPr>
          <a:xfrm>
            <a:off x="4499992" y="1268760"/>
            <a:ext cx="396044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itchFamily="34" charset="0"/>
                <a:cs typeface="Arial" pitchFamily="34" charset="0"/>
              </a:rPr>
              <a:t>Tranh</a:t>
            </a:r>
            <a:r>
              <a:rPr lang="en-US" sz="2800" dirty="0">
                <a:latin typeface="Arial" pitchFamily="34" charset="0"/>
                <a:cs typeface="Arial" pitchFamily="34" charset="0"/>
              </a:rPr>
              <a:t> </a:t>
            </a:r>
            <a:r>
              <a:rPr lang="en-US" sz="2800" dirty="0" err="1">
                <a:latin typeface="Arial" pitchFamily="34" charset="0"/>
                <a:cs typeface="Arial" pitchFamily="34" charset="0"/>
              </a:rPr>
              <a:t>chấp</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cá</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dirty="0" err="1">
                <a:latin typeface="Arial" pitchFamily="34" charset="0"/>
                <a:cs typeface="Arial" pitchFamily="34" charset="0"/>
              </a:rPr>
              <a:t>giữa</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sử</a:t>
            </a:r>
            <a:r>
              <a:rPr lang="en-US" sz="2800" dirty="0">
                <a:latin typeface="Arial" pitchFamily="34" charset="0"/>
                <a:cs typeface="Arial" pitchFamily="34" charset="0"/>
              </a:rPr>
              <a:t> </a:t>
            </a:r>
            <a:r>
              <a:rPr lang="en-US" sz="2800" dirty="0" err="1">
                <a:latin typeface="Arial" pitchFamily="34" charset="0"/>
                <a:cs typeface="Arial" pitchFamily="34" charset="0"/>
              </a:rPr>
              <a:t>dụng</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endParaRPr lang="en-US" sz="2800" dirty="0">
              <a:latin typeface="Arial" pitchFamily="34" charset="0"/>
              <a:cs typeface="Arial" pitchFamily="34" charset="0"/>
            </a:endParaRPr>
          </a:p>
        </p:txBody>
      </p:sp>
      <p:sp>
        <p:nvSpPr>
          <p:cNvPr id="11" name="Rounded Rectangle 10"/>
          <p:cNvSpPr/>
          <p:nvPr/>
        </p:nvSpPr>
        <p:spPr>
          <a:xfrm>
            <a:off x="4499992" y="4005064"/>
            <a:ext cx="3960440"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itchFamily="34" charset="0"/>
                <a:cs typeface="Arial" pitchFamily="34" charset="0"/>
              </a:rPr>
              <a:t>Tranh</a:t>
            </a:r>
            <a:r>
              <a:rPr lang="en-US" sz="2800" dirty="0">
                <a:latin typeface="Arial" pitchFamily="34" charset="0"/>
                <a:cs typeface="Arial" pitchFamily="34" charset="0"/>
              </a:rPr>
              <a:t> </a:t>
            </a:r>
            <a:r>
              <a:rPr lang="en-US" sz="2800" dirty="0" err="1">
                <a:latin typeface="Arial" pitchFamily="34" charset="0"/>
                <a:cs typeface="Arial" pitchFamily="34" charset="0"/>
              </a:rPr>
              <a:t>chấp</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tập</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giữa</a:t>
            </a:r>
            <a:r>
              <a:rPr lang="en-US" sz="2800" dirty="0">
                <a:latin typeface="Arial" pitchFamily="34" charset="0"/>
                <a:cs typeface="Arial" pitchFamily="34" charset="0"/>
              </a:rPr>
              <a:t> </a:t>
            </a:r>
            <a:r>
              <a:rPr lang="en-US" sz="2800" dirty="0" err="1">
                <a:latin typeface="Arial" pitchFamily="34" charset="0"/>
                <a:cs typeface="Arial" pitchFamily="34" charset="0"/>
              </a:rPr>
              <a:t>tập</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sử</a:t>
            </a:r>
            <a:r>
              <a:rPr lang="en-US" sz="2800" dirty="0">
                <a:latin typeface="Arial" pitchFamily="34" charset="0"/>
                <a:cs typeface="Arial" pitchFamily="34" charset="0"/>
              </a:rPr>
              <a:t> </a:t>
            </a:r>
            <a:r>
              <a:rPr lang="en-US" sz="2800" dirty="0" err="1">
                <a:latin typeface="Arial" pitchFamily="34" charset="0"/>
                <a:cs typeface="Arial" pitchFamily="34" charset="0"/>
              </a:rPr>
              <a:t>dụng</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smtClean="0">
                <a:latin typeface="Arial" pitchFamily="34" charset="0"/>
                <a:cs typeface="Arial" pitchFamily="34" charset="0"/>
              </a:rPr>
              <a:t>động</a:t>
            </a:r>
            <a:endParaRPr lang="en-US" sz="2800" dirty="0">
              <a:latin typeface="Arial" pitchFamily="34" charset="0"/>
              <a:cs typeface="Arial" pitchFamily="34" charset="0"/>
            </a:endParaRPr>
          </a:p>
        </p:txBody>
      </p:sp>
      <p:sp>
        <p:nvSpPr>
          <p:cNvPr id="4" name="Left Brace 3"/>
          <p:cNvSpPr/>
          <p:nvPr/>
        </p:nvSpPr>
        <p:spPr>
          <a:xfrm>
            <a:off x="3995936" y="2276872"/>
            <a:ext cx="504056" cy="324036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862285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r>
              <a:rPr lang="pt-BR" sz="2800" dirty="0">
                <a:solidFill>
                  <a:srgbClr val="FFFFFF"/>
                </a:solidFill>
                <a:effectLst/>
              </a:rPr>
              <a:t>Các nguyên tắc giải quyết tranh chấp lao động</a:t>
            </a:r>
            <a:endParaRPr lang="en-US" sz="2800" dirty="0">
              <a:solidFill>
                <a:srgbClr val="FFFFFF"/>
              </a:solidFill>
              <a:effectLst/>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43</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a:off x="107504" y="764704"/>
            <a:ext cx="2520280" cy="2880320"/>
            <a:chOff x="107504" y="764704"/>
            <a:chExt cx="2520280" cy="2880320"/>
          </a:xfrm>
        </p:grpSpPr>
        <p:sp>
          <p:nvSpPr>
            <p:cNvPr id="5" name="Rounded Rectangle 4"/>
            <p:cNvSpPr/>
            <p:nvPr/>
          </p:nvSpPr>
          <p:spPr>
            <a:xfrm>
              <a:off x="107504" y="1268760"/>
              <a:ext cx="2520280" cy="23762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200" dirty="0">
                  <a:latin typeface="Arial" pitchFamily="34" charset="0"/>
                  <a:cs typeface="Arial" pitchFamily="34" charset="0"/>
                </a:rPr>
                <a:t>Tôn trọng, bảo đảm để các bên tự thương lượng, quyết định trong giải quyết tranh chấp lao động</a:t>
              </a:r>
              <a:endParaRPr lang="en-US" sz="2200" dirty="0">
                <a:latin typeface="Arial" pitchFamily="34" charset="0"/>
                <a:cs typeface="Arial" pitchFamily="34" charset="0"/>
              </a:endParaRPr>
            </a:p>
          </p:txBody>
        </p:sp>
        <p:sp>
          <p:nvSpPr>
            <p:cNvPr id="7" name="Oval 6"/>
            <p:cNvSpPr/>
            <p:nvPr/>
          </p:nvSpPr>
          <p:spPr>
            <a:xfrm>
              <a:off x="971600" y="764704"/>
              <a:ext cx="648072" cy="5760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latin typeface="Arial" panose="020B0604020202020204" pitchFamily="34" charset="0"/>
                </a:rPr>
                <a:t>1</a:t>
              </a:r>
              <a:endParaRPr lang="en-US" sz="2800" b="1" dirty="0">
                <a:latin typeface="Arial" panose="020B0604020202020204" pitchFamily="34" charset="0"/>
              </a:endParaRPr>
            </a:p>
          </p:txBody>
        </p:sp>
      </p:grpSp>
      <p:grpSp>
        <p:nvGrpSpPr>
          <p:cNvPr id="9" name="Group 8"/>
          <p:cNvGrpSpPr/>
          <p:nvPr/>
        </p:nvGrpSpPr>
        <p:grpSpPr>
          <a:xfrm>
            <a:off x="2843808" y="836712"/>
            <a:ext cx="3672408" cy="2808312"/>
            <a:chOff x="2843808" y="836712"/>
            <a:chExt cx="3672408" cy="2808312"/>
          </a:xfrm>
        </p:grpSpPr>
        <p:sp>
          <p:nvSpPr>
            <p:cNvPr id="12" name="Rounded Rectangle 11"/>
            <p:cNvSpPr/>
            <p:nvPr/>
          </p:nvSpPr>
          <p:spPr>
            <a:xfrm>
              <a:off x="2843808" y="1340768"/>
              <a:ext cx="3672408" cy="23042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200" dirty="0" smtClean="0">
                  <a:latin typeface="Arial" pitchFamily="34" charset="0"/>
                  <a:cs typeface="Arial" pitchFamily="34" charset="0"/>
                </a:rPr>
                <a:t>Bảo đảm thực hiện hoà giải, trọng tài trên cơ sở tôn trọng quyền và lợi ích của hai bên tranh chấp, tôn trọng lợi ích chung của xã hội, không trái pháp luật</a:t>
              </a:r>
              <a:endParaRPr lang="en-US" sz="2200" dirty="0">
                <a:latin typeface="Arial" pitchFamily="34" charset="0"/>
                <a:cs typeface="Arial" pitchFamily="34" charset="0"/>
              </a:endParaRPr>
            </a:p>
          </p:txBody>
        </p:sp>
        <p:sp>
          <p:nvSpPr>
            <p:cNvPr id="18" name="Oval 17"/>
            <p:cNvSpPr/>
            <p:nvPr/>
          </p:nvSpPr>
          <p:spPr>
            <a:xfrm>
              <a:off x="4286641" y="836712"/>
              <a:ext cx="648072" cy="5760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latin typeface="Arial" panose="020B0604020202020204" pitchFamily="34" charset="0"/>
                </a:rPr>
                <a:t>2</a:t>
              </a:r>
              <a:endParaRPr lang="en-US" sz="2800" b="1" dirty="0">
                <a:latin typeface="Arial" panose="020B0604020202020204" pitchFamily="34" charset="0"/>
              </a:endParaRPr>
            </a:p>
          </p:txBody>
        </p:sp>
      </p:grpSp>
      <p:grpSp>
        <p:nvGrpSpPr>
          <p:cNvPr id="10" name="Group 9"/>
          <p:cNvGrpSpPr/>
          <p:nvPr/>
        </p:nvGrpSpPr>
        <p:grpSpPr>
          <a:xfrm>
            <a:off x="6804249" y="816790"/>
            <a:ext cx="2232248" cy="2828234"/>
            <a:chOff x="6804249" y="816790"/>
            <a:chExt cx="2232248" cy="2828234"/>
          </a:xfrm>
        </p:grpSpPr>
        <p:sp>
          <p:nvSpPr>
            <p:cNvPr id="13" name="Rounded Rectangle 12"/>
            <p:cNvSpPr/>
            <p:nvPr/>
          </p:nvSpPr>
          <p:spPr>
            <a:xfrm>
              <a:off x="6804249" y="1340768"/>
              <a:ext cx="2232248" cy="23042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200" dirty="0">
                  <a:latin typeface="Arial" pitchFamily="34" charset="0"/>
                  <a:cs typeface="Arial" pitchFamily="34" charset="0"/>
                </a:rPr>
                <a:t>Công khai, minh bạch, khách quan, kịp thời, </a:t>
              </a:r>
              <a:r>
                <a:rPr lang="nl-NL" sz="2200" dirty="0" smtClean="0">
                  <a:latin typeface="Arial" pitchFamily="34" charset="0"/>
                  <a:cs typeface="Arial" pitchFamily="34" charset="0"/>
                </a:rPr>
                <a:t>nhanh chóng </a:t>
              </a:r>
              <a:r>
                <a:rPr lang="nl-NL" sz="2200" dirty="0">
                  <a:latin typeface="Arial" pitchFamily="34" charset="0"/>
                  <a:cs typeface="Arial" pitchFamily="34" charset="0"/>
                </a:rPr>
                <a:t>và đúng pháp luật</a:t>
              </a:r>
              <a:endParaRPr lang="en-US" sz="2200" dirty="0">
                <a:latin typeface="Arial" pitchFamily="34" charset="0"/>
                <a:cs typeface="Arial" pitchFamily="34" charset="0"/>
              </a:endParaRPr>
            </a:p>
          </p:txBody>
        </p:sp>
        <p:sp>
          <p:nvSpPr>
            <p:cNvPr id="19" name="Oval 18"/>
            <p:cNvSpPr/>
            <p:nvPr/>
          </p:nvSpPr>
          <p:spPr>
            <a:xfrm>
              <a:off x="7596337" y="816790"/>
              <a:ext cx="648072" cy="5760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latin typeface="Arial" panose="020B0604020202020204" pitchFamily="34" charset="0"/>
                </a:rPr>
                <a:t>3</a:t>
              </a:r>
              <a:endParaRPr lang="en-US" sz="2800" b="1" dirty="0">
                <a:latin typeface="Arial" panose="020B0604020202020204" pitchFamily="34" charset="0"/>
              </a:endParaRPr>
            </a:p>
          </p:txBody>
        </p:sp>
      </p:grpSp>
      <p:grpSp>
        <p:nvGrpSpPr>
          <p:cNvPr id="29" name="Group 28"/>
          <p:cNvGrpSpPr/>
          <p:nvPr/>
        </p:nvGrpSpPr>
        <p:grpSpPr>
          <a:xfrm>
            <a:off x="305717" y="3789040"/>
            <a:ext cx="2466083" cy="2736304"/>
            <a:chOff x="305717" y="3789040"/>
            <a:chExt cx="2466083" cy="2736304"/>
          </a:xfrm>
        </p:grpSpPr>
        <p:sp>
          <p:nvSpPr>
            <p:cNvPr id="14" name="Rounded Rectangle 13"/>
            <p:cNvSpPr/>
            <p:nvPr/>
          </p:nvSpPr>
          <p:spPr>
            <a:xfrm>
              <a:off x="305717" y="4293096"/>
              <a:ext cx="2466083" cy="223224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nl-NL" sz="2200" dirty="0">
                  <a:latin typeface="Arial" pitchFamily="34" charset="0"/>
                  <a:cs typeface="Arial" pitchFamily="34" charset="0"/>
                </a:rPr>
                <a:t>Bảo đảm sự tham gia của đại diện các bên trong quá trình giải quyết tranh chấp lao động</a:t>
              </a:r>
              <a:endParaRPr lang="en-US" sz="2200" dirty="0">
                <a:latin typeface="Arial" pitchFamily="34" charset="0"/>
                <a:cs typeface="Arial" pitchFamily="34" charset="0"/>
              </a:endParaRPr>
            </a:p>
          </p:txBody>
        </p:sp>
        <p:sp>
          <p:nvSpPr>
            <p:cNvPr id="17" name="Regular Pentagon 16"/>
            <p:cNvSpPr/>
            <p:nvPr/>
          </p:nvSpPr>
          <p:spPr>
            <a:xfrm>
              <a:off x="1187624" y="3789040"/>
              <a:ext cx="792088" cy="50405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rPr>
                <a:t>4</a:t>
              </a:r>
              <a:endParaRPr lang="en-US" sz="2800" b="1" dirty="0">
                <a:latin typeface="Arial" panose="020B0604020202020204" pitchFamily="34" charset="0"/>
              </a:endParaRPr>
            </a:p>
          </p:txBody>
        </p:sp>
      </p:grpSp>
      <p:grpSp>
        <p:nvGrpSpPr>
          <p:cNvPr id="30" name="Group 29"/>
          <p:cNvGrpSpPr/>
          <p:nvPr/>
        </p:nvGrpSpPr>
        <p:grpSpPr>
          <a:xfrm>
            <a:off x="3059832" y="3789040"/>
            <a:ext cx="2736304" cy="2717723"/>
            <a:chOff x="3059832" y="3789040"/>
            <a:chExt cx="2736304" cy="2717723"/>
          </a:xfrm>
        </p:grpSpPr>
        <p:sp>
          <p:nvSpPr>
            <p:cNvPr id="15" name="Rounded Rectangle 14"/>
            <p:cNvSpPr/>
            <p:nvPr/>
          </p:nvSpPr>
          <p:spPr>
            <a:xfrm>
              <a:off x="3059832" y="4274515"/>
              <a:ext cx="2736304" cy="223224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nl-NL" sz="2200" dirty="0">
                  <a:latin typeface="Arial" pitchFamily="34" charset="0"/>
                  <a:cs typeface="Arial" pitchFamily="34" charset="0"/>
                </a:rPr>
                <a:t>Việc giải quyết tranh chấp lao động trước hết phải được hai bên trực tiếp thương </a:t>
              </a:r>
              <a:r>
                <a:rPr lang="nl-NL" sz="2200" dirty="0" smtClean="0">
                  <a:latin typeface="Arial" pitchFamily="34" charset="0"/>
                  <a:cs typeface="Arial" pitchFamily="34" charset="0"/>
                </a:rPr>
                <a:t>lượng</a:t>
              </a:r>
              <a:endParaRPr lang="en-US" sz="2200" dirty="0">
                <a:latin typeface="Arial" pitchFamily="34" charset="0"/>
                <a:cs typeface="Arial" pitchFamily="34" charset="0"/>
              </a:endParaRPr>
            </a:p>
          </p:txBody>
        </p:sp>
        <p:sp>
          <p:nvSpPr>
            <p:cNvPr id="27" name="Regular Pentagon 26"/>
            <p:cNvSpPr/>
            <p:nvPr/>
          </p:nvSpPr>
          <p:spPr>
            <a:xfrm>
              <a:off x="3890597" y="3789040"/>
              <a:ext cx="792088" cy="50405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rPr>
                <a:t>5</a:t>
              </a:r>
              <a:endParaRPr lang="en-US" sz="2800" b="1" dirty="0">
                <a:latin typeface="Arial" panose="020B0604020202020204" pitchFamily="34" charset="0"/>
              </a:endParaRPr>
            </a:p>
          </p:txBody>
        </p:sp>
      </p:grpSp>
      <p:grpSp>
        <p:nvGrpSpPr>
          <p:cNvPr id="31" name="Group 30"/>
          <p:cNvGrpSpPr/>
          <p:nvPr/>
        </p:nvGrpSpPr>
        <p:grpSpPr>
          <a:xfrm>
            <a:off x="6156176" y="3789040"/>
            <a:ext cx="3024337" cy="2717723"/>
            <a:chOff x="6156176" y="3789040"/>
            <a:chExt cx="3024337" cy="2717723"/>
          </a:xfrm>
        </p:grpSpPr>
        <p:sp>
          <p:nvSpPr>
            <p:cNvPr id="16" name="Rounded Rectangle 15"/>
            <p:cNvSpPr/>
            <p:nvPr/>
          </p:nvSpPr>
          <p:spPr>
            <a:xfrm>
              <a:off x="6156176" y="4274515"/>
              <a:ext cx="3024337" cy="223224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nl-NL" sz="2200" dirty="0">
                  <a:latin typeface="Arial" pitchFamily="34" charset="0"/>
                  <a:cs typeface="Arial" pitchFamily="34" charset="0"/>
                </a:rPr>
                <a:t>Việc giải quyết tranh chấp lao động do cơ quan, tổ chức, cá nhân có thẩm quyền giải quyết tranh chấp lao động tiến hành</a:t>
              </a:r>
              <a:endParaRPr lang="en-US" sz="2200" dirty="0">
                <a:latin typeface="Arial" pitchFamily="34" charset="0"/>
                <a:cs typeface="Arial" pitchFamily="34" charset="0"/>
              </a:endParaRPr>
            </a:p>
          </p:txBody>
        </p:sp>
        <p:sp>
          <p:nvSpPr>
            <p:cNvPr id="28" name="Regular Pentagon 27"/>
            <p:cNvSpPr/>
            <p:nvPr/>
          </p:nvSpPr>
          <p:spPr>
            <a:xfrm>
              <a:off x="7272300" y="3789040"/>
              <a:ext cx="792088" cy="50405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rPr>
                <a:t>6</a:t>
              </a:r>
              <a:endParaRPr lang="en-US" sz="2800" b="1" dirty="0">
                <a:latin typeface="Arial" panose="020B0604020202020204" pitchFamily="34" charset="0"/>
              </a:endParaRPr>
            </a:p>
          </p:txBody>
        </p:sp>
      </p:grpSp>
    </p:spTree>
    <p:extLst>
      <p:ext uri="{BB962C8B-B14F-4D97-AF65-F5344CB8AC3E}">
        <p14:creationId xmlns:p14="http://schemas.microsoft.com/office/powerpoint/2010/main" val="36012771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pt-BR" sz="2800" dirty="0" smtClean="0">
                <a:solidFill>
                  <a:srgbClr val="FFFFFF"/>
                </a:solidFill>
                <a:effectLst/>
              </a:rPr>
              <a:t>Hình thức giải </a:t>
            </a:r>
            <a:r>
              <a:rPr lang="pt-BR" sz="2800" dirty="0">
                <a:solidFill>
                  <a:srgbClr val="FFFFFF"/>
                </a:solidFill>
                <a:effectLst/>
              </a:rPr>
              <a:t>quyết tranh chấp lao động</a:t>
            </a:r>
            <a:endParaRPr lang="en-US" sz="2800" dirty="0">
              <a:solidFill>
                <a:srgbClr val="FFFFFF"/>
              </a:solidFill>
              <a:effectLst/>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44</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3" name="Oval 2"/>
          <p:cNvSpPr/>
          <p:nvPr/>
        </p:nvSpPr>
        <p:spPr>
          <a:xfrm>
            <a:off x="539552" y="1208811"/>
            <a:ext cx="252028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Arial" pitchFamily="34" charset="0"/>
                <a:cs typeface="Arial" pitchFamily="34" charset="0"/>
              </a:rPr>
              <a:t>Tranh chấp lao động cá nhân</a:t>
            </a:r>
            <a:endParaRPr lang="en-US" sz="2400" dirty="0">
              <a:latin typeface="Arial" pitchFamily="34" charset="0"/>
              <a:cs typeface="Arial" pitchFamily="34" charset="0"/>
            </a:endParaRPr>
          </a:p>
        </p:txBody>
      </p:sp>
      <p:sp>
        <p:nvSpPr>
          <p:cNvPr id="4" name="Snip Diagonal Corner Rectangle 3"/>
          <p:cNvSpPr/>
          <p:nvPr/>
        </p:nvSpPr>
        <p:spPr>
          <a:xfrm>
            <a:off x="3851920" y="1412776"/>
            <a:ext cx="4608512" cy="936104"/>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sz="2400" dirty="0">
                <a:latin typeface="Arial" pitchFamily="34" charset="0"/>
                <a:cs typeface="Arial" pitchFamily="34" charset="0"/>
              </a:rPr>
              <a:t>Được giải quyết thông qua Hòa giải viên lao động; Tòa án</a:t>
            </a:r>
            <a:r>
              <a:rPr lang="pt-BR"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2" name="Oval 31"/>
          <p:cNvSpPr/>
          <p:nvPr/>
        </p:nvSpPr>
        <p:spPr>
          <a:xfrm>
            <a:off x="539552" y="3717032"/>
            <a:ext cx="252028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latin typeface="Arial" pitchFamily="34" charset="0"/>
                <a:cs typeface="Arial" pitchFamily="34" charset="0"/>
              </a:rPr>
              <a:t>Tranh chấp lao động tập thể</a:t>
            </a:r>
            <a:endParaRPr lang="en-US" sz="2400" dirty="0">
              <a:latin typeface="Arial" pitchFamily="34" charset="0"/>
              <a:cs typeface="Arial" pitchFamily="34" charset="0"/>
            </a:endParaRPr>
          </a:p>
        </p:txBody>
      </p:sp>
      <p:sp>
        <p:nvSpPr>
          <p:cNvPr id="33" name="Snip Diagonal Corner Rectangle 32"/>
          <p:cNvSpPr/>
          <p:nvPr/>
        </p:nvSpPr>
        <p:spPr>
          <a:xfrm>
            <a:off x="3851920" y="2960948"/>
            <a:ext cx="4608512" cy="2700300"/>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sz="2400" dirty="0">
                <a:latin typeface="Arial" pitchFamily="34" charset="0"/>
                <a:cs typeface="Arial" pitchFamily="34" charset="0"/>
              </a:rPr>
              <a:t>Nếu là tranh chấp về quyền thì thông qua Hòa giải viên lao động; Chủ tịch Ủy ban nhân dân cấp huyện; Tòa án. Nếu tranh chấp về lợi ích thì thông Hòa giải viên lao động; Hội đồng trọng tài lao động</a:t>
            </a:r>
            <a:endParaRPr lang="en-US" sz="2400" dirty="0">
              <a:latin typeface="Arial" pitchFamily="34" charset="0"/>
              <a:cs typeface="Arial" pitchFamily="34" charset="0"/>
            </a:endParaRPr>
          </a:p>
        </p:txBody>
      </p:sp>
      <p:sp>
        <p:nvSpPr>
          <p:cNvPr id="6" name="Left-Right Arrow 5"/>
          <p:cNvSpPr/>
          <p:nvPr/>
        </p:nvSpPr>
        <p:spPr>
          <a:xfrm>
            <a:off x="3054896" y="1777549"/>
            <a:ext cx="792088"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6" name="Left-Right Arrow 35"/>
          <p:cNvSpPr/>
          <p:nvPr/>
        </p:nvSpPr>
        <p:spPr>
          <a:xfrm>
            <a:off x="3054896" y="4329100"/>
            <a:ext cx="792088"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8550576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circle(in)">
                                      <p:cBhvr>
                                        <p:cTn id="24" dur="2000"/>
                                        <p:tgtEl>
                                          <p:spTgt spid="3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ircle(in)">
                                      <p:cBhvr>
                                        <p:cTn id="27" dur="2000"/>
                                        <p:tgtEl>
                                          <p:spTgt spid="3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circle(in)">
                                      <p:cBhvr>
                                        <p:cTn id="3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2" grpId="0" animBg="1"/>
      <p:bldP spid="33" grpId="0" animBg="1"/>
      <p:bldP spid="6"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4.9. </a:t>
            </a:r>
            <a:r>
              <a:rPr lang="en-US" sz="2800" b="1" dirty="0" err="1" smtClean="0">
                <a:latin typeface="Arial" pitchFamily="34" charset="0"/>
                <a:cs typeface="Arial" pitchFamily="34" charset="0"/>
              </a:rPr>
              <a:t>Công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đoàn</a:t>
            </a:r>
            <a:endParaRPr lang="en-US" sz="2800" b="1" dirty="0">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45</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13" name="Rectangle 3"/>
          <p:cNvSpPr txBox="1">
            <a:spLocks noChangeArrowheads="1"/>
          </p:cNvSpPr>
          <p:nvPr/>
        </p:nvSpPr>
        <p:spPr>
          <a:xfrm>
            <a:off x="144760" y="1497360"/>
            <a:ext cx="5867400" cy="3731840"/>
          </a:xfrm>
          <a:prstGeom prst="rect">
            <a:avLst/>
          </a:prstGeom>
        </p:spPr>
        <p:style>
          <a:lnRef idx="2">
            <a:schemeClr val="dk1">
              <a:shade val="50000"/>
            </a:schemeClr>
          </a:lnRef>
          <a:fillRef idx="1">
            <a:schemeClr val="dk1"/>
          </a:fillRef>
          <a:effectRef idx="0">
            <a:schemeClr val="dk1"/>
          </a:effectRef>
          <a:fontRef idx="minor">
            <a:schemeClr val="lt1"/>
          </a:fontRef>
        </p:style>
        <p:txBody>
          <a:bodyPr>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lt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lt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lt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lt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lt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lt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lt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lt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lt1"/>
                </a:solidFill>
                <a:latin typeface="+mn-lt"/>
                <a:ea typeface="+mn-ea"/>
                <a:cs typeface="+mn-cs"/>
              </a:defRPr>
            </a:lvl9pPr>
          </a:lstStyle>
          <a:p>
            <a:pPr marL="533400" indent="-533400" algn="ctr">
              <a:buFontTx/>
              <a:buNone/>
            </a:pPr>
            <a:r>
              <a:rPr lang="en-US" sz="2400" b="1" dirty="0" err="1" smtClean="0">
                <a:solidFill>
                  <a:schemeClr val="tx1"/>
                </a:solidFill>
                <a:latin typeface="Arial" pitchFamily="34" charset="0"/>
                <a:cs typeface="Arial" pitchFamily="34" charset="0"/>
              </a:rPr>
              <a:t>Điều</a:t>
            </a:r>
            <a:r>
              <a:rPr lang="en-US" sz="2400" b="1" dirty="0" smtClean="0">
                <a:solidFill>
                  <a:schemeClr val="tx1"/>
                </a:solidFill>
                <a:latin typeface="Arial" pitchFamily="34" charset="0"/>
                <a:cs typeface="Arial" pitchFamily="34" charset="0"/>
              </a:rPr>
              <a:t> 1: </a:t>
            </a:r>
            <a:r>
              <a:rPr lang="en-US" sz="2400" b="1" dirty="0" err="1" smtClean="0">
                <a:solidFill>
                  <a:schemeClr val="tx1"/>
                </a:solidFill>
                <a:latin typeface="Arial" pitchFamily="34" charset="0"/>
                <a:cs typeface="Arial" pitchFamily="34" charset="0"/>
              </a:rPr>
              <a:t>Luật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Công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đoàn</a:t>
            </a:r>
            <a:endParaRPr lang="en-US" sz="2400" b="1" dirty="0" smtClean="0">
              <a:solidFill>
                <a:schemeClr val="tx1"/>
              </a:solidFill>
              <a:latin typeface="Arial" pitchFamily="34" charset="0"/>
              <a:cs typeface="Arial" pitchFamily="34" charset="0"/>
            </a:endParaRPr>
          </a:p>
          <a:p>
            <a:pPr marL="533400" indent="-533400" algn="ctr">
              <a:buFontTx/>
              <a:buNone/>
            </a:pPr>
            <a:r>
              <a:rPr lang="en-US" sz="2400" dirty="0" err="1" smtClean="0">
                <a:solidFill>
                  <a:schemeClr val="tx1"/>
                </a:solidFill>
                <a:latin typeface="Arial" pitchFamily="34" charset="0"/>
                <a:cs typeface="Arial" pitchFamily="34" charset="0"/>
              </a:rPr>
              <a:t>Công</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đoàn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là</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tổ</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chức</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chính</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trị</a:t>
            </a:r>
            <a:r>
              <a:rPr lang="en-US" sz="2400" dirty="0" smtClean="0">
                <a:solidFill>
                  <a:schemeClr val="tx1"/>
                </a:solidFill>
                <a:latin typeface="Arial" pitchFamily="34" charset="0"/>
                <a:cs typeface="Arial" pitchFamily="34" charset="0"/>
              </a:rPr>
              <a:t> - </a:t>
            </a:r>
            <a:r>
              <a:rPr lang="en-US" sz="2400" dirty="0" err="1" smtClean="0">
                <a:solidFill>
                  <a:schemeClr val="tx1"/>
                </a:solidFill>
                <a:latin typeface="Arial" pitchFamily="34" charset="0"/>
                <a:cs typeface="Arial" pitchFamily="34" charset="0"/>
              </a:rPr>
              <a:t>xã</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hội</a:t>
            </a:r>
            <a:endParaRPr lang="en-US" sz="2400" dirty="0" smtClean="0">
              <a:solidFill>
                <a:schemeClr val="tx1"/>
              </a:solidFill>
              <a:latin typeface="Arial" pitchFamily="34" charset="0"/>
              <a:cs typeface="Arial" pitchFamily="34" charset="0"/>
            </a:endParaRPr>
          </a:p>
          <a:p>
            <a:pPr marL="533400" indent="-533400" algn="ctr">
              <a:buFontTx/>
              <a:buNone/>
            </a:pPr>
            <a:r>
              <a:rPr lang="en-US" sz="2400" dirty="0" err="1" smtClean="0">
                <a:solidFill>
                  <a:schemeClr val="tx1"/>
                </a:solidFill>
                <a:latin typeface="Arial" pitchFamily="34" charset="0"/>
                <a:cs typeface="Arial" pitchFamily="34" charset="0"/>
              </a:rPr>
              <a:t>Rộng</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lớn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của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GCCN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và</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người</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lao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động</a:t>
            </a:r>
            <a:endParaRPr lang="en-US" sz="2400" dirty="0" smtClean="0">
              <a:solidFill>
                <a:schemeClr val="tx1"/>
              </a:solidFill>
              <a:latin typeface="Arial" pitchFamily="34" charset="0"/>
              <a:cs typeface="Arial" pitchFamily="34" charset="0"/>
            </a:endParaRPr>
          </a:p>
          <a:p>
            <a:pPr marL="533400" indent="-533400" algn="ctr">
              <a:buFontTx/>
              <a:buNone/>
            </a:pPr>
            <a:r>
              <a:rPr lang="en-US" sz="2400" dirty="0" smtClean="0">
                <a:solidFill>
                  <a:schemeClr val="tx1"/>
                </a:solidFill>
                <a:latin typeface="Arial" pitchFamily="34" charset="0"/>
                <a:cs typeface="Arial" pitchFamily="34" charset="0"/>
              </a:rPr>
              <a:t>(</a:t>
            </a:r>
            <a:r>
              <a:rPr lang="en-US" sz="2400" i="1" dirty="0" err="1" smtClean="0">
                <a:solidFill>
                  <a:schemeClr val="tx1"/>
                </a:solidFill>
                <a:latin typeface="Arial" pitchFamily="34" charset="0"/>
                <a:cs typeface="Arial" pitchFamily="34" charset="0"/>
              </a:rPr>
              <a:t>gọi</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chung</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là</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người</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lao</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động</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tự</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nguyện</a:t>
            </a:r>
            <a:endParaRPr lang="en-US" sz="2400" dirty="0" smtClean="0">
              <a:solidFill>
                <a:schemeClr val="tx1"/>
              </a:solidFill>
              <a:latin typeface="Arial" pitchFamily="34" charset="0"/>
              <a:cs typeface="Arial" pitchFamily="34" charset="0"/>
            </a:endParaRPr>
          </a:p>
          <a:p>
            <a:pPr marL="533400" indent="-533400" algn="ctr">
              <a:buFontTx/>
              <a:buNone/>
            </a:pPr>
            <a:r>
              <a:rPr lang="en-US" sz="2400" dirty="0" smtClean="0">
                <a:solidFill>
                  <a:schemeClr val="tx1"/>
                </a:solidFill>
                <a:latin typeface="Arial" pitchFamily="34" charset="0"/>
                <a:cs typeface="Arial" pitchFamily="34" charset="0"/>
              </a:rPr>
              <a:t>Lập </a:t>
            </a:r>
            <a:r>
              <a:rPr lang="en-US" sz="2400" dirty="0" err="1" smtClean="0">
                <a:solidFill>
                  <a:schemeClr val="tx1"/>
                </a:solidFill>
                <a:latin typeface="Arial" pitchFamily="34" charset="0"/>
                <a:cs typeface="Arial" pitchFamily="34" charset="0"/>
              </a:rPr>
              <a:t>ra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dưới</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sự</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lãnh</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đạo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của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Đảng</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CSVN</a:t>
            </a:r>
            <a:endParaRPr lang="en-US" sz="2400" dirty="0" smtClean="0">
              <a:solidFill>
                <a:schemeClr val="tx1"/>
              </a:solidFill>
              <a:latin typeface="Arial" pitchFamily="34" charset="0"/>
              <a:cs typeface="Arial" pitchFamily="34" charset="0"/>
            </a:endParaRPr>
          </a:p>
          <a:p>
            <a:pPr marL="533400" indent="-533400" algn="ctr">
              <a:buFontTx/>
              <a:buNone/>
            </a:pPr>
            <a:r>
              <a:rPr lang="en-US" sz="2400" dirty="0" err="1" smtClean="0">
                <a:solidFill>
                  <a:schemeClr val="tx1"/>
                </a:solidFill>
                <a:latin typeface="Arial" pitchFamily="34" charset="0"/>
                <a:cs typeface="Arial" pitchFamily="34" charset="0"/>
              </a:rPr>
              <a:t>Là</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thành</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viên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trong</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hệ</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thống</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chính</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trị</a:t>
            </a:r>
            <a:r>
              <a:rPr lang="en-US" sz="2400" dirty="0" smtClean="0">
                <a:solidFill>
                  <a:schemeClr val="tx1"/>
                </a:solidFill>
                <a:latin typeface="Arial" pitchFamily="34" charset="0"/>
                <a:cs typeface="Arial" pitchFamily="34" charset="0"/>
              </a:rPr>
              <a:t> </a:t>
            </a:r>
          </a:p>
          <a:p>
            <a:pPr marL="533400" indent="-533400" algn="ctr">
              <a:buFontTx/>
              <a:buNone/>
            </a:pPr>
            <a:r>
              <a:rPr lang="en-US" sz="2400" dirty="0" err="1" smtClean="0">
                <a:solidFill>
                  <a:schemeClr val="tx1"/>
                </a:solidFill>
                <a:latin typeface="Arial" pitchFamily="34" charset="0"/>
                <a:cs typeface="Arial" pitchFamily="34" charset="0"/>
              </a:rPr>
              <a:t>Của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XHVN</a:t>
            </a:r>
            <a:endParaRPr lang="en-US" sz="2400" dirty="0" smtClean="0">
              <a:solidFill>
                <a:schemeClr val="tx1"/>
              </a:solidFill>
              <a:latin typeface="Arial" pitchFamily="34" charset="0"/>
              <a:cs typeface="Arial" pitchFamily="34" charset="0"/>
            </a:endParaRPr>
          </a:p>
          <a:p>
            <a:pPr marL="533400" indent="-533400" algn="ctr">
              <a:buFontTx/>
              <a:buNone/>
            </a:pPr>
            <a:r>
              <a:rPr lang="en-US" sz="2400" dirty="0" err="1" smtClean="0">
                <a:solidFill>
                  <a:schemeClr val="tx1"/>
                </a:solidFill>
                <a:latin typeface="Arial" pitchFamily="34" charset="0"/>
                <a:cs typeface="Arial" pitchFamily="34" charset="0"/>
              </a:rPr>
              <a:t>Là</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trường</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học</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XHCN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của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người</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la</a:t>
            </a:r>
            <a:r>
              <a:rPr lang="en-US" sz="2400" dirty="0" err="1" smtClean="0">
                <a:latin typeface="Arial" pitchFamily="34" charset="0"/>
                <a:cs typeface="Arial" pitchFamily="34" charset="0"/>
              </a:rPr>
              <a:t>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endParaRPr lang="en-US" sz="2400" dirty="0" smtClean="0">
              <a:latin typeface="Arial" pitchFamily="34" charset="0"/>
              <a:cs typeface="Arial" pitchFamily="34" charset="0"/>
            </a:endParaRPr>
          </a:p>
        </p:txBody>
      </p:sp>
      <p:pic>
        <p:nvPicPr>
          <p:cNvPr id="14" name="Picture 13" descr="tải xuống.jpg"/>
          <p:cNvPicPr>
            <a:picLocks noChangeAspect="1"/>
          </p:cNvPicPr>
          <p:nvPr/>
        </p:nvPicPr>
        <p:blipFill>
          <a:blip r:embed="rId3"/>
          <a:stretch>
            <a:fillRect/>
          </a:stretch>
        </p:blipFill>
        <p:spPr>
          <a:xfrm>
            <a:off x="6106988" y="1173832"/>
            <a:ext cx="28575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0659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box(i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ox(in)">
                                      <p:cBhvr>
                                        <p:cTn id="12" dur="500"/>
                                        <p:tgtEl>
                                          <p:spTgt spid="13">
                                            <p:txEl>
                                              <p:pRg st="0" end="0"/>
                                            </p:txEl>
                                          </p:spTgt>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box(in)">
                                      <p:cBhvr>
                                        <p:cTn id="16" dur="500"/>
                                        <p:tgtEl>
                                          <p:spTgt spid="13">
                                            <p:txEl>
                                              <p:pRg st="1" end="1"/>
                                            </p:txEl>
                                          </p:spTgt>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box(in)">
                                      <p:cBhvr>
                                        <p:cTn id="20" dur="500"/>
                                        <p:tgtEl>
                                          <p:spTgt spid="13">
                                            <p:txEl>
                                              <p:pRg st="2" end="2"/>
                                            </p:txEl>
                                          </p:spTgt>
                                        </p:tgtEl>
                                      </p:cBhvr>
                                    </p:animEffect>
                                  </p:childTnLst>
                                </p:cTn>
                              </p:par>
                            </p:childTnLst>
                          </p:cTn>
                        </p:par>
                        <p:par>
                          <p:cTn id="21" fill="hold">
                            <p:stCondLst>
                              <p:cond delay="1500"/>
                            </p:stCondLst>
                            <p:childTnLst>
                              <p:par>
                                <p:cTn id="22" presetID="4" presetClass="entr" presetSubtype="16" fill="hold" grpId="0" nodeType="after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box(in)">
                                      <p:cBhvr>
                                        <p:cTn id="24" dur="500"/>
                                        <p:tgtEl>
                                          <p:spTgt spid="13">
                                            <p:txEl>
                                              <p:pRg st="3" end="3"/>
                                            </p:txEl>
                                          </p:spTgt>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box(in)">
                                      <p:cBhvr>
                                        <p:cTn id="28" dur="500"/>
                                        <p:tgtEl>
                                          <p:spTgt spid="13">
                                            <p:txEl>
                                              <p:pRg st="4" end="4"/>
                                            </p:txEl>
                                          </p:spTgt>
                                        </p:tgtEl>
                                      </p:cBhvr>
                                    </p:animEffect>
                                  </p:childTnLst>
                                </p:cTn>
                              </p:par>
                            </p:childTnLst>
                          </p:cTn>
                        </p:par>
                        <p:par>
                          <p:cTn id="29" fill="hold">
                            <p:stCondLst>
                              <p:cond delay="2500"/>
                            </p:stCondLst>
                            <p:childTnLst>
                              <p:par>
                                <p:cTn id="30" presetID="4" presetClass="entr" presetSubtype="16" fill="hold" grpId="0" nodeType="after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ox(in)">
                                      <p:cBhvr>
                                        <p:cTn id="32" dur="500"/>
                                        <p:tgtEl>
                                          <p:spTgt spid="13">
                                            <p:txEl>
                                              <p:pRg st="5" end="5"/>
                                            </p:txEl>
                                          </p:spTgt>
                                        </p:tgtEl>
                                      </p:cBhvr>
                                    </p:animEffect>
                                  </p:childTnLst>
                                </p:cTn>
                              </p:par>
                            </p:childTnLst>
                          </p:cTn>
                        </p:par>
                        <p:par>
                          <p:cTn id="33" fill="hold">
                            <p:stCondLst>
                              <p:cond delay="3000"/>
                            </p:stCondLst>
                            <p:childTnLst>
                              <p:par>
                                <p:cTn id="34" presetID="4" presetClass="entr" presetSubtype="16" fill="hold" grpId="0" nodeType="after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animEffect transition="in" filter="box(in)">
                                      <p:cBhvr>
                                        <p:cTn id="36" dur="500"/>
                                        <p:tgtEl>
                                          <p:spTgt spid="13">
                                            <p:txEl>
                                              <p:pRg st="6" end="6"/>
                                            </p:txEl>
                                          </p:spTgt>
                                        </p:tgtEl>
                                      </p:cBhvr>
                                    </p:animEffect>
                                  </p:childTnLst>
                                </p:cTn>
                              </p:par>
                            </p:childTnLst>
                          </p:cTn>
                        </p:par>
                        <p:par>
                          <p:cTn id="37" fill="hold">
                            <p:stCondLst>
                              <p:cond delay="3500"/>
                            </p:stCondLst>
                            <p:childTnLst>
                              <p:par>
                                <p:cTn id="38" presetID="4" presetClass="entr" presetSubtype="16" fill="hold" grpId="0" nodeType="afterEffect">
                                  <p:stCondLst>
                                    <p:cond delay="0"/>
                                  </p:stCondLst>
                                  <p:childTnLst>
                                    <p:set>
                                      <p:cBhvr>
                                        <p:cTn id="39" dur="1" fill="hold">
                                          <p:stCondLst>
                                            <p:cond delay="0"/>
                                          </p:stCondLst>
                                        </p:cTn>
                                        <p:tgtEl>
                                          <p:spTgt spid="13">
                                            <p:txEl>
                                              <p:pRg st="7" end="7"/>
                                            </p:txEl>
                                          </p:spTgt>
                                        </p:tgtEl>
                                        <p:attrNameLst>
                                          <p:attrName>style.visibility</p:attrName>
                                        </p:attrNameLst>
                                      </p:cBhvr>
                                      <p:to>
                                        <p:strVal val="visible"/>
                                      </p:to>
                                    </p:set>
                                    <p:animEffect transition="in" filter="box(in)">
                                      <p:cBhvr>
                                        <p:cTn id="40"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44562"/>
          </a:xfrm>
        </p:spPr>
        <p:txBody>
          <a:bodyPr>
            <a:normAutofit/>
          </a:bodyPr>
          <a:lstStyle/>
          <a:p>
            <a:pPr algn="ctr"/>
            <a:r>
              <a:rPr lang="en-US" sz="2800" b="1" dirty="0" smtClean="0">
                <a:latin typeface="Arial" pitchFamily="34" charset="0"/>
                <a:cs typeface="Arial" pitchFamily="34" charset="0"/>
              </a:rPr>
              <a:t>4.9. </a:t>
            </a:r>
            <a:r>
              <a:rPr lang="en-US" sz="2800" b="1" dirty="0" err="1" smtClean="0">
                <a:latin typeface="Arial" pitchFamily="34" charset="0"/>
                <a:cs typeface="Arial" pitchFamily="34" charset="0"/>
              </a:rPr>
              <a:t>Công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đoàn</a:t>
            </a:r>
            <a:endParaRPr lang="en-US" sz="2800" b="1" dirty="0">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582FBB8D-0650-4AD8-B28B-ED33B0799C4A}" type="datetime1">
              <a:rPr lang="vi-VN" smtClean="0"/>
              <a:t>28/02/2023</a:t>
            </a:fld>
            <a:endParaRPr lang="en-US"/>
          </a:p>
        </p:txBody>
      </p:sp>
      <p:sp>
        <p:nvSpPr>
          <p:cNvPr id="21" name="Footer Placeholder 20"/>
          <p:cNvSpPr>
            <a:spLocks noGrp="1"/>
          </p:cNvSpPr>
          <p:nvPr>
            <p:ph type="ftr" sz="quarter" idx="11"/>
          </p:nvPr>
        </p:nvSpPr>
        <p:spPr/>
        <p:txBody>
          <a:bodyPr/>
          <a:lstStyle/>
          <a:p>
            <a:r>
              <a:rPr lang="en-US" dirty="0" err="1" smtClean="0"/>
              <a:t>ThS</a:t>
            </a:r>
            <a:r>
              <a:rPr lang="en-US" dirty="0" smtClean="0"/>
              <a:t>. </a:t>
            </a:r>
            <a:r>
              <a:rPr lang="en-US" dirty="0" err="1" smtClean="0"/>
              <a:t>Phạm</a:t>
            </a:r>
            <a:r>
              <a:rPr lang="en-US" dirty="0" smtClean="0"/>
              <a:t> </a:t>
            </a:r>
            <a:r>
              <a:rPr lang="en-US" dirty="0" err="1" smtClean="0"/>
              <a:t>Thị</a:t>
            </a:r>
            <a:r>
              <a:rPr lang="en-US" dirty="0" smtClean="0"/>
              <a:t> </a:t>
            </a:r>
            <a:r>
              <a:rPr lang="en-US" dirty="0" err="1" smtClean="0"/>
              <a:t>Huệ</a:t>
            </a:r>
            <a:endParaRPr lang="en-US" dirty="0"/>
          </a:p>
        </p:txBody>
      </p:sp>
      <p:sp>
        <p:nvSpPr>
          <p:cNvPr id="22" name="Slide Number Placeholder 21"/>
          <p:cNvSpPr>
            <a:spLocks noGrp="1"/>
          </p:cNvSpPr>
          <p:nvPr>
            <p:ph type="sldNum" sz="quarter" idx="12"/>
          </p:nvPr>
        </p:nvSpPr>
        <p:spPr/>
        <p:txBody>
          <a:bodyPr/>
          <a:lstStyle/>
          <a:p>
            <a:fld id="{65E4059A-0AFE-4B63-9A58-E52E626E316B}" type="slidenum">
              <a:rPr lang="en-US" smtClean="0"/>
              <a:pPr/>
              <a:t>46</a:t>
            </a:fld>
            <a:endParaRPr lang="en-US"/>
          </a:p>
        </p:txBody>
      </p:sp>
      <p:cxnSp>
        <p:nvCxnSpPr>
          <p:cNvPr id="24" name="Straight Connector 23"/>
          <p:cNvCxnSpPr/>
          <p:nvPr/>
        </p:nvCxnSpPr>
        <p:spPr>
          <a:xfrm>
            <a:off x="1115616" y="764704"/>
            <a:ext cx="7812360" cy="0"/>
          </a:xfrm>
          <a:prstGeom prst="line">
            <a:avLst/>
          </a:prstGeom>
        </p:spPr>
        <p:style>
          <a:lnRef idx="3">
            <a:schemeClr val="dk1"/>
          </a:lnRef>
          <a:fillRef idx="0">
            <a:schemeClr val="dk1"/>
          </a:fillRef>
          <a:effectRef idx="2">
            <a:schemeClr val="dk1"/>
          </a:effectRef>
          <a:fontRef idx="minor">
            <a:schemeClr val="tx1"/>
          </a:fontRef>
        </p:style>
      </p:cxnSp>
      <p:sp>
        <p:nvSpPr>
          <p:cNvPr id="9" name="Oval 4"/>
          <p:cNvSpPr>
            <a:spLocks noChangeArrowheads="1"/>
          </p:cNvSpPr>
          <p:nvPr/>
        </p:nvSpPr>
        <p:spPr bwMode="auto">
          <a:xfrm>
            <a:off x="1981200" y="3352800"/>
            <a:ext cx="2667000" cy="23622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en-US" sz="2400" b="1">
                <a:solidFill>
                  <a:schemeClr val="bg1"/>
                </a:solidFill>
                <a:latin typeface="Arial" pitchFamily="34" charset="0"/>
                <a:cs typeface="Arial" pitchFamily="34" charset="0"/>
              </a:rPr>
              <a:t>CÔNG ĐOÀN</a:t>
            </a:r>
          </a:p>
          <a:p>
            <a:pPr algn="ctr" eaLnBrk="0" hangingPunct="0"/>
            <a:r>
              <a:rPr lang="en-US" sz="2400" b="1" smtClean="0">
                <a:solidFill>
                  <a:schemeClr val="bg1"/>
                </a:solidFill>
                <a:latin typeface="Arial" pitchFamily="34" charset="0"/>
                <a:cs typeface="Arial" pitchFamily="34" charset="0"/>
              </a:rPr>
              <a:t>VIỆT NAM</a:t>
            </a:r>
            <a:endParaRPr lang="en-US" sz="2400" b="1">
              <a:solidFill>
                <a:schemeClr val="bg1"/>
              </a:solidFill>
              <a:latin typeface="Arial" pitchFamily="34" charset="0"/>
              <a:cs typeface="Arial" pitchFamily="34" charset="0"/>
            </a:endParaRPr>
          </a:p>
        </p:txBody>
      </p:sp>
      <p:grpSp>
        <p:nvGrpSpPr>
          <p:cNvPr id="10" name="Group 9"/>
          <p:cNvGrpSpPr/>
          <p:nvPr/>
        </p:nvGrpSpPr>
        <p:grpSpPr>
          <a:xfrm>
            <a:off x="2819400" y="1371600"/>
            <a:ext cx="3124200" cy="2209800"/>
            <a:chOff x="2209800" y="1752600"/>
            <a:chExt cx="3124200" cy="2209800"/>
          </a:xfrm>
        </p:grpSpPr>
        <p:sp>
          <p:nvSpPr>
            <p:cNvPr id="11" name="Line 9"/>
            <p:cNvSpPr>
              <a:spLocks noChangeShapeType="1"/>
            </p:cNvSpPr>
            <p:nvPr/>
          </p:nvSpPr>
          <p:spPr bwMode="auto">
            <a:xfrm flipV="1">
              <a:off x="3505200" y="3200400"/>
              <a:ext cx="914400" cy="762000"/>
            </a:xfrm>
            <a:prstGeom prst="line">
              <a:avLst/>
            </a:prstGeom>
            <a:noFill/>
            <a:ln w="9525">
              <a:solidFill>
                <a:schemeClr val="tx1"/>
              </a:solidFill>
              <a:round/>
              <a:headEnd/>
              <a:tailEnd/>
            </a:ln>
          </p:spPr>
          <p:txBody>
            <a:bodyPr anchor="b"/>
            <a:lstStyle/>
            <a:p>
              <a:endParaRPr lang="en-US"/>
            </a:p>
          </p:txBody>
        </p:sp>
        <p:sp>
          <p:nvSpPr>
            <p:cNvPr id="12" name="Rounded Rectangle 11"/>
            <p:cNvSpPr/>
            <p:nvPr/>
          </p:nvSpPr>
          <p:spPr>
            <a:xfrm>
              <a:off x="2209800" y="1752600"/>
              <a:ext cx="3124200" cy="1447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eaLnBrk="0" hangingPunct="0"/>
              <a:r>
                <a:rPr lang="en-US" sz="2800" dirty="0" smtClean="0">
                  <a:solidFill>
                    <a:srgbClr val="FF0000"/>
                  </a:solidFill>
                  <a:latin typeface="Arial" panose="020B0604020202020204" pitchFamily="34" charset="0"/>
                </a:rPr>
                <a:t>ĐẢNG CSVN</a:t>
              </a:r>
            </a:p>
            <a:p>
              <a:pPr algn="ctr" eaLnBrk="0" hangingPunct="0"/>
              <a:r>
                <a:rPr lang="en-US" sz="2800" dirty="0" err="1" smtClean="0">
                  <a:latin typeface="Arial" panose="020B0604020202020204" pitchFamily="34" charset="0"/>
                </a:rPr>
                <a:t>Cơ</a:t>
              </a:r>
              <a:r>
                <a:rPr lang="en-US" sz="2800" dirty="0" smtClean="0">
                  <a:latin typeface="Arial" panose="020B0604020202020204" pitchFamily="34" charset="0"/>
                </a:rPr>
                <a:t> </a:t>
              </a:r>
              <a:r>
                <a:rPr lang="en-US" sz="2800" dirty="0" err="1" smtClean="0">
                  <a:latin typeface="Arial" panose="020B0604020202020204" pitchFamily="34" charset="0"/>
                </a:rPr>
                <a:t>quan</a:t>
              </a:r>
              <a:r>
                <a:rPr lang="en-US" sz="2800" dirty="0" smtClean="0">
                  <a:latin typeface="Arial" panose="020B0604020202020204" pitchFamily="34" charset="0"/>
                </a:rPr>
                <a:t> </a:t>
              </a:r>
              <a:r>
                <a:rPr lang="en-US" sz="2800" dirty="0" err="1" smtClean="0">
                  <a:latin typeface="Arial" panose="020B0604020202020204" pitchFamily="34" charset="0"/>
                </a:rPr>
                <a:t>lãnh</a:t>
              </a:r>
              <a:r>
                <a:rPr lang="en-US" sz="2800" dirty="0" smtClean="0">
                  <a:latin typeface="Arial" panose="020B0604020202020204" pitchFamily="34" charset="0"/>
                </a:rPr>
                <a:t> </a:t>
              </a:r>
              <a:r>
                <a:rPr lang="en-US" sz="2800" dirty="0" err="1" smtClean="0">
                  <a:latin typeface="Arial" panose="020B0604020202020204" pitchFamily="34" charset="0"/>
                </a:rPr>
                <a:t>đạo</a:t>
              </a:r>
              <a:endParaRPr lang="en-US" sz="2800" dirty="0">
                <a:latin typeface="Arial" panose="020B0604020202020204" pitchFamily="34" charset="0"/>
              </a:endParaRPr>
            </a:p>
          </p:txBody>
        </p:sp>
      </p:grpSp>
      <p:grpSp>
        <p:nvGrpSpPr>
          <p:cNvPr id="15" name="Group 14"/>
          <p:cNvGrpSpPr/>
          <p:nvPr/>
        </p:nvGrpSpPr>
        <p:grpSpPr>
          <a:xfrm>
            <a:off x="4114800" y="2133600"/>
            <a:ext cx="4876800" cy="1676400"/>
            <a:chOff x="3505200" y="2514600"/>
            <a:chExt cx="4876800" cy="1676400"/>
          </a:xfrm>
        </p:grpSpPr>
        <p:sp>
          <p:nvSpPr>
            <p:cNvPr id="16" name="Line 10"/>
            <p:cNvSpPr>
              <a:spLocks noChangeShapeType="1"/>
            </p:cNvSpPr>
            <p:nvPr/>
          </p:nvSpPr>
          <p:spPr bwMode="auto">
            <a:xfrm flipV="1">
              <a:off x="3505200" y="3352800"/>
              <a:ext cx="2133600" cy="609600"/>
            </a:xfrm>
            <a:prstGeom prst="line">
              <a:avLst/>
            </a:prstGeom>
            <a:noFill/>
            <a:ln w="9525">
              <a:solidFill>
                <a:schemeClr val="tx1"/>
              </a:solidFill>
              <a:round/>
              <a:headEnd/>
              <a:tailEnd/>
            </a:ln>
          </p:spPr>
          <p:txBody>
            <a:bodyPr anchor="b"/>
            <a:lstStyle/>
            <a:p>
              <a:endParaRPr lang="en-US"/>
            </a:p>
          </p:txBody>
        </p:sp>
        <p:sp>
          <p:nvSpPr>
            <p:cNvPr id="17" name="Rounded Rectangle 16"/>
            <p:cNvSpPr/>
            <p:nvPr/>
          </p:nvSpPr>
          <p:spPr>
            <a:xfrm>
              <a:off x="5638800" y="2514600"/>
              <a:ext cx="2743200" cy="1676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eaLnBrk="0" hangingPunct="0"/>
              <a:r>
                <a:rPr lang="en-US" sz="2800" dirty="0" smtClean="0">
                  <a:solidFill>
                    <a:srgbClr val="FF0000"/>
                  </a:solidFill>
                  <a:latin typeface="Arial" panose="020B0604020202020204" pitchFamily="34" charset="0"/>
                </a:rPr>
                <a:t>NHÀ NƯỚC</a:t>
              </a:r>
            </a:p>
            <a:p>
              <a:pPr algn="ctr" eaLnBrk="0" hangingPunct="0"/>
              <a:r>
                <a:rPr lang="en-US" sz="2800" dirty="0" err="1" smtClean="0">
                  <a:latin typeface="Arial" panose="020B0604020202020204" pitchFamily="34" charset="0"/>
                </a:rPr>
                <a:t>Cộng</a:t>
              </a:r>
              <a:r>
                <a:rPr lang="en-US" sz="2800" dirty="0" smtClean="0">
                  <a:latin typeface="Arial" panose="020B0604020202020204" pitchFamily="34" charset="0"/>
                </a:rPr>
                <a:t> </a:t>
              </a:r>
              <a:r>
                <a:rPr lang="en-US" sz="2800" dirty="0" err="1" smtClean="0">
                  <a:latin typeface="Arial" panose="020B0604020202020204" pitchFamily="34" charset="0"/>
                </a:rPr>
                <a:t>tác</a:t>
              </a:r>
              <a:r>
                <a:rPr lang="en-US" sz="2800" dirty="0" smtClean="0">
                  <a:latin typeface="Arial" panose="020B0604020202020204" pitchFamily="34" charset="0"/>
                </a:rPr>
                <a:t> </a:t>
              </a:r>
              <a:r>
                <a:rPr lang="en-US" sz="2800" dirty="0" err="1" smtClean="0">
                  <a:latin typeface="Arial" panose="020B0604020202020204" pitchFamily="34" charset="0"/>
                </a:rPr>
                <a:t>đắc</a:t>
              </a:r>
              <a:r>
                <a:rPr lang="en-US" sz="2800" dirty="0" smtClean="0">
                  <a:latin typeface="Arial" panose="020B0604020202020204" pitchFamily="34" charset="0"/>
                </a:rPr>
                <a:t> </a:t>
              </a:r>
              <a:r>
                <a:rPr lang="en-US" sz="2800" dirty="0" err="1" smtClean="0">
                  <a:latin typeface="Arial" panose="020B0604020202020204" pitchFamily="34" charset="0"/>
                </a:rPr>
                <a:t>lực</a:t>
              </a:r>
              <a:endParaRPr lang="en-US" sz="2800" dirty="0">
                <a:latin typeface="Arial" panose="020B0604020202020204" pitchFamily="34" charset="0"/>
              </a:endParaRPr>
            </a:p>
          </p:txBody>
        </p:sp>
      </p:grpSp>
      <p:grpSp>
        <p:nvGrpSpPr>
          <p:cNvPr id="18" name="Group 17"/>
          <p:cNvGrpSpPr/>
          <p:nvPr/>
        </p:nvGrpSpPr>
        <p:grpSpPr>
          <a:xfrm>
            <a:off x="4114800" y="3581400"/>
            <a:ext cx="4724400" cy="2590800"/>
            <a:chOff x="3505200" y="3962400"/>
            <a:chExt cx="4724400" cy="2590800"/>
          </a:xfrm>
        </p:grpSpPr>
        <p:sp>
          <p:nvSpPr>
            <p:cNvPr id="19" name="Line 11"/>
            <p:cNvSpPr>
              <a:spLocks noChangeShapeType="1"/>
            </p:cNvSpPr>
            <p:nvPr/>
          </p:nvSpPr>
          <p:spPr bwMode="auto">
            <a:xfrm>
              <a:off x="3505200" y="3962400"/>
              <a:ext cx="2514600" cy="914400"/>
            </a:xfrm>
            <a:prstGeom prst="line">
              <a:avLst/>
            </a:prstGeom>
            <a:noFill/>
            <a:ln w="9525">
              <a:solidFill>
                <a:schemeClr val="tx1"/>
              </a:solidFill>
              <a:round/>
              <a:headEnd/>
              <a:tailEnd/>
            </a:ln>
          </p:spPr>
          <p:txBody>
            <a:bodyPr anchor="b"/>
            <a:lstStyle/>
            <a:p>
              <a:endParaRPr lang="en-US"/>
            </a:p>
          </p:txBody>
        </p:sp>
        <p:sp>
          <p:nvSpPr>
            <p:cNvPr id="23" name="Rounded Rectangle 22"/>
            <p:cNvSpPr/>
            <p:nvPr/>
          </p:nvSpPr>
          <p:spPr>
            <a:xfrm>
              <a:off x="5029200" y="4908756"/>
              <a:ext cx="3200400" cy="164444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eaLnBrk="0" hangingPunct="0"/>
              <a:r>
                <a:rPr lang="en-US" sz="2400" smtClean="0">
                  <a:solidFill>
                    <a:schemeClr val="hlink"/>
                  </a:solidFill>
                  <a:latin typeface="Arial" pitchFamily="34" charset="0"/>
                  <a:cs typeface="Arial" pitchFamily="34" charset="0"/>
                </a:rPr>
                <a:t>CÁC TỔ CHỨC </a:t>
              </a:r>
            </a:p>
            <a:p>
              <a:pPr algn="ctr" eaLnBrk="0" hangingPunct="0"/>
              <a:r>
                <a:rPr lang="en-US" sz="2400" smtClean="0">
                  <a:solidFill>
                    <a:schemeClr val="hlink"/>
                  </a:solidFill>
                  <a:latin typeface="Arial" pitchFamily="34" charset="0"/>
                  <a:cs typeface="Arial" pitchFamily="34" charset="0"/>
                </a:rPr>
                <a:t>CHÍNH TRỊ-XÃ HỘI</a:t>
              </a:r>
            </a:p>
            <a:p>
              <a:pPr algn="ctr" eaLnBrk="0" hangingPunct="0"/>
              <a:r>
                <a:rPr lang="en-US" sz="2400" smtClean="0">
                  <a:latin typeface="Arial" pitchFamily="34" charset="0"/>
                  <a:cs typeface="Arial" pitchFamily="34" charset="0"/>
                </a:rPr>
                <a:t>Bình đẳng, giúp đỡ</a:t>
              </a:r>
            </a:p>
            <a:p>
              <a:pPr algn="ctr" eaLnBrk="0" hangingPunct="0"/>
              <a:r>
                <a:rPr lang="en-US" sz="2400" smtClean="0">
                  <a:latin typeface="Arial" pitchFamily="34" charset="0"/>
                  <a:cs typeface="Arial" pitchFamily="34" charset="0"/>
                </a:rPr>
                <a:t>Lẫn nhau</a:t>
              </a:r>
              <a:endParaRPr lang="en-US" sz="2400">
                <a:latin typeface="Arial" pitchFamily="34" charset="0"/>
                <a:cs typeface="Arial" pitchFamily="34" charset="0"/>
              </a:endParaRPr>
            </a:p>
          </p:txBody>
        </p:sp>
      </p:grpSp>
      <p:grpSp>
        <p:nvGrpSpPr>
          <p:cNvPr id="25" name="Group 24"/>
          <p:cNvGrpSpPr/>
          <p:nvPr/>
        </p:nvGrpSpPr>
        <p:grpSpPr>
          <a:xfrm>
            <a:off x="457200" y="1676400"/>
            <a:ext cx="3657600" cy="1905000"/>
            <a:chOff x="457200" y="1676400"/>
            <a:chExt cx="3657600" cy="1905000"/>
          </a:xfrm>
        </p:grpSpPr>
        <p:sp>
          <p:nvSpPr>
            <p:cNvPr id="26" name="Rounded Rectangle 25"/>
            <p:cNvSpPr/>
            <p:nvPr/>
          </p:nvSpPr>
          <p:spPr>
            <a:xfrm>
              <a:off x="457200" y="1676400"/>
              <a:ext cx="2133600" cy="1524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eaLnBrk="0" hangingPunct="0"/>
              <a:r>
                <a:rPr lang="en-US" sz="2400" dirty="0" smtClean="0">
                  <a:solidFill>
                    <a:srgbClr val="FF0000"/>
                  </a:solidFill>
                  <a:latin typeface="Arial" panose="020B0604020202020204" pitchFamily="34" charset="0"/>
                </a:rPr>
                <a:t>CNVC - LĐ</a:t>
              </a:r>
            </a:p>
            <a:p>
              <a:pPr algn="ctr" eaLnBrk="0" hangingPunct="0"/>
              <a:r>
                <a:rPr lang="en-US" sz="2400" dirty="0" err="1" smtClean="0">
                  <a:latin typeface="Arial" panose="020B0604020202020204" pitchFamily="34" charset="0"/>
                </a:rPr>
                <a:t>Đại</a:t>
              </a:r>
              <a:r>
                <a:rPr lang="en-US" sz="2400" dirty="0" smtClean="0">
                  <a:latin typeface="Arial" panose="020B0604020202020204" pitchFamily="34" charset="0"/>
                </a:rPr>
                <a:t> </a:t>
              </a:r>
              <a:r>
                <a:rPr lang="en-US" sz="2400" dirty="0" err="1" smtClean="0">
                  <a:latin typeface="Arial" panose="020B0604020202020204" pitchFamily="34" charset="0"/>
                </a:rPr>
                <a:t>diện</a:t>
              </a:r>
              <a:r>
                <a:rPr lang="en-US" sz="2400" dirty="0" smtClean="0">
                  <a:latin typeface="Arial" panose="020B0604020202020204" pitchFamily="34" charset="0"/>
                </a:rPr>
                <a:t>, </a:t>
              </a:r>
              <a:r>
                <a:rPr lang="en-US" sz="2400" dirty="0" err="1" smtClean="0">
                  <a:latin typeface="Arial" panose="020B0604020202020204" pitchFamily="34" charset="0"/>
                </a:rPr>
                <a:t>mật</a:t>
              </a:r>
              <a:r>
                <a:rPr lang="en-US" sz="2400" dirty="0" smtClean="0">
                  <a:latin typeface="Arial" panose="020B0604020202020204" pitchFamily="34" charset="0"/>
                </a:rPr>
                <a:t> </a:t>
              </a:r>
              <a:r>
                <a:rPr lang="en-US" sz="2400" dirty="0" err="1" smtClean="0">
                  <a:latin typeface="Arial" panose="020B0604020202020204" pitchFamily="34" charset="0"/>
                </a:rPr>
                <a:t>thiết</a:t>
              </a:r>
              <a:endParaRPr lang="en-US" sz="2400" dirty="0" smtClean="0">
                <a:latin typeface="Arial" panose="020B0604020202020204" pitchFamily="34" charset="0"/>
              </a:endParaRPr>
            </a:p>
          </p:txBody>
        </p:sp>
        <p:cxnSp>
          <p:nvCxnSpPr>
            <p:cNvPr id="27" name="Straight Connector 26"/>
            <p:cNvCxnSpPr>
              <a:stCxn id="19" idx="0"/>
            </p:cNvCxnSpPr>
            <p:nvPr/>
          </p:nvCxnSpPr>
          <p:spPr>
            <a:xfrm rot="5400000" flipH="1">
              <a:off x="3009900" y="2476500"/>
              <a:ext cx="685800" cy="15240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200546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147248" cy="792088"/>
          </a:xfrm>
        </p:spPr>
        <p:txBody>
          <a:bodyPr/>
          <a:lstStyle/>
          <a:p>
            <a:pPr algn="ctr"/>
            <a:r>
              <a:rPr lang="en-US" b="1" dirty="0" smtClean="0"/>
              <a:t>BÀI TẬP TÌNH HUỐNG</a:t>
            </a:r>
            <a:endParaRPr lang="en-US" b="1" dirty="0"/>
          </a:p>
        </p:txBody>
      </p:sp>
      <p:sp>
        <p:nvSpPr>
          <p:cNvPr id="6" name="Content Placeholder 5"/>
          <p:cNvSpPr>
            <a:spLocks noGrp="1"/>
          </p:cNvSpPr>
          <p:nvPr>
            <p:ph idx="1"/>
          </p:nvPr>
        </p:nvSpPr>
        <p:spPr>
          <a:xfrm>
            <a:off x="323528" y="1088280"/>
            <a:ext cx="8280920" cy="5283296"/>
          </a:xfrm>
        </p:spPr>
        <p:txBody>
          <a:bodyPr>
            <a:normAutofit fontScale="77500" lnSpcReduction="20000"/>
          </a:bodyPr>
          <a:lstStyle/>
          <a:p>
            <a:r>
              <a:rPr lang="vi-VN" b="1" dirty="0">
                <a:solidFill>
                  <a:srgbClr val="FFFF00"/>
                </a:solidFill>
              </a:rPr>
              <a:t>Tình huống 1</a:t>
            </a:r>
          </a:p>
          <a:p>
            <a:pPr algn="just"/>
            <a:r>
              <a:rPr lang="vi-VN" dirty="0"/>
              <a:t>Ông Nguyễn Văn A là viên chức giảng dạy môn Kế toán doanh nghiệp tại một Trường Đại học công lập thuộc Bộ Giáo dục và Đào tạo. Do có trình độ chuyên môn và kiến thức tiếng anh chuyên ngành tốt nên sau khi về hưu, ông A vẫn được mời giảng dạy theo hợp đồng lao xác định thời hạn 24 tháng tại Trường Đại học quốc tế RT tại Hà Nội. Ngoài ra, ông A còn được một số doanh nghiệp mời đến xử lý các công việc thuộc nghiệp vụ kế toán theo từng vụ việc cụ thể và được thanh toán theo kết quả công việc mà ông A giải quyết.</a:t>
            </a:r>
          </a:p>
          <a:p>
            <a:pPr algn="just"/>
            <a:r>
              <a:rPr lang="vi-VN" dirty="0"/>
              <a:t>1. Việc ông A là viên chức giảng dạy tại trường đại học công lập là thuộc lĩnh vực pháp luật nào? </a:t>
            </a:r>
          </a:p>
          <a:p>
            <a:pPr algn="just"/>
            <a:r>
              <a:rPr lang="vi-VN" dirty="0"/>
              <a:t>2. Sau khi về hưu, ông A có thể ký hợp đồng lao động với Trường Đại học quốc tế RT hay không và quan hệ lao động này có thuộc đối tượng điều chỉnh của pháp luật lao động hay không?</a:t>
            </a:r>
          </a:p>
          <a:p>
            <a:endParaRPr lang="en-US" dirty="0"/>
          </a:p>
        </p:txBody>
      </p:sp>
      <p:sp>
        <p:nvSpPr>
          <p:cNvPr id="3" name="Date Placeholder 2"/>
          <p:cNvSpPr>
            <a:spLocks noGrp="1"/>
          </p:cNvSpPr>
          <p:nvPr>
            <p:ph type="dt" sz="half" idx="10"/>
          </p:nvPr>
        </p:nvSpPr>
        <p:spPr/>
        <p:txBody>
          <a:bodyPr/>
          <a:lstStyle/>
          <a:p>
            <a:fld id="{ACF4F8FD-064D-4CEB-9D55-76AAAFFBC30A}" type="datetime1">
              <a:rPr lang="vi-VN" smtClean="0"/>
              <a:t>28/02/2023</a:t>
            </a:fld>
            <a:endParaRPr lang="en-US"/>
          </a:p>
        </p:txBody>
      </p:sp>
      <p:sp>
        <p:nvSpPr>
          <p:cNvPr id="5" name="Slide Number Placeholder 4"/>
          <p:cNvSpPr>
            <a:spLocks noGrp="1"/>
          </p:cNvSpPr>
          <p:nvPr>
            <p:ph type="sldNum" sz="quarter" idx="12"/>
          </p:nvPr>
        </p:nvSpPr>
        <p:spPr/>
        <p:txBody>
          <a:bodyPr/>
          <a:lstStyle/>
          <a:p>
            <a:fld id="{65E4059A-0AFE-4B63-9A58-E52E626E316B}" type="slidenum">
              <a:rPr lang="en-US" smtClean="0"/>
              <a:pPr/>
              <a:t>47</a:t>
            </a:fld>
            <a:endParaRPr lang="en-US"/>
          </a:p>
        </p:txBody>
      </p:sp>
    </p:spTree>
    <p:extLst>
      <p:ext uri="{BB962C8B-B14F-4D97-AF65-F5344CB8AC3E}">
        <p14:creationId xmlns:p14="http://schemas.microsoft.com/office/powerpoint/2010/main" val="1642380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85242"/>
          </a:xfrm>
        </p:spPr>
        <p:txBody>
          <a:bodyPr/>
          <a:lstStyle/>
          <a:p>
            <a:r>
              <a:rPr lang="en-US" dirty="0" err="1" smtClean="0"/>
              <a:t>Tình</a:t>
            </a:r>
            <a:r>
              <a:rPr lang="en-US" dirty="0" smtClean="0"/>
              <a:t> </a:t>
            </a:r>
            <a:r>
              <a:rPr lang="en-US" dirty="0" err="1" smtClean="0"/>
              <a:t>huống</a:t>
            </a:r>
            <a:r>
              <a:rPr lang="en-US" dirty="0" smtClean="0"/>
              <a:t> 2</a:t>
            </a:r>
            <a:endParaRPr lang="en-US" dirty="0"/>
          </a:p>
        </p:txBody>
      </p:sp>
      <p:sp>
        <p:nvSpPr>
          <p:cNvPr id="3" name="Content Placeholder 2"/>
          <p:cNvSpPr>
            <a:spLocks noGrp="1"/>
          </p:cNvSpPr>
          <p:nvPr>
            <p:ph idx="1"/>
          </p:nvPr>
        </p:nvSpPr>
        <p:spPr>
          <a:xfrm>
            <a:off x="457200" y="1196752"/>
            <a:ext cx="8435280" cy="5258056"/>
          </a:xfrm>
        </p:spPr>
        <p:txBody>
          <a:bodyPr/>
          <a:lstStyle/>
          <a:p>
            <a:r>
              <a:rPr lang="vi-VN" dirty="0"/>
              <a:t>Chị T đang làm điều dưỡng cho bệnh viện X theo hợp đồng lao động không xác định thời hạn. Nay chị T lập gia đình và chuyển đến thành phố khác sinh sống. Chị T có thể chấm dứt hợp đồng lao động với bệnh viện X được không?.</a:t>
            </a:r>
            <a:endParaRPr lang="en-US" dirty="0"/>
          </a:p>
        </p:txBody>
      </p:sp>
      <p:sp>
        <p:nvSpPr>
          <p:cNvPr id="4" name="Date Placeholder 3"/>
          <p:cNvSpPr>
            <a:spLocks noGrp="1"/>
          </p:cNvSpPr>
          <p:nvPr>
            <p:ph type="dt" sz="half" idx="10"/>
          </p:nvPr>
        </p:nvSpPr>
        <p:spPr/>
        <p:txBody>
          <a:bodyPr/>
          <a:lstStyle/>
          <a:p>
            <a:fld id="{B85B5D4C-27D9-485B-9096-B64A30C85CC4}" type="datetime1">
              <a:rPr lang="vi-VN" smtClean="0"/>
              <a:t>28/02/2023</a:t>
            </a:fld>
            <a:endParaRPr lang="en-US"/>
          </a:p>
        </p:txBody>
      </p:sp>
      <p:sp>
        <p:nvSpPr>
          <p:cNvPr id="6" name="Slide Number Placeholder 5"/>
          <p:cNvSpPr>
            <a:spLocks noGrp="1"/>
          </p:cNvSpPr>
          <p:nvPr>
            <p:ph type="sldNum" sz="quarter" idx="12"/>
          </p:nvPr>
        </p:nvSpPr>
        <p:spPr/>
        <p:txBody>
          <a:bodyPr/>
          <a:lstStyle/>
          <a:p>
            <a:fld id="{01E2664C-A4A6-4EBE-A74D-9522C853D32B}" type="slidenum">
              <a:rPr lang="en-US" smtClean="0"/>
              <a:pPr/>
              <a:t>48</a:t>
            </a:fld>
            <a:endParaRPr lang="en-US"/>
          </a:p>
        </p:txBody>
      </p:sp>
    </p:spTree>
    <p:extLst>
      <p:ext uri="{BB962C8B-B14F-4D97-AF65-F5344CB8AC3E}">
        <p14:creationId xmlns:p14="http://schemas.microsoft.com/office/powerpoint/2010/main" val="2710792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760"/>
            <a:ext cx="8229600" cy="1399032"/>
          </a:xfrm>
        </p:spPr>
        <p:txBody>
          <a:bodyPr/>
          <a:lstStyle/>
          <a:p>
            <a:r>
              <a:rPr lang="en-US" dirty="0" err="1" smtClean="0"/>
              <a:t>Tình</a:t>
            </a:r>
            <a:r>
              <a:rPr lang="en-US" dirty="0" smtClean="0"/>
              <a:t> </a:t>
            </a:r>
            <a:r>
              <a:rPr lang="en-US" dirty="0" err="1" smtClean="0"/>
              <a:t>huống</a:t>
            </a:r>
            <a:r>
              <a:rPr lang="en-US" dirty="0" smtClean="0"/>
              <a:t> 3</a:t>
            </a:r>
            <a:endParaRPr lang="en-US" dirty="0"/>
          </a:p>
        </p:txBody>
      </p:sp>
      <p:sp>
        <p:nvSpPr>
          <p:cNvPr id="3" name="Content Placeholder 2"/>
          <p:cNvSpPr>
            <a:spLocks noGrp="1"/>
          </p:cNvSpPr>
          <p:nvPr>
            <p:ph idx="1"/>
          </p:nvPr>
        </p:nvSpPr>
        <p:spPr>
          <a:xfrm>
            <a:off x="602456" y="1340768"/>
            <a:ext cx="8229600" cy="4572000"/>
          </a:xfrm>
        </p:spPr>
        <p:txBody>
          <a:bodyPr/>
          <a:lstStyle/>
          <a:p>
            <a:r>
              <a:rPr lang="vi-VN" dirty="0"/>
              <a:t>Ngày 7/4/2022, trước khi vào làm việc chính thức tại bệnh viện VJ, Lại Viết T và bệnh viện đa khoa quốc tế VJ ký hợp đồng thử việc 3 tháng, mức lương bằng mức lương tối thiểu vùng với vị trí là điều dưỡng viên.</a:t>
            </a:r>
          </a:p>
          <a:p>
            <a:r>
              <a:rPr lang="vi-VN" dirty="0"/>
              <a:t>Em hãy nhận xét về giao kết hợp đồng thử việc?</a:t>
            </a:r>
          </a:p>
          <a:p>
            <a:endParaRPr lang="en-US" dirty="0"/>
          </a:p>
        </p:txBody>
      </p:sp>
      <p:sp>
        <p:nvSpPr>
          <p:cNvPr id="4" name="Date Placeholder 3"/>
          <p:cNvSpPr>
            <a:spLocks noGrp="1"/>
          </p:cNvSpPr>
          <p:nvPr>
            <p:ph type="dt" sz="half" idx="10"/>
          </p:nvPr>
        </p:nvSpPr>
        <p:spPr/>
        <p:txBody>
          <a:bodyPr/>
          <a:lstStyle/>
          <a:p>
            <a:fld id="{B85B5D4C-27D9-485B-9096-B64A30C85CC4}" type="datetime1">
              <a:rPr lang="vi-VN" smtClean="0"/>
              <a:t>28/02/2023</a:t>
            </a:fld>
            <a:endParaRPr lang="en-US"/>
          </a:p>
        </p:txBody>
      </p:sp>
      <p:sp>
        <p:nvSpPr>
          <p:cNvPr id="5" name="Footer Placeholder 4"/>
          <p:cNvSpPr>
            <a:spLocks noGrp="1"/>
          </p:cNvSpPr>
          <p:nvPr>
            <p:ph type="ftr" sz="quarter" idx="11"/>
          </p:nvPr>
        </p:nvSpPr>
        <p:spPr/>
        <p:txBody>
          <a:bodyPr/>
          <a:lstStyle/>
          <a:p>
            <a:r>
              <a:rPr lang="en-US" smtClean="0"/>
              <a:t>ThS. Phạm Thị Huệ</a:t>
            </a:r>
            <a:endParaRPr lang="en-US" dirty="0"/>
          </a:p>
        </p:txBody>
      </p:sp>
      <p:sp>
        <p:nvSpPr>
          <p:cNvPr id="6" name="Slide Number Placeholder 5"/>
          <p:cNvSpPr>
            <a:spLocks noGrp="1"/>
          </p:cNvSpPr>
          <p:nvPr>
            <p:ph type="sldNum" sz="quarter" idx="12"/>
          </p:nvPr>
        </p:nvSpPr>
        <p:spPr/>
        <p:txBody>
          <a:bodyPr/>
          <a:lstStyle/>
          <a:p>
            <a:fld id="{01E2664C-A4A6-4EBE-A74D-9522C853D32B}" type="slidenum">
              <a:rPr lang="en-US" smtClean="0"/>
              <a:pPr/>
              <a:t>49</a:t>
            </a:fld>
            <a:endParaRPr lang="en-US"/>
          </a:p>
        </p:txBody>
      </p:sp>
    </p:spTree>
    <p:extLst>
      <p:ext uri="{BB962C8B-B14F-4D97-AF65-F5344CB8AC3E}">
        <p14:creationId xmlns:p14="http://schemas.microsoft.com/office/powerpoint/2010/main" val="4143676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42" y="212511"/>
            <a:ext cx="7813376" cy="944562"/>
          </a:xfrm>
        </p:spPr>
        <p:txBody>
          <a:bodyPr>
            <a:noAutofit/>
          </a:bodyPr>
          <a:lstStyle/>
          <a:p>
            <a:pPr algn="ctr"/>
            <a:r>
              <a:rPr lang="en-US" sz="3200" b="1" dirty="0" err="1" smtClean="0">
                <a:solidFill>
                  <a:srgbClr val="FFFF00"/>
                </a:solidFill>
                <a:effectLst/>
              </a:rPr>
              <a:t>Đối</a:t>
            </a:r>
            <a:r>
              <a:rPr lang="en-US" sz="3200" b="1" dirty="0" smtClean="0">
                <a:solidFill>
                  <a:srgbClr val="FFFF00"/>
                </a:solidFill>
                <a:effectLst/>
              </a:rPr>
              <a:t> </a:t>
            </a:r>
            <a:r>
              <a:rPr lang="en-US" sz="3200" b="1" dirty="0" err="1" smtClean="0">
                <a:solidFill>
                  <a:srgbClr val="FFFF00"/>
                </a:solidFill>
                <a:effectLst/>
              </a:rPr>
              <a:t>tượng</a:t>
            </a:r>
            <a:r>
              <a:rPr lang="en-US" sz="3200" b="1" dirty="0" smtClean="0">
                <a:solidFill>
                  <a:srgbClr val="FFFF00"/>
                </a:solidFill>
                <a:effectLst/>
              </a:rPr>
              <a:t> </a:t>
            </a:r>
            <a:r>
              <a:rPr lang="en-US" sz="3200" b="1" dirty="0" err="1" smtClean="0">
                <a:solidFill>
                  <a:srgbClr val="FFFF00"/>
                </a:solidFill>
                <a:effectLst/>
              </a:rPr>
              <a:t>điều</a:t>
            </a:r>
            <a:r>
              <a:rPr lang="en-US" sz="3200" b="1" dirty="0" smtClean="0">
                <a:solidFill>
                  <a:srgbClr val="FFFF00"/>
                </a:solidFill>
                <a:effectLst/>
              </a:rPr>
              <a:t> </a:t>
            </a:r>
            <a:r>
              <a:rPr lang="en-US" sz="3200" b="1" dirty="0" err="1" smtClean="0">
                <a:solidFill>
                  <a:srgbClr val="FFFF00"/>
                </a:solidFill>
                <a:effectLst/>
              </a:rPr>
              <a:t>chỉnh</a:t>
            </a:r>
            <a:r>
              <a:rPr lang="en-US" sz="3200" b="1" dirty="0" smtClean="0">
                <a:solidFill>
                  <a:srgbClr val="FFFF00"/>
                </a:solidFill>
                <a:effectLst/>
              </a:rPr>
              <a:t> </a:t>
            </a:r>
            <a:r>
              <a:rPr lang="en-US" sz="3200" b="1" dirty="0" err="1" smtClean="0">
                <a:solidFill>
                  <a:srgbClr val="FFFF00"/>
                </a:solidFill>
                <a:effectLst/>
              </a:rPr>
              <a:t>của</a:t>
            </a:r>
            <a:r>
              <a:rPr lang="en-US" sz="3200" b="1" dirty="0">
                <a:solidFill>
                  <a:srgbClr val="FFFF00"/>
                </a:solidFill>
                <a:effectLst/>
              </a:rPr>
              <a:t/>
            </a:r>
            <a:br>
              <a:rPr lang="en-US" sz="3200" b="1" dirty="0">
                <a:solidFill>
                  <a:srgbClr val="FFFF00"/>
                </a:solidFill>
                <a:effectLst/>
              </a:rPr>
            </a:br>
            <a:r>
              <a:rPr lang="en-US" sz="3200" b="1" dirty="0" err="1" smtClean="0">
                <a:solidFill>
                  <a:srgbClr val="FFFF00"/>
                </a:solidFill>
                <a:effectLst/>
              </a:rPr>
              <a:t>Luật</a:t>
            </a:r>
            <a:r>
              <a:rPr lang="en-US" sz="3200" b="1" dirty="0" smtClean="0">
                <a:solidFill>
                  <a:srgbClr val="FFFF00"/>
                </a:solidFill>
                <a:effectLst/>
              </a:rPr>
              <a:t> Lao </a:t>
            </a:r>
            <a:r>
              <a:rPr lang="en-US" sz="3200" b="1" dirty="0" err="1" smtClean="0">
                <a:solidFill>
                  <a:srgbClr val="FFFF00"/>
                </a:solidFill>
                <a:effectLst/>
              </a:rPr>
              <a:t>động</a:t>
            </a:r>
            <a:endParaRPr lang="en-US" sz="3200" b="1" dirty="0">
              <a:solidFill>
                <a:srgbClr val="FFFF00"/>
              </a:solidFill>
              <a:effectLst/>
            </a:endParaRPr>
          </a:p>
        </p:txBody>
      </p:sp>
      <p:sp>
        <p:nvSpPr>
          <p:cNvPr id="22" name="Slide Number Placeholder 21"/>
          <p:cNvSpPr>
            <a:spLocks noGrp="1"/>
          </p:cNvSpPr>
          <p:nvPr>
            <p:ph type="sldNum" sz="quarter" idx="12"/>
          </p:nvPr>
        </p:nvSpPr>
        <p:spPr/>
        <p:txBody>
          <a:bodyPr/>
          <a:lstStyle/>
          <a:p>
            <a:fld id="{65E4059A-0AFE-4B63-9A58-E52E626E316B}" type="slidenum">
              <a:rPr lang="en-US" smtClean="0"/>
              <a:pPr/>
              <a:t>5</a:t>
            </a:fld>
            <a:endParaRPr lang="en-US"/>
          </a:p>
        </p:txBody>
      </p:sp>
      <p:cxnSp>
        <p:nvCxnSpPr>
          <p:cNvPr id="24" name="Straight Connector 23"/>
          <p:cNvCxnSpPr/>
          <p:nvPr/>
        </p:nvCxnSpPr>
        <p:spPr>
          <a:xfrm>
            <a:off x="1331640" y="1484784"/>
            <a:ext cx="7812360" cy="0"/>
          </a:xfrm>
          <a:prstGeom prst="line">
            <a:avLst/>
          </a:prstGeom>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44824"/>
            <a:ext cx="3744416" cy="4248472"/>
          </a:xfrm>
          <a:prstGeom prst="rect">
            <a:avLst/>
          </a:prstGeom>
        </p:spPr>
      </p:pic>
      <p:sp>
        <p:nvSpPr>
          <p:cNvPr id="13" name="Flowchart: Alternate Process 10"/>
          <p:cNvSpPr>
            <a:spLocks noChangeArrowheads="1"/>
          </p:cNvSpPr>
          <p:nvPr/>
        </p:nvSpPr>
        <p:spPr bwMode="auto">
          <a:xfrm>
            <a:off x="5622244" y="2217398"/>
            <a:ext cx="3035481" cy="1423764"/>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a:lstStyle/>
          <a:p>
            <a:pPr algn="ctr">
              <a:defRPr/>
            </a:pPr>
            <a:r>
              <a:rPr lang="en-US" sz="2400" b="1" dirty="0" err="1" smtClean="0">
                <a:solidFill>
                  <a:schemeClr val="tx1"/>
                </a:solidFill>
                <a:latin typeface="Arial" panose="020B0604020202020204" pitchFamily="34" charset="0"/>
              </a:rPr>
              <a:t>Quan</a:t>
            </a:r>
            <a:r>
              <a:rPr lang="en-US" sz="2400" b="1" dirty="0" smtClean="0">
                <a:solidFill>
                  <a:schemeClr val="tx1"/>
                </a:solidFill>
                <a:latin typeface="Arial" panose="020B0604020202020204" pitchFamily="34" charset="0"/>
              </a:rPr>
              <a:t> </a:t>
            </a:r>
            <a:r>
              <a:rPr lang="en-US" sz="2400" b="1" dirty="0" err="1" smtClean="0">
                <a:solidFill>
                  <a:schemeClr val="tx1"/>
                </a:solidFill>
                <a:latin typeface="Arial" panose="020B0604020202020204" pitchFamily="34" charset="0"/>
              </a:rPr>
              <a:t>hệ</a:t>
            </a:r>
            <a:endParaRPr lang="en-US" sz="2400" b="1" dirty="0">
              <a:solidFill>
                <a:schemeClr val="tx1"/>
              </a:solidFill>
              <a:latin typeface="Arial" panose="020B0604020202020204" pitchFamily="34" charset="0"/>
            </a:endParaRPr>
          </a:p>
          <a:p>
            <a:pPr algn="ctr">
              <a:defRPr/>
            </a:pPr>
            <a:r>
              <a:rPr lang="en-US" sz="2400" b="1" dirty="0" err="1" smtClean="0">
                <a:solidFill>
                  <a:schemeClr val="tx1"/>
                </a:solidFill>
                <a:latin typeface="Arial" panose="020B0604020202020204" pitchFamily="34" charset="0"/>
              </a:rPr>
              <a:t>lao</a:t>
            </a:r>
            <a:r>
              <a:rPr lang="en-US" sz="2400" b="1" dirty="0" smtClean="0">
                <a:solidFill>
                  <a:schemeClr val="tx1"/>
                </a:solidFill>
                <a:latin typeface="Arial" panose="020B0604020202020204" pitchFamily="34" charset="0"/>
              </a:rPr>
              <a:t> </a:t>
            </a:r>
            <a:r>
              <a:rPr lang="en-US" sz="2400" b="1" dirty="0" err="1" smtClean="0">
                <a:solidFill>
                  <a:schemeClr val="tx1"/>
                </a:solidFill>
                <a:latin typeface="Arial" panose="020B0604020202020204" pitchFamily="34" charset="0"/>
              </a:rPr>
              <a:t>động</a:t>
            </a:r>
            <a:r>
              <a:rPr lang="vi-VN" sz="2400" b="1" dirty="0" smtClean="0">
                <a:solidFill>
                  <a:schemeClr val="tx1"/>
                </a:solidFill>
                <a:latin typeface="Arial" panose="020B0604020202020204" pitchFamily="34" charset="0"/>
              </a:rPr>
              <a:t> </a:t>
            </a:r>
            <a:endParaRPr lang="en-US" sz="2400" b="1" dirty="0" smtClean="0">
              <a:solidFill>
                <a:schemeClr val="tx1"/>
              </a:solidFill>
              <a:latin typeface="Arial" panose="020B0604020202020204" pitchFamily="34" charset="0"/>
            </a:endParaRPr>
          </a:p>
        </p:txBody>
      </p:sp>
      <p:sp>
        <p:nvSpPr>
          <p:cNvPr id="15" name="Rounded Rectangle 16"/>
          <p:cNvSpPr>
            <a:spLocks noChangeArrowheads="1"/>
          </p:cNvSpPr>
          <p:nvPr/>
        </p:nvSpPr>
        <p:spPr bwMode="auto">
          <a:xfrm>
            <a:off x="5635733" y="4838700"/>
            <a:ext cx="3071610" cy="11430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a:lstStyle/>
          <a:p>
            <a:pPr algn="ctr"/>
            <a:r>
              <a:rPr lang="en-US" altLang="en-US" sz="2200" b="1" dirty="0" err="1">
                <a:solidFill>
                  <a:schemeClr val="tx1"/>
                </a:solidFill>
                <a:latin typeface="Arial" panose="020B0604020202020204" pitchFamily="34" charset="0"/>
              </a:rPr>
              <a:t>Các</a:t>
            </a:r>
            <a:r>
              <a:rPr lang="en-US" altLang="en-US" sz="2200" b="1" dirty="0">
                <a:solidFill>
                  <a:schemeClr val="tx1"/>
                </a:solidFill>
                <a:latin typeface="Arial" panose="020B0604020202020204" pitchFamily="34" charset="0"/>
              </a:rPr>
              <a:t> </a:t>
            </a:r>
            <a:r>
              <a:rPr lang="en-US" altLang="en-US" sz="2200" b="1" dirty="0" smtClean="0">
                <a:solidFill>
                  <a:schemeClr val="tx1"/>
                </a:solidFill>
                <a:latin typeface="Arial" panose="020B0604020202020204" pitchFamily="34" charset="0"/>
              </a:rPr>
              <a:t>QH </a:t>
            </a:r>
            <a:r>
              <a:rPr lang="en-US" altLang="en-US" sz="2200" b="1" dirty="0" err="1" smtClean="0">
                <a:solidFill>
                  <a:schemeClr val="tx1"/>
                </a:solidFill>
                <a:latin typeface="Arial" panose="020B0604020202020204" pitchFamily="34" charset="0"/>
              </a:rPr>
              <a:t>xã</a:t>
            </a:r>
            <a:r>
              <a:rPr lang="en-US" altLang="en-US" sz="2200" b="1" dirty="0" smtClean="0">
                <a:solidFill>
                  <a:schemeClr val="tx1"/>
                </a:solidFill>
                <a:latin typeface="Arial" panose="020B0604020202020204" pitchFamily="34" charset="0"/>
              </a:rPr>
              <a:t> </a:t>
            </a:r>
            <a:r>
              <a:rPr lang="en-US" altLang="en-US" sz="2200" b="1" dirty="0" err="1" smtClean="0">
                <a:solidFill>
                  <a:schemeClr val="tx1"/>
                </a:solidFill>
                <a:latin typeface="Arial" panose="020B0604020202020204" pitchFamily="34" charset="0"/>
              </a:rPr>
              <a:t>hội</a:t>
            </a:r>
            <a:r>
              <a:rPr lang="en-US" altLang="en-US" sz="2200" b="1" dirty="0" smtClean="0">
                <a:solidFill>
                  <a:schemeClr val="tx1"/>
                </a:solidFill>
                <a:latin typeface="Arial" panose="020B0604020202020204" pitchFamily="34" charset="0"/>
              </a:rPr>
              <a:t> </a:t>
            </a:r>
            <a:r>
              <a:rPr lang="en-US" altLang="en-US" sz="2200" b="1" dirty="0" err="1" smtClean="0">
                <a:solidFill>
                  <a:schemeClr val="tx1"/>
                </a:solidFill>
                <a:latin typeface="Arial" panose="020B0604020202020204" pitchFamily="34" charset="0"/>
              </a:rPr>
              <a:t>liên</a:t>
            </a:r>
            <a:r>
              <a:rPr lang="en-US" altLang="en-US" sz="2200" b="1" dirty="0" smtClean="0">
                <a:solidFill>
                  <a:schemeClr val="tx1"/>
                </a:solidFill>
                <a:latin typeface="Arial" panose="020B0604020202020204" pitchFamily="34" charset="0"/>
              </a:rPr>
              <a:t> </a:t>
            </a:r>
            <a:r>
              <a:rPr lang="en-US" altLang="en-US" sz="2200" b="1" dirty="0" err="1">
                <a:solidFill>
                  <a:schemeClr val="tx1"/>
                </a:solidFill>
                <a:latin typeface="Arial" panose="020B0604020202020204" pitchFamily="34" charset="0"/>
              </a:rPr>
              <a:t>quan</a:t>
            </a:r>
            <a:r>
              <a:rPr lang="en-US" altLang="en-US" sz="2200" b="1" dirty="0">
                <a:solidFill>
                  <a:schemeClr val="tx1"/>
                </a:solidFill>
                <a:latin typeface="Arial" panose="020B0604020202020204" pitchFamily="34" charset="0"/>
              </a:rPr>
              <a:t> </a:t>
            </a:r>
            <a:r>
              <a:rPr lang="en-US" altLang="en-US" sz="2200" b="1" dirty="0" err="1">
                <a:solidFill>
                  <a:schemeClr val="tx1"/>
                </a:solidFill>
                <a:latin typeface="Arial" panose="020B0604020202020204" pitchFamily="34" charset="0"/>
              </a:rPr>
              <a:t>trực</a:t>
            </a:r>
            <a:r>
              <a:rPr lang="en-US" altLang="en-US" sz="2200" b="1" dirty="0">
                <a:solidFill>
                  <a:schemeClr val="tx1"/>
                </a:solidFill>
                <a:latin typeface="Arial" panose="020B0604020202020204" pitchFamily="34" charset="0"/>
              </a:rPr>
              <a:t> </a:t>
            </a:r>
            <a:r>
              <a:rPr lang="en-US" altLang="en-US" sz="2200" b="1" dirty="0" err="1">
                <a:solidFill>
                  <a:schemeClr val="tx1"/>
                </a:solidFill>
                <a:latin typeface="Arial" panose="020B0604020202020204" pitchFamily="34" charset="0"/>
              </a:rPr>
              <a:t>tiếp</a:t>
            </a:r>
            <a:r>
              <a:rPr lang="en-US" altLang="en-US" sz="2200" b="1" dirty="0">
                <a:solidFill>
                  <a:schemeClr val="tx1"/>
                </a:solidFill>
                <a:latin typeface="Arial" panose="020B0604020202020204" pitchFamily="34" charset="0"/>
              </a:rPr>
              <a:t> </a:t>
            </a:r>
            <a:r>
              <a:rPr lang="en-US" altLang="en-US" sz="2200" b="1" dirty="0" err="1">
                <a:solidFill>
                  <a:schemeClr val="tx1"/>
                </a:solidFill>
                <a:latin typeface="Arial" panose="020B0604020202020204" pitchFamily="34" charset="0"/>
              </a:rPr>
              <a:t>đến</a:t>
            </a:r>
            <a:r>
              <a:rPr lang="en-US" altLang="en-US" sz="2200" b="1" dirty="0">
                <a:solidFill>
                  <a:schemeClr val="tx1"/>
                </a:solidFill>
                <a:latin typeface="Arial" panose="020B0604020202020204" pitchFamily="34" charset="0"/>
              </a:rPr>
              <a:t> QHLĐ</a:t>
            </a:r>
          </a:p>
        </p:txBody>
      </p:sp>
      <p:sp>
        <p:nvSpPr>
          <p:cNvPr id="16" name="Right Arrow 13"/>
          <p:cNvSpPr>
            <a:spLocks noChangeArrowheads="1"/>
          </p:cNvSpPr>
          <p:nvPr/>
        </p:nvSpPr>
        <p:spPr bwMode="auto">
          <a:xfrm>
            <a:off x="3323130" y="2446412"/>
            <a:ext cx="2286000" cy="7620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ltLang="en-US"/>
          </a:p>
        </p:txBody>
      </p:sp>
      <p:sp>
        <p:nvSpPr>
          <p:cNvPr id="18" name="Right Arrow 15"/>
          <p:cNvSpPr>
            <a:spLocks noChangeArrowheads="1"/>
          </p:cNvSpPr>
          <p:nvPr/>
        </p:nvSpPr>
        <p:spPr bwMode="auto">
          <a:xfrm>
            <a:off x="3323130" y="5029200"/>
            <a:ext cx="2286000" cy="7620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ltLang="en-US"/>
          </a:p>
        </p:txBody>
      </p:sp>
    </p:spTree>
    <p:extLst>
      <p:ext uri="{BB962C8B-B14F-4D97-AF65-F5344CB8AC3E}">
        <p14:creationId xmlns:p14="http://schemas.microsoft.com/office/powerpoint/2010/main" val="24824466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p:cTn id="16" dur="500" fill="hold"/>
                                        <p:tgtEl>
                                          <p:spTgt spid="1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770" decel="100000"/>
                                        <p:tgtEl>
                                          <p:spTgt spid="15">
                                            <p:txEl>
                                              <p:pRg st="0" end="0"/>
                                            </p:txEl>
                                          </p:spTgt>
                                        </p:tgtEl>
                                      </p:cBhvr>
                                    </p:animEffect>
                                    <p:animScale>
                                      <p:cBhvr>
                                        <p:cTn id="26" dur="770" decel="100000"/>
                                        <p:tgtEl>
                                          <p:spTgt spid="15">
                                            <p:txEl>
                                              <p:pRg st="0" end="0"/>
                                            </p:txEl>
                                          </p:spTgt>
                                        </p:tgtEl>
                                      </p:cBhvr>
                                      <p:from x="10000" y="10000"/>
                                      <p:to x="200000" y="450000"/>
                                    </p:animScale>
                                    <p:animScale>
                                      <p:cBhvr>
                                        <p:cTn id="27" dur="1230" accel="100000" fill="hold">
                                          <p:stCondLst>
                                            <p:cond delay="770"/>
                                          </p:stCondLst>
                                        </p:cTn>
                                        <p:tgtEl>
                                          <p:spTgt spid="15">
                                            <p:txEl>
                                              <p:pRg st="0" end="0"/>
                                            </p:txEl>
                                          </p:spTgt>
                                        </p:tgtEl>
                                      </p:cBhvr>
                                      <p:from x="200000" y="450000"/>
                                      <p:to x="100000" y="100000"/>
                                    </p:animScale>
                                    <p:set>
                                      <p:cBhvr>
                                        <p:cTn id="28" dur="770" fill="hold"/>
                                        <p:tgtEl>
                                          <p:spTgt spid="15">
                                            <p:txEl>
                                              <p:pRg st="0" end="0"/>
                                            </p:txEl>
                                          </p:spTgt>
                                        </p:tgtEl>
                                        <p:attrNameLst>
                                          <p:attrName>ppt_x</p:attrName>
                                        </p:attrNameLst>
                                      </p:cBhvr>
                                      <p:to>
                                        <p:strVal val="(0.5)"/>
                                      </p:to>
                                    </p:set>
                                    <p:anim from="(0.5)" to="(#ppt_x)" calcmode="lin" valueType="num">
                                      <p:cBhvr>
                                        <p:cTn id="29" dur="1230" accel="100000" fill="hold">
                                          <p:stCondLst>
                                            <p:cond delay="770"/>
                                          </p:stCondLst>
                                        </p:cTn>
                                        <p:tgtEl>
                                          <p:spTgt spid="15">
                                            <p:txEl>
                                              <p:pRg st="0" end="0"/>
                                            </p:txEl>
                                          </p:spTgt>
                                        </p:tgtEl>
                                        <p:attrNameLst>
                                          <p:attrName>ppt_x</p:attrName>
                                        </p:attrNameLst>
                                      </p:cBhvr>
                                    </p:anim>
                                    <p:set>
                                      <p:cBhvr>
                                        <p:cTn id="30" dur="770" fill="hold"/>
                                        <p:tgtEl>
                                          <p:spTgt spid="15">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1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13234"/>
          </a:xfrm>
        </p:spPr>
        <p:txBody>
          <a:bodyPr>
            <a:normAutofit fontScale="90000"/>
          </a:bodyPr>
          <a:lstStyle/>
          <a:p>
            <a:r>
              <a:rPr lang="en-US" dirty="0" err="1" smtClean="0"/>
              <a:t>Tình</a:t>
            </a:r>
            <a:r>
              <a:rPr lang="en-US" dirty="0" smtClean="0"/>
              <a:t> </a:t>
            </a:r>
            <a:r>
              <a:rPr lang="en-US" dirty="0" err="1" smtClean="0"/>
              <a:t>huống</a:t>
            </a:r>
            <a:r>
              <a:rPr lang="en-US" dirty="0" smtClean="0"/>
              <a:t> 4</a:t>
            </a:r>
            <a:endParaRPr lang="en-US" dirty="0"/>
          </a:p>
        </p:txBody>
      </p:sp>
      <p:sp>
        <p:nvSpPr>
          <p:cNvPr id="3" name="Content Placeholder 2"/>
          <p:cNvSpPr>
            <a:spLocks noGrp="1"/>
          </p:cNvSpPr>
          <p:nvPr>
            <p:ph idx="1"/>
          </p:nvPr>
        </p:nvSpPr>
        <p:spPr>
          <a:xfrm>
            <a:off x="457200" y="1268760"/>
            <a:ext cx="8229600" cy="5186048"/>
          </a:xfrm>
        </p:spPr>
        <p:txBody>
          <a:bodyPr/>
          <a:lstStyle/>
          <a:p>
            <a:r>
              <a:rPr lang="vi-VN" dirty="0"/>
              <a:t>D tốt nghiệp đại học và được nhận vào một công ty kinh doanh tài chính. Công ty quy định thời gian thử việc là 02 tháng, mức lương thử việc bằng 70% mức lương của công việc cho một người chính thức. A thấy như vậy là không hợp lý vì mình cũng làm như người khác mà chỉ nhận được 70% lương là không công bằng. A có thể đòi quyền lợi cho mình không?</a:t>
            </a:r>
            <a:endParaRPr lang="en-US" dirty="0"/>
          </a:p>
        </p:txBody>
      </p:sp>
      <p:sp>
        <p:nvSpPr>
          <p:cNvPr id="4" name="Date Placeholder 3"/>
          <p:cNvSpPr>
            <a:spLocks noGrp="1"/>
          </p:cNvSpPr>
          <p:nvPr>
            <p:ph type="dt" sz="half" idx="10"/>
          </p:nvPr>
        </p:nvSpPr>
        <p:spPr/>
        <p:txBody>
          <a:bodyPr/>
          <a:lstStyle/>
          <a:p>
            <a:fld id="{B85B5D4C-27D9-485B-9096-B64A30C85CC4}" type="datetime1">
              <a:rPr lang="vi-VN" smtClean="0"/>
              <a:t>28/02/2023</a:t>
            </a:fld>
            <a:endParaRPr lang="en-US"/>
          </a:p>
        </p:txBody>
      </p:sp>
      <p:sp>
        <p:nvSpPr>
          <p:cNvPr id="6" name="Slide Number Placeholder 5"/>
          <p:cNvSpPr>
            <a:spLocks noGrp="1"/>
          </p:cNvSpPr>
          <p:nvPr>
            <p:ph type="sldNum" sz="quarter" idx="12"/>
          </p:nvPr>
        </p:nvSpPr>
        <p:spPr/>
        <p:txBody>
          <a:bodyPr/>
          <a:lstStyle/>
          <a:p>
            <a:fld id="{01E2664C-A4A6-4EBE-A74D-9522C853D32B}" type="slidenum">
              <a:rPr lang="en-US" smtClean="0"/>
              <a:pPr/>
              <a:t>50</a:t>
            </a:fld>
            <a:endParaRPr lang="en-US"/>
          </a:p>
        </p:txBody>
      </p:sp>
    </p:spTree>
    <p:extLst>
      <p:ext uri="{BB962C8B-B14F-4D97-AF65-F5344CB8AC3E}">
        <p14:creationId xmlns:p14="http://schemas.microsoft.com/office/powerpoint/2010/main" val="1096447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7494"/>
            <a:ext cx="8229600" cy="641226"/>
          </a:xfrm>
        </p:spPr>
        <p:txBody>
          <a:bodyPr>
            <a:normAutofit fontScale="90000"/>
          </a:bodyPr>
          <a:lstStyle/>
          <a:p>
            <a:r>
              <a:rPr lang="en-US" b="1" dirty="0" err="1" smtClean="0"/>
              <a:t>Đáp</a:t>
            </a:r>
            <a:r>
              <a:rPr lang="en-US" b="1" dirty="0" smtClean="0"/>
              <a:t> </a:t>
            </a:r>
            <a:r>
              <a:rPr lang="en-US" b="1" dirty="0" err="1" smtClean="0"/>
              <a:t>án</a:t>
            </a:r>
            <a:endParaRPr lang="en-US" b="1" dirty="0"/>
          </a:p>
        </p:txBody>
      </p:sp>
      <p:sp>
        <p:nvSpPr>
          <p:cNvPr id="7" name="Content Placeholder 6"/>
          <p:cNvSpPr>
            <a:spLocks noGrp="1"/>
          </p:cNvSpPr>
          <p:nvPr>
            <p:ph idx="1"/>
          </p:nvPr>
        </p:nvSpPr>
        <p:spPr>
          <a:xfrm>
            <a:off x="457200" y="1052736"/>
            <a:ext cx="8229600" cy="5402072"/>
          </a:xfrm>
        </p:spPr>
        <p:txBody>
          <a:bodyPr>
            <a:normAutofit fontScale="77500" lnSpcReduction="20000"/>
          </a:bodyPr>
          <a:lstStyle/>
          <a:p>
            <a:pPr algn="just"/>
            <a:r>
              <a:rPr lang="en-US" dirty="0" err="1" smtClean="0">
                <a:solidFill>
                  <a:srgbClr val="FFFF00"/>
                </a:solidFill>
              </a:rPr>
              <a:t>Tình</a:t>
            </a:r>
            <a:r>
              <a:rPr lang="en-US" dirty="0" smtClean="0">
                <a:solidFill>
                  <a:srgbClr val="FFFF00"/>
                </a:solidFill>
              </a:rPr>
              <a:t> </a:t>
            </a:r>
            <a:r>
              <a:rPr lang="en-US" dirty="0" err="1" smtClean="0">
                <a:solidFill>
                  <a:srgbClr val="FFFF00"/>
                </a:solidFill>
              </a:rPr>
              <a:t>huống</a:t>
            </a:r>
            <a:r>
              <a:rPr lang="en-US" dirty="0" smtClean="0">
                <a:solidFill>
                  <a:srgbClr val="FFFF00"/>
                </a:solidFill>
              </a:rPr>
              <a:t> 1</a:t>
            </a:r>
          </a:p>
          <a:p>
            <a:pPr algn="just"/>
            <a:r>
              <a:rPr lang="vi-VN" dirty="0" smtClean="0"/>
              <a:t>1</a:t>
            </a:r>
            <a:r>
              <a:rPr lang="vi-VN" dirty="0"/>
              <a:t>. Căn cứ vào điều 1,2,220 của BLLĐ năm 2019, luật lao động điều chỉnh quan hệ lao động của những người làm việc theo </a:t>
            </a:r>
            <a:r>
              <a:rPr lang="vi-VN" u="sng" dirty="0">
                <a:solidFill>
                  <a:srgbClr val="FFFF00"/>
                </a:solidFill>
              </a:rPr>
              <a:t>hợp đồng lao động </a:t>
            </a:r>
            <a:r>
              <a:rPr lang="vi-VN" dirty="0"/>
              <a:t>theo khoản 1,2,5 của điều 3 BLLĐ. Còn những quan hệ lao động khác cụ thể, viên chức nhà nước sẽ do luật viên chức, công chức do luật công chức; quan hệ lao động nguời làm công do bộ luật dân sự điều chỉnh, xã viên hợp tác xã do luật hợp tác xã điều chỉnh, nguoi làm việc không có quan hệ lao động do các văn bản khác điều chỉnh.</a:t>
            </a:r>
          </a:p>
          <a:p>
            <a:pPr algn="just"/>
            <a:r>
              <a:rPr lang="vi-VN" dirty="0"/>
              <a:t>2. Sau khi về hưu, ông A không còn là viên chức đang làm việc nữa nữa nên ko chịu sự điều chỉnh của luật Viên chức nữa, trong trường hợp muốn ký hợp đồng làm việc với trường đại học quốc tế RT, sẽ là trường hợp lao động cao tuổi theo quy định tại Căn cứ khoản 1 Điều 148 và Điều 169 Bộ luật lao động 2019 thì </a:t>
            </a:r>
            <a:r>
              <a:rPr lang="vi-VN" dirty="0" smtClean="0"/>
              <a:t>được </a:t>
            </a:r>
            <a:r>
              <a:rPr lang="vi-VN" dirty="0"/>
              <a:t>coi là người lao động cao tuổi. Điều 149 Bộ luật lao động 2019 quy định và chịu sự điều chỉnh của luật Lao động.</a:t>
            </a:r>
          </a:p>
          <a:p>
            <a:endParaRPr lang="en-US" dirty="0"/>
          </a:p>
        </p:txBody>
      </p:sp>
      <p:sp>
        <p:nvSpPr>
          <p:cNvPr id="3" name="Date Placeholder 2"/>
          <p:cNvSpPr>
            <a:spLocks noGrp="1"/>
          </p:cNvSpPr>
          <p:nvPr>
            <p:ph type="dt" sz="half" idx="10"/>
          </p:nvPr>
        </p:nvSpPr>
        <p:spPr/>
        <p:txBody>
          <a:bodyPr/>
          <a:lstStyle/>
          <a:p>
            <a:fld id="{ACF4F8FD-064D-4CEB-9D55-76AAAFFBC30A}" type="datetime1">
              <a:rPr lang="vi-VN" smtClean="0"/>
              <a:t>28/02/2023</a:t>
            </a:fld>
            <a:endParaRPr lang="en-US"/>
          </a:p>
        </p:txBody>
      </p:sp>
      <p:sp>
        <p:nvSpPr>
          <p:cNvPr id="4" name="Footer Placeholder 3"/>
          <p:cNvSpPr>
            <a:spLocks noGrp="1"/>
          </p:cNvSpPr>
          <p:nvPr>
            <p:ph type="ftr" sz="quarter" idx="11"/>
          </p:nvPr>
        </p:nvSpPr>
        <p:spPr/>
        <p:txBody>
          <a:bodyPr/>
          <a:lstStyle/>
          <a:p>
            <a:r>
              <a:rPr lang="en-US" smtClean="0"/>
              <a:t>ThS. Phạm Thị Huệ</a:t>
            </a:r>
            <a:endParaRPr lang="en-US" dirty="0"/>
          </a:p>
        </p:txBody>
      </p:sp>
      <p:sp>
        <p:nvSpPr>
          <p:cNvPr id="5" name="Slide Number Placeholder 4"/>
          <p:cNvSpPr>
            <a:spLocks noGrp="1"/>
          </p:cNvSpPr>
          <p:nvPr>
            <p:ph type="sldNum" sz="quarter" idx="12"/>
          </p:nvPr>
        </p:nvSpPr>
        <p:spPr/>
        <p:txBody>
          <a:bodyPr/>
          <a:lstStyle/>
          <a:p>
            <a:fld id="{65E4059A-0AFE-4B63-9A58-E52E626E316B}" type="slidenum">
              <a:rPr lang="en-US" smtClean="0"/>
              <a:pPr/>
              <a:t>51</a:t>
            </a:fld>
            <a:endParaRPr lang="en-US"/>
          </a:p>
        </p:txBody>
      </p:sp>
    </p:spTree>
    <p:extLst>
      <p:ext uri="{BB962C8B-B14F-4D97-AF65-F5344CB8AC3E}">
        <p14:creationId xmlns:p14="http://schemas.microsoft.com/office/powerpoint/2010/main" val="2788813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133"/>
            <a:ext cx="8363272" cy="641226"/>
          </a:xfrm>
        </p:spPr>
        <p:txBody>
          <a:bodyPr>
            <a:normAutofit fontScale="90000"/>
          </a:bodyPr>
          <a:lstStyle/>
          <a:p>
            <a:r>
              <a:rPr lang="en-US" dirty="0" err="1" smtClean="0"/>
              <a:t>Đáp</a:t>
            </a:r>
            <a:r>
              <a:rPr lang="en-US" dirty="0" smtClean="0"/>
              <a:t> </a:t>
            </a:r>
            <a:r>
              <a:rPr lang="en-US" dirty="0" err="1" smtClean="0"/>
              <a:t>án</a:t>
            </a:r>
            <a:endParaRPr lang="en-US" dirty="0"/>
          </a:p>
        </p:txBody>
      </p:sp>
      <p:sp>
        <p:nvSpPr>
          <p:cNvPr id="3" name="Content Placeholder 2"/>
          <p:cNvSpPr>
            <a:spLocks noGrp="1"/>
          </p:cNvSpPr>
          <p:nvPr>
            <p:ph idx="1"/>
          </p:nvPr>
        </p:nvSpPr>
        <p:spPr>
          <a:xfrm>
            <a:off x="457200" y="795359"/>
            <a:ext cx="8363272" cy="5472608"/>
          </a:xfrm>
        </p:spPr>
        <p:txBody>
          <a:bodyPr>
            <a:normAutofit fontScale="77500" lnSpcReduction="20000"/>
          </a:bodyPr>
          <a:lstStyle/>
          <a:p>
            <a:pPr marL="64008" indent="0">
              <a:buNone/>
            </a:pPr>
            <a:r>
              <a:rPr lang="en-US" dirty="0" err="1" smtClean="0">
                <a:solidFill>
                  <a:srgbClr val="FFFF00"/>
                </a:solidFill>
              </a:rPr>
              <a:t>Tình</a:t>
            </a:r>
            <a:r>
              <a:rPr lang="en-US" dirty="0" smtClean="0">
                <a:solidFill>
                  <a:srgbClr val="FFFF00"/>
                </a:solidFill>
              </a:rPr>
              <a:t> </a:t>
            </a:r>
            <a:r>
              <a:rPr lang="en-US" dirty="0" err="1" smtClean="0">
                <a:solidFill>
                  <a:srgbClr val="FFFF00"/>
                </a:solidFill>
              </a:rPr>
              <a:t>huống</a:t>
            </a:r>
            <a:r>
              <a:rPr lang="en-US" dirty="0" smtClean="0">
                <a:solidFill>
                  <a:srgbClr val="FFFF00"/>
                </a:solidFill>
              </a:rPr>
              <a:t> 2</a:t>
            </a:r>
          </a:p>
          <a:p>
            <a:pPr marL="64008" indent="0">
              <a:buNone/>
            </a:pPr>
            <a:r>
              <a:rPr lang="vi-VN" dirty="0"/>
              <a:t>Theo khoản 1 Điều 35 Bộ luật Lao động năm 2019, có hiệu lực thi hành từ ngày 01/01/2021, người lao động có quyền đơn phương chấm dứt hợp đồng lao động nhưng phải báo trước cho người sử dụng lao động như sau:</a:t>
            </a:r>
          </a:p>
          <a:p>
            <a:pPr marL="64008" indent="0">
              <a:buNone/>
            </a:pPr>
            <a:r>
              <a:rPr lang="vi-VN" dirty="0"/>
              <a:t>- Ít nhất 45 ngày nếu làm việc theo hợp đồng lao động không xác định thời hạn;</a:t>
            </a:r>
          </a:p>
          <a:p>
            <a:pPr marL="64008" indent="0">
              <a:buNone/>
            </a:pPr>
            <a:r>
              <a:rPr lang="vi-VN" dirty="0"/>
              <a:t>- Ít nhất 30 ngày nếu làm việc theo hợp đồng lao động xác định thời hạn có thời hạn từ 12 tháng đến 36 tháng;</a:t>
            </a:r>
          </a:p>
          <a:p>
            <a:pPr marL="64008" indent="0">
              <a:buNone/>
            </a:pPr>
            <a:r>
              <a:rPr lang="vi-VN" dirty="0"/>
              <a:t>- Ít nhất 03 ngày làm việc nếu làm việc theo hợp đồng lao động xác định thời hạn có thời hạn dưới 12 tháng;</a:t>
            </a:r>
          </a:p>
          <a:p>
            <a:pPr marL="64008" indent="0">
              <a:buNone/>
            </a:pPr>
            <a:r>
              <a:rPr lang="vi-VN" dirty="0"/>
              <a:t>- Đối với một số ngành, nghề, công việc đặc thù thì thời hạn báo trước được thực hiện theo quy định của Chính phủ.</a:t>
            </a:r>
          </a:p>
          <a:p>
            <a:pPr marL="64008" indent="0">
              <a:buNone/>
            </a:pPr>
            <a:r>
              <a:rPr lang="vi-VN" dirty="0"/>
              <a:t>Chị T đang làm việc cho công ty X theo hợp đồng lao động không xác định thời hạn, nếu muốn nghỉ việc, </a:t>
            </a:r>
            <a:r>
              <a:rPr lang="vi-VN" dirty="0">
                <a:solidFill>
                  <a:srgbClr val="FFFF00"/>
                </a:solidFill>
              </a:rPr>
              <a:t>chị có thể đơn phương chấm dứt hợp đồng lao động nhưng phải báo trước cho công ty X trước 45 ngày.</a:t>
            </a:r>
          </a:p>
          <a:p>
            <a:pPr marL="64008" indent="0">
              <a:buNone/>
            </a:pPr>
            <a:endParaRPr lang="en-US" dirty="0"/>
          </a:p>
        </p:txBody>
      </p:sp>
      <p:sp>
        <p:nvSpPr>
          <p:cNvPr id="4" name="Date Placeholder 3"/>
          <p:cNvSpPr>
            <a:spLocks noGrp="1"/>
          </p:cNvSpPr>
          <p:nvPr>
            <p:ph type="dt" sz="half" idx="10"/>
          </p:nvPr>
        </p:nvSpPr>
        <p:spPr/>
        <p:txBody>
          <a:bodyPr/>
          <a:lstStyle/>
          <a:p>
            <a:fld id="{B85B5D4C-27D9-485B-9096-B64A30C85CC4}" type="datetime1">
              <a:rPr lang="vi-VN" smtClean="0"/>
              <a:t>28/02/2023</a:t>
            </a:fld>
            <a:endParaRPr lang="en-US"/>
          </a:p>
        </p:txBody>
      </p:sp>
      <p:sp>
        <p:nvSpPr>
          <p:cNvPr id="5" name="Footer Placeholder 4"/>
          <p:cNvSpPr>
            <a:spLocks noGrp="1"/>
          </p:cNvSpPr>
          <p:nvPr>
            <p:ph type="ftr" sz="quarter" idx="11"/>
          </p:nvPr>
        </p:nvSpPr>
        <p:spPr/>
        <p:txBody>
          <a:bodyPr/>
          <a:lstStyle/>
          <a:p>
            <a:r>
              <a:rPr lang="en-US" smtClean="0"/>
              <a:t>ThS. Phạm Thị Huệ</a:t>
            </a:r>
            <a:endParaRPr lang="en-US" dirty="0"/>
          </a:p>
        </p:txBody>
      </p:sp>
      <p:sp>
        <p:nvSpPr>
          <p:cNvPr id="6" name="Slide Number Placeholder 5"/>
          <p:cNvSpPr>
            <a:spLocks noGrp="1"/>
          </p:cNvSpPr>
          <p:nvPr>
            <p:ph type="sldNum" sz="quarter" idx="12"/>
          </p:nvPr>
        </p:nvSpPr>
        <p:spPr/>
        <p:txBody>
          <a:bodyPr/>
          <a:lstStyle/>
          <a:p>
            <a:fld id="{01E2664C-A4A6-4EBE-A74D-9522C853D32B}" type="slidenum">
              <a:rPr lang="en-US" smtClean="0"/>
              <a:pPr/>
              <a:t>52</a:t>
            </a:fld>
            <a:endParaRPr lang="en-US"/>
          </a:p>
        </p:txBody>
      </p:sp>
    </p:spTree>
    <p:extLst>
      <p:ext uri="{BB962C8B-B14F-4D97-AF65-F5344CB8AC3E}">
        <p14:creationId xmlns:p14="http://schemas.microsoft.com/office/powerpoint/2010/main" val="3586719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19256" cy="641226"/>
          </a:xfrm>
        </p:spPr>
        <p:txBody>
          <a:bodyPr>
            <a:normAutofit fontScale="90000"/>
          </a:bodyPr>
          <a:lstStyle/>
          <a:p>
            <a:r>
              <a:rPr lang="en-US" dirty="0" err="1" smtClean="0"/>
              <a:t>Đáp</a:t>
            </a:r>
            <a:r>
              <a:rPr lang="en-US" dirty="0" smtClean="0"/>
              <a:t> </a:t>
            </a:r>
            <a:r>
              <a:rPr lang="en-US" dirty="0" err="1" smtClean="0"/>
              <a:t>án</a:t>
            </a:r>
            <a:endParaRPr lang="en-US" dirty="0"/>
          </a:p>
        </p:txBody>
      </p:sp>
      <p:sp>
        <p:nvSpPr>
          <p:cNvPr id="3" name="Content Placeholder 2"/>
          <p:cNvSpPr>
            <a:spLocks noGrp="1"/>
          </p:cNvSpPr>
          <p:nvPr>
            <p:ph idx="1"/>
          </p:nvPr>
        </p:nvSpPr>
        <p:spPr>
          <a:xfrm>
            <a:off x="251520" y="757858"/>
            <a:ext cx="8424936" cy="6240962"/>
          </a:xfrm>
        </p:spPr>
        <p:txBody>
          <a:bodyPr>
            <a:noAutofit/>
          </a:bodyPr>
          <a:lstStyle/>
          <a:p>
            <a:pPr algn="just"/>
            <a:r>
              <a:rPr lang="en-US" sz="1500" b="1" dirty="0" err="1" smtClean="0">
                <a:solidFill>
                  <a:srgbClr val="FFFF00"/>
                </a:solidFill>
              </a:rPr>
              <a:t>Tình</a:t>
            </a:r>
            <a:r>
              <a:rPr lang="en-US" sz="1500" b="1" dirty="0" smtClean="0">
                <a:solidFill>
                  <a:srgbClr val="FFFF00"/>
                </a:solidFill>
              </a:rPr>
              <a:t> </a:t>
            </a:r>
            <a:r>
              <a:rPr lang="en-US" sz="1500" b="1" dirty="0" err="1" smtClean="0">
                <a:solidFill>
                  <a:srgbClr val="FFFF00"/>
                </a:solidFill>
              </a:rPr>
              <a:t>huống</a:t>
            </a:r>
            <a:r>
              <a:rPr lang="en-US" sz="1500" b="1" dirty="0" smtClean="0">
                <a:solidFill>
                  <a:srgbClr val="FFFF00"/>
                </a:solidFill>
              </a:rPr>
              <a:t> 3:</a:t>
            </a:r>
          </a:p>
          <a:p>
            <a:pPr algn="just"/>
            <a:r>
              <a:rPr lang="vi-VN" sz="1500" dirty="0" smtClean="0"/>
              <a:t>Về </a:t>
            </a:r>
            <a:r>
              <a:rPr lang="vi-VN" sz="1500" dirty="0"/>
              <a:t>hợp đồng thử việc: T và bệnh viện đã ký hợp đồng thử việc 3 tháng, mức lương bằng mức lương tối thiểu vùng với vị trí là điều dưỡng viên. Theo quy định của pháp luật hiện hành về thời gian thử việc và mức lương khi thử việc trong bộ luật lao động 2019 như sau:</a:t>
            </a:r>
          </a:p>
          <a:p>
            <a:pPr algn="just"/>
            <a:r>
              <a:rPr lang="vi-VN" sz="1500" dirty="0">
                <a:solidFill>
                  <a:srgbClr val="FFFF00"/>
                </a:solidFill>
              </a:rPr>
              <a:t>Điều 25. Thời gian thử việc</a:t>
            </a:r>
          </a:p>
          <a:p>
            <a:pPr algn="just"/>
            <a:r>
              <a:rPr lang="vi-VN" sz="1500" dirty="0"/>
              <a:t>Thời gian thử việc do hai bên thỏa thuận căn cứ vào tính chất và mức độ phức tạp của công việc nhưng chỉ được thử việc một lần đối với một công việc và bảo đảm điều kiện sau đây:</a:t>
            </a:r>
          </a:p>
          <a:p>
            <a:pPr algn="just"/>
            <a:r>
              <a:rPr lang="vi-VN" sz="1500" dirty="0"/>
              <a:t>1. Không quá 180 ngày đối với công việc của người quản lý doanh nghiệp theo quy định của Luật Doanh nghiệp, Luật Quản lý, sử dụng vốn nhà nước đầu tư vào sản xuất, kinh doanh tại doanh nghiệp;</a:t>
            </a:r>
          </a:p>
          <a:p>
            <a:pPr algn="just"/>
            <a:r>
              <a:rPr lang="vi-VN" sz="1500" dirty="0">
                <a:solidFill>
                  <a:srgbClr val="FFFF00"/>
                </a:solidFill>
              </a:rPr>
              <a:t>2. Không quá 60 ngày đối với công việc có chức danh nghề nghiệp cần trình độ chuyên môn, kỹ thuật từ cao đẳng trở lên;</a:t>
            </a:r>
          </a:p>
          <a:p>
            <a:pPr algn="just"/>
            <a:r>
              <a:rPr lang="vi-VN" sz="1500" dirty="0"/>
              <a:t>3. Không quá 30 ngày đối với công việc có chức danh nghề nghiệp cần trình độ chuyên môn, kỹ thuật trung cấp, công nhân kỹ thuật, nhân viên nghiệp vụ;</a:t>
            </a:r>
          </a:p>
          <a:p>
            <a:pPr algn="just"/>
            <a:r>
              <a:rPr lang="vi-VN" sz="1500" dirty="0"/>
              <a:t>4. Không quá 06 ngày làm việc đối với công việc khác.</a:t>
            </a:r>
          </a:p>
          <a:p>
            <a:pPr algn="just"/>
            <a:r>
              <a:rPr lang="vi-VN" sz="1500" dirty="0"/>
              <a:t>Như vậy, theo quy định trên thời gian thử việc của T nhiều nhất cũng chỉ là </a:t>
            </a:r>
            <a:r>
              <a:rPr lang="vi-VN" sz="1500" dirty="0">
                <a:solidFill>
                  <a:srgbClr val="FFFF00"/>
                </a:solidFill>
              </a:rPr>
              <a:t>60 ngày </a:t>
            </a:r>
            <a:r>
              <a:rPr lang="vi-VN" sz="1500" dirty="0"/>
              <a:t>đối với công việc cần trình độ chuyên môn từ cao đẳng trở lên. Ở đây, hợp đồng thử việc của T là trái với quy định pháp luật, T có quyền yêu cầu bệnh viện bồi thường khoản tiền khi vi phạm thời gian trong hợp đồng thử việc.</a:t>
            </a:r>
          </a:p>
          <a:p>
            <a:pPr algn="just"/>
            <a:r>
              <a:rPr lang="vi-VN" sz="1500" dirty="0"/>
              <a:t>Mức lương mà T được hưởng là mức lương tối thiểu vùng với vị trí là điều dưỡng viên. Nếu thực tế, mức lương T được hưởng nếu bằng 85% mức lương mà bệnh viện trả cho vị trí điều dưỡng viên trong hợp đồng lao động thì bệnh viện không vi phạm về vấn đề trả lương cho anh T.</a:t>
            </a:r>
          </a:p>
          <a:p>
            <a:endParaRPr lang="en-US" sz="1500" dirty="0"/>
          </a:p>
        </p:txBody>
      </p:sp>
      <p:sp>
        <p:nvSpPr>
          <p:cNvPr id="6" name="Slide Number Placeholder 5"/>
          <p:cNvSpPr>
            <a:spLocks noGrp="1"/>
          </p:cNvSpPr>
          <p:nvPr>
            <p:ph type="sldNum" sz="quarter" idx="12"/>
          </p:nvPr>
        </p:nvSpPr>
        <p:spPr/>
        <p:txBody>
          <a:bodyPr/>
          <a:lstStyle/>
          <a:p>
            <a:fld id="{01E2664C-A4A6-4EBE-A74D-9522C853D32B}" type="slidenum">
              <a:rPr lang="en-US" smtClean="0"/>
              <a:pPr/>
              <a:t>53</a:t>
            </a:fld>
            <a:endParaRPr lang="en-US"/>
          </a:p>
        </p:txBody>
      </p:sp>
    </p:spTree>
    <p:extLst>
      <p:ext uri="{BB962C8B-B14F-4D97-AF65-F5344CB8AC3E}">
        <p14:creationId xmlns:p14="http://schemas.microsoft.com/office/powerpoint/2010/main" val="10950071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79" y="115711"/>
            <a:ext cx="8075240" cy="576064"/>
          </a:xfrm>
        </p:spPr>
        <p:txBody>
          <a:bodyPr>
            <a:normAutofit fontScale="90000"/>
          </a:bodyPr>
          <a:lstStyle/>
          <a:p>
            <a:r>
              <a:rPr lang="en-US" dirty="0" err="1" smtClean="0"/>
              <a:t>Đáp</a:t>
            </a:r>
            <a:r>
              <a:rPr lang="en-US" dirty="0" smtClean="0"/>
              <a:t> </a:t>
            </a:r>
            <a:r>
              <a:rPr lang="en-US" dirty="0" err="1" smtClean="0"/>
              <a:t>án</a:t>
            </a:r>
            <a:r>
              <a:rPr lang="en-US" dirty="0" smtClean="0"/>
              <a:t>:</a:t>
            </a:r>
            <a:endParaRPr lang="en-US" dirty="0"/>
          </a:p>
        </p:txBody>
      </p:sp>
      <p:sp>
        <p:nvSpPr>
          <p:cNvPr id="3" name="Content Placeholder 2"/>
          <p:cNvSpPr>
            <a:spLocks noGrp="1"/>
          </p:cNvSpPr>
          <p:nvPr>
            <p:ph idx="1"/>
          </p:nvPr>
        </p:nvSpPr>
        <p:spPr>
          <a:xfrm>
            <a:off x="457199" y="620688"/>
            <a:ext cx="8079719" cy="6161112"/>
          </a:xfrm>
        </p:spPr>
        <p:txBody>
          <a:bodyPr>
            <a:normAutofit fontScale="62500" lnSpcReduction="20000"/>
          </a:bodyPr>
          <a:lstStyle/>
          <a:p>
            <a:pPr algn="just"/>
            <a:r>
              <a:rPr lang="en-US" dirty="0" err="1" smtClean="0">
                <a:solidFill>
                  <a:srgbClr val="FFFF00"/>
                </a:solidFill>
              </a:rPr>
              <a:t>Tình</a:t>
            </a:r>
            <a:r>
              <a:rPr lang="en-US" dirty="0" smtClean="0">
                <a:solidFill>
                  <a:srgbClr val="FFFF00"/>
                </a:solidFill>
              </a:rPr>
              <a:t> </a:t>
            </a:r>
            <a:r>
              <a:rPr lang="en-US" dirty="0" err="1" smtClean="0">
                <a:solidFill>
                  <a:srgbClr val="FFFF00"/>
                </a:solidFill>
              </a:rPr>
              <a:t>huống</a:t>
            </a:r>
            <a:r>
              <a:rPr lang="en-US" dirty="0" smtClean="0">
                <a:solidFill>
                  <a:srgbClr val="FFFF00"/>
                </a:solidFill>
              </a:rPr>
              <a:t> 4</a:t>
            </a:r>
          </a:p>
          <a:p>
            <a:pPr algn="just"/>
            <a:r>
              <a:rPr lang="vi-VN" dirty="0"/>
              <a:t>Theo quy định của pháp luật lao động tại khoản 2 Điều 25 Bộ luật Lao động năm 2019 về thời gian thử việc thì đối với vị trí công việc của A hiện tại, cần người có trình độ đại học thì thời gian thử việc 02 tháng là đúng quy định pháp luật.</a:t>
            </a:r>
          </a:p>
          <a:p>
            <a:pPr algn="just"/>
            <a:r>
              <a:rPr lang="vi-VN" dirty="0"/>
              <a:t>Điều 25: Thời gian thử việc do hai bên thỏa thuận căn cứ vào tính chất và mức độ phức tạp của công việc nhưng chỉ được thử việc một lần đối với một công việc và bảo đảm điều kiện sau đây:</a:t>
            </a:r>
          </a:p>
          <a:p>
            <a:pPr algn="just"/>
            <a:r>
              <a:rPr lang="vi-VN" dirty="0"/>
              <a:t>1. Không quá 180 ngày đối với công việc của người quản lý doanh nghiệp theo quy định của Luật Doanh nghiệp, Luật Quản lý, sử dụng vốn nhà nước đầu tư vào sản xuất, kinh doanh tại doanh nghiệp;</a:t>
            </a:r>
          </a:p>
          <a:p>
            <a:pPr algn="just"/>
            <a:r>
              <a:rPr lang="vi-VN" dirty="0"/>
              <a:t>2. Không quá 60 ngày đối với công việc có chức danh nghề nghiệp cần trình độ chuyên môn, kỹ thuật từ cao đẳng trở lên;</a:t>
            </a:r>
          </a:p>
          <a:p>
            <a:pPr algn="just"/>
            <a:r>
              <a:rPr lang="vi-VN" dirty="0"/>
              <a:t>3. Không quá 30 ngày đối với công việc có chức danh nghề nghiệp cần trình độ chuyên môn, kỹ thuật trung cấp, công nhân kỹ thuật, nhân viên nghiệp vụ;4. Không quá 06 ngày làm việc đối với công việc khác).</a:t>
            </a:r>
          </a:p>
          <a:p>
            <a:pPr algn="just"/>
            <a:r>
              <a:rPr lang="vi-VN" dirty="0"/>
              <a:t>Tuy nhiên mức lương A được nhận là không đúng quy định của pháp luật, theo quy định tại Điều 26 Bộ luật Lao động năm 2019 thì tiền lương của người lao động trong thời gian thử việc do hai bên thỏa thuận nhưng ít nhất </a:t>
            </a:r>
            <a:r>
              <a:rPr lang="vi-VN" dirty="0">
                <a:solidFill>
                  <a:srgbClr val="FFFF00"/>
                </a:solidFill>
              </a:rPr>
              <a:t>phải bằng 85% mức lương của công việc đó. Như vậy A có thể căn cứ vào quy định này để đòi quyền lợi về tiền lương cho mình.</a:t>
            </a:r>
          </a:p>
          <a:p>
            <a:endParaRPr lang="en-US" dirty="0"/>
          </a:p>
        </p:txBody>
      </p:sp>
      <p:sp>
        <p:nvSpPr>
          <p:cNvPr id="4" name="Date Placeholder 3"/>
          <p:cNvSpPr>
            <a:spLocks noGrp="1"/>
          </p:cNvSpPr>
          <p:nvPr>
            <p:ph type="dt" sz="half" idx="10"/>
          </p:nvPr>
        </p:nvSpPr>
        <p:spPr/>
        <p:txBody>
          <a:bodyPr/>
          <a:lstStyle/>
          <a:p>
            <a:fld id="{B85B5D4C-27D9-485B-9096-B64A30C85CC4}" type="datetime1">
              <a:rPr lang="vi-VN" smtClean="0"/>
              <a:t>28/02/2023</a:t>
            </a:fld>
            <a:endParaRPr lang="en-US"/>
          </a:p>
        </p:txBody>
      </p:sp>
      <p:sp>
        <p:nvSpPr>
          <p:cNvPr id="5" name="Footer Placeholder 4"/>
          <p:cNvSpPr>
            <a:spLocks noGrp="1"/>
          </p:cNvSpPr>
          <p:nvPr>
            <p:ph type="ftr" sz="quarter" idx="11"/>
          </p:nvPr>
        </p:nvSpPr>
        <p:spPr/>
        <p:txBody>
          <a:bodyPr/>
          <a:lstStyle/>
          <a:p>
            <a:r>
              <a:rPr lang="en-US" smtClean="0"/>
              <a:t>ThS. Phạm Thị Huệ</a:t>
            </a:r>
            <a:endParaRPr lang="en-US" dirty="0"/>
          </a:p>
        </p:txBody>
      </p:sp>
      <p:sp>
        <p:nvSpPr>
          <p:cNvPr id="6" name="Slide Number Placeholder 5"/>
          <p:cNvSpPr>
            <a:spLocks noGrp="1"/>
          </p:cNvSpPr>
          <p:nvPr>
            <p:ph type="sldNum" sz="quarter" idx="12"/>
          </p:nvPr>
        </p:nvSpPr>
        <p:spPr/>
        <p:txBody>
          <a:bodyPr/>
          <a:lstStyle/>
          <a:p>
            <a:fld id="{01E2664C-A4A6-4EBE-A74D-9522C853D32B}" type="slidenum">
              <a:rPr lang="en-US" smtClean="0"/>
              <a:pPr/>
              <a:t>54</a:t>
            </a:fld>
            <a:endParaRPr lang="en-US"/>
          </a:p>
        </p:txBody>
      </p:sp>
    </p:spTree>
    <p:extLst>
      <p:ext uri="{BB962C8B-B14F-4D97-AF65-F5344CB8AC3E}">
        <p14:creationId xmlns:p14="http://schemas.microsoft.com/office/powerpoint/2010/main" val="3925413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658"/>
            <a:ext cx="8003232" cy="713234"/>
          </a:xfrm>
        </p:spPr>
        <p:txBody>
          <a:bodyPr>
            <a:normAutofit fontScale="90000"/>
          </a:bodyPr>
          <a:lstStyle/>
          <a:p>
            <a:pPr algn="ctr"/>
            <a:r>
              <a:rPr lang="en-US" b="1" dirty="0" smtClean="0"/>
              <a:t>TỔNG KẾT</a:t>
            </a:r>
            <a:endParaRPr lang="en-US" b="1" dirty="0"/>
          </a:p>
        </p:txBody>
      </p:sp>
      <p:sp>
        <p:nvSpPr>
          <p:cNvPr id="3" name="Date Placeholder 2"/>
          <p:cNvSpPr>
            <a:spLocks noGrp="1"/>
          </p:cNvSpPr>
          <p:nvPr>
            <p:ph type="dt" sz="half" idx="10"/>
          </p:nvPr>
        </p:nvSpPr>
        <p:spPr/>
        <p:txBody>
          <a:bodyPr/>
          <a:lstStyle/>
          <a:p>
            <a:fld id="{ACF4F8FD-064D-4CEB-9D55-76AAAFFBC30A}" type="datetime1">
              <a:rPr lang="vi-VN" smtClean="0"/>
              <a:t>28/02/2023</a:t>
            </a:fld>
            <a:endParaRPr lang="en-US"/>
          </a:p>
        </p:txBody>
      </p:sp>
      <p:sp>
        <p:nvSpPr>
          <p:cNvPr id="5" name="Slide Number Placeholder 4"/>
          <p:cNvSpPr>
            <a:spLocks noGrp="1"/>
          </p:cNvSpPr>
          <p:nvPr>
            <p:ph type="sldNum" sz="quarter" idx="12"/>
          </p:nvPr>
        </p:nvSpPr>
        <p:spPr/>
        <p:txBody>
          <a:bodyPr/>
          <a:lstStyle/>
          <a:p>
            <a:fld id="{65E4059A-0AFE-4B63-9A58-E52E626E316B}" type="slidenum">
              <a:rPr lang="en-US" smtClean="0"/>
              <a:pPr/>
              <a:t>55</a:t>
            </a:fld>
            <a:endParaRPr lang="en-US"/>
          </a:p>
        </p:txBody>
      </p:sp>
      <p:graphicFrame>
        <p:nvGraphicFramePr>
          <p:cNvPr id="6" name="Diagram 5"/>
          <p:cNvGraphicFramePr/>
          <p:nvPr>
            <p:extLst/>
          </p:nvPr>
        </p:nvGraphicFramePr>
        <p:xfrm>
          <a:off x="457200" y="1340768"/>
          <a:ext cx="8147248" cy="504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614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363272" cy="1073274"/>
          </a:xfrm>
        </p:spPr>
        <p:txBody>
          <a:bodyPr/>
          <a:lstStyle/>
          <a:p>
            <a:r>
              <a:rPr lang="en-US" dirty="0" smtClean="0"/>
              <a:t>BÀI TẬP LƯỢNG GIÁ</a:t>
            </a:r>
            <a:endParaRPr lang="en-US" dirty="0"/>
          </a:p>
        </p:txBody>
      </p:sp>
      <p:sp>
        <p:nvSpPr>
          <p:cNvPr id="3" name="Content Placeholder 2"/>
          <p:cNvSpPr>
            <a:spLocks noGrp="1"/>
          </p:cNvSpPr>
          <p:nvPr>
            <p:ph idx="1"/>
          </p:nvPr>
        </p:nvSpPr>
        <p:spPr>
          <a:xfrm>
            <a:off x="457200" y="1340768"/>
            <a:ext cx="8075240" cy="1944216"/>
          </a:xfrm>
        </p:spPr>
        <p:txBody>
          <a:bodyPr/>
          <a:lstStyle/>
          <a:p>
            <a:r>
              <a:rPr lang="en-US" dirty="0" err="1" smtClean="0"/>
              <a:t>Sinh</a:t>
            </a:r>
            <a:r>
              <a:rPr lang="en-US" dirty="0" smtClean="0"/>
              <a:t> </a:t>
            </a:r>
            <a:r>
              <a:rPr lang="en-US" dirty="0" err="1" smtClean="0"/>
              <a:t>viên</a:t>
            </a:r>
            <a:r>
              <a:rPr lang="en-US" dirty="0" smtClean="0"/>
              <a:t> </a:t>
            </a:r>
            <a:r>
              <a:rPr lang="en-US" dirty="0" err="1" smtClean="0"/>
              <a:t>làm</a:t>
            </a:r>
            <a:r>
              <a:rPr lang="en-US" dirty="0" smtClean="0"/>
              <a:t> </a:t>
            </a:r>
            <a:r>
              <a:rPr lang="en-US" dirty="0" err="1" smtClean="0"/>
              <a:t>bài</a:t>
            </a:r>
            <a:r>
              <a:rPr lang="en-US" dirty="0" smtClean="0"/>
              <a:t> </a:t>
            </a:r>
            <a:r>
              <a:rPr lang="en-US" dirty="0" err="1" smtClean="0"/>
              <a:t>lượng</a:t>
            </a:r>
            <a:r>
              <a:rPr lang="en-US" dirty="0" smtClean="0"/>
              <a:t> </a:t>
            </a:r>
            <a:r>
              <a:rPr lang="en-US" dirty="0" err="1" smtClean="0"/>
              <a:t>giá</a:t>
            </a:r>
            <a:r>
              <a:rPr lang="en-US" dirty="0" smtClean="0"/>
              <a:t> </a:t>
            </a:r>
            <a:r>
              <a:rPr lang="en-US" dirty="0" err="1" smtClean="0"/>
              <a:t>theo</a:t>
            </a:r>
            <a:r>
              <a:rPr lang="en-US" dirty="0" smtClean="0"/>
              <a:t> </a:t>
            </a:r>
            <a:r>
              <a:rPr lang="en-US" dirty="0" err="1" smtClean="0"/>
              <a:t>đường</a:t>
            </a:r>
            <a:r>
              <a:rPr lang="en-US" dirty="0" smtClean="0"/>
              <a:t> link </a:t>
            </a:r>
            <a:r>
              <a:rPr lang="en-US" dirty="0" err="1" smtClean="0"/>
              <a:t>sau</a:t>
            </a:r>
            <a:r>
              <a:rPr lang="en-US" dirty="0" smtClean="0"/>
              <a:t>:</a:t>
            </a:r>
            <a:endParaRPr lang="en-US" dirty="0" smtClean="0"/>
          </a:p>
        </p:txBody>
      </p:sp>
      <p:sp>
        <p:nvSpPr>
          <p:cNvPr id="4" name="Date Placeholder 3"/>
          <p:cNvSpPr>
            <a:spLocks noGrp="1"/>
          </p:cNvSpPr>
          <p:nvPr>
            <p:ph type="dt" sz="half" idx="10"/>
          </p:nvPr>
        </p:nvSpPr>
        <p:spPr/>
        <p:txBody>
          <a:bodyPr/>
          <a:lstStyle/>
          <a:p>
            <a:fld id="{B85B5D4C-27D9-485B-9096-B64A30C85CC4}" type="datetime1">
              <a:rPr lang="vi-VN" smtClean="0"/>
              <a:t>28/02/2023</a:t>
            </a:fld>
            <a:endParaRPr lang="en-US"/>
          </a:p>
        </p:txBody>
      </p:sp>
      <p:sp>
        <p:nvSpPr>
          <p:cNvPr id="5" name="Footer Placeholder 4"/>
          <p:cNvSpPr>
            <a:spLocks noGrp="1"/>
          </p:cNvSpPr>
          <p:nvPr>
            <p:ph type="ftr" sz="quarter" idx="11"/>
          </p:nvPr>
        </p:nvSpPr>
        <p:spPr/>
        <p:txBody>
          <a:bodyPr/>
          <a:lstStyle/>
          <a:p>
            <a:r>
              <a:rPr lang="en-US" smtClean="0"/>
              <a:t>ThS. Phạm Thị Huệ</a:t>
            </a:r>
            <a:endParaRPr lang="en-US" dirty="0"/>
          </a:p>
        </p:txBody>
      </p:sp>
      <p:sp>
        <p:nvSpPr>
          <p:cNvPr id="6" name="Slide Number Placeholder 5"/>
          <p:cNvSpPr>
            <a:spLocks noGrp="1"/>
          </p:cNvSpPr>
          <p:nvPr>
            <p:ph type="sldNum" sz="quarter" idx="12"/>
          </p:nvPr>
        </p:nvSpPr>
        <p:spPr/>
        <p:txBody>
          <a:bodyPr/>
          <a:lstStyle/>
          <a:p>
            <a:fld id="{01E2664C-A4A6-4EBE-A74D-9522C853D32B}" type="slidenum">
              <a:rPr lang="en-US" smtClean="0"/>
              <a:pPr/>
              <a:t>56</a:t>
            </a:fld>
            <a:endParaRPr lang="en-US"/>
          </a:p>
        </p:txBody>
      </p:sp>
    </p:spTree>
    <p:extLst>
      <p:ext uri="{BB962C8B-B14F-4D97-AF65-F5344CB8AC3E}">
        <p14:creationId xmlns:p14="http://schemas.microsoft.com/office/powerpoint/2010/main" val="1653162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424936" cy="1368152"/>
          </a:xfrm>
        </p:spPr>
        <p:txBody>
          <a:bodyPr>
            <a:normAutofit fontScale="25000" lnSpcReduction="20000"/>
          </a:bodyPr>
          <a:lstStyle/>
          <a:p>
            <a:pPr marL="0" indent="0" algn="just">
              <a:buFont typeface="Wingdings" pitchFamily="2" charset="2"/>
              <a:buNone/>
            </a:pPr>
            <a:r>
              <a:rPr lang="en-US" sz="2400" dirty="0" smtClean="0"/>
              <a:t>- </a:t>
            </a:r>
            <a:r>
              <a:rPr lang="en-US" sz="14400" b="1" i="1" u="sng" dirty="0" err="1" smtClean="0"/>
              <a:t>Quan</a:t>
            </a:r>
            <a:r>
              <a:rPr lang="en-US" sz="14400" b="1" i="1" u="sng" dirty="0" smtClean="0"/>
              <a:t> </a:t>
            </a:r>
            <a:r>
              <a:rPr lang="en-US" sz="14400" b="1" i="1" u="sng" dirty="0" err="1" smtClean="0"/>
              <a:t>hệ</a:t>
            </a:r>
            <a:r>
              <a:rPr lang="en-US" sz="14400" b="1" i="1" u="sng" dirty="0" smtClean="0"/>
              <a:t> </a:t>
            </a:r>
            <a:r>
              <a:rPr lang="en-US" sz="14400" b="1" i="1" u="sng" dirty="0" err="1" smtClean="0"/>
              <a:t>lao</a:t>
            </a:r>
            <a:r>
              <a:rPr lang="en-US" sz="14400" b="1" i="1" u="sng" dirty="0" smtClean="0"/>
              <a:t> </a:t>
            </a:r>
            <a:r>
              <a:rPr lang="en-US" sz="14400" b="1" i="1" u="sng" dirty="0" err="1" smtClean="0"/>
              <a:t>động</a:t>
            </a:r>
            <a:r>
              <a:rPr lang="en-US" sz="14400" b="1" i="1" dirty="0" smtClean="0"/>
              <a:t> </a:t>
            </a:r>
            <a:r>
              <a:rPr lang="en-US" sz="14400" dirty="0" err="1" smtClean="0"/>
              <a:t>là</a:t>
            </a:r>
            <a:r>
              <a:rPr lang="en-US" sz="14400" dirty="0" smtClean="0"/>
              <a:t> </a:t>
            </a:r>
            <a:r>
              <a:rPr lang="en-US" sz="14400" dirty="0" err="1" smtClean="0"/>
              <a:t>quan</a:t>
            </a:r>
            <a:r>
              <a:rPr lang="en-US" sz="14400" dirty="0" smtClean="0"/>
              <a:t> </a:t>
            </a:r>
            <a:r>
              <a:rPr lang="en-US" sz="14400" dirty="0" err="1" smtClean="0"/>
              <a:t>hệ</a:t>
            </a:r>
            <a:r>
              <a:rPr lang="en-US" sz="14400" dirty="0" smtClean="0"/>
              <a:t> </a:t>
            </a:r>
            <a:r>
              <a:rPr lang="en-US" sz="14400" dirty="0" err="1" smtClean="0"/>
              <a:t>giữa</a:t>
            </a:r>
            <a:r>
              <a:rPr lang="en-US" sz="14400" dirty="0" smtClean="0"/>
              <a:t> </a:t>
            </a:r>
            <a:r>
              <a:rPr lang="en-US" sz="14400" dirty="0" err="1" smtClean="0"/>
              <a:t>người</a:t>
            </a:r>
            <a:r>
              <a:rPr lang="en-US" sz="14400" dirty="0" smtClean="0"/>
              <a:t> </a:t>
            </a:r>
            <a:r>
              <a:rPr lang="en-US" sz="14400" dirty="0" err="1" smtClean="0"/>
              <a:t>với</a:t>
            </a:r>
            <a:r>
              <a:rPr lang="en-US" sz="14400" dirty="0" smtClean="0"/>
              <a:t> </a:t>
            </a:r>
            <a:r>
              <a:rPr lang="en-US" sz="14400" dirty="0" err="1" smtClean="0"/>
              <a:t>người</a:t>
            </a:r>
            <a:r>
              <a:rPr lang="en-US" sz="14400" dirty="0" smtClean="0"/>
              <a:t> </a:t>
            </a:r>
            <a:r>
              <a:rPr lang="en-US" sz="14400" dirty="0" err="1" smtClean="0"/>
              <a:t>hình</a:t>
            </a:r>
            <a:r>
              <a:rPr lang="en-US" sz="14400" dirty="0" smtClean="0"/>
              <a:t> </a:t>
            </a:r>
            <a:r>
              <a:rPr lang="en-US" sz="14400" dirty="0" err="1" smtClean="0"/>
              <a:t>thành</a:t>
            </a:r>
            <a:r>
              <a:rPr lang="en-US" sz="14400" dirty="0" smtClean="0"/>
              <a:t> </a:t>
            </a:r>
            <a:r>
              <a:rPr lang="en-US" sz="14400" dirty="0" err="1" smtClean="0"/>
              <a:t>nên</a:t>
            </a:r>
            <a:r>
              <a:rPr lang="en-US" sz="14400" dirty="0" smtClean="0"/>
              <a:t> </a:t>
            </a:r>
            <a:r>
              <a:rPr lang="en-US" sz="14400" dirty="0" err="1" smtClean="0"/>
              <a:t>trong</a:t>
            </a:r>
            <a:r>
              <a:rPr lang="en-US" sz="14400" dirty="0" smtClean="0"/>
              <a:t> </a:t>
            </a:r>
            <a:r>
              <a:rPr lang="en-US" sz="14400" dirty="0" err="1" smtClean="0"/>
              <a:t>quá</a:t>
            </a:r>
            <a:r>
              <a:rPr lang="en-US" sz="14400" dirty="0" smtClean="0"/>
              <a:t> </a:t>
            </a:r>
            <a:r>
              <a:rPr lang="en-US" sz="14400" dirty="0" err="1" smtClean="0"/>
              <a:t>trình</a:t>
            </a:r>
            <a:r>
              <a:rPr lang="en-US" sz="14400" dirty="0" smtClean="0"/>
              <a:t> </a:t>
            </a:r>
            <a:r>
              <a:rPr lang="en-US" sz="14400" dirty="0" err="1" smtClean="0"/>
              <a:t>lao</a:t>
            </a:r>
            <a:r>
              <a:rPr lang="en-US" sz="14400" dirty="0" smtClean="0"/>
              <a:t> </a:t>
            </a:r>
            <a:r>
              <a:rPr lang="en-US" sz="14400" dirty="0" err="1" smtClean="0"/>
              <a:t>động</a:t>
            </a:r>
            <a:r>
              <a:rPr lang="en-US" sz="14400" dirty="0" smtClean="0"/>
              <a:t>.</a:t>
            </a:r>
          </a:p>
          <a:p>
            <a:pPr marL="0" indent="0" algn="just">
              <a:buFont typeface="Wingdings" pitchFamily="2" charset="2"/>
              <a:buNone/>
            </a:pPr>
            <a:r>
              <a:rPr lang="en-US" sz="14400" dirty="0" smtClean="0"/>
              <a:t>	</a:t>
            </a:r>
          </a:p>
          <a:p>
            <a:pPr marL="0" indent="0" algn="just">
              <a:buFont typeface="Wingdings" pitchFamily="2" charset="2"/>
              <a:buNone/>
            </a:pPr>
            <a:r>
              <a:rPr lang="en-US" sz="11200" dirty="0" smtClean="0"/>
              <a:t>	</a:t>
            </a:r>
          </a:p>
          <a:p>
            <a:pPr marL="0" indent="0" algn="just">
              <a:buFont typeface="Wingdings" pitchFamily="2" charset="2"/>
              <a:buNone/>
            </a:pPr>
            <a:endParaRPr lang="en-US" sz="2400" dirty="0" smtClean="0"/>
          </a:p>
          <a:p>
            <a:pPr marL="0" indent="0" algn="just">
              <a:buFont typeface="Wingdings" pitchFamily="2" charset="2"/>
              <a:buNone/>
            </a:pPr>
            <a:r>
              <a:rPr lang="en-US" sz="2400" dirty="0" smtClean="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996952"/>
            <a:ext cx="26193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492896"/>
            <a:ext cx="21050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492896"/>
            <a:ext cx="27241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95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fill="hold" nodeType="clickEffect">
                                  <p:stCondLst>
                                    <p:cond delay="0"/>
                                  </p:stCondLst>
                                  <p:childTnLst>
                                    <p:animRot by="21600000">
                                      <p:cBhvr>
                                        <p:cTn id="49"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64" y="692696"/>
            <a:ext cx="8075240" cy="713234"/>
          </a:xfrm>
        </p:spPr>
        <p:txBody>
          <a:bodyPr>
            <a:normAutofit fontScale="90000"/>
          </a:bodyPr>
          <a:lstStyle/>
          <a:p>
            <a:pPr algn="ctr"/>
            <a:r>
              <a:rPr lang="vi-VN" b="1" dirty="0" smtClean="0"/>
              <a:t>CÂU HỎI ???</a:t>
            </a:r>
            <a:endParaRPr lang="en-US" b="1" dirty="0"/>
          </a:p>
        </p:txBody>
      </p:sp>
      <p:sp>
        <p:nvSpPr>
          <p:cNvPr id="3" name="Content Placeholder 2"/>
          <p:cNvSpPr>
            <a:spLocks noGrp="1"/>
          </p:cNvSpPr>
          <p:nvPr>
            <p:ph idx="1"/>
          </p:nvPr>
        </p:nvSpPr>
        <p:spPr>
          <a:xfrm>
            <a:off x="538498" y="1772816"/>
            <a:ext cx="8064896" cy="2664296"/>
          </a:xfrm>
        </p:spPr>
        <p:txBody>
          <a:bodyPr>
            <a:noAutofit/>
          </a:bodyPr>
          <a:lstStyle/>
          <a:p>
            <a:pPr algn="just"/>
            <a:r>
              <a:rPr lang="vi-VN" sz="3600" dirty="0" smtClean="0"/>
              <a:t>Một người tự nguyện làm việc cho một công ty nhưng không nhận tiền công, thì có làm phát sinh quan hệ lao động không? </a:t>
            </a:r>
            <a:endParaRPr lang="en-US" sz="3600" dirty="0"/>
          </a:p>
        </p:txBody>
      </p:sp>
      <p:sp>
        <p:nvSpPr>
          <p:cNvPr id="4" name="Date Placeholder 3"/>
          <p:cNvSpPr>
            <a:spLocks noGrp="1"/>
          </p:cNvSpPr>
          <p:nvPr>
            <p:ph type="dt" sz="half" idx="10"/>
          </p:nvPr>
        </p:nvSpPr>
        <p:spPr/>
        <p:txBody>
          <a:bodyPr/>
          <a:lstStyle/>
          <a:p>
            <a:fld id="{B85B5D4C-27D9-485B-9096-B64A30C85CC4}" type="datetime1">
              <a:rPr lang="vi-VN" smtClean="0"/>
              <a:t>28/02/2023</a:t>
            </a:fld>
            <a:endParaRPr lang="en-US"/>
          </a:p>
        </p:txBody>
      </p:sp>
      <p:sp>
        <p:nvSpPr>
          <p:cNvPr id="6" name="Slide Number Placeholder 5"/>
          <p:cNvSpPr>
            <a:spLocks noGrp="1"/>
          </p:cNvSpPr>
          <p:nvPr>
            <p:ph type="sldNum" sz="quarter" idx="12"/>
          </p:nvPr>
        </p:nvSpPr>
        <p:spPr/>
        <p:txBody>
          <a:bodyPr/>
          <a:lstStyle/>
          <a:p>
            <a:fld id="{01E2664C-A4A6-4EBE-A74D-9522C853D32B}" type="slidenum">
              <a:rPr lang="en-US" smtClean="0"/>
              <a:pPr/>
              <a:t>7</a:t>
            </a:fld>
            <a:endParaRPr lang="en-US"/>
          </a:p>
        </p:txBody>
      </p:sp>
    </p:spTree>
    <p:extLst>
      <p:ext uri="{BB962C8B-B14F-4D97-AF65-F5344CB8AC3E}">
        <p14:creationId xmlns:p14="http://schemas.microsoft.com/office/powerpoint/2010/main" val="30485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90" y="476672"/>
            <a:ext cx="8229600" cy="857250"/>
          </a:xfrm>
        </p:spPr>
        <p:txBody>
          <a:bodyPr/>
          <a:lstStyle/>
          <a:p>
            <a:pPr algn="ctr"/>
            <a:r>
              <a:rPr lang="en-US" b="1" dirty="0" err="1" smtClean="0"/>
              <a:t>Câu</a:t>
            </a:r>
            <a:r>
              <a:rPr lang="en-US" b="1" dirty="0" smtClean="0"/>
              <a:t> </a:t>
            </a:r>
            <a:r>
              <a:rPr lang="en-US" b="1" dirty="0" err="1" smtClean="0"/>
              <a:t>hỏi</a:t>
            </a:r>
            <a:endParaRPr lang="en-US" b="1" dirty="0"/>
          </a:p>
        </p:txBody>
      </p:sp>
      <p:sp>
        <p:nvSpPr>
          <p:cNvPr id="3" name="Content Placeholder 2"/>
          <p:cNvSpPr>
            <a:spLocks noGrp="1"/>
          </p:cNvSpPr>
          <p:nvPr>
            <p:ph idx="1"/>
          </p:nvPr>
        </p:nvSpPr>
        <p:spPr>
          <a:xfrm>
            <a:off x="491373" y="1772816"/>
            <a:ext cx="8229600" cy="2160240"/>
          </a:xfrm>
        </p:spPr>
        <p:txBody>
          <a:bodyPr>
            <a:normAutofit/>
          </a:bodyPr>
          <a:lstStyle/>
          <a:p>
            <a:r>
              <a:rPr lang="en-US" sz="3200" dirty="0" err="1" smtClean="0"/>
              <a:t>Đối</a:t>
            </a:r>
            <a:r>
              <a:rPr lang="en-US" sz="3200" dirty="0" smtClean="0"/>
              <a:t> </a:t>
            </a:r>
            <a:r>
              <a:rPr lang="en-US" sz="3200" dirty="0" err="1" smtClean="0"/>
              <a:t>tương</a:t>
            </a:r>
            <a:r>
              <a:rPr lang="en-US" sz="3200" dirty="0" smtClean="0"/>
              <a:t> </a:t>
            </a:r>
            <a:r>
              <a:rPr lang="en-US" sz="3200" dirty="0" err="1" smtClean="0"/>
              <a:t>công</a:t>
            </a:r>
            <a:r>
              <a:rPr lang="en-US" sz="3200" dirty="0" smtClean="0"/>
              <a:t> </a:t>
            </a:r>
            <a:r>
              <a:rPr lang="en-US" sz="3200" dirty="0" err="1" smtClean="0"/>
              <a:t>chức</a:t>
            </a:r>
            <a:r>
              <a:rPr lang="en-US" sz="3200" dirty="0" smtClean="0"/>
              <a:t>, </a:t>
            </a:r>
            <a:r>
              <a:rPr lang="en-US" sz="3200" dirty="0" err="1" smtClean="0"/>
              <a:t>viên</a:t>
            </a:r>
            <a:r>
              <a:rPr lang="en-US" sz="3200" dirty="0" smtClean="0"/>
              <a:t> </a:t>
            </a:r>
            <a:r>
              <a:rPr lang="en-US" sz="3200" dirty="0" err="1" smtClean="0"/>
              <a:t>chức</a:t>
            </a:r>
            <a:r>
              <a:rPr lang="en-US" sz="3200" dirty="0" smtClean="0"/>
              <a:t> </a:t>
            </a:r>
            <a:r>
              <a:rPr lang="en-US" sz="3200" dirty="0" err="1" smtClean="0"/>
              <a:t>có</a:t>
            </a:r>
            <a:r>
              <a:rPr lang="en-US" sz="3200" dirty="0" smtClean="0"/>
              <a:t> </a:t>
            </a:r>
            <a:r>
              <a:rPr lang="en-US" sz="3200" dirty="0" err="1" smtClean="0"/>
              <a:t>chịu</a:t>
            </a:r>
            <a:r>
              <a:rPr lang="en-US" sz="3200" dirty="0" smtClean="0"/>
              <a:t> </a:t>
            </a:r>
            <a:r>
              <a:rPr lang="en-US" sz="3200" dirty="0" err="1" smtClean="0"/>
              <a:t>sự</a:t>
            </a:r>
            <a:r>
              <a:rPr lang="en-US" sz="3200" dirty="0" smtClean="0"/>
              <a:t> </a:t>
            </a:r>
            <a:r>
              <a:rPr lang="en-US" sz="3200" dirty="0" err="1" smtClean="0"/>
              <a:t>điều</a:t>
            </a:r>
            <a:r>
              <a:rPr lang="en-US" sz="3200" dirty="0" smtClean="0"/>
              <a:t> </a:t>
            </a:r>
            <a:r>
              <a:rPr lang="en-US" sz="3200" dirty="0" err="1" smtClean="0"/>
              <a:t>chỉnh</a:t>
            </a:r>
            <a:r>
              <a:rPr lang="en-US" sz="3200" dirty="0" smtClean="0"/>
              <a:t> </a:t>
            </a:r>
            <a:r>
              <a:rPr lang="en-US" sz="3200" dirty="0" err="1" smtClean="0"/>
              <a:t>trực</a:t>
            </a:r>
            <a:r>
              <a:rPr lang="en-US" sz="3200" dirty="0" smtClean="0"/>
              <a:t> </a:t>
            </a:r>
            <a:r>
              <a:rPr lang="en-US" sz="3200" dirty="0" err="1" smtClean="0"/>
              <a:t>tiếp</a:t>
            </a:r>
            <a:r>
              <a:rPr lang="en-US" sz="3200" dirty="0" smtClean="0"/>
              <a:t> </a:t>
            </a:r>
            <a:r>
              <a:rPr lang="en-US" sz="3200" dirty="0" err="1" smtClean="0"/>
              <a:t>của</a:t>
            </a:r>
            <a:r>
              <a:rPr lang="en-US" sz="3200" dirty="0" smtClean="0"/>
              <a:t> </a:t>
            </a:r>
            <a:r>
              <a:rPr lang="en-US" sz="3200" dirty="0" err="1" smtClean="0"/>
              <a:t>luật</a:t>
            </a:r>
            <a:r>
              <a:rPr lang="en-US" sz="3200" dirty="0" smtClean="0"/>
              <a:t> Lao </a:t>
            </a:r>
            <a:r>
              <a:rPr lang="en-US" sz="3200" dirty="0" err="1" smtClean="0"/>
              <a:t>động</a:t>
            </a:r>
            <a:r>
              <a:rPr lang="en-US" sz="3200" dirty="0" smtClean="0"/>
              <a:t> hay </a:t>
            </a:r>
            <a:r>
              <a:rPr lang="en-US" sz="3200" dirty="0" err="1" smtClean="0"/>
              <a:t>không</a:t>
            </a:r>
            <a:r>
              <a:rPr lang="en-US" sz="3200" dirty="0" smtClean="0"/>
              <a:t>?</a:t>
            </a:r>
            <a:endParaRPr lang="en-US" sz="3200" dirty="0"/>
          </a:p>
        </p:txBody>
      </p:sp>
      <p:sp>
        <p:nvSpPr>
          <p:cNvPr id="4" name="Date Placeholder 3"/>
          <p:cNvSpPr>
            <a:spLocks noGrp="1"/>
          </p:cNvSpPr>
          <p:nvPr>
            <p:ph type="dt" sz="half" idx="10"/>
          </p:nvPr>
        </p:nvSpPr>
        <p:spPr/>
        <p:txBody>
          <a:bodyPr/>
          <a:lstStyle/>
          <a:p>
            <a:fld id="{B85B5D4C-27D9-485B-9096-B64A30C85CC4}" type="datetime1">
              <a:rPr lang="vi-VN" smtClean="0"/>
              <a:t>28/02/2023</a:t>
            </a:fld>
            <a:endParaRPr lang="en-US"/>
          </a:p>
        </p:txBody>
      </p:sp>
      <p:sp>
        <p:nvSpPr>
          <p:cNvPr id="6" name="Slide Number Placeholder 5"/>
          <p:cNvSpPr>
            <a:spLocks noGrp="1"/>
          </p:cNvSpPr>
          <p:nvPr>
            <p:ph type="sldNum" sz="quarter" idx="12"/>
          </p:nvPr>
        </p:nvSpPr>
        <p:spPr/>
        <p:txBody>
          <a:bodyPr/>
          <a:lstStyle/>
          <a:p>
            <a:fld id="{01E2664C-A4A6-4EBE-A74D-9522C853D32B}" type="slidenum">
              <a:rPr lang="en-US" smtClean="0"/>
              <a:pPr/>
              <a:t>8</a:t>
            </a:fld>
            <a:endParaRPr lang="en-US"/>
          </a:p>
        </p:txBody>
      </p:sp>
      <p:sp>
        <p:nvSpPr>
          <p:cNvPr id="5" name="Right Brace 4"/>
          <p:cNvSpPr/>
          <p:nvPr/>
        </p:nvSpPr>
        <p:spPr>
          <a:xfrm>
            <a:off x="-2988840" y="2924944"/>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09868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539552" y="454360"/>
            <a:ext cx="8432376" cy="1008112"/>
          </a:xfrm>
        </p:spPr>
        <p:txBody>
          <a:bodyPr>
            <a:normAutofit fontScale="90000"/>
          </a:bodyPr>
          <a:lstStyle/>
          <a:p>
            <a:r>
              <a:rPr lang="en-US" sz="3200" b="1" i="1" u="sng" dirty="0" smtClean="0"/>
              <a:t/>
            </a:r>
            <a:br>
              <a:rPr lang="en-US" sz="3200" b="1" i="1" u="sng" dirty="0" smtClean="0"/>
            </a:br>
            <a:r>
              <a:rPr lang="en-US" sz="3200" b="1" i="1" u="sng" dirty="0" smtClean="0"/>
              <a:t/>
            </a:r>
            <a:br>
              <a:rPr lang="en-US" sz="3200" b="1" i="1" u="sng" dirty="0" smtClean="0"/>
            </a:br>
            <a:r>
              <a:rPr lang="en-US" sz="3600" b="1" i="1" u="sng" dirty="0" err="1" smtClean="0"/>
              <a:t>Các</a:t>
            </a:r>
            <a:r>
              <a:rPr lang="en-US" sz="3600" b="1" i="1" u="sng" dirty="0" smtClean="0"/>
              <a:t> </a:t>
            </a:r>
            <a:r>
              <a:rPr lang="en-US" sz="3600" b="1" i="1" u="sng" dirty="0" err="1" smtClean="0"/>
              <a:t>quan</a:t>
            </a:r>
            <a:r>
              <a:rPr lang="en-US" sz="3600" b="1" i="1" u="sng" dirty="0" smtClean="0"/>
              <a:t> </a:t>
            </a:r>
            <a:r>
              <a:rPr lang="en-US" sz="3600" b="1" i="1" u="sng" dirty="0" err="1" smtClean="0"/>
              <a:t>hệ</a:t>
            </a:r>
            <a:r>
              <a:rPr lang="en-US" sz="3600" b="1" i="1" u="sng" dirty="0" smtClean="0"/>
              <a:t> </a:t>
            </a:r>
            <a:r>
              <a:rPr lang="en-US" sz="3600" b="1" i="1" u="sng" dirty="0" err="1" smtClean="0"/>
              <a:t>xã</a:t>
            </a:r>
            <a:r>
              <a:rPr lang="en-US" sz="3600" b="1" i="1" u="sng" dirty="0" smtClean="0"/>
              <a:t> </a:t>
            </a:r>
            <a:r>
              <a:rPr lang="en-US" sz="3600" b="1" i="1" u="sng" dirty="0" err="1" smtClean="0"/>
              <a:t>hội</a:t>
            </a:r>
            <a:r>
              <a:rPr lang="en-US" sz="3600" b="1" i="1" u="sng" dirty="0" smtClean="0"/>
              <a:t> </a:t>
            </a:r>
            <a:r>
              <a:rPr lang="en-US" sz="3600" b="1" i="1" u="sng" dirty="0" err="1" smtClean="0"/>
              <a:t>liên</a:t>
            </a:r>
            <a:r>
              <a:rPr lang="en-US" sz="3600" b="1" i="1" u="sng" dirty="0" smtClean="0"/>
              <a:t> </a:t>
            </a:r>
            <a:r>
              <a:rPr lang="en-US" sz="3600" b="1" i="1" u="sng" dirty="0" err="1" smtClean="0"/>
              <a:t>quan</a:t>
            </a:r>
            <a:r>
              <a:rPr lang="en-US" sz="3600" b="1" i="1" u="sng" dirty="0" smtClean="0"/>
              <a:t> </a:t>
            </a:r>
            <a:r>
              <a:rPr lang="en-US" sz="3600" b="1" i="1" u="sng" dirty="0" err="1" smtClean="0"/>
              <a:t>trực</a:t>
            </a:r>
            <a:r>
              <a:rPr lang="en-US" sz="3600" b="1" i="1" u="sng" dirty="0" smtClean="0"/>
              <a:t> </a:t>
            </a:r>
            <a:r>
              <a:rPr lang="en-US" sz="3600" b="1" i="1" u="sng" dirty="0" err="1" smtClean="0"/>
              <a:t>tiếp</a:t>
            </a:r>
            <a:r>
              <a:rPr lang="en-US" sz="3600" b="1" i="1" u="sng" dirty="0" smtClean="0"/>
              <a:t> </a:t>
            </a:r>
            <a:br>
              <a:rPr lang="en-US" sz="3600" b="1" i="1" u="sng" dirty="0" smtClean="0"/>
            </a:br>
            <a:r>
              <a:rPr lang="en-US" sz="3600" b="1" i="1" u="sng" dirty="0" err="1" smtClean="0"/>
              <a:t>với</a:t>
            </a:r>
            <a:r>
              <a:rPr lang="en-US" sz="3600" b="1" i="1" u="sng" dirty="0" smtClean="0"/>
              <a:t> </a:t>
            </a:r>
            <a:r>
              <a:rPr lang="en-US" sz="3600" b="1" i="1" u="sng" dirty="0" err="1" smtClean="0"/>
              <a:t>quan</a:t>
            </a:r>
            <a:r>
              <a:rPr lang="en-US" sz="3600" b="1" i="1" u="sng" dirty="0" smtClean="0"/>
              <a:t> </a:t>
            </a:r>
            <a:r>
              <a:rPr lang="en-US" sz="3600" b="1" i="1" u="sng" dirty="0" err="1" smtClean="0"/>
              <a:t>hệ</a:t>
            </a:r>
            <a:r>
              <a:rPr lang="en-US" sz="3600" b="1" i="1" u="sng" dirty="0" smtClean="0"/>
              <a:t> </a:t>
            </a:r>
            <a:r>
              <a:rPr lang="en-US" sz="3600" b="1" i="1" u="sng" dirty="0" err="1" smtClean="0"/>
              <a:t>lao</a:t>
            </a:r>
            <a:r>
              <a:rPr lang="en-US" sz="3600" b="1" i="1" u="sng" dirty="0" smtClean="0"/>
              <a:t> </a:t>
            </a:r>
            <a:r>
              <a:rPr lang="en-US" sz="3600" b="1" i="1" u="sng" dirty="0" err="1" smtClean="0"/>
              <a:t>động</a:t>
            </a:r>
            <a:r>
              <a:rPr lang="en-US" sz="3600" dirty="0" smtClean="0"/>
              <a:t/>
            </a:r>
            <a:br>
              <a:rPr lang="en-US" sz="3600" dirty="0" smtClean="0"/>
            </a:br>
            <a:r>
              <a:rPr lang="en-US" sz="3200" b="1" i="1" u="sng" dirty="0" smtClean="0"/>
              <a:t/>
            </a:r>
            <a:br>
              <a:rPr lang="en-US" sz="3200" b="1" i="1" u="sng" dirty="0" smtClean="0"/>
            </a:br>
            <a:endParaRPr lang="en-US" sz="3200" dirty="0" smtClean="0"/>
          </a:p>
        </p:txBody>
      </p:sp>
      <p:sp>
        <p:nvSpPr>
          <p:cNvPr id="8" name="Right Arrow 7"/>
          <p:cNvSpPr/>
          <p:nvPr/>
        </p:nvSpPr>
        <p:spPr>
          <a:xfrm>
            <a:off x="1691680" y="1878732"/>
            <a:ext cx="3359341" cy="1566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Arial" panose="020B0604020202020204" pitchFamily="34" charset="0"/>
              </a:rPr>
              <a:t>QH VIỆC </a:t>
            </a:r>
            <a:r>
              <a:rPr lang="en-US" dirty="0" smtClean="0">
                <a:solidFill>
                  <a:prstClr val="white"/>
                </a:solidFill>
                <a:latin typeface="Arial" panose="020B0604020202020204" pitchFamily="34" charset="0"/>
              </a:rPr>
              <a:t>LÀM VÀ HỌC NGHỀ</a:t>
            </a:r>
            <a:endParaRPr lang="en-US" dirty="0">
              <a:solidFill>
                <a:prstClr val="white"/>
              </a:solidFill>
              <a:latin typeface="Arial" panose="020B0604020202020204" pitchFamily="34" charset="0"/>
            </a:endParaRPr>
          </a:p>
        </p:txBody>
      </p:sp>
      <p:sp>
        <p:nvSpPr>
          <p:cNvPr id="9" name="Right Arrow 8"/>
          <p:cNvSpPr/>
          <p:nvPr/>
        </p:nvSpPr>
        <p:spPr>
          <a:xfrm>
            <a:off x="5334000" y="5143500"/>
            <a:ext cx="3414464" cy="1547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Arial" panose="020B0604020202020204" pitchFamily="34" charset="0"/>
              </a:rPr>
              <a:t>QH VỀ QUẢN </a:t>
            </a:r>
            <a:r>
              <a:rPr lang="en-US" dirty="0" smtClean="0">
                <a:solidFill>
                  <a:prstClr val="white"/>
                </a:solidFill>
                <a:latin typeface="Arial" panose="020B0604020202020204" pitchFamily="34" charset="0"/>
              </a:rPr>
              <a:t>LÝ NHÀ NƯỚC VỀ </a:t>
            </a:r>
            <a:r>
              <a:rPr lang="en-US" dirty="0">
                <a:solidFill>
                  <a:prstClr val="white"/>
                </a:solidFill>
                <a:latin typeface="Arial" panose="020B0604020202020204" pitchFamily="34" charset="0"/>
              </a:rPr>
              <a:t>LĐ</a:t>
            </a:r>
          </a:p>
        </p:txBody>
      </p:sp>
      <p:sp>
        <p:nvSpPr>
          <p:cNvPr id="10" name="Right Arrow 9"/>
          <p:cNvSpPr/>
          <p:nvPr/>
        </p:nvSpPr>
        <p:spPr>
          <a:xfrm>
            <a:off x="5334000" y="3557972"/>
            <a:ext cx="3270448" cy="1547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Arial" panose="020B0604020202020204" pitchFamily="34" charset="0"/>
              </a:rPr>
              <a:t>QH VỀ GIẢI QUYẾT TRANH CHẤP </a:t>
            </a:r>
            <a:r>
              <a:rPr lang="en-US" dirty="0" smtClean="0">
                <a:solidFill>
                  <a:prstClr val="white"/>
                </a:solidFill>
                <a:latin typeface="Arial" panose="020B0604020202020204" pitchFamily="34" charset="0"/>
              </a:rPr>
              <a:t>LAO ĐỘNG</a:t>
            </a:r>
            <a:endParaRPr lang="en-US" dirty="0">
              <a:solidFill>
                <a:prstClr val="white"/>
              </a:solidFill>
              <a:latin typeface="Arial" panose="020B0604020202020204" pitchFamily="34" charset="0"/>
            </a:endParaRPr>
          </a:p>
        </p:txBody>
      </p:sp>
      <p:sp>
        <p:nvSpPr>
          <p:cNvPr id="11" name="Right Arrow 10"/>
          <p:cNvSpPr/>
          <p:nvPr/>
        </p:nvSpPr>
        <p:spPr>
          <a:xfrm>
            <a:off x="5334000" y="1878732"/>
            <a:ext cx="3054424" cy="1566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Arial" panose="020B0604020202020204" pitchFamily="34" charset="0"/>
              </a:rPr>
              <a:t>QH </a:t>
            </a:r>
            <a:r>
              <a:rPr lang="en-US" dirty="0" smtClean="0">
                <a:solidFill>
                  <a:prstClr val="white"/>
                </a:solidFill>
                <a:latin typeface="Arial" panose="020B0604020202020204" pitchFamily="34" charset="0"/>
              </a:rPr>
              <a:t>GIẢI QUYẾT ĐÌNH CÔNG</a:t>
            </a:r>
            <a:endParaRPr lang="en-US" dirty="0">
              <a:solidFill>
                <a:prstClr val="white"/>
              </a:solidFill>
              <a:latin typeface="Arial" panose="020B0604020202020204" pitchFamily="34" charset="0"/>
            </a:endParaRPr>
          </a:p>
        </p:txBody>
      </p:sp>
      <p:sp>
        <p:nvSpPr>
          <p:cNvPr id="13" name="Right Arrow 12"/>
          <p:cNvSpPr/>
          <p:nvPr/>
        </p:nvSpPr>
        <p:spPr>
          <a:xfrm>
            <a:off x="1691680" y="3483496"/>
            <a:ext cx="3384376" cy="1621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Arial" panose="020B0604020202020204" pitchFamily="34" charset="0"/>
              </a:rPr>
              <a:t>QH BỒI THƯỜNG </a:t>
            </a:r>
          </a:p>
          <a:p>
            <a:pPr algn="ctr">
              <a:defRPr/>
            </a:pPr>
            <a:r>
              <a:rPr lang="en-US" dirty="0">
                <a:solidFill>
                  <a:prstClr val="white"/>
                </a:solidFill>
                <a:latin typeface="Arial" panose="020B0604020202020204" pitchFamily="34" charset="0"/>
              </a:rPr>
              <a:t>THIỆT </a:t>
            </a:r>
            <a:r>
              <a:rPr lang="en-US" dirty="0" smtClean="0">
                <a:solidFill>
                  <a:prstClr val="white"/>
                </a:solidFill>
                <a:latin typeface="Arial" panose="020B0604020202020204" pitchFamily="34" charset="0"/>
              </a:rPr>
              <a:t>HẠI TRONG QUÁ TRÌNH LAO ĐỘNG</a:t>
            </a:r>
            <a:endParaRPr lang="en-US" dirty="0">
              <a:solidFill>
                <a:prstClr val="white"/>
              </a:solidFill>
              <a:latin typeface="Arial" panose="020B0604020202020204" pitchFamily="34" charset="0"/>
            </a:endParaRPr>
          </a:p>
        </p:txBody>
      </p:sp>
      <p:sp>
        <p:nvSpPr>
          <p:cNvPr id="14" name="Right Arrow 13"/>
          <p:cNvSpPr/>
          <p:nvPr/>
        </p:nvSpPr>
        <p:spPr>
          <a:xfrm>
            <a:off x="1714817" y="5143500"/>
            <a:ext cx="3217223" cy="1547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Arial" panose="020B0604020202020204" pitchFamily="34" charset="0"/>
              </a:rPr>
              <a:t>QH VỀ BẢO HIỂM XH</a:t>
            </a:r>
          </a:p>
        </p:txBody>
      </p:sp>
    </p:spTree>
    <p:extLst>
      <p:ext uri="{BB962C8B-B14F-4D97-AF65-F5344CB8AC3E}">
        <p14:creationId xmlns:p14="http://schemas.microsoft.com/office/powerpoint/2010/main" val="17841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3501</TotalTime>
  <Words>7252</Words>
  <Application>Microsoft Office PowerPoint</Application>
  <PresentationFormat>On-screen Show (4:3)</PresentationFormat>
  <Paragraphs>495</Paragraphs>
  <Slides>56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Arial</vt:lpstr>
      <vt:lpstr>Arial Black</vt:lpstr>
      <vt:lpstr>Calibri</vt:lpstr>
      <vt:lpstr>Century Gothic</vt:lpstr>
      <vt:lpstr>Times New Roman</vt:lpstr>
      <vt:lpstr>Verdana</vt:lpstr>
      <vt:lpstr>Wingdings</vt:lpstr>
      <vt:lpstr>Wingdings 2</vt:lpstr>
      <vt:lpstr>Verve</vt:lpstr>
      <vt:lpstr>Bài 4 PHÁP LUẬT LAO ĐỘNG </vt:lpstr>
      <vt:lpstr>MỤC TIÊU HỌC TẬP</vt:lpstr>
      <vt:lpstr>NỘI DUNG</vt:lpstr>
      <vt:lpstr>1. KHÁI NIỆM, ĐỐI TƯỢNG VÀ PHƯƠNG PHÁP ĐIỀU CHỈNH CỦA LUẬT LAO ĐỘNG</vt:lpstr>
      <vt:lpstr>Đối tượng điều chỉnh của Luật Lao động</vt:lpstr>
      <vt:lpstr>PowerPoint Presentation</vt:lpstr>
      <vt:lpstr>CÂU HỎI ???</vt:lpstr>
      <vt:lpstr>Câu hỏi</vt:lpstr>
      <vt:lpstr>  Các quan hệ xã hội liên quan trực tiếp  với quan hệ lao động  </vt:lpstr>
      <vt:lpstr>TÓM LẠI</vt:lpstr>
      <vt:lpstr>1.2. Phương pháp điều chỉnh của Luật Lao động</vt:lpstr>
      <vt:lpstr>2. CÁC NGUYÊN TẮC CƠ BẢN CỦA LUẬT LAO ĐỘNG</vt:lpstr>
      <vt:lpstr>3. MỘT SỐ NỘI DUNG CỦA BỘ LUẬT LAO ĐỘNG</vt:lpstr>
      <vt:lpstr>3.1. Quyền và nghĩa vụ của người lao động</vt:lpstr>
      <vt:lpstr>4.1. Quyền và nghĩa vụ của người lao động</vt:lpstr>
      <vt:lpstr>4.2. Quyền và nghĩa vụ của người sử dụng lao động</vt:lpstr>
      <vt:lpstr>4.2. Quyền và nghĩa vụ của người sử dụng lao động</vt:lpstr>
      <vt:lpstr>4.3. Hợp đồng lao động</vt:lpstr>
      <vt:lpstr>a. Khái niệm Hợp đồng lao động</vt:lpstr>
      <vt:lpstr>b. Chủ thể giao kết hợp đồng lao động</vt:lpstr>
      <vt:lpstr>c. Phân loại hợp đồng lao động</vt:lpstr>
      <vt:lpstr>d. Hình thức Hợp đồng lao động</vt:lpstr>
      <vt:lpstr>e. Hiệu lực của Hợp đồng lao động</vt:lpstr>
      <vt:lpstr>f. Sửa đổi, bổ sung hợp đồng lao động đã giao kết </vt:lpstr>
      <vt:lpstr>g. Chấm dứt hợp đồng</vt:lpstr>
      <vt:lpstr>- Đơn phương chấm dứt hợp đồng của người lao động</vt:lpstr>
      <vt:lpstr>- Đơn phương chấm dứt hợp đồng của người lao động</vt:lpstr>
      <vt:lpstr>- Đơn phương chấm dứt hợp đồng của người sử dụng lao động</vt:lpstr>
      <vt:lpstr>Các trường hợp người sử dụng lao động không được đơn phương chấm dứt hợp đồng lao động</vt:lpstr>
      <vt:lpstr>4.4. Tiền lương</vt:lpstr>
      <vt:lpstr>a. Những nguyên tắc cơ bản của tiền lương</vt:lpstr>
      <vt:lpstr>b. Tiền lương tối thiểu</vt:lpstr>
      <vt:lpstr>c. Tiền lương trong thời gian làm thêm</vt:lpstr>
      <vt:lpstr>d. Tiền lương trong trường hợp ngừng làm việc</vt:lpstr>
      <vt:lpstr>4.5. Bảo hiểm xã hội</vt:lpstr>
      <vt:lpstr>Bảo hiểm xã hội bắt buộc</vt:lpstr>
      <vt:lpstr>Khi đóng BHXH bắt buộc, người lao động được hưởng những chế độ sau:</vt:lpstr>
      <vt:lpstr>4.6. Thời gian làm việc, thời gian nghỉ ngơi</vt:lpstr>
      <vt:lpstr>4.7. Kỷ luật lao động</vt:lpstr>
      <vt:lpstr>Các yêu cầu khi xử lý kỷ luật lao động</vt:lpstr>
      <vt:lpstr>4.7. Kỷ luật lao động</vt:lpstr>
      <vt:lpstr>4.8. Tranh chấp lao động</vt:lpstr>
      <vt:lpstr>Các nguyên tắc giải quyết tranh chấp lao động</vt:lpstr>
      <vt:lpstr>Hình thức giải quyết tranh chấp lao động</vt:lpstr>
      <vt:lpstr>4.9. Công đoàn</vt:lpstr>
      <vt:lpstr>4.9. Công đoàn</vt:lpstr>
      <vt:lpstr>BÀI TẬP TÌNH HUỐNG</vt:lpstr>
      <vt:lpstr>Tình huống 2</vt:lpstr>
      <vt:lpstr>Tình huống 3</vt:lpstr>
      <vt:lpstr>Tình huống 4</vt:lpstr>
      <vt:lpstr>Đáp án</vt:lpstr>
      <vt:lpstr>Đáp án</vt:lpstr>
      <vt:lpstr>Đáp án</vt:lpstr>
      <vt:lpstr>Đáp án:</vt:lpstr>
      <vt:lpstr>TỔNG KẾT</vt:lpstr>
      <vt:lpstr>BÀI TẬP LƯỢNG GIÁ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PHÁP LUẬT LAO ĐỘNG</dc:title>
  <dc:creator>PC</dc:creator>
  <cp:lastModifiedBy>Le Hieu</cp:lastModifiedBy>
  <cp:revision>286</cp:revision>
  <dcterms:created xsi:type="dcterms:W3CDTF">2019-09-04T01:26:15Z</dcterms:created>
  <dcterms:modified xsi:type="dcterms:W3CDTF">2023-02-28T04:10:13Z</dcterms:modified>
</cp:coreProperties>
</file>