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sldIdLst>
    <p:sldId id="256" r:id="rId2"/>
    <p:sldId id="282" r:id="rId3"/>
    <p:sldId id="284" r:id="rId4"/>
    <p:sldId id="259" r:id="rId5"/>
    <p:sldId id="305" r:id="rId6"/>
    <p:sldId id="290" r:id="rId7"/>
    <p:sldId id="260" r:id="rId8"/>
    <p:sldId id="286" r:id="rId9"/>
    <p:sldId id="291" r:id="rId10"/>
    <p:sldId id="293" r:id="rId11"/>
    <p:sldId id="292" r:id="rId12"/>
    <p:sldId id="294" r:id="rId13"/>
    <p:sldId id="295" r:id="rId14"/>
    <p:sldId id="296" r:id="rId15"/>
    <p:sldId id="297" r:id="rId16"/>
    <p:sldId id="298" r:id="rId17"/>
    <p:sldId id="299" r:id="rId18"/>
    <p:sldId id="300" r:id="rId19"/>
    <p:sldId id="301" r:id="rId20"/>
    <p:sldId id="302" r:id="rId21"/>
    <p:sldId id="264" r:id="rId22"/>
    <p:sldId id="267" r:id="rId23"/>
    <p:sldId id="265" r:id="rId24"/>
    <p:sldId id="266" r:id="rId25"/>
    <p:sldId id="268" r:id="rId26"/>
    <p:sldId id="269" r:id="rId27"/>
    <p:sldId id="279" r:id="rId28"/>
    <p:sldId id="271" r:id="rId29"/>
    <p:sldId id="272" r:id="rId30"/>
    <p:sldId id="276" r:id="rId31"/>
    <p:sldId id="275" r:id="rId32"/>
    <p:sldId id="274" r:id="rId33"/>
    <p:sldId id="280"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94660"/>
  </p:normalViewPr>
  <p:slideViewPr>
    <p:cSldViewPr>
      <p:cViewPr varScale="1">
        <p:scale>
          <a:sx n="83" d="100"/>
          <a:sy n="83" d="100"/>
        </p:scale>
        <p:origin x="1762"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13886-F0F7-466F-BDE7-C89B8E50D9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91ACD47-99DE-4815-AB60-F27A700B45B9}">
      <dgm:prSet phldrT="[Text]"/>
      <dgm:spPr/>
      <dgm:t>
        <a:bodyPr/>
        <a:lstStyle/>
        <a:p>
          <a:r>
            <a:rPr lang="en-US" dirty="0" smtClean="0">
              <a:latin typeface="Arial" panose="020B0604020202020204" pitchFamily="34" charset="0"/>
              <a:cs typeface="Arial" panose="020B0604020202020204" pitchFamily="34" charset="0"/>
            </a:rPr>
            <a:t>3. Ý NGHĨA, TẦM QUAN TRỌNG CỦA CÔNG TÁC PHÒNG, CHỐNG THAM NHŨNG</a:t>
          </a:r>
          <a:endParaRPr lang="en-US" dirty="0">
            <a:latin typeface="Arial" panose="020B0604020202020204" pitchFamily="34" charset="0"/>
            <a:cs typeface="Arial" panose="020B0604020202020204" pitchFamily="34" charset="0"/>
          </a:endParaRPr>
        </a:p>
      </dgm:t>
    </dgm:pt>
    <dgm:pt modelId="{938A7B4F-07DF-46EB-BBA2-E89023A37B90}" type="parTrans" cxnId="{5B993A7E-963C-4026-8BC8-7C3B2B1627E1}">
      <dgm:prSet/>
      <dgm:spPr/>
      <dgm:t>
        <a:bodyPr/>
        <a:lstStyle/>
        <a:p>
          <a:endParaRPr lang="en-US"/>
        </a:p>
      </dgm:t>
    </dgm:pt>
    <dgm:pt modelId="{739226FE-23D5-45EA-82EE-F148BB40AEBE}" type="sibTrans" cxnId="{5B993A7E-963C-4026-8BC8-7C3B2B1627E1}">
      <dgm:prSet/>
      <dgm:spPr/>
      <dgm:t>
        <a:bodyPr/>
        <a:lstStyle/>
        <a:p>
          <a:endParaRPr lang="en-US"/>
        </a:p>
      </dgm:t>
    </dgm:pt>
    <dgm:pt modelId="{33B32613-CEE1-4C8B-BFA4-342B57D8B1E5}">
      <dgm:prSet phldrT="[Text]"/>
      <dgm:spPr/>
      <dgm:t>
        <a:bodyPr/>
        <a:lstStyle/>
        <a:p>
          <a:r>
            <a:rPr lang="en-US" dirty="0" smtClean="0">
              <a:latin typeface="Arial" panose="020B0604020202020204" pitchFamily="34" charset="0"/>
              <a:cs typeface="Arial" panose="020B0604020202020204" pitchFamily="34" charset="0"/>
            </a:rPr>
            <a:t>4. TRÁCH NHIỆM CỦA CÔNG DÂN TRONG PHÒNG, CHỐNG THAM NHŨNG</a:t>
          </a:r>
          <a:endParaRPr lang="en-US" dirty="0">
            <a:latin typeface="Arial" panose="020B0604020202020204" pitchFamily="34" charset="0"/>
            <a:cs typeface="Arial" panose="020B0604020202020204" pitchFamily="34" charset="0"/>
          </a:endParaRPr>
        </a:p>
      </dgm:t>
    </dgm:pt>
    <dgm:pt modelId="{1A26D359-0FDD-40ED-92E7-9D01090672FF}" type="parTrans" cxnId="{9D282E52-455B-46B3-A51D-2DE17EE5E904}">
      <dgm:prSet/>
      <dgm:spPr/>
      <dgm:t>
        <a:bodyPr/>
        <a:lstStyle/>
        <a:p>
          <a:endParaRPr lang="en-US"/>
        </a:p>
      </dgm:t>
    </dgm:pt>
    <dgm:pt modelId="{1934D17B-5B17-48B3-A5C4-AC3246843731}" type="sibTrans" cxnId="{9D282E52-455B-46B3-A51D-2DE17EE5E904}">
      <dgm:prSet/>
      <dgm:spPr/>
      <dgm:t>
        <a:bodyPr/>
        <a:lstStyle/>
        <a:p>
          <a:endParaRPr lang="en-US"/>
        </a:p>
      </dgm:t>
    </dgm:pt>
    <dgm:pt modelId="{8E85D10A-840B-4458-B722-FA3D13151A6F}">
      <dgm:prSet phldrT="[Text]"/>
      <dgm:spPr/>
      <dgm:t>
        <a:bodyPr/>
        <a:lstStyle/>
        <a:p>
          <a:r>
            <a:rPr lang="en-US" dirty="0" smtClean="0">
              <a:latin typeface="Arial" panose="020B0604020202020204" pitchFamily="34" charset="0"/>
              <a:cs typeface="Arial" panose="020B0604020202020204" pitchFamily="34" charset="0"/>
            </a:rPr>
            <a:t>5. GIỚI THIỆU LUẬT PHÒNG, CHỐNG THAM NHŨNG</a:t>
          </a:r>
          <a:endParaRPr lang="en-US" dirty="0">
            <a:latin typeface="Arial" panose="020B0604020202020204" pitchFamily="34" charset="0"/>
            <a:cs typeface="Arial" panose="020B0604020202020204" pitchFamily="34" charset="0"/>
          </a:endParaRPr>
        </a:p>
      </dgm:t>
    </dgm:pt>
    <dgm:pt modelId="{DB9D417A-8426-4B8C-B65C-42876C290760}" type="parTrans" cxnId="{40DA2887-E213-437C-8B37-0715A1DC56F6}">
      <dgm:prSet/>
      <dgm:spPr/>
      <dgm:t>
        <a:bodyPr/>
        <a:lstStyle/>
        <a:p>
          <a:endParaRPr lang="en-US"/>
        </a:p>
      </dgm:t>
    </dgm:pt>
    <dgm:pt modelId="{75BEAFFB-4D8F-4A17-A0A7-1C11A2CAFBC6}" type="sibTrans" cxnId="{40DA2887-E213-437C-8B37-0715A1DC56F6}">
      <dgm:prSet/>
      <dgm:spPr/>
      <dgm:t>
        <a:bodyPr/>
        <a:lstStyle/>
        <a:p>
          <a:endParaRPr lang="en-US"/>
        </a:p>
      </dgm:t>
    </dgm:pt>
    <dgm:pt modelId="{C894AD8D-8852-48DA-B2BF-2CF6B812CA89}">
      <dgm:prSet/>
      <dgm:spPr/>
      <dgm:t>
        <a:bodyPr/>
        <a:lstStyle/>
        <a:p>
          <a:r>
            <a:rPr lang="en-US" dirty="0" smtClean="0">
              <a:solidFill>
                <a:schemeClr val="bg1"/>
              </a:solidFill>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KHÁI NIỆM THAM NHŨNG</a:t>
          </a:r>
          <a:endParaRPr lang="en-US" dirty="0">
            <a:latin typeface="Arial" panose="020B0604020202020204" pitchFamily="34" charset="0"/>
            <a:cs typeface="Arial" panose="020B0604020202020204" pitchFamily="34" charset="0"/>
          </a:endParaRPr>
        </a:p>
      </dgm:t>
    </dgm:pt>
    <dgm:pt modelId="{9BA7FE43-CFB2-4D79-8CB6-D9C652BCC547}" type="parTrans" cxnId="{CF8D8709-0B1B-4DEE-9B67-71B238318426}">
      <dgm:prSet/>
      <dgm:spPr/>
      <dgm:t>
        <a:bodyPr/>
        <a:lstStyle/>
        <a:p>
          <a:endParaRPr lang="en-US"/>
        </a:p>
      </dgm:t>
    </dgm:pt>
    <dgm:pt modelId="{246B06E4-AB2C-43A0-A741-FBCB0E1769AB}" type="sibTrans" cxnId="{CF8D8709-0B1B-4DEE-9B67-71B238318426}">
      <dgm:prSet/>
      <dgm:spPr/>
      <dgm:t>
        <a:bodyPr/>
        <a:lstStyle/>
        <a:p>
          <a:endParaRPr lang="en-US"/>
        </a:p>
      </dgm:t>
    </dgm:pt>
    <dgm:pt modelId="{6D47EC0A-4193-4B32-BBF5-AB56C33010D9}">
      <dgm:prSet/>
      <dgm:spPr/>
      <dgm:t>
        <a:bodyPr/>
        <a:lstStyle/>
        <a:p>
          <a:r>
            <a:rPr lang="en-US" dirty="0" smtClean="0">
              <a:latin typeface="Arial" panose="020B0604020202020204" pitchFamily="34" charset="0"/>
              <a:cs typeface="Arial" panose="020B0604020202020204" pitchFamily="34" charset="0"/>
            </a:rPr>
            <a:t>2. NGUYÊN NHÂN, HẬU QUẢ CỦA THAM NHŨNG</a:t>
          </a:r>
          <a:endParaRPr lang="en-US" dirty="0">
            <a:latin typeface="Arial" panose="020B0604020202020204" pitchFamily="34" charset="0"/>
            <a:cs typeface="Arial" panose="020B0604020202020204" pitchFamily="34" charset="0"/>
          </a:endParaRPr>
        </a:p>
      </dgm:t>
    </dgm:pt>
    <dgm:pt modelId="{79789817-B5D4-4CCD-92B4-C6B100EBE3F2}" type="parTrans" cxnId="{8E96B3D1-72B7-465D-99A3-AEE75C7193B4}">
      <dgm:prSet/>
      <dgm:spPr/>
      <dgm:t>
        <a:bodyPr/>
        <a:lstStyle/>
        <a:p>
          <a:endParaRPr lang="en-US"/>
        </a:p>
      </dgm:t>
    </dgm:pt>
    <dgm:pt modelId="{1B447D28-BB83-4988-95B4-51D18A80DF01}" type="sibTrans" cxnId="{8E96B3D1-72B7-465D-99A3-AEE75C7193B4}">
      <dgm:prSet/>
      <dgm:spPr/>
      <dgm:t>
        <a:bodyPr/>
        <a:lstStyle/>
        <a:p>
          <a:endParaRPr lang="en-US"/>
        </a:p>
      </dgm:t>
    </dgm:pt>
    <dgm:pt modelId="{E1ECE172-19FC-4B9A-B68A-681618CCDF21}" type="pres">
      <dgm:prSet presAssocID="{C5313886-F0F7-466F-BDE7-C89B8E50D9C5}" presName="Name0" presStyleCnt="0">
        <dgm:presLayoutVars>
          <dgm:chMax val="7"/>
          <dgm:chPref val="7"/>
          <dgm:dir/>
        </dgm:presLayoutVars>
      </dgm:prSet>
      <dgm:spPr/>
      <dgm:t>
        <a:bodyPr/>
        <a:lstStyle/>
        <a:p>
          <a:endParaRPr lang="en-US"/>
        </a:p>
      </dgm:t>
    </dgm:pt>
    <dgm:pt modelId="{9CDD5FC1-7436-4DE7-AFCE-8FF35E40526B}" type="pres">
      <dgm:prSet presAssocID="{C5313886-F0F7-466F-BDE7-C89B8E50D9C5}" presName="Name1" presStyleCnt="0"/>
      <dgm:spPr/>
    </dgm:pt>
    <dgm:pt modelId="{6D0928F3-D8C4-40F8-8EE3-7651C23B4FD1}" type="pres">
      <dgm:prSet presAssocID="{C5313886-F0F7-466F-BDE7-C89B8E50D9C5}" presName="cycle" presStyleCnt="0"/>
      <dgm:spPr/>
    </dgm:pt>
    <dgm:pt modelId="{29CB520C-D3E4-454B-80ED-61E430CCEDFA}" type="pres">
      <dgm:prSet presAssocID="{C5313886-F0F7-466F-BDE7-C89B8E50D9C5}" presName="srcNode" presStyleLbl="node1" presStyleIdx="0" presStyleCnt="5"/>
      <dgm:spPr/>
    </dgm:pt>
    <dgm:pt modelId="{7B6C6032-CA3B-4C67-B159-878828585DF3}" type="pres">
      <dgm:prSet presAssocID="{C5313886-F0F7-466F-BDE7-C89B8E50D9C5}" presName="conn" presStyleLbl="parChTrans1D2" presStyleIdx="0" presStyleCnt="1"/>
      <dgm:spPr/>
      <dgm:t>
        <a:bodyPr/>
        <a:lstStyle/>
        <a:p>
          <a:endParaRPr lang="en-US"/>
        </a:p>
      </dgm:t>
    </dgm:pt>
    <dgm:pt modelId="{AF953F79-D856-4983-8A8D-BD3D039F4A49}" type="pres">
      <dgm:prSet presAssocID="{C5313886-F0F7-466F-BDE7-C89B8E50D9C5}" presName="extraNode" presStyleLbl="node1" presStyleIdx="0" presStyleCnt="5"/>
      <dgm:spPr/>
    </dgm:pt>
    <dgm:pt modelId="{F59B4105-61A1-4D1C-8F7A-0B8C115E855C}" type="pres">
      <dgm:prSet presAssocID="{C5313886-F0F7-466F-BDE7-C89B8E50D9C5}" presName="dstNode" presStyleLbl="node1" presStyleIdx="0" presStyleCnt="5"/>
      <dgm:spPr/>
    </dgm:pt>
    <dgm:pt modelId="{8854FD2C-0306-4C21-8EAA-A65F8C53A1E1}" type="pres">
      <dgm:prSet presAssocID="{C894AD8D-8852-48DA-B2BF-2CF6B812CA89}" presName="text_1" presStyleLbl="node1" presStyleIdx="0" presStyleCnt="5">
        <dgm:presLayoutVars>
          <dgm:bulletEnabled val="1"/>
        </dgm:presLayoutVars>
      </dgm:prSet>
      <dgm:spPr/>
      <dgm:t>
        <a:bodyPr/>
        <a:lstStyle/>
        <a:p>
          <a:endParaRPr lang="en-US"/>
        </a:p>
      </dgm:t>
    </dgm:pt>
    <dgm:pt modelId="{05A126AA-9E52-42D0-85BA-721C719A3646}" type="pres">
      <dgm:prSet presAssocID="{C894AD8D-8852-48DA-B2BF-2CF6B812CA89}" presName="accent_1" presStyleCnt="0"/>
      <dgm:spPr/>
    </dgm:pt>
    <dgm:pt modelId="{ADB6E71B-272C-4FFF-8F8B-E5148B72E975}" type="pres">
      <dgm:prSet presAssocID="{C894AD8D-8852-48DA-B2BF-2CF6B812CA89}" presName="accentRepeatNode" presStyleLbl="solidFgAcc1" presStyleIdx="0" presStyleCnt="5"/>
      <dgm:spPr/>
    </dgm:pt>
    <dgm:pt modelId="{A5FE2AC6-811E-446F-9378-F1C5AD3F823E}" type="pres">
      <dgm:prSet presAssocID="{6D47EC0A-4193-4B32-BBF5-AB56C33010D9}" presName="text_2" presStyleLbl="node1" presStyleIdx="1" presStyleCnt="5">
        <dgm:presLayoutVars>
          <dgm:bulletEnabled val="1"/>
        </dgm:presLayoutVars>
      </dgm:prSet>
      <dgm:spPr/>
      <dgm:t>
        <a:bodyPr/>
        <a:lstStyle/>
        <a:p>
          <a:endParaRPr lang="en-US"/>
        </a:p>
      </dgm:t>
    </dgm:pt>
    <dgm:pt modelId="{381FD64D-070D-4E5E-8601-73E47D0A1CEB}" type="pres">
      <dgm:prSet presAssocID="{6D47EC0A-4193-4B32-BBF5-AB56C33010D9}" presName="accent_2" presStyleCnt="0"/>
      <dgm:spPr/>
    </dgm:pt>
    <dgm:pt modelId="{0B071567-15DC-4E47-AF50-FBD3E89E0226}" type="pres">
      <dgm:prSet presAssocID="{6D47EC0A-4193-4B32-BBF5-AB56C33010D9}" presName="accentRepeatNode" presStyleLbl="solidFgAcc1" presStyleIdx="1" presStyleCnt="5"/>
      <dgm:spPr/>
    </dgm:pt>
    <dgm:pt modelId="{257EF57B-C8B9-4B87-B445-C0CAB8709DA7}" type="pres">
      <dgm:prSet presAssocID="{291ACD47-99DE-4815-AB60-F27A700B45B9}" presName="text_3" presStyleLbl="node1" presStyleIdx="2" presStyleCnt="5">
        <dgm:presLayoutVars>
          <dgm:bulletEnabled val="1"/>
        </dgm:presLayoutVars>
      </dgm:prSet>
      <dgm:spPr/>
      <dgm:t>
        <a:bodyPr/>
        <a:lstStyle/>
        <a:p>
          <a:endParaRPr lang="en-US"/>
        </a:p>
      </dgm:t>
    </dgm:pt>
    <dgm:pt modelId="{67591177-D78A-4BA7-8EEB-192F0692D269}" type="pres">
      <dgm:prSet presAssocID="{291ACD47-99DE-4815-AB60-F27A700B45B9}" presName="accent_3" presStyleCnt="0"/>
      <dgm:spPr/>
    </dgm:pt>
    <dgm:pt modelId="{7759845A-7DA9-4809-A30B-9E60A7FD5EFE}" type="pres">
      <dgm:prSet presAssocID="{291ACD47-99DE-4815-AB60-F27A700B45B9}" presName="accentRepeatNode" presStyleLbl="solidFgAcc1" presStyleIdx="2" presStyleCnt="5"/>
      <dgm:spPr/>
    </dgm:pt>
    <dgm:pt modelId="{374F94E8-8178-4700-867D-98B6DAC4EF46}" type="pres">
      <dgm:prSet presAssocID="{33B32613-CEE1-4C8B-BFA4-342B57D8B1E5}" presName="text_4" presStyleLbl="node1" presStyleIdx="3" presStyleCnt="5">
        <dgm:presLayoutVars>
          <dgm:bulletEnabled val="1"/>
        </dgm:presLayoutVars>
      </dgm:prSet>
      <dgm:spPr/>
      <dgm:t>
        <a:bodyPr/>
        <a:lstStyle/>
        <a:p>
          <a:endParaRPr lang="en-US"/>
        </a:p>
      </dgm:t>
    </dgm:pt>
    <dgm:pt modelId="{B319C635-1176-42BB-9356-573F9343076B}" type="pres">
      <dgm:prSet presAssocID="{33B32613-CEE1-4C8B-BFA4-342B57D8B1E5}" presName="accent_4" presStyleCnt="0"/>
      <dgm:spPr/>
    </dgm:pt>
    <dgm:pt modelId="{B8529EBA-C7CD-41AB-8494-2CA900D7C754}" type="pres">
      <dgm:prSet presAssocID="{33B32613-CEE1-4C8B-BFA4-342B57D8B1E5}" presName="accentRepeatNode" presStyleLbl="solidFgAcc1" presStyleIdx="3" presStyleCnt="5"/>
      <dgm:spPr/>
    </dgm:pt>
    <dgm:pt modelId="{277B0445-7BFD-49C9-906F-876D299811A4}" type="pres">
      <dgm:prSet presAssocID="{8E85D10A-840B-4458-B722-FA3D13151A6F}" presName="text_5" presStyleLbl="node1" presStyleIdx="4" presStyleCnt="5">
        <dgm:presLayoutVars>
          <dgm:bulletEnabled val="1"/>
        </dgm:presLayoutVars>
      </dgm:prSet>
      <dgm:spPr/>
      <dgm:t>
        <a:bodyPr/>
        <a:lstStyle/>
        <a:p>
          <a:endParaRPr lang="en-US"/>
        </a:p>
      </dgm:t>
    </dgm:pt>
    <dgm:pt modelId="{6F03C367-B237-4B4A-940A-291F0FEE6386}" type="pres">
      <dgm:prSet presAssocID="{8E85D10A-840B-4458-B722-FA3D13151A6F}" presName="accent_5" presStyleCnt="0"/>
      <dgm:spPr/>
    </dgm:pt>
    <dgm:pt modelId="{D451332D-78E1-4434-BFFE-33322E4C14A1}" type="pres">
      <dgm:prSet presAssocID="{8E85D10A-840B-4458-B722-FA3D13151A6F}" presName="accentRepeatNode" presStyleLbl="solidFgAcc1" presStyleIdx="4" presStyleCnt="5"/>
      <dgm:spPr/>
    </dgm:pt>
  </dgm:ptLst>
  <dgm:cxnLst>
    <dgm:cxn modelId="{8E96B3D1-72B7-465D-99A3-AEE75C7193B4}" srcId="{C5313886-F0F7-466F-BDE7-C89B8E50D9C5}" destId="{6D47EC0A-4193-4B32-BBF5-AB56C33010D9}" srcOrd="1" destOrd="0" parTransId="{79789817-B5D4-4CCD-92B4-C6B100EBE3F2}" sibTransId="{1B447D28-BB83-4988-95B4-51D18A80DF01}"/>
    <dgm:cxn modelId="{13099650-AE4D-4F67-BFD8-78F5289C1FE0}" type="presOf" srcId="{33B32613-CEE1-4C8B-BFA4-342B57D8B1E5}" destId="{374F94E8-8178-4700-867D-98B6DAC4EF46}" srcOrd="0" destOrd="0" presId="urn:microsoft.com/office/officeart/2008/layout/VerticalCurvedList"/>
    <dgm:cxn modelId="{9D282E52-455B-46B3-A51D-2DE17EE5E904}" srcId="{C5313886-F0F7-466F-BDE7-C89B8E50D9C5}" destId="{33B32613-CEE1-4C8B-BFA4-342B57D8B1E5}" srcOrd="3" destOrd="0" parTransId="{1A26D359-0FDD-40ED-92E7-9D01090672FF}" sibTransId="{1934D17B-5B17-48B3-A5C4-AC3246843731}"/>
    <dgm:cxn modelId="{4BE51E3D-0205-4175-9E82-C03FC4D23CBF}" type="presOf" srcId="{8E85D10A-840B-4458-B722-FA3D13151A6F}" destId="{277B0445-7BFD-49C9-906F-876D299811A4}" srcOrd="0" destOrd="0" presId="urn:microsoft.com/office/officeart/2008/layout/VerticalCurvedList"/>
    <dgm:cxn modelId="{75D47628-DD70-42AF-988A-573911D71706}" type="presOf" srcId="{291ACD47-99DE-4815-AB60-F27A700B45B9}" destId="{257EF57B-C8B9-4B87-B445-C0CAB8709DA7}" srcOrd="0" destOrd="0" presId="urn:microsoft.com/office/officeart/2008/layout/VerticalCurvedList"/>
    <dgm:cxn modelId="{1C4E04C8-9497-4698-AE05-1A939806A0BC}" type="presOf" srcId="{C894AD8D-8852-48DA-B2BF-2CF6B812CA89}" destId="{8854FD2C-0306-4C21-8EAA-A65F8C53A1E1}" srcOrd="0" destOrd="0" presId="urn:microsoft.com/office/officeart/2008/layout/VerticalCurvedList"/>
    <dgm:cxn modelId="{5B993A7E-963C-4026-8BC8-7C3B2B1627E1}" srcId="{C5313886-F0F7-466F-BDE7-C89B8E50D9C5}" destId="{291ACD47-99DE-4815-AB60-F27A700B45B9}" srcOrd="2" destOrd="0" parTransId="{938A7B4F-07DF-46EB-BBA2-E89023A37B90}" sibTransId="{739226FE-23D5-45EA-82EE-F148BB40AEBE}"/>
    <dgm:cxn modelId="{CF8D8709-0B1B-4DEE-9B67-71B238318426}" srcId="{C5313886-F0F7-466F-BDE7-C89B8E50D9C5}" destId="{C894AD8D-8852-48DA-B2BF-2CF6B812CA89}" srcOrd="0" destOrd="0" parTransId="{9BA7FE43-CFB2-4D79-8CB6-D9C652BCC547}" sibTransId="{246B06E4-AB2C-43A0-A741-FBCB0E1769AB}"/>
    <dgm:cxn modelId="{4AC4282A-D94B-4EA6-B01A-B225F2B56BB7}" type="presOf" srcId="{6D47EC0A-4193-4B32-BBF5-AB56C33010D9}" destId="{A5FE2AC6-811E-446F-9378-F1C5AD3F823E}" srcOrd="0" destOrd="0" presId="urn:microsoft.com/office/officeart/2008/layout/VerticalCurvedList"/>
    <dgm:cxn modelId="{40DA2887-E213-437C-8B37-0715A1DC56F6}" srcId="{C5313886-F0F7-466F-BDE7-C89B8E50D9C5}" destId="{8E85D10A-840B-4458-B722-FA3D13151A6F}" srcOrd="4" destOrd="0" parTransId="{DB9D417A-8426-4B8C-B65C-42876C290760}" sibTransId="{75BEAFFB-4D8F-4A17-A0A7-1C11A2CAFBC6}"/>
    <dgm:cxn modelId="{0D40AA58-5334-4CBD-8067-EFB6D5E1467D}" type="presOf" srcId="{246B06E4-AB2C-43A0-A741-FBCB0E1769AB}" destId="{7B6C6032-CA3B-4C67-B159-878828585DF3}" srcOrd="0" destOrd="0" presId="urn:microsoft.com/office/officeart/2008/layout/VerticalCurvedList"/>
    <dgm:cxn modelId="{63971C12-37A5-4B59-9B96-CC8E685840D8}" type="presOf" srcId="{C5313886-F0F7-466F-BDE7-C89B8E50D9C5}" destId="{E1ECE172-19FC-4B9A-B68A-681618CCDF21}" srcOrd="0" destOrd="0" presId="urn:microsoft.com/office/officeart/2008/layout/VerticalCurvedList"/>
    <dgm:cxn modelId="{CC5BF479-F327-43DD-B2DA-52163EDD6623}" type="presParOf" srcId="{E1ECE172-19FC-4B9A-B68A-681618CCDF21}" destId="{9CDD5FC1-7436-4DE7-AFCE-8FF35E40526B}" srcOrd="0" destOrd="0" presId="urn:microsoft.com/office/officeart/2008/layout/VerticalCurvedList"/>
    <dgm:cxn modelId="{2AC456B2-37EF-4031-BAA6-D9C3F4B1E8D0}" type="presParOf" srcId="{9CDD5FC1-7436-4DE7-AFCE-8FF35E40526B}" destId="{6D0928F3-D8C4-40F8-8EE3-7651C23B4FD1}" srcOrd="0" destOrd="0" presId="urn:microsoft.com/office/officeart/2008/layout/VerticalCurvedList"/>
    <dgm:cxn modelId="{65256F2A-983E-49D9-B85D-B30B08BF09C9}" type="presParOf" srcId="{6D0928F3-D8C4-40F8-8EE3-7651C23B4FD1}" destId="{29CB520C-D3E4-454B-80ED-61E430CCEDFA}" srcOrd="0" destOrd="0" presId="urn:microsoft.com/office/officeart/2008/layout/VerticalCurvedList"/>
    <dgm:cxn modelId="{2A8C2E18-60B8-41BC-A930-8DE7B77E7335}" type="presParOf" srcId="{6D0928F3-D8C4-40F8-8EE3-7651C23B4FD1}" destId="{7B6C6032-CA3B-4C67-B159-878828585DF3}" srcOrd="1" destOrd="0" presId="urn:microsoft.com/office/officeart/2008/layout/VerticalCurvedList"/>
    <dgm:cxn modelId="{080FE7E0-FDF4-488D-99FB-E84DE6CD0350}" type="presParOf" srcId="{6D0928F3-D8C4-40F8-8EE3-7651C23B4FD1}" destId="{AF953F79-D856-4983-8A8D-BD3D039F4A49}" srcOrd="2" destOrd="0" presId="urn:microsoft.com/office/officeart/2008/layout/VerticalCurvedList"/>
    <dgm:cxn modelId="{5271ED90-4B29-4A76-A72D-349DD958ECD2}" type="presParOf" srcId="{6D0928F3-D8C4-40F8-8EE3-7651C23B4FD1}" destId="{F59B4105-61A1-4D1C-8F7A-0B8C115E855C}" srcOrd="3" destOrd="0" presId="urn:microsoft.com/office/officeart/2008/layout/VerticalCurvedList"/>
    <dgm:cxn modelId="{24855003-EA42-49DC-A796-D4FACDB42967}" type="presParOf" srcId="{9CDD5FC1-7436-4DE7-AFCE-8FF35E40526B}" destId="{8854FD2C-0306-4C21-8EAA-A65F8C53A1E1}" srcOrd="1" destOrd="0" presId="urn:microsoft.com/office/officeart/2008/layout/VerticalCurvedList"/>
    <dgm:cxn modelId="{4B7F1502-7F9A-447B-BBAF-A23E27DE5601}" type="presParOf" srcId="{9CDD5FC1-7436-4DE7-AFCE-8FF35E40526B}" destId="{05A126AA-9E52-42D0-85BA-721C719A3646}" srcOrd="2" destOrd="0" presId="urn:microsoft.com/office/officeart/2008/layout/VerticalCurvedList"/>
    <dgm:cxn modelId="{7443C41D-0A82-4156-9D68-14F23DC712C1}" type="presParOf" srcId="{05A126AA-9E52-42D0-85BA-721C719A3646}" destId="{ADB6E71B-272C-4FFF-8F8B-E5148B72E975}" srcOrd="0" destOrd="0" presId="urn:microsoft.com/office/officeart/2008/layout/VerticalCurvedList"/>
    <dgm:cxn modelId="{A9EE8AE3-3835-47A9-9E9B-5D55DCE02247}" type="presParOf" srcId="{9CDD5FC1-7436-4DE7-AFCE-8FF35E40526B}" destId="{A5FE2AC6-811E-446F-9378-F1C5AD3F823E}" srcOrd="3" destOrd="0" presId="urn:microsoft.com/office/officeart/2008/layout/VerticalCurvedList"/>
    <dgm:cxn modelId="{E67D66ED-E379-4093-9490-20D148AD18C3}" type="presParOf" srcId="{9CDD5FC1-7436-4DE7-AFCE-8FF35E40526B}" destId="{381FD64D-070D-4E5E-8601-73E47D0A1CEB}" srcOrd="4" destOrd="0" presId="urn:microsoft.com/office/officeart/2008/layout/VerticalCurvedList"/>
    <dgm:cxn modelId="{4EF404DF-D3D6-44BF-A54B-BA61C2001E4C}" type="presParOf" srcId="{381FD64D-070D-4E5E-8601-73E47D0A1CEB}" destId="{0B071567-15DC-4E47-AF50-FBD3E89E0226}" srcOrd="0" destOrd="0" presId="urn:microsoft.com/office/officeart/2008/layout/VerticalCurvedList"/>
    <dgm:cxn modelId="{C356A968-2538-42A5-8DA6-2924337CD115}" type="presParOf" srcId="{9CDD5FC1-7436-4DE7-AFCE-8FF35E40526B}" destId="{257EF57B-C8B9-4B87-B445-C0CAB8709DA7}" srcOrd="5" destOrd="0" presId="urn:microsoft.com/office/officeart/2008/layout/VerticalCurvedList"/>
    <dgm:cxn modelId="{FA85BA89-1067-4B19-A177-B600873BC8A8}" type="presParOf" srcId="{9CDD5FC1-7436-4DE7-AFCE-8FF35E40526B}" destId="{67591177-D78A-4BA7-8EEB-192F0692D269}" srcOrd="6" destOrd="0" presId="urn:microsoft.com/office/officeart/2008/layout/VerticalCurvedList"/>
    <dgm:cxn modelId="{EF23C99F-A80D-4136-A910-67DD55232DA8}" type="presParOf" srcId="{67591177-D78A-4BA7-8EEB-192F0692D269}" destId="{7759845A-7DA9-4809-A30B-9E60A7FD5EFE}" srcOrd="0" destOrd="0" presId="urn:microsoft.com/office/officeart/2008/layout/VerticalCurvedList"/>
    <dgm:cxn modelId="{2048AA4E-0A88-4761-8CC1-34BDA50D9178}" type="presParOf" srcId="{9CDD5FC1-7436-4DE7-AFCE-8FF35E40526B}" destId="{374F94E8-8178-4700-867D-98B6DAC4EF46}" srcOrd="7" destOrd="0" presId="urn:microsoft.com/office/officeart/2008/layout/VerticalCurvedList"/>
    <dgm:cxn modelId="{AD3778BB-A792-4968-BDF5-E3A2E70DC723}" type="presParOf" srcId="{9CDD5FC1-7436-4DE7-AFCE-8FF35E40526B}" destId="{B319C635-1176-42BB-9356-573F9343076B}" srcOrd="8" destOrd="0" presId="urn:microsoft.com/office/officeart/2008/layout/VerticalCurvedList"/>
    <dgm:cxn modelId="{C62FA7C8-1073-4301-92F6-5EF8C7AE4591}" type="presParOf" srcId="{B319C635-1176-42BB-9356-573F9343076B}" destId="{B8529EBA-C7CD-41AB-8494-2CA900D7C754}" srcOrd="0" destOrd="0" presId="urn:microsoft.com/office/officeart/2008/layout/VerticalCurvedList"/>
    <dgm:cxn modelId="{963B4CF7-7AE6-4E1A-97CB-C2283C0C671F}" type="presParOf" srcId="{9CDD5FC1-7436-4DE7-AFCE-8FF35E40526B}" destId="{277B0445-7BFD-49C9-906F-876D299811A4}" srcOrd="9" destOrd="0" presId="urn:microsoft.com/office/officeart/2008/layout/VerticalCurvedList"/>
    <dgm:cxn modelId="{AECB49DF-D47F-48A5-ABC3-617B274D1571}" type="presParOf" srcId="{9CDD5FC1-7436-4DE7-AFCE-8FF35E40526B}" destId="{6F03C367-B237-4B4A-940A-291F0FEE6386}" srcOrd="10" destOrd="0" presId="urn:microsoft.com/office/officeart/2008/layout/VerticalCurvedList"/>
    <dgm:cxn modelId="{81894E6C-A6FE-48DA-AD8A-56AF8D08D7CE}" type="presParOf" srcId="{6F03C367-B237-4B4A-940A-291F0FEE6386}" destId="{D451332D-78E1-4434-BFFE-33322E4C14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13886-F0F7-466F-BDE7-C89B8E50D9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91ACD47-99DE-4815-AB60-F27A700B45B9}">
      <dgm:prSet phldrT="[Text]"/>
      <dgm:spPr/>
      <dgm:t>
        <a:bodyPr/>
        <a:lstStyle/>
        <a:p>
          <a:r>
            <a:rPr lang="en-US" dirty="0" smtClean="0">
              <a:latin typeface="Arial" panose="020B0604020202020204" pitchFamily="34" charset="0"/>
              <a:cs typeface="Arial" panose="020B0604020202020204" pitchFamily="34" charset="0"/>
            </a:rPr>
            <a:t>3. Ý NGHĨA, TẦM QUAN TRỌNG CỦA CÔNG TÁC PHÒNG, CHỐNG THAM NHŨNG</a:t>
          </a:r>
          <a:endParaRPr lang="en-US" dirty="0">
            <a:latin typeface="Arial" panose="020B0604020202020204" pitchFamily="34" charset="0"/>
            <a:cs typeface="Arial" panose="020B0604020202020204" pitchFamily="34" charset="0"/>
          </a:endParaRPr>
        </a:p>
      </dgm:t>
    </dgm:pt>
    <dgm:pt modelId="{938A7B4F-07DF-46EB-BBA2-E89023A37B90}" type="parTrans" cxnId="{5B993A7E-963C-4026-8BC8-7C3B2B1627E1}">
      <dgm:prSet/>
      <dgm:spPr/>
      <dgm:t>
        <a:bodyPr/>
        <a:lstStyle/>
        <a:p>
          <a:endParaRPr lang="en-US"/>
        </a:p>
      </dgm:t>
    </dgm:pt>
    <dgm:pt modelId="{739226FE-23D5-45EA-82EE-F148BB40AEBE}" type="sibTrans" cxnId="{5B993A7E-963C-4026-8BC8-7C3B2B1627E1}">
      <dgm:prSet/>
      <dgm:spPr/>
      <dgm:t>
        <a:bodyPr/>
        <a:lstStyle/>
        <a:p>
          <a:endParaRPr lang="en-US"/>
        </a:p>
      </dgm:t>
    </dgm:pt>
    <dgm:pt modelId="{33B32613-CEE1-4C8B-BFA4-342B57D8B1E5}">
      <dgm:prSet phldrT="[Text]"/>
      <dgm:spPr/>
      <dgm:t>
        <a:bodyPr/>
        <a:lstStyle/>
        <a:p>
          <a:r>
            <a:rPr lang="en-US" dirty="0" smtClean="0">
              <a:latin typeface="Arial" panose="020B0604020202020204" pitchFamily="34" charset="0"/>
              <a:cs typeface="Arial" panose="020B0604020202020204" pitchFamily="34" charset="0"/>
            </a:rPr>
            <a:t>4. TRÁCH NHIỆM CỦA CÔNG DÂN TRONG PHÒNG, CHỐNG THAM NHŨNG</a:t>
          </a:r>
          <a:endParaRPr lang="en-US" dirty="0">
            <a:latin typeface="Arial" panose="020B0604020202020204" pitchFamily="34" charset="0"/>
            <a:cs typeface="Arial" panose="020B0604020202020204" pitchFamily="34" charset="0"/>
          </a:endParaRPr>
        </a:p>
      </dgm:t>
    </dgm:pt>
    <dgm:pt modelId="{1A26D359-0FDD-40ED-92E7-9D01090672FF}" type="parTrans" cxnId="{9D282E52-455B-46B3-A51D-2DE17EE5E904}">
      <dgm:prSet/>
      <dgm:spPr/>
      <dgm:t>
        <a:bodyPr/>
        <a:lstStyle/>
        <a:p>
          <a:endParaRPr lang="en-US"/>
        </a:p>
      </dgm:t>
    </dgm:pt>
    <dgm:pt modelId="{1934D17B-5B17-48B3-A5C4-AC3246843731}" type="sibTrans" cxnId="{9D282E52-455B-46B3-A51D-2DE17EE5E904}">
      <dgm:prSet/>
      <dgm:spPr/>
      <dgm:t>
        <a:bodyPr/>
        <a:lstStyle/>
        <a:p>
          <a:endParaRPr lang="en-US"/>
        </a:p>
      </dgm:t>
    </dgm:pt>
    <dgm:pt modelId="{8E85D10A-840B-4458-B722-FA3D13151A6F}">
      <dgm:prSet phldrT="[Text]"/>
      <dgm:spPr/>
      <dgm:t>
        <a:bodyPr/>
        <a:lstStyle/>
        <a:p>
          <a:r>
            <a:rPr lang="en-US" dirty="0" smtClean="0">
              <a:latin typeface="Arial" panose="020B0604020202020204" pitchFamily="34" charset="0"/>
              <a:cs typeface="Arial" panose="020B0604020202020204" pitchFamily="34" charset="0"/>
            </a:rPr>
            <a:t>5. GIỚI THIỆU LUẬT PHÒNG, CHỐNG THAM NHŨNG</a:t>
          </a:r>
          <a:endParaRPr lang="en-US" dirty="0">
            <a:latin typeface="Arial" panose="020B0604020202020204" pitchFamily="34" charset="0"/>
            <a:cs typeface="Arial" panose="020B0604020202020204" pitchFamily="34" charset="0"/>
          </a:endParaRPr>
        </a:p>
      </dgm:t>
    </dgm:pt>
    <dgm:pt modelId="{DB9D417A-8426-4B8C-B65C-42876C290760}" type="parTrans" cxnId="{40DA2887-E213-437C-8B37-0715A1DC56F6}">
      <dgm:prSet/>
      <dgm:spPr/>
      <dgm:t>
        <a:bodyPr/>
        <a:lstStyle/>
        <a:p>
          <a:endParaRPr lang="en-US"/>
        </a:p>
      </dgm:t>
    </dgm:pt>
    <dgm:pt modelId="{75BEAFFB-4D8F-4A17-A0A7-1C11A2CAFBC6}" type="sibTrans" cxnId="{40DA2887-E213-437C-8B37-0715A1DC56F6}">
      <dgm:prSet/>
      <dgm:spPr/>
      <dgm:t>
        <a:bodyPr/>
        <a:lstStyle/>
        <a:p>
          <a:endParaRPr lang="en-US"/>
        </a:p>
      </dgm:t>
    </dgm:pt>
    <dgm:pt modelId="{C894AD8D-8852-48DA-B2BF-2CF6B812CA89}">
      <dgm:prSet/>
      <dgm:spPr/>
      <dgm:t>
        <a:bodyPr/>
        <a:lstStyle/>
        <a:p>
          <a:r>
            <a:rPr lang="en-US" dirty="0" smtClean="0">
              <a:solidFill>
                <a:schemeClr val="bg1"/>
              </a:solidFill>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KHÁI NIỆM THAM NHŨNG</a:t>
          </a:r>
          <a:endParaRPr lang="en-US" dirty="0">
            <a:latin typeface="Arial" panose="020B0604020202020204" pitchFamily="34" charset="0"/>
            <a:cs typeface="Arial" panose="020B0604020202020204" pitchFamily="34" charset="0"/>
          </a:endParaRPr>
        </a:p>
      </dgm:t>
    </dgm:pt>
    <dgm:pt modelId="{9BA7FE43-CFB2-4D79-8CB6-D9C652BCC547}" type="parTrans" cxnId="{CF8D8709-0B1B-4DEE-9B67-71B238318426}">
      <dgm:prSet/>
      <dgm:spPr/>
      <dgm:t>
        <a:bodyPr/>
        <a:lstStyle/>
        <a:p>
          <a:endParaRPr lang="en-US"/>
        </a:p>
      </dgm:t>
    </dgm:pt>
    <dgm:pt modelId="{246B06E4-AB2C-43A0-A741-FBCB0E1769AB}" type="sibTrans" cxnId="{CF8D8709-0B1B-4DEE-9B67-71B238318426}">
      <dgm:prSet/>
      <dgm:spPr/>
      <dgm:t>
        <a:bodyPr/>
        <a:lstStyle/>
        <a:p>
          <a:endParaRPr lang="en-US"/>
        </a:p>
      </dgm:t>
    </dgm:pt>
    <dgm:pt modelId="{6D47EC0A-4193-4B32-BBF5-AB56C33010D9}">
      <dgm:prSet/>
      <dgm:spPr/>
      <dgm:t>
        <a:bodyPr/>
        <a:lstStyle/>
        <a:p>
          <a:r>
            <a:rPr lang="en-US" dirty="0" smtClean="0">
              <a:latin typeface="Arial" panose="020B0604020202020204" pitchFamily="34" charset="0"/>
              <a:cs typeface="Arial" panose="020B0604020202020204" pitchFamily="34" charset="0"/>
            </a:rPr>
            <a:t>2. NGUYÊN NHÂN, HẬU QUẢ CỦA THAM NHŨNG</a:t>
          </a:r>
          <a:endParaRPr lang="en-US" dirty="0">
            <a:latin typeface="Arial" panose="020B0604020202020204" pitchFamily="34" charset="0"/>
            <a:cs typeface="Arial" panose="020B0604020202020204" pitchFamily="34" charset="0"/>
          </a:endParaRPr>
        </a:p>
      </dgm:t>
    </dgm:pt>
    <dgm:pt modelId="{79789817-B5D4-4CCD-92B4-C6B100EBE3F2}" type="parTrans" cxnId="{8E96B3D1-72B7-465D-99A3-AEE75C7193B4}">
      <dgm:prSet/>
      <dgm:spPr/>
      <dgm:t>
        <a:bodyPr/>
        <a:lstStyle/>
        <a:p>
          <a:endParaRPr lang="en-US"/>
        </a:p>
      </dgm:t>
    </dgm:pt>
    <dgm:pt modelId="{1B447D28-BB83-4988-95B4-51D18A80DF01}" type="sibTrans" cxnId="{8E96B3D1-72B7-465D-99A3-AEE75C7193B4}">
      <dgm:prSet/>
      <dgm:spPr/>
      <dgm:t>
        <a:bodyPr/>
        <a:lstStyle/>
        <a:p>
          <a:endParaRPr lang="en-US"/>
        </a:p>
      </dgm:t>
    </dgm:pt>
    <dgm:pt modelId="{E1ECE172-19FC-4B9A-B68A-681618CCDF21}" type="pres">
      <dgm:prSet presAssocID="{C5313886-F0F7-466F-BDE7-C89B8E50D9C5}" presName="Name0" presStyleCnt="0">
        <dgm:presLayoutVars>
          <dgm:chMax val="7"/>
          <dgm:chPref val="7"/>
          <dgm:dir/>
        </dgm:presLayoutVars>
      </dgm:prSet>
      <dgm:spPr/>
      <dgm:t>
        <a:bodyPr/>
        <a:lstStyle/>
        <a:p>
          <a:endParaRPr lang="en-US"/>
        </a:p>
      </dgm:t>
    </dgm:pt>
    <dgm:pt modelId="{9CDD5FC1-7436-4DE7-AFCE-8FF35E40526B}" type="pres">
      <dgm:prSet presAssocID="{C5313886-F0F7-466F-BDE7-C89B8E50D9C5}" presName="Name1" presStyleCnt="0"/>
      <dgm:spPr/>
    </dgm:pt>
    <dgm:pt modelId="{6D0928F3-D8C4-40F8-8EE3-7651C23B4FD1}" type="pres">
      <dgm:prSet presAssocID="{C5313886-F0F7-466F-BDE7-C89B8E50D9C5}" presName="cycle" presStyleCnt="0"/>
      <dgm:spPr/>
    </dgm:pt>
    <dgm:pt modelId="{29CB520C-D3E4-454B-80ED-61E430CCEDFA}" type="pres">
      <dgm:prSet presAssocID="{C5313886-F0F7-466F-BDE7-C89B8E50D9C5}" presName="srcNode" presStyleLbl="node1" presStyleIdx="0" presStyleCnt="5"/>
      <dgm:spPr/>
    </dgm:pt>
    <dgm:pt modelId="{7B6C6032-CA3B-4C67-B159-878828585DF3}" type="pres">
      <dgm:prSet presAssocID="{C5313886-F0F7-466F-BDE7-C89B8E50D9C5}" presName="conn" presStyleLbl="parChTrans1D2" presStyleIdx="0" presStyleCnt="1"/>
      <dgm:spPr/>
      <dgm:t>
        <a:bodyPr/>
        <a:lstStyle/>
        <a:p>
          <a:endParaRPr lang="en-US"/>
        </a:p>
      </dgm:t>
    </dgm:pt>
    <dgm:pt modelId="{AF953F79-D856-4983-8A8D-BD3D039F4A49}" type="pres">
      <dgm:prSet presAssocID="{C5313886-F0F7-466F-BDE7-C89B8E50D9C5}" presName="extraNode" presStyleLbl="node1" presStyleIdx="0" presStyleCnt="5"/>
      <dgm:spPr/>
    </dgm:pt>
    <dgm:pt modelId="{F59B4105-61A1-4D1C-8F7A-0B8C115E855C}" type="pres">
      <dgm:prSet presAssocID="{C5313886-F0F7-466F-BDE7-C89B8E50D9C5}" presName="dstNode" presStyleLbl="node1" presStyleIdx="0" presStyleCnt="5"/>
      <dgm:spPr/>
    </dgm:pt>
    <dgm:pt modelId="{8854FD2C-0306-4C21-8EAA-A65F8C53A1E1}" type="pres">
      <dgm:prSet presAssocID="{C894AD8D-8852-48DA-B2BF-2CF6B812CA89}" presName="text_1" presStyleLbl="node1" presStyleIdx="0" presStyleCnt="5">
        <dgm:presLayoutVars>
          <dgm:bulletEnabled val="1"/>
        </dgm:presLayoutVars>
      </dgm:prSet>
      <dgm:spPr/>
      <dgm:t>
        <a:bodyPr/>
        <a:lstStyle/>
        <a:p>
          <a:endParaRPr lang="en-US"/>
        </a:p>
      </dgm:t>
    </dgm:pt>
    <dgm:pt modelId="{05A126AA-9E52-42D0-85BA-721C719A3646}" type="pres">
      <dgm:prSet presAssocID="{C894AD8D-8852-48DA-B2BF-2CF6B812CA89}" presName="accent_1" presStyleCnt="0"/>
      <dgm:spPr/>
    </dgm:pt>
    <dgm:pt modelId="{ADB6E71B-272C-4FFF-8F8B-E5148B72E975}" type="pres">
      <dgm:prSet presAssocID="{C894AD8D-8852-48DA-B2BF-2CF6B812CA89}" presName="accentRepeatNode" presStyleLbl="solidFgAcc1" presStyleIdx="0" presStyleCnt="5"/>
      <dgm:spPr/>
    </dgm:pt>
    <dgm:pt modelId="{A5FE2AC6-811E-446F-9378-F1C5AD3F823E}" type="pres">
      <dgm:prSet presAssocID="{6D47EC0A-4193-4B32-BBF5-AB56C33010D9}" presName="text_2" presStyleLbl="node1" presStyleIdx="1" presStyleCnt="5">
        <dgm:presLayoutVars>
          <dgm:bulletEnabled val="1"/>
        </dgm:presLayoutVars>
      </dgm:prSet>
      <dgm:spPr/>
      <dgm:t>
        <a:bodyPr/>
        <a:lstStyle/>
        <a:p>
          <a:endParaRPr lang="en-US"/>
        </a:p>
      </dgm:t>
    </dgm:pt>
    <dgm:pt modelId="{381FD64D-070D-4E5E-8601-73E47D0A1CEB}" type="pres">
      <dgm:prSet presAssocID="{6D47EC0A-4193-4B32-BBF5-AB56C33010D9}" presName="accent_2" presStyleCnt="0"/>
      <dgm:spPr/>
    </dgm:pt>
    <dgm:pt modelId="{0B071567-15DC-4E47-AF50-FBD3E89E0226}" type="pres">
      <dgm:prSet presAssocID="{6D47EC0A-4193-4B32-BBF5-AB56C33010D9}" presName="accentRepeatNode" presStyleLbl="solidFgAcc1" presStyleIdx="1" presStyleCnt="5"/>
      <dgm:spPr/>
    </dgm:pt>
    <dgm:pt modelId="{257EF57B-C8B9-4B87-B445-C0CAB8709DA7}" type="pres">
      <dgm:prSet presAssocID="{291ACD47-99DE-4815-AB60-F27A700B45B9}" presName="text_3" presStyleLbl="node1" presStyleIdx="2" presStyleCnt="5">
        <dgm:presLayoutVars>
          <dgm:bulletEnabled val="1"/>
        </dgm:presLayoutVars>
      </dgm:prSet>
      <dgm:spPr/>
      <dgm:t>
        <a:bodyPr/>
        <a:lstStyle/>
        <a:p>
          <a:endParaRPr lang="en-US"/>
        </a:p>
      </dgm:t>
    </dgm:pt>
    <dgm:pt modelId="{67591177-D78A-4BA7-8EEB-192F0692D269}" type="pres">
      <dgm:prSet presAssocID="{291ACD47-99DE-4815-AB60-F27A700B45B9}" presName="accent_3" presStyleCnt="0"/>
      <dgm:spPr/>
    </dgm:pt>
    <dgm:pt modelId="{7759845A-7DA9-4809-A30B-9E60A7FD5EFE}" type="pres">
      <dgm:prSet presAssocID="{291ACD47-99DE-4815-AB60-F27A700B45B9}" presName="accentRepeatNode" presStyleLbl="solidFgAcc1" presStyleIdx="2" presStyleCnt="5"/>
      <dgm:spPr/>
    </dgm:pt>
    <dgm:pt modelId="{374F94E8-8178-4700-867D-98B6DAC4EF46}" type="pres">
      <dgm:prSet presAssocID="{33B32613-CEE1-4C8B-BFA4-342B57D8B1E5}" presName="text_4" presStyleLbl="node1" presStyleIdx="3" presStyleCnt="5">
        <dgm:presLayoutVars>
          <dgm:bulletEnabled val="1"/>
        </dgm:presLayoutVars>
      </dgm:prSet>
      <dgm:spPr/>
      <dgm:t>
        <a:bodyPr/>
        <a:lstStyle/>
        <a:p>
          <a:endParaRPr lang="en-US"/>
        </a:p>
      </dgm:t>
    </dgm:pt>
    <dgm:pt modelId="{B319C635-1176-42BB-9356-573F9343076B}" type="pres">
      <dgm:prSet presAssocID="{33B32613-CEE1-4C8B-BFA4-342B57D8B1E5}" presName="accent_4" presStyleCnt="0"/>
      <dgm:spPr/>
    </dgm:pt>
    <dgm:pt modelId="{B8529EBA-C7CD-41AB-8494-2CA900D7C754}" type="pres">
      <dgm:prSet presAssocID="{33B32613-CEE1-4C8B-BFA4-342B57D8B1E5}" presName="accentRepeatNode" presStyleLbl="solidFgAcc1" presStyleIdx="3" presStyleCnt="5"/>
      <dgm:spPr/>
    </dgm:pt>
    <dgm:pt modelId="{277B0445-7BFD-49C9-906F-876D299811A4}" type="pres">
      <dgm:prSet presAssocID="{8E85D10A-840B-4458-B722-FA3D13151A6F}" presName="text_5" presStyleLbl="node1" presStyleIdx="4" presStyleCnt="5">
        <dgm:presLayoutVars>
          <dgm:bulletEnabled val="1"/>
        </dgm:presLayoutVars>
      </dgm:prSet>
      <dgm:spPr/>
      <dgm:t>
        <a:bodyPr/>
        <a:lstStyle/>
        <a:p>
          <a:endParaRPr lang="en-US"/>
        </a:p>
      </dgm:t>
    </dgm:pt>
    <dgm:pt modelId="{6F03C367-B237-4B4A-940A-291F0FEE6386}" type="pres">
      <dgm:prSet presAssocID="{8E85D10A-840B-4458-B722-FA3D13151A6F}" presName="accent_5" presStyleCnt="0"/>
      <dgm:spPr/>
    </dgm:pt>
    <dgm:pt modelId="{D451332D-78E1-4434-BFFE-33322E4C14A1}" type="pres">
      <dgm:prSet presAssocID="{8E85D10A-840B-4458-B722-FA3D13151A6F}" presName="accentRepeatNode" presStyleLbl="solidFgAcc1" presStyleIdx="4" presStyleCnt="5"/>
      <dgm:spPr/>
    </dgm:pt>
  </dgm:ptLst>
  <dgm:cxnLst>
    <dgm:cxn modelId="{8E96B3D1-72B7-465D-99A3-AEE75C7193B4}" srcId="{C5313886-F0F7-466F-BDE7-C89B8E50D9C5}" destId="{6D47EC0A-4193-4B32-BBF5-AB56C33010D9}" srcOrd="1" destOrd="0" parTransId="{79789817-B5D4-4CCD-92B4-C6B100EBE3F2}" sibTransId="{1B447D28-BB83-4988-95B4-51D18A80DF01}"/>
    <dgm:cxn modelId="{13099650-AE4D-4F67-BFD8-78F5289C1FE0}" type="presOf" srcId="{33B32613-CEE1-4C8B-BFA4-342B57D8B1E5}" destId="{374F94E8-8178-4700-867D-98B6DAC4EF46}" srcOrd="0" destOrd="0" presId="urn:microsoft.com/office/officeart/2008/layout/VerticalCurvedList"/>
    <dgm:cxn modelId="{9D282E52-455B-46B3-A51D-2DE17EE5E904}" srcId="{C5313886-F0F7-466F-BDE7-C89B8E50D9C5}" destId="{33B32613-CEE1-4C8B-BFA4-342B57D8B1E5}" srcOrd="3" destOrd="0" parTransId="{1A26D359-0FDD-40ED-92E7-9D01090672FF}" sibTransId="{1934D17B-5B17-48B3-A5C4-AC3246843731}"/>
    <dgm:cxn modelId="{4BE51E3D-0205-4175-9E82-C03FC4D23CBF}" type="presOf" srcId="{8E85D10A-840B-4458-B722-FA3D13151A6F}" destId="{277B0445-7BFD-49C9-906F-876D299811A4}" srcOrd="0" destOrd="0" presId="urn:microsoft.com/office/officeart/2008/layout/VerticalCurvedList"/>
    <dgm:cxn modelId="{75D47628-DD70-42AF-988A-573911D71706}" type="presOf" srcId="{291ACD47-99DE-4815-AB60-F27A700B45B9}" destId="{257EF57B-C8B9-4B87-B445-C0CAB8709DA7}" srcOrd="0" destOrd="0" presId="urn:microsoft.com/office/officeart/2008/layout/VerticalCurvedList"/>
    <dgm:cxn modelId="{1C4E04C8-9497-4698-AE05-1A939806A0BC}" type="presOf" srcId="{C894AD8D-8852-48DA-B2BF-2CF6B812CA89}" destId="{8854FD2C-0306-4C21-8EAA-A65F8C53A1E1}" srcOrd="0" destOrd="0" presId="urn:microsoft.com/office/officeart/2008/layout/VerticalCurvedList"/>
    <dgm:cxn modelId="{5B993A7E-963C-4026-8BC8-7C3B2B1627E1}" srcId="{C5313886-F0F7-466F-BDE7-C89B8E50D9C5}" destId="{291ACD47-99DE-4815-AB60-F27A700B45B9}" srcOrd="2" destOrd="0" parTransId="{938A7B4F-07DF-46EB-BBA2-E89023A37B90}" sibTransId="{739226FE-23D5-45EA-82EE-F148BB40AEBE}"/>
    <dgm:cxn modelId="{CF8D8709-0B1B-4DEE-9B67-71B238318426}" srcId="{C5313886-F0F7-466F-BDE7-C89B8E50D9C5}" destId="{C894AD8D-8852-48DA-B2BF-2CF6B812CA89}" srcOrd="0" destOrd="0" parTransId="{9BA7FE43-CFB2-4D79-8CB6-D9C652BCC547}" sibTransId="{246B06E4-AB2C-43A0-A741-FBCB0E1769AB}"/>
    <dgm:cxn modelId="{4AC4282A-D94B-4EA6-B01A-B225F2B56BB7}" type="presOf" srcId="{6D47EC0A-4193-4B32-BBF5-AB56C33010D9}" destId="{A5FE2AC6-811E-446F-9378-F1C5AD3F823E}" srcOrd="0" destOrd="0" presId="urn:microsoft.com/office/officeart/2008/layout/VerticalCurvedList"/>
    <dgm:cxn modelId="{40DA2887-E213-437C-8B37-0715A1DC56F6}" srcId="{C5313886-F0F7-466F-BDE7-C89B8E50D9C5}" destId="{8E85D10A-840B-4458-B722-FA3D13151A6F}" srcOrd="4" destOrd="0" parTransId="{DB9D417A-8426-4B8C-B65C-42876C290760}" sibTransId="{75BEAFFB-4D8F-4A17-A0A7-1C11A2CAFBC6}"/>
    <dgm:cxn modelId="{0D40AA58-5334-4CBD-8067-EFB6D5E1467D}" type="presOf" srcId="{246B06E4-AB2C-43A0-A741-FBCB0E1769AB}" destId="{7B6C6032-CA3B-4C67-B159-878828585DF3}" srcOrd="0" destOrd="0" presId="urn:microsoft.com/office/officeart/2008/layout/VerticalCurvedList"/>
    <dgm:cxn modelId="{63971C12-37A5-4B59-9B96-CC8E685840D8}" type="presOf" srcId="{C5313886-F0F7-466F-BDE7-C89B8E50D9C5}" destId="{E1ECE172-19FC-4B9A-B68A-681618CCDF21}" srcOrd="0" destOrd="0" presId="urn:microsoft.com/office/officeart/2008/layout/VerticalCurvedList"/>
    <dgm:cxn modelId="{CC5BF479-F327-43DD-B2DA-52163EDD6623}" type="presParOf" srcId="{E1ECE172-19FC-4B9A-B68A-681618CCDF21}" destId="{9CDD5FC1-7436-4DE7-AFCE-8FF35E40526B}" srcOrd="0" destOrd="0" presId="urn:microsoft.com/office/officeart/2008/layout/VerticalCurvedList"/>
    <dgm:cxn modelId="{2AC456B2-37EF-4031-BAA6-D9C3F4B1E8D0}" type="presParOf" srcId="{9CDD5FC1-7436-4DE7-AFCE-8FF35E40526B}" destId="{6D0928F3-D8C4-40F8-8EE3-7651C23B4FD1}" srcOrd="0" destOrd="0" presId="urn:microsoft.com/office/officeart/2008/layout/VerticalCurvedList"/>
    <dgm:cxn modelId="{65256F2A-983E-49D9-B85D-B30B08BF09C9}" type="presParOf" srcId="{6D0928F3-D8C4-40F8-8EE3-7651C23B4FD1}" destId="{29CB520C-D3E4-454B-80ED-61E430CCEDFA}" srcOrd="0" destOrd="0" presId="urn:microsoft.com/office/officeart/2008/layout/VerticalCurvedList"/>
    <dgm:cxn modelId="{2A8C2E18-60B8-41BC-A930-8DE7B77E7335}" type="presParOf" srcId="{6D0928F3-D8C4-40F8-8EE3-7651C23B4FD1}" destId="{7B6C6032-CA3B-4C67-B159-878828585DF3}" srcOrd="1" destOrd="0" presId="urn:microsoft.com/office/officeart/2008/layout/VerticalCurvedList"/>
    <dgm:cxn modelId="{080FE7E0-FDF4-488D-99FB-E84DE6CD0350}" type="presParOf" srcId="{6D0928F3-D8C4-40F8-8EE3-7651C23B4FD1}" destId="{AF953F79-D856-4983-8A8D-BD3D039F4A49}" srcOrd="2" destOrd="0" presId="urn:microsoft.com/office/officeart/2008/layout/VerticalCurvedList"/>
    <dgm:cxn modelId="{5271ED90-4B29-4A76-A72D-349DD958ECD2}" type="presParOf" srcId="{6D0928F3-D8C4-40F8-8EE3-7651C23B4FD1}" destId="{F59B4105-61A1-4D1C-8F7A-0B8C115E855C}" srcOrd="3" destOrd="0" presId="urn:microsoft.com/office/officeart/2008/layout/VerticalCurvedList"/>
    <dgm:cxn modelId="{24855003-EA42-49DC-A796-D4FACDB42967}" type="presParOf" srcId="{9CDD5FC1-7436-4DE7-AFCE-8FF35E40526B}" destId="{8854FD2C-0306-4C21-8EAA-A65F8C53A1E1}" srcOrd="1" destOrd="0" presId="urn:microsoft.com/office/officeart/2008/layout/VerticalCurvedList"/>
    <dgm:cxn modelId="{4B7F1502-7F9A-447B-BBAF-A23E27DE5601}" type="presParOf" srcId="{9CDD5FC1-7436-4DE7-AFCE-8FF35E40526B}" destId="{05A126AA-9E52-42D0-85BA-721C719A3646}" srcOrd="2" destOrd="0" presId="urn:microsoft.com/office/officeart/2008/layout/VerticalCurvedList"/>
    <dgm:cxn modelId="{7443C41D-0A82-4156-9D68-14F23DC712C1}" type="presParOf" srcId="{05A126AA-9E52-42D0-85BA-721C719A3646}" destId="{ADB6E71B-272C-4FFF-8F8B-E5148B72E975}" srcOrd="0" destOrd="0" presId="urn:microsoft.com/office/officeart/2008/layout/VerticalCurvedList"/>
    <dgm:cxn modelId="{A9EE8AE3-3835-47A9-9E9B-5D55DCE02247}" type="presParOf" srcId="{9CDD5FC1-7436-4DE7-AFCE-8FF35E40526B}" destId="{A5FE2AC6-811E-446F-9378-F1C5AD3F823E}" srcOrd="3" destOrd="0" presId="urn:microsoft.com/office/officeart/2008/layout/VerticalCurvedList"/>
    <dgm:cxn modelId="{E67D66ED-E379-4093-9490-20D148AD18C3}" type="presParOf" srcId="{9CDD5FC1-7436-4DE7-AFCE-8FF35E40526B}" destId="{381FD64D-070D-4E5E-8601-73E47D0A1CEB}" srcOrd="4" destOrd="0" presId="urn:microsoft.com/office/officeart/2008/layout/VerticalCurvedList"/>
    <dgm:cxn modelId="{4EF404DF-D3D6-44BF-A54B-BA61C2001E4C}" type="presParOf" srcId="{381FD64D-070D-4E5E-8601-73E47D0A1CEB}" destId="{0B071567-15DC-4E47-AF50-FBD3E89E0226}" srcOrd="0" destOrd="0" presId="urn:microsoft.com/office/officeart/2008/layout/VerticalCurvedList"/>
    <dgm:cxn modelId="{C356A968-2538-42A5-8DA6-2924337CD115}" type="presParOf" srcId="{9CDD5FC1-7436-4DE7-AFCE-8FF35E40526B}" destId="{257EF57B-C8B9-4B87-B445-C0CAB8709DA7}" srcOrd="5" destOrd="0" presId="urn:microsoft.com/office/officeart/2008/layout/VerticalCurvedList"/>
    <dgm:cxn modelId="{FA85BA89-1067-4B19-A177-B600873BC8A8}" type="presParOf" srcId="{9CDD5FC1-7436-4DE7-AFCE-8FF35E40526B}" destId="{67591177-D78A-4BA7-8EEB-192F0692D269}" srcOrd="6" destOrd="0" presId="urn:microsoft.com/office/officeart/2008/layout/VerticalCurvedList"/>
    <dgm:cxn modelId="{EF23C99F-A80D-4136-A910-67DD55232DA8}" type="presParOf" srcId="{67591177-D78A-4BA7-8EEB-192F0692D269}" destId="{7759845A-7DA9-4809-A30B-9E60A7FD5EFE}" srcOrd="0" destOrd="0" presId="urn:microsoft.com/office/officeart/2008/layout/VerticalCurvedList"/>
    <dgm:cxn modelId="{2048AA4E-0A88-4761-8CC1-34BDA50D9178}" type="presParOf" srcId="{9CDD5FC1-7436-4DE7-AFCE-8FF35E40526B}" destId="{374F94E8-8178-4700-867D-98B6DAC4EF46}" srcOrd="7" destOrd="0" presId="urn:microsoft.com/office/officeart/2008/layout/VerticalCurvedList"/>
    <dgm:cxn modelId="{AD3778BB-A792-4968-BDF5-E3A2E70DC723}" type="presParOf" srcId="{9CDD5FC1-7436-4DE7-AFCE-8FF35E40526B}" destId="{B319C635-1176-42BB-9356-573F9343076B}" srcOrd="8" destOrd="0" presId="urn:microsoft.com/office/officeart/2008/layout/VerticalCurvedList"/>
    <dgm:cxn modelId="{C62FA7C8-1073-4301-92F6-5EF8C7AE4591}" type="presParOf" srcId="{B319C635-1176-42BB-9356-573F9343076B}" destId="{B8529EBA-C7CD-41AB-8494-2CA900D7C754}" srcOrd="0" destOrd="0" presId="urn:microsoft.com/office/officeart/2008/layout/VerticalCurvedList"/>
    <dgm:cxn modelId="{963B4CF7-7AE6-4E1A-97CB-C2283C0C671F}" type="presParOf" srcId="{9CDD5FC1-7436-4DE7-AFCE-8FF35E40526B}" destId="{277B0445-7BFD-49C9-906F-876D299811A4}" srcOrd="9" destOrd="0" presId="urn:microsoft.com/office/officeart/2008/layout/VerticalCurvedList"/>
    <dgm:cxn modelId="{AECB49DF-D47F-48A5-ABC3-617B274D1571}" type="presParOf" srcId="{9CDD5FC1-7436-4DE7-AFCE-8FF35E40526B}" destId="{6F03C367-B237-4B4A-940A-291F0FEE6386}" srcOrd="10" destOrd="0" presId="urn:microsoft.com/office/officeart/2008/layout/VerticalCurvedList"/>
    <dgm:cxn modelId="{81894E6C-A6FE-48DA-AD8A-56AF8D08D7CE}" type="presParOf" srcId="{6F03C367-B237-4B4A-940A-291F0FEE6386}" destId="{D451332D-78E1-4434-BFFE-33322E4C14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C6032-CA3B-4C67-B159-878828585DF3}">
      <dsp:nvSpPr>
        <dsp:cNvPr id="0" name=""/>
        <dsp:cNvSpPr/>
      </dsp:nvSpPr>
      <dsp:spPr>
        <a:xfrm>
          <a:off x="-6120095" y="-936363"/>
          <a:ext cx="7285308" cy="728530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4FD2C-0306-4C21-8EAA-A65F8C53A1E1}">
      <dsp:nvSpPr>
        <dsp:cNvPr id="0" name=""/>
        <dsp:cNvSpPr/>
      </dsp:nvSpPr>
      <dsp:spPr>
        <a:xfrm>
          <a:off x="509155" y="338178"/>
          <a:ext cx="7983310" cy="6767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solidFill>
                <a:schemeClr val="bg1"/>
              </a:solidFill>
              <a:latin typeface="Arial" panose="020B0604020202020204" pitchFamily="34" charset="0"/>
              <a:cs typeface="Arial" panose="020B0604020202020204" pitchFamily="34" charset="0"/>
            </a:rPr>
            <a:t>1.</a:t>
          </a:r>
          <a:r>
            <a:rPr lang="en-US" sz="2100" kern="1200" dirty="0" smtClean="0">
              <a:latin typeface="Arial" panose="020B0604020202020204" pitchFamily="34" charset="0"/>
              <a:cs typeface="Arial" panose="020B0604020202020204" pitchFamily="34" charset="0"/>
            </a:rPr>
            <a:t> KHÁI NIỆM THAM NHŨNG</a:t>
          </a:r>
          <a:endParaRPr lang="en-US" sz="2100" kern="1200" dirty="0">
            <a:latin typeface="Arial" panose="020B0604020202020204" pitchFamily="34" charset="0"/>
            <a:cs typeface="Arial" panose="020B0604020202020204" pitchFamily="34" charset="0"/>
          </a:endParaRPr>
        </a:p>
      </dsp:txBody>
      <dsp:txXfrm>
        <a:off x="509155" y="338178"/>
        <a:ext cx="7983310" cy="676789"/>
      </dsp:txXfrm>
    </dsp:sp>
    <dsp:sp modelId="{ADB6E71B-272C-4FFF-8F8B-E5148B72E975}">
      <dsp:nvSpPr>
        <dsp:cNvPr id="0" name=""/>
        <dsp:cNvSpPr/>
      </dsp:nvSpPr>
      <dsp:spPr>
        <a:xfrm>
          <a:off x="86162" y="253579"/>
          <a:ext cx="845986" cy="84598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E2AC6-811E-446F-9378-F1C5AD3F823E}">
      <dsp:nvSpPr>
        <dsp:cNvPr id="0" name=""/>
        <dsp:cNvSpPr/>
      </dsp:nvSpPr>
      <dsp:spPr>
        <a:xfrm>
          <a:off x="994122" y="1353036"/>
          <a:ext cx="7498343" cy="6767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2. NGUYÊN NHÂN, HẬU QUẢ CỦA THAM NHŨNG</a:t>
          </a:r>
          <a:endParaRPr lang="en-US" sz="2100" kern="1200" dirty="0">
            <a:latin typeface="Arial" panose="020B0604020202020204" pitchFamily="34" charset="0"/>
            <a:cs typeface="Arial" panose="020B0604020202020204" pitchFamily="34" charset="0"/>
          </a:endParaRPr>
        </a:p>
      </dsp:txBody>
      <dsp:txXfrm>
        <a:off x="994122" y="1353036"/>
        <a:ext cx="7498343" cy="676789"/>
      </dsp:txXfrm>
    </dsp:sp>
    <dsp:sp modelId="{0B071567-15DC-4E47-AF50-FBD3E89E0226}">
      <dsp:nvSpPr>
        <dsp:cNvPr id="0" name=""/>
        <dsp:cNvSpPr/>
      </dsp:nvSpPr>
      <dsp:spPr>
        <a:xfrm>
          <a:off x="571129" y="1268438"/>
          <a:ext cx="845986" cy="84598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7EF57B-C8B9-4B87-B445-C0CAB8709DA7}">
      <dsp:nvSpPr>
        <dsp:cNvPr id="0" name=""/>
        <dsp:cNvSpPr/>
      </dsp:nvSpPr>
      <dsp:spPr>
        <a:xfrm>
          <a:off x="1142968" y="2367895"/>
          <a:ext cx="7349497" cy="6767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3. Ý NGHĨA, TẦM QUAN TRỌNG CỦA CÔNG TÁC PHÒNG, CHỐNG THAM NHŨNG</a:t>
          </a:r>
          <a:endParaRPr lang="en-US" sz="2100" kern="1200" dirty="0">
            <a:latin typeface="Arial" panose="020B0604020202020204" pitchFamily="34" charset="0"/>
            <a:cs typeface="Arial" panose="020B0604020202020204" pitchFamily="34" charset="0"/>
          </a:endParaRPr>
        </a:p>
      </dsp:txBody>
      <dsp:txXfrm>
        <a:off x="1142968" y="2367895"/>
        <a:ext cx="7349497" cy="676789"/>
      </dsp:txXfrm>
    </dsp:sp>
    <dsp:sp modelId="{7759845A-7DA9-4809-A30B-9E60A7FD5EFE}">
      <dsp:nvSpPr>
        <dsp:cNvPr id="0" name=""/>
        <dsp:cNvSpPr/>
      </dsp:nvSpPr>
      <dsp:spPr>
        <a:xfrm>
          <a:off x="719975" y="2283297"/>
          <a:ext cx="845986" cy="84598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4F94E8-8178-4700-867D-98B6DAC4EF46}">
      <dsp:nvSpPr>
        <dsp:cNvPr id="0" name=""/>
        <dsp:cNvSpPr/>
      </dsp:nvSpPr>
      <dsp:spPr>
        <a:xfrm>
          <a:off x="994122" y="3382754"/>
          <a:ext cx="7498343" cy="6767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4. TRÁCH NHIỆM CỦA CÔNG DÂN TRONG PHÒNG, CHỐNG THAM NHŨNG</a:t>
          </a:r>
          <a:endParaRPr lang="en-US" sz="2100" kern="1200" dirty="0">
            <a:latin typeface="Arial" panose="020B0604020202020204" pitchFamily="34" charset="0"/>
            <a:cs typeface="Arial" panose="020B0604020202020204" pitchFamily="34" charset="0"/>
          </a:endParaRPr>
        </a:p>
      </dsp:txBody>
      <dsp:txXfrm>
        <a:off x="994122" y="3382754"/>
        <a:ext cx="7498343" cy="676789"/>
      </dsp:txXfrm>
    </dsp:sp>
    <dsp:sp modelId="{B8529EBA-C7CD-41AB-8494-2CA900D7C754}">
      <dsp:nvSpPr>
        <dsp:cNvPr id="0" name=""/>
        <dsp:cNvSpPr/>
      </dsp:nvSpPr>
      <dsp:spPr>
        <a:xfrm>
          <a:off x="571129" y="3298156"/>
          <a:ext cx="845986" cy="84598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7B0445-7BFD-49C9-906F-876D299811A4}">
      <dsp:nvSpPr>
        <dsp:cNvPr id="0" name=""/>
        <dsp:cNvSpPr/>
      </dsp:nvSpPr>
      <dsp:spPr>
        <a:xfrm>
          <a:off x="509155" y="4397613"/>
          <a:ext cx="7983310" cy="6767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5. GIỚI THIỆU LUẬT PHÒNG, CHỐNG THAM NHŨNG</a:t>
          </a:r>
          <a:endParaRPr lang="en-US" sz="2100" kern="1200" dirty="0">
            <a:latin typeface="Arial" panose="020B0604020202020204" pitchFamily="34" charset="0"/>
            <a:cs typeface="Arial" panose="020B0604020202020204" pitchFamily="34" charset="0"/>
          </a:endParaRPr>
        </a:p>
      </dsp:txBody>
      <dsp:txXfrm>
        <a:off x="509155" y="4397613"/>
        <a:ext cx="7983310" cy="676789"/>
      </dsp:txXfrm>
    </dsp:sp>
    <dsp:sp modelId="{D451332D-78E1-4434-BFFE-33322E4C14A1}">
      <dsp:nvSpPr>
        <dsp:cNvPr id="0" name=""/>
        <dsp:cNvSpPr/>
      </dsp:nvSpPr>
      <dsp:spPr>
        <a:xfrm>
          <a:off x="86162" y="4313015"/>
          <a:ext cx="845986" cy="84598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C6032-CA3B-4C67-B159-878828585DF3}">
      <dsp:nvSpPr>
        <dsp:cNvPr id="0" name=""/>
        <dsp:cNvSpPr/>
      </dsp:nvSpPr>
      <dsp:spPr>
        <a:xfrm>
          <a:off x="-6120095" y="-936363"/>
          <a:ext cx="7285308" cy="728530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4FD2C-0306-4C21-8EAA-A65F8C53A1E1}">
      <dsp:nvSpPr>
        <dsp:cNvPr id="0" name=""/>
        <dsp:cNvSpPr/>
      </dsp:nvSpPr>
      <dsp:spPr>
        <a:xfrm>
          <a:off x="509155" y="338178"/>
          <a:ext cx="7983310" cy="6767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solidFill>
                <a:schemeClr val="bg1"/>
              </a:solidFill>
              <a:latin typeface="Arial" panose="020B0604020202020204" pitchFamily="34" charset="0"/>
              <a:cs typeface="Arial" panose="020B0604020202020204" pitchFamily="34" charset="0"/>
            </a:rPr>
            <a:t>1.</a:t>
          </a:r>
          <a:r>
            <a:rPr lang="en-US" sz="2100" kern="1200" dirty="0" smtClean="0">
              <a:latin typeface="Arial" panose="020B0604020202020204" pitchFamily="34" charset="0"/>
              <a:cs typeface="Arial" panose="020B0604020202020204" pitchFamily="34" charset="0"/>
            </a:rPr>
            <a:t> KHÁI NIỆM THAM NHŨNG</a:t>
          </a:r>
          <a:endParaRPr lang="en-US" sz="2100" kern="1200" dirty="0">
            <a:latin typeface="Arial" panose="020B0604020202020204" pitchFamily="34" charset="0"/>
            <a:cs typeface="Arial" panose="020B0604020202020204" pitchFamily="34" charset="0"/>
          </a:endParaRPr>
        </a:p>
      </dsp:txBody>
      <dsp:txXfrm>
        <a:off x="509155" y="338178"/>
        <a:ext cx="7983310" cy="676789"/>
      </dsp:txXfrm>
    </dsp:sp>
    <dsp:sp modelId="{ADB6E71B-272C-4FFF-8F8B-E5148B72E975}">
      <dsp:nvSpPr>
        <dsp:cNvPr id="0" name=""/>
        <dsp:cNvSpPr/>
      </dsp:nvSpPr>
      <dsp:spPr>
        <a:xfrm>
          <a:off x="86162" y="253579"/>
          <a:ext cx="845986" cy="84598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E2AC6-811E-446F-9378-F1C5AD3F823E}">
      <dsp:nvSpPr>
        <dsp:cNvPr id="0" name=""/>
        <dsp:cNvSpPr/>
      </dsp:nvSpPr>
      <dsp:spPr>
        <a:xfrm>
          <a:off x="994122" y="1353036"/>
          <a:ext cx="7498343" cy="6767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2. NGUYÊN NHÂN, HẬU QUẢ CỦA THAM NHŨNG</a:t>
          </a:r>
          <a:endParaRPr lang="en-US" sz="2100" kern="1200" dirty="0">
            <a:latin typeface="Arial" panose="020B0604020202020204" pitchFamily="34" charset="0"/>
            <a:cs typeface="Arial" panose="020B0604020202020204" pitchFamily="34" charset="0"/>
          </a:endParaRPr>
        </a:p>
      </dsp:txBody>
      <dsp:txXfrm>
        <a:off x="994122" y="1353036"/>
        <a:ext cx="7498343" cy="676789"/>
      </dsp:txXfrm>
    </dsp:sp>
    <dsp:sp modelId="{0B071567-15DC-4E47-AF50-FBD3E89E0226}">
      <dsp:nvSpPr>
        <dsp:cNvPr id="0" name=""/>
        <dsp:cNvSpPr/>
      </dsp:nvSpPr>
      <dsp:spPr>
        <a:xfrm>
          <a:off x="571129" y="1268438"/>
          <a:ext cx="845986" cy="84598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7EF57B-C8B9-4B87-B445-C0CAB8709DA7}">
      <dsp:nvSpPr>
        <dsp:cNvPr id="0" name=""/>
        <dsp:cNvSpPr/>
      </dsp:nvSpPr>
      <dsp:spPr>
        <a:xfrm>
          <a:off x="1142968" y="2367895"/>
          <a:ext cx="7349497" cy="6767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3. Ý NGHĨA, TẦM QUAN TRỌNG CỦA CÔNG TÁC PHÒNG, CHỐNG THAM NHŨNG</a:t>
          </a:r>
          <a:endParaRPr lang="en-US" sz="2100" kern="1200" dirty="0">
            <a:latin typeface="Arial" panose="020B0604020202020204" pitchFamily="34" charset="0"/>
            <a:cs typeface="Arial" panose="020B0604020202020204" pitchFamily="34" charset="0"/>
          </a:endParaRPr>
        </a:p>
      </dsp:txBody>
      <dsp:txXfrm>
        <a:off x="1142968" y="2367895"/>
        <a:ext cx="7349497" cy="676789"/>
      </dsp:txXfrm>
    </dsp:sp>
    <dsp:sp modelId="{7759845A-7DA9-4809-A30B-9E60A7FD5EFE}">
      <dsp:nvSpPr>
        <dsp:cNvPr id="0" name=""/>
        <dsp:cNvSpPr/>
      </dsp:nvSpPr>
      <dsp:spPr>
        <a:xfrm>
          <a:off x="719975" y="2283297"/>
          <a:ext cx="845986" cy="84598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4F94E8-8178-4700-867D-98B6DAC4EF46}">
      <dsp:nvSpPr>
        <dsp:cNvPr id="0" name=""/>
        <dsp:cNvSpPr/>
      </dsp:nvSpPr>
      <dsp:spPr>
        <a:xfrm>
          <a:off x="994122" y="3382754"/>
          <a:ext cx="7498343" cy="6767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4. TRÁCH NHIỆM CỦA CÔNG DÂN TRONG PHÒNG, CHỐNG THAM NHŨNG</a:t>
          </a:r>
          <a:endParaRPr lang="en-US" sz="2100" kern="1200" dirty="0">
            <a:latin typeface="Arial" panose="020B0604020202020204" pitchFamily="34" charset="0"/>
            <a:cs typeface="Arial" panose="020B0604020202020204" pitchFamily="34" charset="0"/>
          </a:endParaRPr>
        </a:p>
      </dsp:txBody>
      <dsp:txXfrm>
        <a:off x="994122" y="3382754"/>
        <a:ext cx="7498343" cy="676789"/>
      </dsp:txXfrm>
    </dsp:sp>
    <dsp:sp modelId="{B8529EBA-C7CD-41AB-8494-2CA900D7C754}">
      <dsp:nvSpPr>
        <dsp:cNvPr id="0" name=""/>
        <dsp:cNvSpPr/>
      </dsp:nvSpPr>
      <dsp:spPr>
        <a:xfrm>
          <a:off x="571129" y="3298156"/>
          <a:ext cx="845986" cy="84598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7B0445-7BFD-49C9-906F-876D299811A4}">
      <dsp:nvSpPr>
        <dsp:cNvPr id="0" name=""/>
        <dsp:cNvSpPr/>
      </dsp:nvSpPr>
      <dsp:spPr>
        <a:xfrm>
          <a:off x="509155" y="4397613"/>
          <a:ext cx="7983310" cy="6767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5. GIỚI THIỆU LUẬT PHÒNG, CHỐNG THAM NHŨNG</a:t>
          </a:r>
          <a:endParaRPr lang="en-US" sz="2100" kern="1200" dirty="0">
            <a:latin typeface="Arial" panose="020B0604020202020204" pitchFamily="34" charset="0"/>
            <a:cs typeface="Arial" panose="020B0604020202020204" pitchFamily="34" charset="0"/>
          </a:endParaRPr>
        </a:p>
      </dsp:txBody>
      <dsp:txXfrm>
        <a:off x="509155" y="4397613"/>
        <a:ext cx="7983310" cy="676789"/>
      </dsp:txXfrm>
    </dsp:sp>
    <dsp:sp modelId="{D451332D-78E1-4434-BFFE-33322E4C14A1}">
      <dsp:nvSpPr>
        <dsp:cNvPr id="0" name=""/>
        <dsp:cNvSpPr/>
      </dsp:nvSpPr>
      <dsp:spPr>
        <a:xfrm>
          <a:off x="86162" y="4313015"/>
          <a:ext cx="845986" cy="84598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32541-FFA3-43EF-AAC2-29BDF2B408D8}" type="datetimeFigureOut">
              <a:rPr lang="en-US" smtClean="0"/>
              <a:t>2/28/2023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F2E94-EC66-4F6A-B682-1F8C1447334E}" type="slidenum">
              <a:rPr lang="en-US" smtClean="0"/>
              <a:t>‹#›</a:t>
            </a:fld>
            <a:endParaRPr lang="en-US"/>
          </a:p>
        </p:txBody>
      </p:sp>
    </p:spTree>
    <p:extLst>
      <p:ext uri="{BB962C8B-B14F-4D97-AF65-F5344CB8AC3E}">
        <p14:creationId xmlns:p14="http://schemas.microsoft.com/office/powerpoint/2010/main" val="299203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8</a:t>
            </a:fld>
            <a:endParaRPr lang="en-US"/>
          </a:p>
        </p:txBody>
      </p:sp>
    </p:spTree>
    <p:extLst>
      <p:ext uri="{BB962C8B-B14F-4D97-AF65-F5344CB8AC3E}">
        <p14:creationId xmlns:p14="http://schemas.microsoft.com/office/powerpoint/2010/main" val="99742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18</a:t>
            </a:fld>
            <a:endParaRPr lang="en-US"/>
          </a:p>
        </p:txBody>
      </p:sp>
    </p:spTree>
    <p:extLst>
      <p:ext uri="{BB962C8B-B14F-4D97-AF65-F5344CB8AC3E}">
        <p14:creationId xmlns:p14="http://schemas.microsoft.com/office/powerpoint/2010/main" val="136175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19</a:t>
            </a:fld>
            <a:endParaRPr lang="en-US"/>
          </a:p>
        </p:txBody>
      </p:sp>
    </p:spTree>
    <p:extLst>
      <p:ext uri="{BB962C8B-B14F-4D97-AF65-F5344CB8AC3E}">
        <p14:creationId xmlns:p14="http://schemas.microsoft.com/office/powerpoint/2010/main" val="3051634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20</a:t>
            </a:fld>
            <a:endParaRPr lang="en-US"/>
          </a:p>
        </p:txBody>
      </p:sp>
    </p:spTree>
    <p:extLst>
      <p:ext uri="{BB962C8B-B14F-4D97-AF65-F5344CB8AC3E}">
        <p14:creationId xmlns:p14="http://schemas.microsoft.com/office/powerpoint/2010/main" val="321329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Mục</a:t>
            </a:r>
            <a:r>
              <a:rPr lang="en-US" baseline="0" dirty="0" smtClean="0"/>
              <a:t> </a:t>
            </a:r>
            <a:r>
              <a:rPr lang="en-US" baseline="0" dirty="0" err="1" smtClean="0"/>
              <a:t>đích</a:t>
            </a:r>
            <a:r>
              <a:rPr lang="en-US" baseline="0" dirty="0" smtClean="0"/>
              <a:t> </a:t>
            </a:r>
            <a:r>
              <a:rPr lang="en-US" baseline="0" dirty="0" err="1" smtClean="0"/>
              <a:t>của</a:t>
            </a:r>
            <a:r>
              <a:rPr lang="en-US" baseline="0" dirty="0" smtClean="0"/>
              <a:t> </a:t>
            </a:r>
            <a:r>
              <a:rPr lang="en-US" baseline="0" dirty="0" err="1" smtClean="0"/>
              <a:t>việc</a:t>
            </a:r>
            <a:r>
              <a:rPr lang="en-US" baseline="0" dirty="0" smtClean="0"/>
              <a:t> </a:t>
            </a:r>
            <a:r>
              <a:rPr lang="en-US" baseline="0" dirty="0" err="1" smtClean="0"/>
              <a:t>nhận</a:t>
            </a:r>
            <a:r>
              <a:rPr lang="en-US" baseline="0" dirty="0" smtClean="0"/>
              <a:t> </a:t>
            </a:r>
            <a:r>
              <a:rPr lang="en-US" baseline="0" dirty="0" err="1" smtClean="0"/>
              <a:t>hối</a:t>
            </a:r>
            <a:r>
              <a:rPr lang="en-US" baseline="0" dirty="0" smtClean="0"/>
              <a:t> </a:t>
            </a:r>
            <a:r>
              <a:rPr lang="en-US" baseline="0" dirty="0" err="1" smtClean="0"/>
              <a:t>lộ</a:t>
            </a:r>
            <a:r>
              <a:rPr lang="en-US" baseline="0" dirty="0" smtClean="0"/>
              <a:t> </a:t>
            </a:r>
            <a:r>
              <a:rPr lang="en-US" baseline="0" dirty="0" err="1" smtClean="0"/>
              <a:t>là</a:t>
            </a:r>
            <a:r>
              <a:rPr lang="en-US" baseline="0" dirty="0" smtClean="0"/>
              <a:t> </a:t>
            </a:r>
            <a:r>
              <a:rPr lang="en-US" baseline="0" dirty="0" err="1" smtClean="0"/>
              <a:t>sẽ</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10</a:t>
            </a:fld>
            <a:endParaRPr lang="en-US"/>
          </a:p>
        </p:txBody>
      </p:sp>
    </p:spTree>
    <p:extLst>
      <p:ext uri="{BB962C8B-B14F-4D97-AF65-F5344CB8AC3E}">
        <p14:creationId xmlns:p14="http://schemas.microsoft.com/office/powerpoint/2010/main" val="351234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11</a:t>
            </a:fld>
            <a:endParaRPr lang="en-US"/>
          </a:p>
        </p:txBody>
      </p:sp>
    </p:spTree>
    <p:extLst>
      <p:ext uri="{BB962C8B-B14F-4D97-AF65-F5344CB8AC3E}">
        <p14:creationId xmlns:p14="http://schemas.microsoft.com/office/powerpoint/2010/main" val="412494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12</a:t>
            </a:fld>
            <a:endParaRPr lang="en-US"/>
          </a:p>
        </p:txBody>
      </p:sp>
    </p:spTree>
    <p:extLst>
      <p:ext uri="{BB962C8B-B14F-4D97-AF65-F5344CB8AC3E}">
        <p14:creationId xmlns:p14="http://schemas.microsoft.com/office/powerpoint/2010/main" val="360327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13</a:t>
            </a:fld>
            <a:endParaRPr lang="en-US"/>
          </a:p>
        </p:txBody>
      </p:sp>
    </p:spTree>
    <p:extLst>
      <p:ext uri="{BB962C8B-B14F-4D97-AF65-F5344CB8AC3E}">
        <p14:creationId xmlns:p14="http://schemas.microsoft.com/office/powerpoint/2010/main" val="236564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14</a:t>
            </a:fld>
            <a:endParaRPr lang="en-US"/>
          </a:p>
        </p:txBody>
      </p:sp>
    </p:spTree>
    <p:extLst>
      <p:ext uri="{BB962C8B-B14F-4D97-AF65-F5344CB8AC3E}">
        <p14:creationId xmlns:p14="http://schemas.microsoft.com/office/powerpoint/2010/main" val="259245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15</a:t>
            </a:fld>
            <a:endParaRPr lang="en-US"/>
          </a:p>
        </p:txBody>
      </p:sp>
    </p:spTree>
    <p:extLst>
      <p:ext uri="{BB962C8B-B14F-4D97-AF65-F5344CB8AC3E}">
        <p14:creationId xmlns:p14="http://schemas.microsoft.com/office/powerpoint/2010/main" val="299048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16</a:t>
            </a:fld>
            <a:endParaRPr lang="en-US"/>
          </a:p>
        </p:txBody>
      </p:sp>
    </p:spTree>
    <p:extLst>
      <p:ext uri="{BB962C8B-B14F-4D97-AF65-F5344CB8AC3E}">
        <p14:creationId xmlns:p14="http://schemas.microsoft.com/office/powerpoint/2010/main" val="70253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F2E94-EC66-4F6A-B682-1F8C1447334E}" type="slidenum">
              <a:rPr lang="en-US" smtClean="0"/>
              <a:t>17</a:t>
            </a:fld>
            <a:endParaRPr lang="en-US"/>
          </a:p>
        </p:txBody>
      </p:sp>
    </p:spTree>
    <p:extLst>
      <p:ext uri="{BB962C8B-B14F-4D97-AF65-F5344CB8AC3E}">
        <p14:creationId xmlns:p14="http://schemas.microsoft.com/office/powerpoint/2010/main" val="3440985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D5C198-F500-4799-9E37-4DE9DB187E70}"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Bài giảng Pháp luật Phòng, chống tham nhũng</a:t>
            </a:r>
            <a:endParaRPr lang="en-US"/>
          </a:p>
        </p:txBody>
      </p:sp>
      <p:sp>
        <p:nvSpPr>
          <p:cNvPr id="6" name="Slide Number Placeholder 5"/>
          <p:cNvSpPr>
            <a:spLocks noGrp="1"/>
          </p:cNvSpPr>
          <p:nvPr>
            <p:ph type="sldNum" sz="quarter" idx="12"/>
          </p:nvPr>
        </p:nvSpPr>
        <p:spPr/>
        <p:txBody>
          <a:bodyPr/>
          <a:lstStyle/>
          <a:p>
            <a:fld id="{62A9AEF3-DE77-478E-ABB0-54953DF76D0B}"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28DDF-BBA0-401A-A640-688B95D0AF36}"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Bài giảng Pháp luật Phòng, chống tham nhũng</a:t>
            </a:r>
            <a:endParaRPr lang="en-US"/>
          </a:p>
        </p:txBody>
      </p:sp>
      <p:sp>
        <p:nvSpPr>
          <p:cNvPr id="6" name="Slide Number Placeholder 5"/>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B6C37F-268F-4373-8B83-CE3742BD895E}"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Bài giảng Pháp luật Phòng, chống tham nhũng</a:t>
            </a:r>
            <a:endParaRPr lang="en-US"/>
          </a:p>
        </p:txBody>
      </p:sp>
      <p:sp>
        <p:nvSpPr>
          <p:cNvPr id="6" name="Slide Number Placeholder 5"/>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Bài giảng Pháp luật Phòng, chống tham nhũng</a:t>
            </a:r>
            <a:endParaRPr lang="en-US"/>
          </a:p>
        </p:txBody>
      </p:sp>
      <p:sp>
        <p:nvSpPr>
          <p:cNvPr id="6" name="Slide Number Placeholder 5"/>
          <p:cNvSpPr>
            <a:spLocks noGrp="1"/>
          </p:cNvSpPr>
          <p:nvPr>
            <p:ph type="sldNum" sz="quarter" idx="12"/>
          </p:nvPr>
        </p:nvSpPr>
        <p:spPr/>
        <p:txBody>
          <a:bodyPr/>
          <a:lstStyle/>
          <a:p>
            <a:fld id="{62A9AEF3-DE77-478E-ABB0-54953DF76D0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6C59E-549E-4376-90AC-F967CA853409}"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Bài giảng Pháp luật Phòng, chống tham nhũng</a:t>
            </a:r>
            <a:endParaRPr lang="en-US"/>
          </a:p>
        </p:txBody>
      </p:sp>
      <p:sp>
        <p:nvSpPr>
          <p:cNvPr id="6" name="Slide Number Placeholder 5"/>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912A94-AFF1-4E58-B1B8-D61C39F08C78}" type="datetime1">
              <a:rPr lang="vi-VN" smtClean="0"/>
              <a:pPr/>
              <a:t>28/02/2023</a:t>
            </a:fld>
            <a:endParaRPr 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r>
              <a:rPr lang="en-US" smtClean="0"/>
              <a:t>Bài giảng Pháp luật Phòng, chống tham nhũng</a:t>
            </a:r>
            <a:endParaRPr lang="en-US"/>
          </a:p>
        </p:txBody>
      </p:sp>
      <p:sp>
        <p:nvSpPr>
          <p:cNvPr id="7" name="Slide Number Placeholder 6"/>
          <p:cNvSpPr>
            <a:spLocks noGrp="1"/>
          </p:cNvSpPr>
          <p:nvPr>
            <p:ph type="sldNum" sz="quarter" idx="12"/>
          </p:nvPr>
        </p:nvSpPr>
        <p:spPr/>
        <p:txBody>
          <a:bodyPr/>
          <a:lstStyle/>
          <a:p>
            <a:fld id="{62A9AEF3-DE77-478E-ABB0-54953DF76D0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2D47D5-B2E0-4AA4-8F6D-E63C264D0A6D}" type="datetime1">
              <a:rPr lang="vi-VN" smtClean="0"/>
              <a:pPr/>
              <a:t>28/02/2023</a:t>
            </a:fld>
            <a:endParaRPr lang="en-US" dirty="0">
              <a:latin typeface="Arial" panose="020B0604020202020204" pitchFamily="34" charset="0"/>
            </a:endParaRPr>
          </a:p>
        </p:txBody>
      </p:sp>
      <p:sp>
        <p:nvSpPr>
          <p:cNvPr id="8" name="Footer Placeholder 7"/>
          <p:cNvSpPr>
            <a:spLocks noGrp="1"/>
          </p:cNvSpPr>
          <p:nvPr>
            <p:ph type="ftr" sz="quarter" idx="11"/>
          </p:nvPr>
        </p:nvSpPr>
        <p:spPr/>
        <p:txBody>
          <a:bodyPr/>
          <a:lstStyle/>
          <a:p>
            <a:r>
              <a:rPr lang="en-US" smtClean="0"/>
              <a:t>Bài giảng Pháp luật Phòng, chống tham nhũng</a:t>
            </a:r>
            <a:endParaRPr lang="en-US"/>
          </a:p>
        </p:txBody>
      </p:sp>
      <p:sp>
        <p:nvSpPr>
          <p:cNvPr id="9" name="Slide Number Placeholder 8"/>
          <p:cNvSpPr>
            <a:spLocks noGrp="1"/>
          </p:cNvSpPr>
          <p:nvPr>
            <p:ph type="sldNum" sz="quarter" idx="12"/>
          </p:nvPr>
        </p:nvSpPr>
        <p:spPr/>
        <p:txBody>
          <a:bodyPr/>
          <a:lstStyle/>
          <a:p>
            <a:fld id="{62A9AEF3-DE77-478E-ABB0-54953DF76D0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C0680A-B2E1-45AF-9FAB-E629BC557653}" type="datetime1">
              <a:rPr lang="vi-VN" smtClean="0"/>
              <a:pPr/>
              <a:t>28/02/2023</a:t>
            </a:fld>
            <a:endParaRPr lang="en-US"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Bài giảng Pháp luật Phòng, chống tham nhũng</a:t>
            </a:r>
            <a:endParaRPr lang="en-US"/>
          </a:p>
        </p:txBody>
      </p:sp>
      <p:sp>
        <p:nvSpPr>
          <p:cNvPr id="5" name="Slide Number Placeholder 4"/>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18A37-921F-4F91-8562-423619FF092A}"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35302-18AF-4084-83B3-240E55CED1B5}" type="datetime1">
              <a:rPr lang="vi-VN" smtClean="0"/>
              <a:pPr/>
              <a:t>28/02/2023</a:t>
            </a:fld>
            <a:endParaRPr 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r>
              <a:rPr lang="en-US" smtClean="0"/>
              <a:t>Bài giảng Pháp luật Phòng, chống tham nhũng</a:t>
            </a:r>
            <a:endParaRPr lang="en-US"/>
          </a:p>
        </p:txBody>
      </p:sp>
      <p:sp>
        <p:nvSpPr>
          <p:cNvPr id="7" name="Slide Number Placeholder 6"/>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01B15-9A91-40E5-A177-9F416676DE92}" type="datetime1">
              <a:rPr lang="vi-VN" smtClean="0"/>
              <a:pPr/>
              <a:t>28/02/2023</a:t>
            </a:fld>
            <a:endParaRPr 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r>
              <a:rPr lang="en-US" smtClean="0"/>
              <a:t>Bài giảng Pháp luật Phòng, chống tham nhũng</a:t>
            </a:r>
            <a:endParaRPr lang="en-US"/>
          </a:p>
        </p:txBody>
      </p:sp>
      <p:sp>
        <p:nvSpPr>
          <p:cNvPr id="7" name="Slide Number Placeholder 6"/>
          <p:cNvSpPr>
            <a:spLocks noGrp="1"/>
          </p:cNvSpPr>
          <p:nvPr>
            <p:ph type="sldNum" sz="quarter" idx="12"/>
          </p:nvPr>
        </p:nvSpPr>
        <p:spPr/>
        <p:txBody>
          <a:bodyPr/>
          <a:lstStyle/>
          <a:p>
            <a:fld id="{62A9AEF3-DE77-478E-ABB0-54953DF76D0B}"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CC159EA-9599-426D-B3C3-C5E865968014}"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latin typeface="Arial" panose="020B0604020202020204" pitchFamily="34" charset="0"/>
              </a:defRPr>
            </a:lvl1pPr>
          </a:lstStyle>
          <a:p>
            <a:r>
              <a:rPr lang="en-US" dirty="0" err="1" smtClean="0"/>
              <a:t>Bài</a:t>
            </a:r>
            <a:r>
              <a:rPr lang="en-US" smtClean="0"/>
              <a:t> giảng Pháp luật Phòng, chống tham nhũng</a:t>
            </a:r>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latin typeface="Arial" panose="020B0604020202020204" pitchFamily="34" charset="0"/>
              </a:defRPr>
            </a:lvl1pPr>
          </a:lstStyle>
          <a:p>
            <a:fld id="{62A9AEF3-DE77-478E-ABB0-54953DF76D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hf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Arial" panose="020B0604020202020204" pitchFamily="34" charset="0"/>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Arial" panose="020B0604020202020204" pitchFamily="34" charset="0"/>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B4A8FBB4-3DFC-44F2-ACCE-F714545ED86C}" type="datetime1">
              <a:rPr lang="vi-VN" smtClean="0"/>
              <a:pPr/>
              <a:t>28/02/2023</a:t>
            </a:fld>
            <a:endParaRPr lang="en-US" dirty="0">
              <a:latin typeface="Arial" panose="020B0604020202020204" pitchFamily="34" charset="0"/>
            </a:endParaRPr>
          </a:p>
        </p:txBody>
      </p:sp>
      <p:sp>
        <p:nvSpPr>
          <p:cNvPr id="7" name="Footer Placeholder 6"/>
          <p:cNvSpPr>
            <a:spLocks noGrp="1"/>
          </p:cNvSpPr>
          <p:nvPr>
            <p:ph type="ftr" sz="quarter" idx="11"/>
          </p:nvPr>
        </p:nvSpPr>
        <p:spPr/>
        <p:txBody>
          <a:bodyPr/>
          <a:lstStyle/>
          <a:p>
            <a:r>
              <a:rPr lang="en-US" smtClean="0"/>
              <a:t>Bài giảng Pháp luật Phòng, chống tham nhũng</a:t>
            </a:r>
            <a:endParaRPr lang="en-US" dirty="0"/>
          </a:p>
        </p:txBody>
      </p:sp>
      <p:sp>
        <p:nvSpPr>
          <p:cNvPr id="8" name="Slide Number Placeholder 7"/>
          <p:cNvSpPr>
            <a:spLocks noGrp="1"/>
          </p:cNvSpPr>
          <p:nvPr>
            <p:ph type="sldNum" sz="quarter" idx="12"/>
          </p:nvPr>
        </p:nvSpPr>
        <p:spPr/>
        <p:txBody>
          <a:bodyPr/>
          <a:lstStyle/>
          <a:p>
            <a:fld id="{62A9AEF3-DE77-478E-ABB0-54953DF76D0B}" type="slidenum">
              <a:rPr lang="en-US" smtClean="0"/>
              <a:t>1</a:t>
            </a:fld>
            <a:endParaRPr lang="en-US"/>
          </a:p>
        </p:txBody>
      </p:sp>
      <p:sp>
        <p:nvSpPr>
          <p:cNvPr id="2" name="Title 1"/>
          <p:cNvSpPr>
            <a:spLocks noGrp="1"/>
          </p:cNvSpPr>
          <p:nvPr>
            <p:ph type="ctrTitle"/>
          </p:nvPr>
        </p:nvSpPr>
        <p:spPr>
          <a:xfrm>
            <a:off x="476064" y="332656"/>
            <a:ext cx="7543800" cy="4608512"/>
          </a:xfrm>
        </p:spPr>
        <p:txBody>
          <a:bodyPr>
            <a:normAutofit fontScale="90000"/>
          </a:bodyPr>
          <a:lstStyle/>
          <a:p>
            <a:pPr marL="182880" indent="0" algn="ctr">
              <a:buNone/>
            </a:pPr>
            <a:r>
              <a:rPr lang="en-US" sz="3600" dirty="0" smtClean="0">
                <a:solidFill>
                  <a:srgbClr val="FF0000"/>
                </a:solidFill>
                <a:effectLst/>
              </a:rPr>
              <a:t>BÀI 7</a:t>
            </a:r>
            <a:r>
              <a:rPr lang="en-US" sz="2700" dirty="0" smtClean="0">
                <a:solidFill>
                  <a:srgbClr val="FF0000"/>
                </a:solidFill>
                <a:effectLst/>
              </a:rPr>
              <a:t/>
            </a:r>
            <a:br>
              <a:rPr lang="en-US" sz="2700" dirty="0" smtClean="0">
                <a:solidFill>
                  <a:srgbClr val="FF0000"/>
                </a:solidFill>
                <a:effectLst/>
              </a:rPr>
            </a:br>
            <a:r>
              <a:rPr lang="en-US" sz="2700" dirty="0" smtClean="0">
                <a:solidFill>
                  <a:srgbClr val="FF0000"/>
                </a:solidFill>
                <a:effectLst/>
              </a:rPr>
              <a:t/>
            </a:r>
            <a:br>
              <a:rPr lang="en-US" sz="2700" dirty="0" smtClean="0">
                <a:solidFill>
                  <a:srgbClr val="FF0000"/>
                </a:solidFill>
                <a:effectLst/>
              </a:rPr>
            </a:br>
            <a:r>
              <a:rPr lang="en-US" sz="7300" dirty="0" smtClean="0">
                <a:solidFill>
                  <a:srgbClr val="FF0000"/>
                </a:solidFill>
                <a:effectLst/>
              </a:rPr>
              <a:t>PHÁP LUẬT PHÒNG, CHỐNG THAM NHŨNG</a:t>
            </a:r>
            <a:endParaRPr lang="en-US" sz="4800" dirty="0">
              <a:solidFill>
                <a:srgbClr val="FF0000"/>
              </a:solidFill>
              <a:effectLst/>
            </a:endParaRPr>
          </a:p>
        </p:txBody>
      </p:sp>
      <p:cxnSp>
        <p:nvCxnSpPr>
          <p:cNvPr id="5" name="Straight Connector 4"/>
          <p:cNvCxnSpPr/>
          <p:nvPr/>
        </p:nvCxnSpPr>
        <p:spPr>
          <a:xfrm>
            <a:off x="2643808" y="980728"/>
            <a:ext cx="352839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8553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10</a:t>
            </a:fld>
            <a:endParaRPr lang="en-US"/>
          </a:p>
        </p:txBody>
      </p:sp>
      <p:sp>
        <p:nvSpPr>
          <p:cNvPr id="5" name="Title 4"/>
          <p:cNvSpPr>
            <a:spLocks noGrp="1"/>
          </p:cNvSpPr>
          <p:nvPr>
            <p:ph type="title"/>
          </p:nvPr>
        </p:nvSpPr>
        <p:spPr>
          <a:xfrm>
            <a:off x="323528" y="116632"/>
            <a:ext cx="8117160" cy="1143000"/>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457199" y="1124744"/>
            <a:ext cx="8147249" cy="657200"/>
          </a:xfrm>
        </p:spPr>
        <p:txBody>
          <a:bodyPr>
            <a:normAutofit/>
          </a:bodyPr>
          <a:lstStyle/>
          <a:p>
            <a:pPr marL="45720" indent="0" algn="ctr">
              <a:buNone/>
            </a:pPr>
            <a:r>
              <a:rPr lang="en-US" sz="2800" b="1" i="1" dirty="0" smtClean="0">
                <a:solidFill>
                  <a:srgbClr val="FF0000"/>
                </a:solidFill>
              </a:rPr>
              <a:t>2. </a:t>
            </a:r>
            <a:r>
              <a:rPr lang="en-US" sz="2800" b="1" i="1" dirty="0" err="1" smtClean="0">
                <a:solidFill>
                  <a:srgbClr val="FF0000"/>
                </a:solidFill>
              </a:rPr>
              <a:t>Nhận</a:t>
            </a:r>
            <a:r>
              <a:rPr lang="en-US" sz="2800" b="1" i="1" dirty="0" smtClean="0">
                <a:solidFill>
                  <a:srgbClr val="FF0000"/>
                </a:solidFill>
              </a:rPr>
              <a:t> </a:t>
            </a:r>
            <a:r>
              <a:rPr lang="en-US" sz="2800" b="1" i="1" dirty="0" err="1" smtClean="0">
                <a:solidFill>
                  <a:srgbClr val="FF0000"/>
                </a:solidFill>
              </a:rPr>
              <a:t>hối</a:t>
            </a:r>
            <a:r>
              <a:rPr lang="en-US" sz="2800" b="1" i="1" dirty="0" smtClean="0">
                <a:solidFill>
                  <a:srgbClr val="FF0000"/>
                </a:solidFill>
              </a:rPr>
              <a:t> </a:t>
            </a:r>
            <a:r>
              <a:rPr lang="en-US" sz="2800" b="1" i="1" dirty="0" err="1" smtClean="0">
                <a:solidFill>
                  <a:srgbClr val="FF0000"/>
                </a:solidFill>
              </a:rPr>
              <a:t>lộ</a:t>
            </a:r>
            <a:endParaRPr lang="en-US" sz="28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049487"/>
            <a:ext cx="3486638" cy="3834979"/>
          </a:xfrm>
          <a:prstGeom prst="rect">
            <a:avLst/>
          </a:prstGeom>
        </p:spPr>
      </p:pic>
      <p:sp>
        <p:nvSpPr>
          <p:cNvPr id="9" name="Rounded Rectangle 8"/>
          <p:cNvSpPr/>
          <p:nvPr/>
        </p:nvSpPr>
        <p:spPr>
          <a:xfrm>
            <a:off x="4529069" y="1980072"/>
            <a:ext cx="4307594" cy="38946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i="1" dirty="0" err="1" smtClean="0">
                <a:solidFill>
                  <a:schemeClr val="tx1"/>
                </a:solidFill>
                <a:latin typeface="Arial" panose="020B0604020202020204" pitchFamily="34" charset="0"/>
                <a:cs typeface="Arial" panose="020B0604020202020204" pitchFamily="34" charset="0"/>
              </a:rPr>
              <a:t>Là</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hành</a:t>
            </a:r>
            <a:r>
              <a:rPr lang="en-US" sz="2600" i="1" dirty="0" smtClean="0">
                <a:solidFill>
                  <a:schemeClr val="tx1"/>
                </a:solidFill>
                <a:latin typeface="Arial" panose="020B0604020202020204" pitchFamily="34" charset="0"/>
                <a:cs typeface="Arial" panose="020B0604020202020204" pitchFamily="34" charset="0"/>
              </a:rPr>
              <a:t> vi </a:t>
            </a:r>
            <a:r>
              <a:rPr lang="en-US" sz="2600" i="1" dirty="0" err="1" smtClean="0">
                <a:solidFill>
                  <a:schemeClr val="tx1"/>
                </a:solidFill>
                <a:latin typeface="Arial" panose="020B0604020202020204" pitchFamily="34" charset="0"/>
                <a:cs typeface="Arial" panose="020B0604020202020204" pitchFamily="34" charset="0"/>
              </a:rPr>
              <a:t>lợi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dụng</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chức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vụ</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quyền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hạn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trực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tiếp</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hoặc</a:t>
            </a:r>
            <a:r>
              <a:rPr lang="en-US" sz="2600" i="1" dirty="0" smtClean="0">
                <a:solidFill>
                  <a:schemeClr val="tx1"/>
                </a:solidFill>
                <a:latin typeface="Arial" panose="020B0604020202020204" pitchFamily="34" charset="0"/>
                <a:cs typeface="Arial" panose="020B0604020202020204" pitchFamily="34" charset="0"/>
              </a:rPr>
              <a:t> qua </a:t>
            </a:r>
            <a:r>
              <a:rPr lang="en-US" sz="2600" i="1" dirty="0" err="1" smtClean="0">
                <a:solidFill>
                  <a:schemeClr val="tx1"/>
                </a:solidFill>
                <a:latin typeface="Arial" panose="020B0604020202020204" pitchFamily="34" charset="0"/>
                <a:cs typeface="Arial" panose="020B0604020202020204" pitchFamily="34" charset="0"/>
              </a:rPr>
              <a:t>trung</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gian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đã</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nhận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hoặc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sẽ</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nhận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tiền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tài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sản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hoặc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lợi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ích</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vật</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chất</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khác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dưới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bất</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kỳ</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hình</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thức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nào</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để</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làm</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hoặc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không</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làm</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một</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việc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vì</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lợi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ích</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hoặc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theo</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yêu</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cầu</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của</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người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đưa</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tiền</a:t>
            </a:r>
            <a:endParaRPr lang="en-US" sz="2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3675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11</a:t>
            </a:fld>
            <a:endParaRPr lang="en-US"/>
          </a:p>
        </p:txBody>
      </p:sp>
      <p:sp>
        <p:nvSpPr>
          <p:cNvPr id="5" name="Title 4"/>
          <p:cNvSpPr>
            <a:spLocks noGrp="1"/>
          </p:cNvSpPr>
          <p:nvPr>
            <p:ph type="title"/>
          </p:nvPr>
        </p:nvSpPr>
        <p:spPr>
          <a:xfrm>
            <a:off x="323528" y="116632"/>
            <a:ext cx="8064896" cy="857200"/>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457199" y="949633"/>
            <a:ext cx="8147249" cy="657200"/>
          </a:xfrm>
        </p:spPr>
        <p:txBody>
          <a:bodyPr>
            <a:normAutofit fontScale="85000" lnSpcReduction="10000"/>
          </a:bodyPr>
          <a:lstStyle/>
          <a:p>
            <a:pPr marL="45720" indent="0" algn="ctr">
              <a:buNone/>
            </a:pPr>
            <a:r>
              <a:rPr lang="en-US" sz="2800" b="1" i="1" dirty="0" smtClean="0">
                <a:solidFill>
                  <a:srgbClr val="FF0000"/>
                </a:solidFill>
              </a:rPr>
              <a:t>3. </a:t>
            </a:r>
            <a:r>
              <a:rPr lang="en-US" sz="2800" b="1" i="1" dirty="0" err="1" smtClean="0">
                <a:solidFill>
                  <a:srgbClr val="FF0000"/>
                </a:solidFill>
              </a:rPr>
              <a:t>Lạm</a:t>
            </a:r>
            <a:r>
              <a:rPr lang="en-US" sz="2800" b="1" i="1" dirty="0" smtClean="0">
                <a:solidFill>
                  <a:srgbClr val="FF0000"/>
                </a:solidFill>
              </a:rPr>
              <a:t> </a:t>
            </a:r>
            <a:r>
              <a:rPr lang="en-US" sz="2800" b="1" i="1" dirty="0" err="1" smtClean="0">
                <a:solidFill>
                  <a:srgbClr val="FF0000"/>
                </a:solidFill>
              </a:rPr>
              <a:t>dụng</a:t>
            </a:r>
            <a:r>
              <a:rPr lang="en-US" sz="2800" b="1" i="1" dirty="0" smtClean="0">
                <a:solidFill>
                  <a:srgbClr val="FF0000"/>
                </a:solidFill>
              </a:rPr>
              <a:t> </a:t>
            </a:r>
            <a:r>
              <a:rPr lang="en-US" sz="2800" b="1" i="1" dirty="0" err="1" smtClean="0">
                <a:solidFill>
                  <a:srgbClr val="FF0000"/>
                </a:solidFill>
              </a:rPr>
              <a:t>chức</a:t>
            </a:r>
            <a:r>
              <a:rPr lang="en-US" sz="2800" b="1" i="1" dirty="0" smtClean="0">
                <a:solidFill>
                  <a:srgbClr val="FF0000"/>
                </a:solidFill>
              </a:rPr>
              <a:t> </a:t>
            </a:r>
            <a:r>
              <a:rPr lang="en-US" sz="2800" b="1" i="1" dirty="0" err="1" smtClean="0">
                <a:solidFill>
                  <a:srgbClr val="FF0000"/>
                </a:solidFill>
              </a:rPr>
              <a:t>vụ</a:t>
            </a:r>
            <a:r>
              <a:rPr lang="en-US" sz="2800" b="1" i="1" dirty="0" smtClean="0">
                <a:solidFill>
                  <a:srgbClr val="FF0000"/>
                </a:solidFill>
              </a:rPr>
              <a:t>, </a:t>
            </a:r>
            <a:r>
              <a:rPr lang="en-US" sz="2800" b="1" i="1" dirty="0" err="1" smtClean="0">
                <a:solidFill>
                  <a:srgbClr val="FF0000"/>
                </a:solidFill>
              </a:rPr>
              <a:t>quyền</a:t>
            </a:r>
            <a:r>
              <a:rPr lang="en-US" sz="2800" b="1" i="1" dirty="0" smtClean="0">
                <a:solidFill>
                  <a:srgbClr val="FF0000"/>
                </a:solidFill>
              </a:rPr>
              <a:t> </a:t>
            </a:r>
            <a:r>
              <a:rPr lang="en-US" sz="2800" b="1" i="1" dirty="0" err="1" smtClean="0">
                <a:solidFill>
                  <a:srgbClr val="FF0000"/>
                </a:solidFill>
              </a:rPr>
              <a:t>hạn</a:t>
            </a:r>
            <a:r>
              <a:rPr lang="en-US" sz="2800" b="1" i="1" dirty="0" smtClean="0">
                <a:solidFill>
                  <a:srgbClr val="FF0000"/>
                </a:solidFill>
              </a:rPr>
              <a:t> </a:t>
            </a:r>
            <a:r>
              <a:rPr lang="en-US" sz="2800" b="1" i="1" dirty="0" err="1" smtClean="0">
                <a:solidFill>
                  <a:srgbClr val="FF0000"/>
                </a:solidFill>
              </a:rPr>
              <a:t>chiếm</a:t>
            </a:r>
            <a:r>
              <a:rPr lang="en-US" sz="2800" b="1" i="1" dirty="0" smtClean="0">
                <a:solidFill>
                  <a:srgbClr val="FF0000"/>
                </a:solidFill>
              </a:rPr>
              <a:t> </a:t>
            </a:r>
            <a:r>
              <a:rPr lang="en-US" sz="2800" b="1" i="1" dirty="0" err="1" smtClean="0">
                <a:solidFill>
                  <a:srgbClr val="FF0000"/>
                </a:solidFill>
              </a:rPr>
              <a:t>đoạt</a:t>
            </a:r>
            <a:r>
              <a:rPr lang="en-US" sz="2800" b="1" i="1" dirty="0" smtClean="0">
                <a:solidFill>
                  <a:srgbClr val="FF0000"/>
                </a:solidFill>
              </a:rPr>
              <a:t> </a:t>
            </a:r>
            <a:r>
              <a:rPr lang="en-US" sz="2800" b="1" i="1" dirty="0" err="1" smtClean="0">
                <a:solidFill>
                  <a:srgbClr val="FF0000"/>
                </a:solidFill>
              </a:rPr>
              <a:t>tài</a:t>
            </a:r>
            <a:r>
              <a:rPr lang="en-US" sz="2800" b="1" i="1" dirty="0" smtClean="0">
                <a:solidFill>
                  <a:srgbClr val="FF0000"/>
                </a:solidFill>
              </a:rPr>
              <a:t> </a:t>
            </a:r>
            <a:r>
              <a:rPr lang="en-US" sz="2800" b="1" i="1" dirty="0" err="1" smtClean="0">
                <a:solidFill>
                  <a:srgbClr val="FF0000"/>
                </a:solidFill>
              </a:rPr>
              <a:t>sản</a:t>
            </a:r>
            <a:endParaRPr lang="en-US" sz="28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 y="1837065"/>
            <a:ext cx="3970785" cy="3486747"/>
          </a:xfrm>
          <a:prstGeom prst="rect">
            <a:avLst/>
          </a:prstGeom>
        </p:spPr>
      </p:pic>
      <p:sp>
        <p:nvSpPr>
          <p:cNvPr id="9" name="Rounded Rectangle 8"/>
          <p:cNvSpPr/>
          <p:nvPr/>
        </p:nvSpPr>
        <p:spPr>
          <a:xfrm>
            <a:off x="4726361" y="1841792"/>
            <a:ext cx="3960439" cy="35283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i="1" dirty="0" err="1" smtClean="0">
                <a:solidFill>
                  <a:schemeClr val="tx1"/>
                </a:solidFill>
                <a:latin typeface="Arial" panose="020B0604020202020204" pitchFamily="34" charset="0"/>
                <a:cs typeface="Arial" panose="020B0604020202020204" pitchFamily="34" charset="0"/>
              </a:rPr>
              <a:t>Là</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trường</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hợp</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người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có</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chức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vụ</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quyền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hạn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đã</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lạm</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dụng</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vượt</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quá</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chức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vụ</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quyền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hạn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của</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mình</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chiếm</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đoạt</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tài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sản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của</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người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khác</a:t>
            </a:r>
            <a:endParaRPr lang="en-US" sz="2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0374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12</a:t>
            </a:fld>
            <a:endParaRPr lang="en-US"/>
          </a:p>
        </p:txBody>
      </p:sp>
      <p:sp>
        <p:nvSpPr>
          <p:cNvPr id="5" name="Title 4"/>
          <p:cNvSpPr>
            <a:spLocks noGrp="1"/>
          </p:cNvSpPr>
          <p:nvPr>
            <p:ph type="title"/>
          </p:nvPr>
        </p:nvSpPr>
        <p:spPr>
          <a:xfrm>
            <a:off x="323528" y="116632"/>
            <a:ext cx="8064896" cy="857200"/>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553602" y="1221296"/>
            <a:ext cx="8147249" cy="657200"/>
          </a:xfrm>
        </p:spPr>
        <p:txBody>
          <a:bodyPr>
            <a:normAutofit fontScale="77500" lnSpcReduction="20000"/>
          </a:bodyPr>
          <a:lstStyle/>
          <a:p>
            <a:pPr marL="45720" indent="0" algn="ctr">
              <a:buNone/>
            </a:pPr>
            <a:r>
              <a:rPr lang="en-US" sz="2800" b="1" i="1" dirty="0" smtClean="0">
                <a:solidFill>
                  <a:srgbClr val="FF0000"/>
                </a:solidFill>
              </a:rPr>
              <a:t>4. </a:t>
            </a:r>
            <a:r>
              <a:rPr lang="en-US" sz="2800" b="1" i="1" dirty="0" err="1" smtClean="0">
                <a:solidFill>
                  <a:srgbClr val="FF0000"/>
                </a:solidFill>
              </a:rPr>
              <a:t>Lợi</a:t>
            </a:r>
            <a:r>
              <a:rPr lang="en-US" sz="2800" b="1" i="1" dirty="0" smtClean="0">
                <a:solidFill>
                  <a:srgbClr val="FF0000"/>
                </a:solidFill>
              </a:rPr>
              <a:t> </a:t>
            </a:r>
            <a:r>
              <a:rPr lang="en-US" sz="2800" b="1" i="1" dirty="0" err="1" smtClean="0">
                <a:solidFill>
                  <a:srgbClr val="FF0000"/>
                </a:solidFill>
              </a:rPr>
              <a:t>dụng</a:t>
            </a:r>
            <a:r>
              <a:rPr lang="en-US" sz="2800" b="1" i="1" dirty="0" smtClean="0">
                <a:solidFill>
                  <a:srgbClr val="FF0000"/>
                </a:solidFill>
              </a:rPr>
              <a:t> </a:t>
            </a:r>
            <a:r>
              <a:rPr lang="en-US" sz="2800" b="1" i="1" dirty="0" err="1" smtClean="0">
                <a:solidFill>
                  <a:srgbClr val="FF0000"/>
                </a:solidFill>
              </a:rPr>
              <a:t>chức</a:t>
            </a:r>
            <a:r>
              <a:rPr lang="en-US" sz="2800" b="1" i="1" dirty="0" smtClean="0">
                <a:solidFill>
                  <a:srgbClr val="FF0000"/>
                </a:solidFill>
              </a:rPr>
              <a:t> </a:t>
            </a:r>
            <a:r>
              <a:rPr lang="en-US" sz="2800" b="1" i="1" dirty="0" err="1" smtClean="0">
                <a:solidFill>
                  <a:srgbClr val="FF0000"/>
                </a:solidFill>
              </a:rPr>
              <a:t>vụ</a:t>
            </a:r>
            <a:r>
              <a:rPr lang="en-US" sz="2800" b="1" i="1" dirty="0" smtClean="0">
                <a:solidFill>
                  <a:srgbClr val="FF0000"/>
                </a:solidFill>
              </a:rPr>
              <a:t>, </a:t>
            </a:r>
            <a:r>
              <a:rPr lang="en-US" sz="2800" b="1" i="1" dirty="0" err="1" smtClean="0">
                <a:solidFill>
                  <a:srgbClr val="FF0000"/>
                </a:solidFill>
              </a:rPr>
              <a:t>quyền</a:t>
            </a:r>
            <a:r>
              <a:rPr lang="en-US" sz="2800" b="1" i="1" dirty="0" smtClean="0">
                <a:solidFill>
                  <a:srgbClr val="FF0000"/>
                </a:solidFill>
              </a:rPr>
              <a:t> </a:t>
            </a:r>
            <a:r>
              <a:rPr lang="en-US" sz="2800" b="1" i="1" dirty="0" err="1" smtClean="0">
                <a:solidFill>
                  <a:srgbClr val="FF0000"/>
                </a:solidFill>
              </a:rPr>
              <a:t>hạn</a:t>
            </a:r>
            <a:r>
              <a:rPr lang="en-US" sz="2800" b="1" i="1" dirty="0" smtClean="0">
                <a:solidFill>
                  <a:srgbClr val="FF0000"/>
                </a:solidFill>
              </a:rPr>
              <a:t> </a:t>
            </a:r>
            <a:r>
              <a:rPr lang="en-US" sz="2800" b="1" i="1" dirty="0" err="1" smtClean="0">
                <a:solidFill>
                  <a:srgbClr val="FF0000"/>
                </a:solidFill>
              </a:rPr>
              <a:t>trong</a:t>
            </a:r>
            <a:r>
              <a:rPr lang="en-US" sz="2800" b="1" i="1" dirty="0" smtClean="0">
                <a:solidFill>
                  <a:srgbClr val="FF0000"/>
                </a:solidFill>
              </a:rPr>
              <a:t> </a:t>
            </a:r>
            <a:r>
              <a:rPr lang="en-US" sz="2800" b="1" i="1" dirty="0" err="1" smtClean="0">
                <a:solidFill>
                  <a:srgbClr val="FF0000"/>
                </a:solidFill>
              </a:rPr>
              <a:t>khi</a:t>
            </a:r>
            <a:r>
              <a:rPr lang="en-US" sz="2800" b="1" i="1" dirty="0" smtClean="0">
                <a:solidFill>
                  <a:srgbClr val="FF0000"/>
                </a:solidFill>
              </a:rPr>
              <a:t> </a:t>
            </a:r>
            <a:r>
              <a:rPr lang="en-US" sz="2800" b="1" i="1" dirty="0" err="1" smtClean="0">
                <a:solidFill>
                  <a:srgbClr val="FF0000"/>
                </a:solidFill>
              </a:rPr>
              <a:t>thi</a:t>
            </a:r>
            <a:r>
              <a:rPr lang="en-US" sz="2800" b="1" i="1" dirty="0" smtClean="0">
                <a:solidFill>
                  <a:srgbClr val="FF0000"/>
                </a:solidFill>
              </a:rPr>
              <a:t> </a:t>
            </a:r>
            <a:r>
              <a:rPr lang="en-US" sz="2800" b="1" i="1" dirty="0" err="1" smtClean="0">
                <a:solidFill>
                  <a:srgbClr val="FF0000"/>
                </a:solidFill>
              </a:rPr>
              <a:t>hành</a:t>
            </a:r>
            <a:r>
              <a:rPr lang="en-US" sz="2800" b="1" i="1" dirty="0" smtClean="0">
                <a:solidFill>
                  <a:srgbClr val="FF0000"/>
                </a:solidFill>
              </a:rPr>
              <a:t> </a:t>
            </a:r>
            <a:r>
              <a:rPr lang="en-US" sz="2800" b="1" i="1" dirty="0" err="1" smtClean="0">
                <a:solidFill>
                  <a:srgbClr val="FF0000"/>
                </a:solidFill>
              </a:rPr>
              <a:t>nhiệm</a:t>
            </a:r>
            <a:r>
              <a:rPr lang="en-US" sz="2800" b="1" i="1" dirty="0" smtClean="0">
                <a:solidFill>
                  <a:srgbClr val="FF0000"/>
                </a:solidFill>
              </a:rPr>
              <a:t> </a:t>
            </a:r>
            <a:r>
              <a:rPr lang="en-US" sz="2800" b="1" i="1" dirty="0" err="1" smtClean="0">
                <a:solidFill>
                  <a:srgbClr val="FF0000"/>
                </a:solidFill>
              </a:rPr>
              <a:t>vụ</a:t>
            </a:r>
            <a:r>
              <a:rPr lang="en-US" sz="2800" b="1" i="1" dirty="0" smtClean="0">
                <a:solidFill>
                  <a:srgbClr val="FF0000"/>
                </a:solidFill>
              </a:rPr>
              <a:t>, </a:t>
            </a:r>
            <a:r>
              <a:rPr lang="en-US" sz="2800" b="1" i="1" dirty="0" err="1" smtClean="0">
                <a:solidFill>
                  <a:srgbClr val="FF0000"/>
                </a:solidFill>
              </a:rPr>
              <a:t>công</a:t>
            </a:r>
            <a:r>
              <a:rPr lang="en-US" sz="2800" b="1" i="1" dirty="0" smtClean="0">
                <a:solidFill>
                  <a:srgbClr val="FF0000"/>
                </a:solidFill>
              </a:rPr>
              <a:t> </a:t>
            </a:r>
            <a:r>
              <a:rPr lang="en-US" sz="2800" b="1" i="1" dirty="0" err="1" smtClean="0">
                <a:solidFill>
                  <a:srgbClr val="FF0000"/>
                </a:solidFill>
              </a:rPr>
              <a:t>vụ</a:t>
            </a:r>
            <a:r>
              <a:rPr lang="en-US" sz="2800" b="1" i="1" dirty="0" smtClean="0">
                <a:solidFill>
                  <a:srgbClr val="FF0000"/>
                </a:solidFill>
              </a:rPr>
              <a:t> </a:t>
            </a:r>
            <a:r>
              <a:rPr lang="en-US" sz="2800" b="1" i="1" dirty="0" err="1" smtClean="0">
                <a:solidFill>
                  <a:srgbClr val="FF0000"/>
                </a:solidFill>
              </a:rPr>
              <a:t>vì</a:t>
            </a:r>
            <a:r>
              <a:rPr lang="en-US" sz="2800" b="1" i="1" dirty="0" smtClean="0">
                <a:solidFill>
                  <a:srgbClr val="FF0000"/>
                </a:solidFill>
              </a:rPr>
              <a:t> </a:t>
            </a:r>
            <a:r>
              <a:rPr lang="en-US" sz="2800" b="1" i="1" dirty="0" err="1" smtClean="0">
                <a:solidFill>
                  <a:srgbClr val="FF0000"/>
                </a:solidFill>
              </a:rPr>
              <a:t>vụ</a:t>
            </a:r>
            <a:r>
              <a:rPr lang="en-US" sz="2800" b="1" i="1" dirty="0" smtClean="0">
                <a:solidFill>
                  <a:srgbClr val="FF0000"/>
                </a:solidFill>
              </a:rPr>
              <a:t> </a:t>
            </a:r>
            <a:r>
              <a:rPr lang="en-US" sz="2800" b="1" i="1" dirty="0" err="1" smtClean="0">
                <a:solidFill>
                  <a:srgbClr val="FF0000"/>
                </a:solidFill>
              </a:rPr>
              <a:t>lợi</a:t>
            </a:r>
            <a:endParaRPr lang="en-US" sz="28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387673"/>
            <a:ext cx="3898777" cy="2946750"/>
          </a:xfrm>
          <a:prstGeom prst="rect">
            <a:avLst/>
          </a:prstGeom>
        </p:spPr>
      </p:pic>
      <p:sp>
        <p:nvSpPr>
          <p:cNvPr id="9" name="Rounded Rectangle 8"/>
          <p:cNvSpPr/>
          <p:nvPr/>
        </p:nvSpPr>
        <p:spPr>
          <a:xfrm>
            <a:off x="4355976" y="1709928"/>
            <a:ext cx="4645535" cy="38946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i="1" dirty="0" err="1" smtClean="0">
                <a:solidFill>
                  <a:schemeClr val="tx1"/>
                </a:solidFill>
                <a:latin typeface="Arial" panose="020B0604020202020204" pitchFamily="34" charset="0"/>
                <a:cs typeface="Arial" panose="020B0604020202020204" pitchFamily="34" charset="0"/>
              </a:rPr>
              <a:t>Là</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trường</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hợp</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người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có</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chức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vụ</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quyền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hạn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đã</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lợi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dụng</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chức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vụ</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quyền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hạn</a:t>
            </a:r>
            <a:r>
              <a:rPr lang="en-US" sz="2600" i="1" dirty="0" smtClean="0">
                <a:solidFill>
                  <a:schemeClr val="tx1"/>
                </a:solidFill>
                <a:latin typeface="Arial" panose="020B0604020202020204" pitchFamily="34" charset="0"/>
                <a:cs typeface="Arial" panose="020B0604020202020204" pitchFamily="34" charset="0"/>
              </a:rPr>
              <a:t> hay </a:t>
            </a:r>
            <a:r>
              <a:rPr lang="en-US" sz="2600" i="1" dirty="0" err="1" smtClean="0">
                <a:solidFill>
                  <a:schemeClr val="tx1"/>
                </a:solidFill>
                <a:latin typeface="Arial" panose="020B0604020202020204" pitchFamily="34" charset="0"/>
                <a:cs typeface="Arial" panose="020B0604020202020204" pitchFamily="34" charset="0"/>
              </a:rPr>
              <a:t>chức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trách</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của</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mình</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làm</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trái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công</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vụ</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để</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mưu</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cầu</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lợi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ích</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riêng</a:t>
            </a:r>
            <a:endParaRPr lang="en-US" sz="2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7424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13</a:t>
            </a:fld>
            <a:endParaRPr lang="en-US"/>
          </a:p>
        </p:txBody>
      </p:sp>
      <p:sp>
        <p:nvSpPr>
          <p:cNvPr id="5" name="Title 4"/>
          <p:cNvSpPr>
            <a:spLocks noGrp="1"/>
          </p:cNvSpPr>
          <p:nvPr>
            <p:ph type="title"/>
          </p:nvPr>
        </p:nvSpPr>
        <p:spPr>
          <a:xfrm>
            <a:off x="323528" y="116632"/>
            <a:ext cx="8064896" cy="857200"/>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457199" y="1221296"/>
            <a:ext cx="8147249" cy="657200"/>
          </a:xfrm>
        </p:spPr>
        <p:txBody>
          <a:bodyPr>
            <a:normAutofit fontScale="77500" lnSpcReduction="20000"/>
          </a:bodyPr>
          <a:lstStyle/>
          <a:p>
            <a:pPr marL="45720" indent="0" algn="ctr">
              <a:buNone/>
            </a:pPr>
            <a:r>
              <a:rPr lang="en-US" sz="2800" b="1" i="1" dirty="0">
                <a:solidFill>
                  <a:srgbClr val="FF0000"/>
                </a:solidFill>
              </a:rPr>
              <a:t>5</a:t>
            </a:r>
            <a:r>
              <a:rPr lang="en-US" sz="2800" b="1" i="1" dirty="0" smtClean="0">
                <a:solidFill>
                  <a:srgbClr val="FF0000"/>
                </a:solidFill>
              </a:rPr>
              <a:t>. </a:t>
            </a:r>
            <a:r>
              <a:rPr lang="en-US" sz="2800" b="1" i="1" dirty="0" err="1" smtClean="0">
                <a:solidFill>
                  <a:srgbClr val="FF0000"/>
                </a:solidFill>
              </a:rPr>
              <a:t>Lạm</a:t>
            </a:r>
            <a:r>
              <a:rPr lang="en-US" sz="2800" b="1" i="1" dirty="0" smtClean="0">
                <a:solidFill>
                  <a:srgbClr val="FF0000"/>
                </a:solidFill>
              </a:rPr>
              <a:t> </a:t>
            </a:r>
            <a:r>
              <a:rPr lang="en-US" sz="2800" b="1" i="1" dirty="0" err="1" smtClean="0">
                <a:solidFill>
                  <a:srgbClr val="FF0000"/>
                </a:solidFill>
              </a:rPr>
              <a:t>quyền</a:t>
            </a:r>
            <a:r>
              <a:rPr lang="en-US" sz="2800" b="1" i="1" dirty="0" smtClean="0">
                <a:solidFill>
                  <a:srgbClr val="FF0000"/>
                </a:solidFill>
              </a:rPr>
              <a:t> </a:t>
            </a:r>
            <a:r>
              <a:rPr lang="en-US" sz="2800" b="1" i="1" dirty="0" err="1" smtClean="0">
                <a:solidFill>
                  <a:srgbClr val="FF0000"/>
                </a:solidFill>
              </a:rPr>
              <a:t>trong</a:t>
            </a:r>
            <a:r>
              <a:rPr lang="en-US" sz="2800" b="1" i="1" dirty="0" smtClean="0">
                <a:solidFill>
                  <a:srgbClr val="FF0000"/>
                </a:solidFill>
              </a:rPr>
              <a:t> </a:t>
            </a:r>
            <a:r>
              <a:rPr lang="en-US" sz="2800" b="1" i="1" dirty="0" err="1" smtClean="0">
                <a:solidFill>
                  <a:srgbClr val="FF0000"/>
                </a:solidFill>
              </a:rPr>
              <a:t>khi</a:t>
            </a:r>
            <a:r>
              <a:rPr lang="en-US" sz="2800" b="1" i="1" dirty="0" smtClean="0">
                <a:solidFill>
                  <a:srgbClr val="FF0000"/>
                </a:solidFill>
              </a:rPr>
              <a:t> </a:t>
            </a:r>
            <a:r>
              <a:rPr lang="en-US" sz="2800" b="1" i="1" dirty="0" err="1" smtClean="0">
                <a:solidFill>
                  <a:srgbClr val="FF0000"/>
                </a:solidFill>
              </a:rPr>
              <a:t>thi</a:t>
            </a:r>
            <a:r>
              <a:rPr lang="en-US" sz="2800" b="1" i="1" dirty="0" smtClean="0">
                <a:solidFill>
                  <a:srgbClr val="FF0000"/>
                </a:solidFill>
              </a:rPr>
              <a:t> </a:t>
            </a:r>
            <a:r>
              <a:rPr lang="en-US" sz="2800" b="1" i="1" dirty="0" err="1" smtClean="0">
                <a:solidFill>
                  <a:srgbClr val="FF0000"/>
                </a:solidFill>
              </a:rPr>
              <a:t>hành</a:t>
            </a:r>
            <a:r>
              <a:rPr lang="en-US" sz="2800" b="1" i="1" dirty="0" smtClean="0">
                <a:solidFill>
                  <a:srgbClr val="FF0000"/>
                </a:solidFill>
              </a:rPr>
              <a:t> </a:t>
            </a:r>
            <a:r>
              <a:rPr lang="en-US" sz="2800" b="1" i="1" dirty="0" err="1" smtClean="0">
                <a:solidFill>
                  <a:srgbClr val="FF0000"/>
                </a:solidFill>
              </a:rPr>
              <a:t>nhiệm</a:t>
            </a:r>
            <a:r>
              <a:rPr lang="en-US" sz="2800" b="1" i="1" dirty="0" smtClean="0">
                <a:solidFill>
                  <a:srgbClr val="FF0000"/>
                </a:solidFill>
              </a:rPr>
              <a:t> </a:t>
            </a:r>
            <a:r>
              <a:rPr lang="en-US" sz="2800" b="1" i="1" dirty="0" err="1" smtClean="0">
                <a:solidFill>
                  <a:srgbClr val="FF0000"/>
                </a:solidFill>
              </a:rPr>
              <a:t>vụ</a:t>
            </a:r>
            <a:r>
              <a:rPr lang="en-US" sz="2800" b="1" i="1" dirty="0" smtClean="0">
                <a:solidFill>
                  <a:srgbClr val="FF0000"/>
                </a:solidFill>
              </a:rPr>
              <a:t>, </a:t>
            </a:r>
            <a:r>
              <a:rPr lang="en-US" sz="2800" b="1" i="1" dirty="0" err="1" smtClean="0">
                <a:solidFill>
                  <a:srgbClr val="FF0000"/>
                </a:solidFill>
              </a:rPr>
              <a:t>công</a:t>
            </a:r>
            <a:r>
              <a:rPr lang="en-US" sz="2800" b="1" i="1" dirty="0" smtClean="0">
                <a:solidFill>
                  <a:srgbClr val="FF0000"/>
                </a:solidFill>
              </a:rPr>
              <a:t> </a:t>
            </a:r>
            <a:r>
              <a:rPr lang="en-US" sz="2800" b="1" i="1" dirty="0" err="1" smtClean="0">
                <a:solidFill>
                  <a:srgbClr val="FF0000"/>
                </a:solidFill>
              </a:rPr>
              <a:t>vụ</a:t>
            </a:r>
            <a:r>
              <a:rPr lang="en-US" sz="2800" b="1" i="1" dirty="0" smtClean="0">
                <a:solidFill>
                  <a:srgbClr val="FF0000"/>
                </a:solidFill>
              </a:rPr>
              <a:t> </a:t>
            </a:r>
            <a:r>
              <a:rPr lang="en-US" sz="2800" b="1" i="1" dirty="0" err="1" smtClean="0">
                <a:solidFill>
                  <a:srgbClr val="FF0000"/>
                </a:solidFill>
              </a:rPr>
              <a:t>vì</a:t>
            </a:r>
            <a:r>
              <a:rPr lang="en-US" sz="2800" b="1" i="1" dirty="0" smtClean="0">
                <a:solidFill>
                  <a:srgbClr val="FF0000"/>
                </a:solidFill>
              </a:rPr>
              <a:t> </a:t>
            </a:r>
            <a:r>
              <a:rPr lang="en-US" sz="2800" b="1" i="1" dirty="0" err="1" smtClean="0">
                <a:solidFill>
                  <a:srgbClr val="FF0000"/>
                </a:solidFill>
              </a:rPr>
              <a:t>vụ</a:t>
            </a:r>
            <a:r>
              <a:rPr lang="en-US" sz="2800" b="1" i="1" dirty="0" smtClean="0">
                <a:solidFill>
                  <a:srgbClr val="FF0000"/>
                </a:solidFill>
              </a:rPr>
              <a:t> </a:t>
            </a:r>
            <a:r>
              <a:rPr lang="en-US" sz="2800" b="1" i="1" dirty="0" err="1" smtClean="0">
                <a:solidFill>
                  <a:srgbClr val="FF0000"/>
                </a:solidFill>
              </a:rPr>
              <a:t>lợi</a:t>
            </a:r>
            <a:endParaRPr lang="en-US" sz="28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077684"/>
            <a:ext cx="3898777" cy="3327661"/>
          </a:xfrm>
          <a:prstGeom prst="rect">
            <a:avLst/>
          </a:prstGeom>
        </p:spPr>
      </p:pic>
      <p:sp>
        <p:nvSpPr>
          <p:cNvPr id="9" name="Rounded Rectangle 8"/>
          <p:cNvSpPr/>
          <p:nvPr/>
        </p:nvSpPr>
        <p:spPr>
          <a:xfrm>
            <a:off x="4355976" y="1709928"/>
            <a:ext cx="4645535" cy="38946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i="1" dirty="0" err="1" smtClean="0">
                <a:solidFill>
                  <a:schemeClr val="tx1"/>
                </a:solidFill>
                <a:latin typeface="Arial" panose="020B0604020202020204" pitchFamily="34" charset="0"/>
                <a:cs typeface="Arial" panose="020B0604020202020204" pitchFamily="34" charset="0"/>
              </a:rPr>
              <a:t>Là</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trường</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hợp</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người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có</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chức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vụ</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quyền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hạn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vì</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mưu</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cầu</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lợi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ích</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cho</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mình</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hoặc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cho</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người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khác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đã</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vượt</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quá</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chức</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vụ</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quyền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hạn</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làm</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trái</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công</a:t>
            </a:r>
            <a:r>
              <a:rPr lang="en-US" sz="2600" i="1" dirty="0" smtClean="0">
                <a:solidFill>
                  <a:schemeClr val="tx1"/>
                </a:solidFill>
                <a:latin typeface="Arial" panose="020B0604020202020204" pitchFamily="34" charset="0"/>
                <a:cs typeface="Arial" panose="020B0604020202020204" pitchFamily="34" charset="0"/>
              </a:rPr>
              <a:t> </a:t>
            </a:r>
            <a:r>
              <a:rPr lang="en-US" sz="2600" i="1" dirty="0" err="1" smtClean="0">
                <a:solidFill>
                  <a:schemeClr val="tx1"/>
                </a:solidFill>
                <a:latin typeface="Arial" panose="020B0604020202020204" pitchFamily="34" charset="0"/>
                <a:cs typeface="Arial" panose="020B0604020202020204" pitchFamily="34" charset="0"/>
              </a:rPr>
              <a:t>vụ</a:t>
            </a:r>
            <a:endParaRPr lang="en-US" sz="2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6059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14</a:t>
            </a:fld>
            <a:endParaRPr lang="en-US"/>
          </a:p>
        </p:txBody>
      </p:sp>
      <p:sp>
        <p:nvSpPr>
          <p:cNvPr id="5" name="Title 4"/>
          <p:cNvSpPr>
            <a:spLocks noGrp="1"/>
          </p:cNvSpPr>
          <p:nvPr>
            <p:ph type="title"/>
          </p:nvPr>
        </p:nvSpPr>
        <p:spPr>
          <a:xfrm>
            <a:off x="323528" y="-2476"/>
            <a:ext cx="8064896" cy="695172"/>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539551" y="768894"/>
            <a:ext cx="8147249" cy="657200"/>
          </a:xfrm>
        </p:spPr>
        <p:txBody>
          <a:bodyPr>
            <a:normAutofit fontScale="77500" lnSpcReduction="20000"/>
          </a:bodyPr>
          <a:lstStyle/>
          <a:p>
            <a:pPr marL="45720" indent="0" algn="ctr">
              <a:buNone/>
            </a:pPr>
            <a:r>
              <a:rPr lang="en-US" sz="2800" b="1" i="1" dirty="0" smtClean="0">
                <a:solidFill>
                  <a:srgbClr val="FF0000"/>
                </a:solidFill>
              </a:rPr>
              <a:t>6. </a:t>
            </a:r>
            <a:r>
              <a:rPr lang="en-US" sz="2800" b="1" i="1" dirty="0" err="1" smtClean="0">
                <a:solidFill>
                  <a:srgbClr val="FF0000"/>
                </a:solidFill>
              </a:rPr>
              <a:t>Lợi</a:t>
            </a:r>
            <a:r>
              <a:rPr lang="en-US" sz="2800" b="1" i="1" dirty="0" smtClean="0">
                <a:solidFill>
                  <a:srgbClr val="FF0000"/>
                </a:solidFill>
              </a:rPr>
              <a:t> </a:t>
            </a:r>
            <a:r>
              <a:rPr lang="en-US" sz="2800" b="1" i="1" dirty="0" err="1" smtClean="0">
                <a:solidFill>
                  <a:srgbClr val="FF0000"/>
                </a:solidFill>
              </a:rPr>
              <a:t>dụng</a:t>
            </a:r>
            <a:r>
              <a:rPr lang="en-US" sz="2800" b="1" i="1" dirty="0" smtClean="0">
                <a:solidFill>
                  <a:srgbClr val="FF0000"/>
                </a:solidFill>
              </a:rPr>
              <a:t> </a:t>
            </a:r>
            <a:r>
              <a:rPr lang="en-US" sz="2800" b="1" i="1" dirty="0" err="1" smtClean="0">
                <a:solidFill>
                  <a:srgbClr val="FF0000"/>
                </a:solidFill>
              </a:rPr>
              <a:t>chức</a:t>
            </a:r>
            <a:r>
              <a:rPr lang="en-US" sz="2800" b="1" i="1" dirty="0" smtClean="0">
                <a:solidFill>
                  <a:srgbClr val="FF0000"/>
                </a:solidFill>
              </a:rPr>
              <a:t> </a:t>
            </a:r>
            <a:r>
              <a:rPr lang="en-US" sz="2800" b="1" i="1" dirty="0" err="1" smtClean="0">
                <a:solidFill>
                  <a:srgbClr val="FF0000"/>
                </a:solidFill>
              </a:rPr>
              <a:t>vụ</a:t>
            </a:r>
            <a:r>
              <a:rPr lang="en-US" sz="2800" b="1" i="1" dirty="0" smtClean="0">
                <a:solidFill>
                  <a:srgbClr val="FF0000"/>
                </a:solidFill>
              </a:rPr>
              <a:t>, </a:t>
            </a:r>
            <a:r>
              <a:rPr lang="en-US" sz="2800" b="1" i="1" dirty="0" err="1" smtClean="0">
                <a:solidFill>
                  <a:srgbClr val="FF0000"/>
                </a:solidFill>
              </a:rPr>
              <a:t>quyền</a:t>
            </a:r>
            <a:r>
              <a:rPr lang="en-US" sz="2800" b="1" i="1" dirty="0" smtClean="0">
                <a:solidFill>
                  <a:srgbClr val="FF0000"/>
                </a:solidFill>
              </a:rPr>
              <a:t> </a:t>
            </a:r>
            <a:r>
              <a:rPr lang="en-US" sz="2800" b="1" i="1" dirty="0" err="1" smtClean="0">
                <a:solidFill>
                  <a:srgbClr val="FF0000"/>
                </a:solidFill>
              </a:rPr>
              <a:t>hạn</a:t>
            </a:r>
            <a:r>
              <a:rPr lang="en-US" sz="2800" b="1" i="1" dirty="0" smtClean="0">
                <a:solidFill>
                  <a:srgbClr val="FF0000"/>
                </a:solidFill>
              </a:rPr>
              <a:t> </a:t>
            </a:r>
            <a:r>
              <a:rPr lang="en-US" sz="2800" b="1" i="1" dirty="0" err="1" smtClean="0">
                <a:solidFill>
                  <a:srgbClr val="FF0000"/>
                </a:solidFill>
              </a:rPr>
              <a:t>gây</a:t>
            </a:r>
            <a:r>
              <a:rPr lang="en-US" sz="2800" b="1" i="1" dirty="0" smtClean="0">
                <a:solidFill>
                  <a:srgbClr val="FF0000"/>
                </a:solidFill>
              </a:rPr>
              <a:t> </a:t>
            </a:r>
            <a:r>
              <a:rPr lang="en-US" sz="2800" b="1" i="1" dirty="0" err="1" smtClean="0">
                <a:solidFill>
                  <a:srgbClr val="FF0000"/>
                </a:solidFill>
              </a:rPr>
              <a:t>ảnh</a:t>
            </a:r>
            <a:r>
              <a:rPr lang="en-US" sz="2800" b="1" i="1" dirty="0" smtClean="0">
                <a:solidFill>
                  <a:srgbClr val="FF0000"/>
                </a:solidFill>
              </a:rPr>
              <a:t> </a:t>
            </a:r>
            <a:r>
              <a:rPr lang="en-US" sz="2800" b="1" i="1" dirty="0" err="1" smtClean="0">
                <a:solidFill>
                  <a:srgbClr val="FF0000"/>
                </a:solidFill>
              </a:rPr>
              <a:t>hưởng</a:t>
            </a:r>
            <a:r>
              <a:rPr lang="en-US" sz="2800" b="1" i="1" dirty="0" smtClean="0">
                <a:solidFill>
                  <a:srgbClr val="FF0000"/>
                </a:solidFill>
              </a:rPr>
              <a:t> </a:t>
            </a:r>
            <a:r>
              <a:rPr lang="en-US" sz="2800" b="1" i="1" dirty="0" err="1" smtClean="0">
                <a:solidFill>
                  <a:srgbClr val="FF0000"/>
                </a:solidFill>
              </a:rPr>
              <a:t>với</a:t>
            </a:r>
            <a:r>
              <a:rPr lang="en-US" sz="2800" b="1" i="1" dirty="0" smtClean="0">
                <a:solidFill>
                  <a:srgbClr val="FF0000"/>
                </a:solidFill>
              </a:rPr>
              <a:t> </a:t>
            </a:r>
            <a:r>
              <a:rPr lang="en-US" sz="2800" b="1" i="1" dirty="0" err="1" smtClean="0">
                <a:solidFill>
                  <a:srgbClr val="FF0000"/>
                </a:solidFill>
              </a:rPr>
              <a:t>người</a:t>
            </a:r>
            <a:r>
              <a:rPr lang="en-US" sz="2800" b="1" i="1" dirty="0" smtClean="0">
                <a:solidFill>
                  <a:srgbClr val="FF0000"/>
                </a:solidFill>
              </a:rPr>
              <a:t> </a:t>
            </a:r>
            <a:r>
              <a:rPr lang="en-US" sz="2800" b="1" i="1" dirty="0" err="1" smtClean="0">
                <a:solidFill>
                  <a:srgbClr val="FF0000"/>
                </a:solidFill>
              </a:rPr>
              <a:t>khác</a:t>
            </a:r>
            <a:r>
              <a:rPr lang="en-US" sz="2800" b="1" i="1" dirty="0" smtClean="0">
                <a:solidFill>
                  <a:srgbClr val="FF0000"/>
                </a:solidFill>
              </a:rPr>
              <a:t> </a:t>
            </a:r>
            <a:r>
              <a:rPr lang="en-US" sz="2800" b="1" i="1" dirty="0" err="1" smtClean="0">
                <a:solidFill>
                  <a:srgbClr val="FF0000"/>
                </a:solidFill>
              </a:rPr>
              <a:t>để</a:t>
            </a:r>
            <a:r>
              <a:rPr lang="en-US" sz="2800" b="1" i="1" dirty="0" smtClean="0">
                <a:solidFill>
                  <a:srgbClr val="FF0000"/>
                </a:solidFill>
              </a:rPr>
              <a:t> </a:t>
            </a:r>
            <a:r>
              <a:rPr lang="en-US" sz="2800" b="1" i="1" dirty="0" err="1" smtClean="0">
                <a:solidFill>
                  <a:srgbClr val="FF0000"/>
                </a:solidFill>
              </a:rPr>
              <a:t>trục</a:t>
            </a:r>
            <a:r>
              <a:rPr lang="en-US" sz="2800" b="1" i="1" dirty="0" smtClean="0">
                <a:solidFill>
                  <a:srgbClr val="FF0000"/>
                </a:solidFill>
              </a:rPr>
              <a:t> </a:t>
            </a:r>
            <a:r>
              <a:rPr lang="en-US" sz="2800" b="1" i="1" dirty="0" err="1" smtClean="0">
                <a:solidFill>
                  <a:srgbClr val="FF0000"/>
                </a:solidFill>
              </a:rPr>
              <a:t>lợi</a:t>
            </a:r>
            <a:endParaRPr lang="en-US" sz="28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844824"/>
            <a:ext cx="3384375" cy="3744415"/>
          </a:xfrm>
          <a:prstGeom prst="rect">
            <a:avLst/>
          </a:prstGeom>
        </p:spPr>
      </p:pic>
      <p:sp>
        <p:nvSpPr>
          <p:cNvPr id="9" name="Rounded Rectangle 8"/>
          <p:cNvSpPr/>
          <p:nvPr/>
        </p:nvSpPr>
        <p:spPr>
          <a:xfrm>
            <a:off x="4355976" y="1502292"/>
            <a:ext cx="4635625" cy="50950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err="1" smtClean="0">
                <a:solidFill>
                  <a:schemeClr val="tx1"/>
                </a:solidFill>
                <a:latin typeface="Arial" panose="020B0604020202020204" pitchFamily="34" charset="0"/>
                <a:cs typeface="Arial" panose="020B0604020202020204" pitchFamily="34" charset="0"/>
              </a:rPr>
              <a:t>Là</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hành</a:t>
            </a:r>
            <a:r>
              <a:rPr lang="en-US" sz="2400" i="1" dirty="0" smtClean="0">
                <a:solidFill>
                  <a:schemeClr val="tx1"/>
                </a:solidFill>
                <a:latin typeface="Arial" panose="020B0604020202020204" pitchFamily="34" charset="0"/>
                <a:cs typeface="Arial" panose="020B0604020202020204" pitchFamily="34" charset="0"/>
              </a:rPr>
              <a:t> vi </a:t>
            </a:r>
            <a:r>
              <a:rPr lang="en-US" sz="2400" i="1" dirty="0" err="1" smtClean="0">
                <a:solidFill>
                  <a:schemeClr val="tx1"/>
                </a:solidFill>
                <a:latin typeface="Arial" panose="020B0604020202020204" pitchFamily="34" charset="0"/>
                <a:cs typeface="Arial" panose="020B0604020202020204" pitchFamily="34" charset="0"/>
              </a:rPr>
              <a:t>lợi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dụng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quyền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hạn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trực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tiếp</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qua </a:t>
            </a:r>
            <a:r>
              <a:rPr lang="en-US" sz="2400" i="1" dirty="0" err="1" smtClean="0">
                <a:solidFill>
                  <a:schemeClr val="tx1"/>
                </a:solidFill>
                <a:latin typeface="Arial" panose="020B0604020202020204" pitchFamily="34" charset="0"/>
                <a:cs typeface="Arial" panose="020B0604020202020204" pitchFamily="34" charset="0"/>
              </a:rPr>
              <a:t>trung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gian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đã</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nhận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sẽ</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nhận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tiền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tài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sản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lợi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ích</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vật</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chất</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khác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dưới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bất</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kỳ</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hình</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nào</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để</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dùng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ảnh</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hưởng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của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mình</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thúc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đẩy</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người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có</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quyền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hạn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làm</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không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làm</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một</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việc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thuộc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trách</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nhiệm</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liên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quan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trực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tiếp</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đến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công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việc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của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họ</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làm</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một</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việc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không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được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phép</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làm</a:t>
            </a:r>
            <a:endParaRPr lang="en-US" sz="2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9950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15</a:t>
            </a:fld>
            <a:endParaRPr lang="en-US"/>
          </a:p>
        </p:txBody>
      </p:sp>
      <p:sp>
        <p:nvSpPr>
          <p:cNvPr id="5" name="Title 4"/>
          <p:cNvSpPr>
            <a:spLocks noGrp="1"/>
          </p:cNvSpPr>
          <p:nvPr>
            <p:ph type="title"/>
          </p:nvPr>
        </p:nvSpPr>
        <p:spPr>
          <a:xfrm>
            <a:off x="323528" y="-2476"/>
            <a:ext cx="8064896" cy="695172"/>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539551" y="768894"/>
            <a:ext cx="8147249" cy="657200"/>
          </a:xfrm>
        </p:spPr>
        <p:txBody>
          <a:bodyPr>
            <a:normAutofit/>
          </a:bodyPr>
          <a:lstStyle/>
          <a:p>
            <a:pPr marL="45720" indent="0" algn="ctr">
              <a:buNone/>
            </a:pPr>
            <a:r>
              <a:rPr lang="en-US" sz="2800" b="1" i="1" dirty="0">
                <a:solidFill>
                  <a:srgbClr val="FF0000"/>
                </a:solidFill>
              </a:rPr>
              <a:t>7</a:t>
            </a:r>
            <a:r>
              <a:rPr lang="en-US" sz="2800" b="1" i="1" dirty="0" smtClean="0">
                <a:solidFill>
                  <a:srgbClr val="FF0000"/>
                </a:solidFill>
              </a:rPr>
              <a:t>. </a:t>
            </a:r>
            <a:r>
              <a:rPr lang="en-US" sz="2800" b="1" i="1" dirty="0" err="1" smtClean="0">
                <a:solidFill>
                  <a:srgbClr val="FF0000"/>
                </a:solidFill>
              </a:rPr>
              <a:t>Giả</a:t>
            </a:r>
            <a:r>
              <a:rPr lang="en-US" sz="2800" b="1" i="1" dirty="0" smtClean="0">
                <a:solidFill>
                  <a:srgbClr val="FF0000"/>
                </a:solidFill>
              </a:rPr>
              <a:t> </a:t>
            </a:r>
            <a:r>
              <a:rPr lang="en-US" sz="2800" b="1" i="1" dirty="0" err="1" smtClean="0">
                <a:solidFill>
                  <a:srgbClr val="FF0000"/>
                </a:solidFill>
              </a:rPr>
              <a:t>mạo</a:t>
            </a:r>
            <a:r>
              <a:rPr lang="en-US" sz="2800" b="1" i="1" dirty="0" smtClean="0">
                <a:solidFill>
                  <a:srgbClr val="FF0000"/>
                </a:solidFill>
              </a:rPr>
              <a:t> </a:t>
            </a:r>
            <a:r>
              <a:rPr lang="en-US" sz="2800" b="1" i="1" dirty="0" err="1" smtClean="0">
                <a:solidFill>
                  <a:srgbClr val="FF0000"/>
                </a:solidFill>
              </a:rPr>
              <a:t>trong</a:t>
            </a:r>
            <a:r>
              <a:rPr lang="en-US" sz="2800" b="1" i="1" dirty="0" smtClean="0">
                <a:solidFill>
                  <a:srgbClr val="FF0000"/>
                </a:solidFill>
              </a:rPr>
              <a:t> </a:t>
            </a:r>
            <a:r>
              <a:rPr lang="en-US" sz="2800" b="1" i="1" dirty="0" err="1" smtClean="0">
                <a:solidFill>
                  <a:srgbClr val="FF0000"/>
                </a:solidFill>
              </a:rPr>
              <a:t>công</a:t>
            </a:r>
            <a:r>
              <a:rPr lang="en-US" sz="2800" b="1" i="1" dirty="0" smtClean="0">
                <a:solidFill>
                  <a:srgbClr val="FF0000"/>
                </a:solidFill>
              </a:rPr>
              <a:t> </a:t>
            </a:r>
            <a:r>
              <a:rPr lang="en-US" sz="2800" b="1" i="1" dirty="0" err="1" smtClean="0">
                <a:solidFill>
                  <a:srgbClr val="FF0000"/>
                </a:solidFill>
              </a:rPr>
              <a:t>tác</a:t>
            </a:r>
            <a:r>
              <a:rPr lang="en-US" sz="2800" b="1" i="1" dirty="0" smtClean="0">
                <a:solidFill>
                  <a:srgbClr val="FF0000"/>
                </a:solidFill>
              </a:rPr>
              <a:t> </a:t>
            </a:r>
            <a:r>
              <a:rPr lang="en-US" sz="2800" b="1" i="1" dirty="0" err="1" smtClean="0">
                <a:solidFill>
                  <a:srgbClr val="FF0000"/>
                </a:solidFill>
              </a:rPr>
              <a:t>vì</a:t>
            </a:r>
            <a:r>
              <a:rPr lang="en-US" sz="2800" b="1" i="1" dirty="0" smtClean="0">
                <a:solidFill>
                  <a:srgbClr val="FF0000"/>
                </a:solidFill>
              </a:rPr>
              <a:t> </a:t>
            </a:r>
            <a:r>
              <a:rPr lang="en-US" sz="2800" b="1" i="1" dirty="0" err="1" smtClean="0">
                <a:solidFill>
                  <a:srgbClr val="FF0000"/>
                </a:solidFill>
              </a:rPr>
              <a:t>vụ</a:t>
            </a:r>
            <a:r>
              <a:rPr lang="en-US" sz="2800" b="1" i="1" dirty="0" smtClean="0">
                <a:solidFill>
                  <a:srgbClr val="FF0000"/>
                </a:solidFill>
              </a:rPr>
              <a:t> </a:t>
            </a:r>
            <a:r>
              <a:rPr lang="en-US" sz="2800" b="1" i="1" dirty="0" err="1" smtClean="0">
                <a:solidFill>
                  <a:srgbClr val="FF0000"/>
                </a:solidFill>
              </a:rPr>
              <a:t>lợi</a:t>
            </a:r>
            <a:endParaRPr lang="en-US" sz="28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35" y="1727932"/>
            <a:ext cx="3466727" cy="3640854"/>
          </a:xfrm>
          <a:prstGeom prst="rect">
            <a:avLst/>
          </a:prstGeom>
        </p:spPr>
      </p:pic>
      <p:sp>
        <p:nvSpPr>
          <p:cNvPr id="9" name="Rounded Rectangle 8"/>
          <p:cNvSpPr/>
          <p:nvPr/>
        </p:nvSpPr>
        <p:spPr>
          <a:xfrm>
            <a:off x="3995936" y="1727932"/>
            <a:ext cx="4968552" cy="3409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err="1" smtClean="0">
                <a:solidFill>
                  <a:schemeClr val="tx1"/>
                </a:solidFill>
                <a:latin typeface="Arial" panose="020B0604020202020204" pitchFamily="34" charset="0"/>
                <a:cs typeface="Arial" panose="020B0604020202020204" pitchFamily="34" charset="0"/>
              </a:rPr>
              <a:t>Là</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trường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hợp</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người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có</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quyền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hạn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vì</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lợi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mà</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lợi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dụng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quyền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hạn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sửa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chữa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làm</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sai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lệch</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nội</a:t>
            </a:r>
            <a:r>
              <a:rPr lang="en-US" sz="2400" i="1" dirty="0" smtClean="0">
                <a:solidFill>
                  <a:schemeClr val="tx1"/>
                </a:solidFill>
                <a:latin typeface="Arial" panose="020B0604020202020204" pitchFamily="34" charset="0"/>
                <a:cs typeface="Arial" panose="020B0604020202020204" pitchFamily="34" charset="0"/>
              </a:rPr>
              <a:t> dung </a:t>
            </a:r>
            <a:r>
              <a:rPr lang="en-US" sz="2400" i="1" dirty="0" err="1" smtClean="0">
                <a:solidFill>
                  <a:schemeClr val="tx1"/>
                </a:solidFill>
                <a:latin typeface="Arial" panose="020B0604020202020204" pitchFamily="34" charset="0"/>
                <a:cs typeface="Arial" panose="020B0604020202020204" pitchFamily="34" charset="0"/>
              </a:rPr>
              <a:t>giấy</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tờ</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tài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liệu</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làm</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cấp</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giấy</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tờ</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giả</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giả</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mạo</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chữ</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ký</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của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người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có</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quyền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hạn</a:t>
            </a:r>
            <a:endParaRPr lang="en-US" sz="2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1985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16</a:t>
            </a:fld>
            <a:endParaRPr lang="en-US"/>
          </a:p>
        </p:txBody>
      </p:sp>
      <p:sp>
        <p:nvSpPr>
          <p:cNvPr id="5" name="Title 4"/>
          <p:cNvSpPr>
            <a:spLocks noGrp="1"/>
          </p:cNvSpPr>
          <p:nvPr>
            <p:ph type="title"/>
          </p:nvPr>
        </p:nvSpPr>
        <p:spPr>
          <a:xfrm>
            <a:off x="323528" y="-2476"/>
            <a:ext cx="8064896" cy="695172"/>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650775" y="1024496"/>
            <a:ext cx="8169697" cy="892336"/>
          </a:xfrm>
        </p:spPr>
        <p:txBody>
          <a:bodyPr>
            <a:normAutofit fontScale="55000" lnSpcReduction="20000"/>
          </a:bodyPr>
          <a:lstStyle/>
          <a:p>
            <a:pPr marL="45720" indent="0" algn="ctr">
              <a:buNone/>
            </a:pPr>
            <a:r>
              <a:rPr lang="en-US" sz="3600" b="1" i="1" dirty="0" smtClean="0">
                <a:solidFill>
                  <a:srgbClr val="FF0000"/>
                </a:solidFill>
              </a:rPr>
              <a:t>8</a:t>
            </a:r>
            <a:r>
              <a:rPr lang="en-US" sz="2800" b="1" i="1" dirty="0" smtClean="0">
                <a:solidFill>
                  <a:srgbClr val="FF0000"/>
                </a:solidFill>
              </a:rPr>
              <a:t>. </a:t>
            </a:r>
            <a:r>
              <a:rPr lang="en-US" sz="3600" b="1" i="1" dirty="0" err="1" smtClean="0">
                <a:solidFill>
                  <a:srgbClr val="FF0000"/>
                </a:solidFill>
              </a:rPr>
              <a:t>Đưa</a:t>
            </a:r>
            <a:r>
              <a:rPr lang="en-US" sz="3600" b="1" i="1" dirty="0" smtClean="0">
                <a:solidFill>
                  <a:srgbClr val="FF0000"/>
                </a:solidFill>
              </a:rPr>
              <a:t> </a:t>
            </a:r>
            <a:r>
              <a:rPr lang="en-US" sz="3600" b="1" i="1" dirty="0" err="1" smtClean="0">
                <a:solidFill>
                  <a:srgbClr val="FF0000"/>
                </a:solidFill>
              </a:rPr>
              <a:t>hối</a:t>
            </a:r>
            <a:r>
              <a:rPr lang="en-US" sz="3600" b="1" i="1" dirty="0" smtClean="0">
                <a:solidFill>
                  <a:srgbClr val="FF0000"/>
                </a:solidFill>
              </a:rPr>
              <a:t> </a:t>
            </a:r>
            <a:r>
              <a:rPr lang="en-US" sz="3600" b="1" i="1" dirty="0" err="1" smtClean="0">
                <a:solidFill>
                  <a:srgbClr val="FF0000"/>
                </a:solidFill>
              </a:rPr>
              <a:t>lộ</a:t>
            </a:r>
            <a:r>
              <a:rPr lang="en-US" sz="3600" b="1" i="1" dirty="0" smtClean="0">
                <a:solidFill>
                  <a:srgbClr val="FF0000"/>
                </a:solidFill>
              </a:rPr>
              <a:t>, </a:t>
            </a:r>
            <a:r>
              <a:rPr lang="en-US" sz="3600" b="1" i="1" dirty="0" err="1" smtClean="0">
                <a:solidFill>
                  <a:srgbClr val="FF0000"/>
                </a:solidFill>
              </a:rPr>
              <a:t>môi</a:t>
            </a:r>
            <a:r>
              <a:rPr lang="en-US" sz="3600" b="1" i="1" dirty="0" smtClean="0">
                <a:solidFill>
                  <a:srgbClr val="FF0000"/>
                </a:solidFill>
              </a:rPr>
              <a:t> </a:t>
            </a:r>
            <a:r>
              <a:rPr lang="en-US" sz="3600" b="1" i="1" dirty="0" err="1" smtClean="0">
                <a:solidFill>
                  <a:srgbClr val="FF0000"/>
                </a:solidFill>
              </a:rPr>
              <a:t>giới</a:t>
            </a:r>
            <a:r>
              <a:rPr lang="en-US" sz="3600" b="1" i="1" dirty="0" smtClean="0">
                <a:solidFill>
                  <a:srgbClr val="FF0000"/>
                </a:solidFill>
              </a:rPr>
              <a:t> </a:t>
            </a:r>
            <a:r>
              <a:rPr lang="en-US" sz="3600" b="1" i="1" dirty="0" err="1" smtClean="0">
                <a:solidFill>
                  <a:srgbClr val="FF0000"/>
                </a:solidFill>
              </a:rPr>
              <a:t>hối</a:t>
            </a:r>
            <a:r>
              <a:rPr lang="en-US" sz="3600" b="1" i="1" dirty="0" smtClean="0">
                <a:solidFill>
                  <a:srgbClr val="FF0000"/>
                </a:solidFill>
              </a:rPr>
              <a:t> </a:t>
            </a:r>
            <a:r>
              <a:rPr lang="en-US" sz="3600" b="1" i="1" dirty="0" err="1" smtClean="0">
                <a:solidFill>
                  <a:srgbClr val="FF0000"/>
                </a:solidFill>
              </a:rPr>
              <a:t>lộ</a:t>
            </a:r>
            <a:r>
              <a:rPr lang="en-US" sz="3600" b="1" i="1" dirty="0">
                <a:solidFill>
                  <a:srgbClr val="FF0000"/>
                </a:solidFill>
              </a:rPr>
              <a:t> </a:t>
            </a:r>
            <a:r>
              <a:rPr lang="en-US" sz="3600" b="1" i="1" dirty="0" err="1" smtClean="0">
                <a:solidFill>
                  <a:srgbClr val="FF0000"/>
                </a:solidFill>
              </a:rPr>
              <a:t>được</a:t>
            </a:r>
            <a:r>
              <a:rPr lang="en-US" sz="3600" b="1" i="1" dirty="0" smtClean="0">
                <a:solidFill>
                  <a:srgbClr val="FF0000"/>
                </a:solidFill>
              </a:rPr>
              <a:t> </a:t>
            </a:r>
            <a:r>
              <a:rPr lang="en-US" sz="3600" b="1" i="1" dirty="0" err="1" smtClean="0">
                <a:solidFill>
                  <a:srgbClr val="FF0000"/>
                </a:solidFill>
              </a:rPr>
              <a:t>thực</a:t>
            </a:r>
            <a:r>
              <a:rPr lang="en-US" sz="3600" b="1" i="1" dirty="0" smtClean="0">
                <a:solidFill>
                  <a:srgbClr val="FF0000"/>
                </a:solidFill>
              </a:rPr>
              <a:t> </a:t>
            </a:r>
            <a:r>
              <a:rPr lang="en-US" sz="3600" b="1" i="1" dirty="0" err="1" smtClean="0">
                <a:solidFill>
                  <a:srgbClr val="FF0000"/>
                </a:solidFill>
              </a:rPr>
              <a:t>hiện</a:t>
            </a:r>
            <a:r>
              <a:rPr lang="en-US" sz="3600" b="1" i="1" dirty="0" smtClean="0">
                <a:solidFill>
                  <a:srgbClr val="FF0000"/>
                </a:solidFill>
              </a:rPr>
              <a:t> </a:t>
            </a:r>
            <a:r>
              <a:rPr lang="en-US" sz="3600" b="1" i="1" dirty="0" err="1" smtClean="0">
                <a:solidFill>
                  <a:srgbClr val="FF0000"/>
                </a:solidFill>
              </a:rPr>
              <a:t>bởi</a:t>
            </a:r>
            <a:r>
              <a:rPr lang="en-US" sz="3600" b="1" i="1" dirty="0" smtClean="0">
                <a:solidFill>
                  <a:srgbClr val="FF0000"/>
                </a:solidFill>
              </a:rPr>
              <a:t> </a:t>
            </a:r>
            <a:r>
              <a:rPr lang="en-US" sz="3600" b="1" i="1" dirty="0" err="1" smtClean="0">
                <a:solidFill>
                  <a:srgbClr val="FF0000"/>
                </a:solidFill>
              </a:rPr>
              <a:t>người</a:t>
            </a:r>
            <a:r>
              <a:rPr lang="en-US" sz="3600" b="1" i="1" dirty="0" smtClean="0">
                <a:solidFill>
                  <a:srgbClr val="FF0000"/>
                </a:solidFill>
              </a:rPr>
              <a:t> </a:t>
            </a:r>
            <a:r>
              <a:rPr lang="en-US" sz="3600" b="1" i="1" dirty="0" err="1" smtClean="0">
                <a:solidFill>
                  <a:srgbClr val="FF0000"/>
                </a:solidFill>
              </a:rPr>
              <a:t>có</a:t>
            </a:r>
            <a:r>
              <a:rPr lang="en-US" sz="3600" b="1" i="1" dirty="0" smtClean="0">
                <a:solidFill>
                  <a:srgbClr val="FF0000"/>
                </a:solidFill>
              </a:rPr>
              <a:t> </a:t>
            </a:r>
            <a:r>
              <a:rPr lang="en-US" sz="3600" b="1" i="1" dirty="0" err="1" smtClean="0">
                <a:solidFill>
                  <a:srgbClr val="FF0000"/>
                </a:solidFill>
              </a:rPr>
              <a:t>chức</a:t>
            </a:r>
            <a:r>
              <a:rPr lang="en-US" sz="3600" b="1" i="1" dirty="0" smtClean="0">
                <a:solidFill>
                  <a:srgbClr val="FF0000"/>
                </a:solidFill>
              </a:rPr>
              <a:t> </a:t>
            </a:r>
            <a:r>
              <a:rPr lang="en-US" sz="3600" b="1" i="1" dirty="0" err="1" smtClean="0">
                <a:solidFill>
                  <a:srgbClr val="FF0000"/>
                </a:solidFill>
              </a:rPr>
              <a:t>vụ</a:t>
            </a:r>
            <a:r>
              <a:rPr lang="en-US" sz="3600" b="1" i="1" dirty="0" smtClean="0">
                <a:solidFill>
                  <a:srgbClr val="FF0000"/>
                </a:solidFill>
              </a:rPr>
              <a:t>, </a:t>
            </a:r>
            <a:r>
              <a:rPr lang="en-US" sz="3600" b="1" i="1" dirty="0" err="1" smtClean="0">
                <a:solidFill>
                  <a:srgbClr val="FF0000"/>
                </a:solidFill>
              </a:rPr>
              <a:t>quyền</a:t>
            </a:r>
            <a:r>
              <a:rPr lang="en-US" sz="3600" b="1" i="1" dirty="0" smtClean="0">
                <a:solidFill>
                  <a:srgbClr val="FF0000"/>
                </a:solidFill>
              </a:rPr>
              <a:t> </a:t>
            </a:r>
            <a:r>
              <a:rPr lang="en-US" sz="3600" b="1" i="1" dirty="0" err="1" smtClean="0">
                <a:solidFill>
                  <a:srgbClr val="FF0000"/>
                </a:solidFill>
              </a:rPr>
              <a:t>hạn</a:t>
            </a:r>
            <a:r>
              <a:rPr lang="en-US" sz="3600" b="1" i="1" dirty="0" smtClean="0">
                <a:solidFill>
                  <a:srgbClr val="FF0000"/>
                </a:solidFill>
              </a:rPr>
              <a:t> </a:t>
            </a:r>
            <a:r>
              <a:rPr lang="en-US" sz="3600" b="1" i="1" dirty="0" err="1" smtClean="0">
                <a:solidFill>
                  <a:srgbClr val="FF0000"/>
                </a:solidFill>
              </a:rPr>
              <a:t>để</a:t>
            </a:r>
            <a:r>
              <a:rPr lang="en-US" sz="3600" b="1" i="1" dirty="0" smtClean="0">
                <a:solidFill>
                  <a:srgbClr val="FF0000"/>
                </a:solidFill>
              </a:rPr>
              <a:t> </a:t>
            </a:r>
            <a:r>
              <a:rPr lang="en-US" sz="3600" b="1" i="1" dirty="0" err="1" smtClean="0">
                <a:solidFill>
                  <a:srgbClr val="FF0000"/>
                </a:solidFill>
              </a:rPr>
              <a:t>giải</a:t>
            </a:r>
            <a:r>
              <a:rPr lang="en-US" sz="3600" b="1" i="1" dirty="0" smtClean="0">
                <a:solidFill>
                  <a:srgbClr val="FF0000"/>
                </a:solidFill>
              </a:rPr>
              <a:t> </a:t>
            </a:r>
            <a:r>
              <a:rPr lang="en-US" sz="3600" b="1" i="1" dirty="0" err="1" smtClean="0">
                <a:solidFill>
                  <a:srgbClr val="FF0000"/>
                </a:solidFill>
              </a:rPr>
              <a:t>quyết</a:t>
            </a:r>
            <a:r>
              <a:rPr lang="en-US" sz="3600" b="1" i="1" dirty="0" smtClean="0">
                <a:solidFill>
                  <a:srgbClr val="FF0000"/>
                </a:solidFill>
              </a:rPr>
              <a:t> </a:t>
            </a:r>
            <a:r>
              <a:rPr lang="en-US" sz="3600" b="1" i="1" dirty="0" err="1" smtClean="0">
                <a:solidFill>
                  <a:srgbClr val="FF0000"/>
                </a:solidFill>
              </a:rPr>
              <a:t>công</a:t>
            </a:r>
            <a:r>
              <a:rPr lang="en-US" sz="3600" b="1" i="1" dirty="0" smtClean="0">
                <a:solidFill>
                  <a:srgbClr val="FF0000"/>
                </a:solidFill>
              </a:rPr>
              <a:t> </a:t>
            </a:r>
            <a:r>
              <a:rPr lang="en-US" sz="3600" b="1" i="1" dirty="0" err="1" smtClean="0">
                <a:solidFill>
                  <a:srgbClr val="FF0000"/>
                </a:solidFill>
              </a:rPr>
              <a:t>việc</a:t>
            </a:r>
            <a:r>
              <a:rPr lang="en-US" sz="3600" b="1" i="1" dirty="0" smtClean="0">
                <a:solidFill>
                  <a:srgbClr val="FF0000"/>
                </a:solidFill>
              </a:rPr>
              <a:t> </a:t>
            </a:r>
            <a:r>
              <a:rPr lang="en-US" sz="3600" b="1" i="1" dirty="0" err="1" smtClean="0">
                <a:solidFill>
                  <a:srgbClr val="FF0000"/>
                </a:solidFill>
              </a:rPr>
              <a:t>của</a:t>
            </a:r>
            <a:r>
              <a:rPr lang="en-US" sz="3600" b="1" i="1" dirty="0" smtClean="0">
                <a:solidFill>
                  <a:srgbClr val="FF0000"/>
                </a:solidFill>
              </a:rPr>
              <a:t> </a:t>
            </a:r>
            <a:r>
              <a:rPr lang="en-US" sz="3600" b="1" i="1" dirty="0" err="1" smtClean="0">
                <a:solidFill>
                  <a:srgbClr val="FF0000"/>
                </a:solidFill>
              </a:rPr>
              <a:t>cơ</a:t>
            </a:r>
            <a:r>
              <a:rPr lang="en-US" sz="3600" b="1" i="1" dirty="0" smtClean="0">
                <a:solidFill>
                  <a:srgbClr val="FF0000"/>
                </a:solidFill>
              </a:rPr>
              <a:t> </a:t>
            </a:r>
            <a:r>
              <a:rPr lang="en-US" sz="3600" b="1" i="1" dirty="0" err="1" smtClean="0">
                <a:solidFill>
                  <a:srgbClr val="FF0000"/>
                </a:solidFill>
              </a:rPr>
              <a:t>quan</a:t>
            </a:r>
            <a:r>
              <a:rPr lang="en-US" sz="3600" b="1" i="1" dirty="0" smtClean="0">
                <a:solidFill>
                  <a:srgbClr val="FF0000"/>
                </a:solidFill>
              </a:rPr>
              <a:t>, </a:t>
            </a:r>
            <a:r>
              <a:rPr lang="en-US" sz="3600" b="1" i="1" dirty="0" err="1" smtClean="0">
                <a:solidFill>
                  <a:srgbClr val="FF0000"/>
                </a:solidFill>
              </a:rPr>
              <a:t>tổ</a:t>
            </a:r>
            <a:r>
              <a:rPr lang="en-US" sz="3600" b="1" i="1" dirty="0" smtClean="0">
                <a:solidFill>
                  <a:srgbClr val="FF0000"/>
                </a:solidFill>
              </a:rPr>
              <a:t> </a:t>
            </a:r>
            <a:r>
              <a:rPr lang="en-US" sz="3600" b="1" i="1" dirty="0" err="1" smtClean="0">
                <a:solidFill>
                  <a:srgbClr val="FF0000"/>
                </a:solidFill>
              </a:rPr>
              <a:t>chức</a:t>
            </a:r>
            <a:r>
              <a:rPr lang="en-US" sz="3600" b="1" i="1" dirty="0" smtClean="0">
                <a:solidFill>
                  <a:srgbClr val="FF0000"/>
                </a:solidFill>
              </a:rPr>
              <a:t>, </a:t>
            </a:r>
            <a:r>
              <a:rPr lang="en-US" sz="3600" b="1" i="1" dirty="0" err="1" smtClean="0">
                <a:solidFill>
                  <a:srgbClr val="FF0000"/>
                </a:solidFill>
              </a:rPr>
              <a:t>đơn</a:t>
            </a:r>
            <a:r>
              <a:rPr lang="en-US" sz="3600" b="1" i="1" dirty="0" smtClean="0">
                <a:solidFill>
                  <a:srgbClr val="FF0000"/>
                </a:solidFill>
              </a:rPr>
              <a:t> </a:t>
            </a:r>
            <a:r>
              <a:rPr lang="en-US" sz="3600" b="1" i="1" dirty="0" err="1" smtClean="0">
                <a:solidFill>
                  <a:srgbClr val="FF0000"/>
                </a:solidFill>
              </a:rPr>
              <a:t>vị</a:t>
            </a:r>
            <a:r>
              <a:rPr lang="en-US" sz="3600" b="1" i="1" dirty="0" smtClean="0">
                <a:solidFill>
                  <a:srgbClr val="FF0000"/>
                </a:solidFill>
              </a:rPr>
              <a:t> </a:t>
            </a:r>
            <a:r>
              <a:rPr lang="en-US" sz="3600" b="1" i="1" dirty="0" err="1" smtClean="0">
                <a:solidFill>
                  <a:srgbClr val="FF0000"/>
                </a:solidFill>
              </a:rPr>
              <a:t>hoặc</a:t>
            </a:r>
            <a:r>
              <a:rPr lang="en-US" sz="3600" b="1" i="1" dirty="0" smtClean="0">
                <a:solidFill>
                  <a:srgbClr val="FF0000"/>
                </a:solidFill>
              </a:rPr>
              <a:t> </a:t>
            </a:r>
            <a:r>
              <a:rPr lang="en-US" sz="3600" b="1" i="1" dirty="0" err="1" smtClean="0">
                <a:solidFill>
                  <a:srgbClr val="FF0000"/>
                </a:solidFill>
              </a:rPr>
              <a:t>địa</a:t>
            </a:r>
            <a:r>
              <a:rPr lang="en-US" sz="3600" b="1" i="1" dirty="0" smtClean="0">
                <a:solidFill>
                  <a:srgbClr val="FF0000"/>
                </a:solidFill>
              </a:rPr>
              <a:t> </a:t>
            </a:r>
            <a:r>
              <a:rPr lang="en-US" sz="3600" b="1" i="1" dirty="0" err="1" smtClean="0">
                <a:solidFill>
                  <a:srgbClr val="FF0000"/>
                </a:solidFill>
              </a:rPr>
              <a:t>phương</a:t>
            </a:r>
            <a:r>
              <a:rPr lang="en-US" sz="3600" b="1" i="1" dirty="0" smtClean="0">
                <a:solidFill>
                  <a:srgbClr val="FF0000"/>
                </a:solidFill>
              </a:rPr>
              <a:t> </a:t>
            </a:r>
            <a:r>
              <a:rPr lang="en-US" sz="3600" b="1" i="1" dirty="0" err="1" smtClean="0">
                <a:solidFill>
                  <a:srgbClr val="FF0000"/>
                </a:solidFill>
              </a:rPr>
              <a:t>vì</a:t>
            </a:r>
            <a:r>
              <a:rPr lang="en-US" sz="3600" b="1" i="1" dirty="0" smtClean="0">
                <a:solidFill>
                  <a:srgbClr val="FF0000"/>
                </a:solidFill>
              </a:rPr>
              <a:t> </a:t>
            </a:r>
            <a:r>
              <a:rPr lang="en-US" sz="3600" b="1" i="1" dirty="0" err="1" smtClean="0">
                <a:solidFill>
                  <a:srgbClr val="FF0000"/>
                </a:solidFill>
              </a:rPr>
              <a:t>vụ</a:t>
            </a:r>
            <a:r>
              <a:rPr lang="en-US" sz="3600" b="1" i="1" dirty="0" smtClean="0">
                <a:solidFill>
                  <a:srgbClr val="FF0000"/>
                </a:solidFill>
              </a:rPr>
              <a:t> </a:t>
            </a:r>
            <a:r>
              <a:rPr lang="en-US" sz="3600" b="1" i="1" dirty="0" err="1" smtClean="0">
                <a:solidFill>
                  <a:srgbClr val="FF0000"/>
                </a:solidFill>
              </a:rPr>
              <a:t>lợi</a:t>
            </a:r>
            <a:endParaRPr lang="en-US" sz="36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52" y="2283728"/>
            <a:ext cx="3466727" cy="3640854"/>
          </a:xfrm>
          <a:prstGeom prst="rect">
            <a:avLst/>
          </a:prstGeom>
        </p:spPr>
      </p:pic>
      <p:sp>
        <p:nvSpPr>
          <p:cNvPr id="9" name="Rounded Rectangle 8"/>
          <p:cNvSpPr/>
          <p:nvPr/>
        </p:nvSpPr>
        <p:spPr>
          <a:xfrm>
            <a:off x="3923928" y="2283728"/>
            <a:ext cx="4896544" cy="33123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err="1" smtClean="0">
                <a:solidFill>
                  <a:schemeClr val="tx1"/>
                </a:solidFill>
                <a:latin typeface="Arial" panose="020B0604020202020204" pitchFamily="34" charset="0"/>
                <a:cs typeface="Arial" panose="020B0604020202020204" pitchFamily="34" charset="0"/>
              </a:rPr>
              <a:t>Là</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hành</a:t>
            </a:r>
            <a:r>
              <a:rPr lang="en-US" sz="2400" i="1" dirty="0" smtClean="0">
                <a:solidFill>
                  <a:schemeClr val="tx1"/>
                </a:solidFill>
                <a:latin typeface="Arial" panose="020B0604020202020204" pitchFamily="34" charset="0"/>
                <a:cs typeface="Arial" panose="020B0604020202020204" pitchFamily="34" charset="0"/>
              </a:rPr>
              <a:t> vi </a:t>
            </a:r>
            <a:r>
              <a:rPr lang="en-US" sz="2400" i="1" dirty="0" err="1" smtClean="0">
                <a:solidFill>
                  <a:schemeClr val="tx1"/>
                </a:solidFill>
                <a:latin typeface="Arial" panose="020B0604020202020204" pitchFamily="34" charset="0"/>
                <a:cs typeface="Arial" panose="020B0604020202020204" pitchFamily="34" charset="0"/>
              </a:rPr>
              <a:t>của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người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có</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quyền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hạn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trong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cơ</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quan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tổ</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đơn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vị</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địa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phương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vì</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lợi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mà</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trực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tiếp</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qua </a:t>
            </a:r>
            <a:r>
              <a:rPr lang="en-US" sz="2400" i="1" dirty="0" err="1" smtClean="0">
                <a:solidFill>
                  <a:schemeClr val="tx1"/>
                </a:solidFill>
                <a:latin typeface="Arial" panose="020B0604020202020204" pitchFamily="34" charset="0"/>
                <a:cs typeface="Arial" panose="020B0604020202020204" pitchFamily="34" charset="0"/>
              </a:rPr>
              <a:t>trung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gian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đã</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sẽ</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đưa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tiền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tài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sản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hoặc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lợi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ích</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vật</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chất</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khác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dưới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bất</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kỳ</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hình</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nào</a:t>
            </a:r>
            <a:endParaRPr lang="en-US" sz="2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9965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17</a:t>
            </a:fld>
            <a:endParaRPr lang="en-US"/>
          </a:p>
        </p:txBody>
      </p:sp>
      <p:sp>
        <p:nvSpPr>
          <p:cNvPr id="5" name="Title 4"/>
          <p:cNvSpPr>
            <a:spLocks noGrp="1"/>
          </p:cNvSpPr>
          <p:nvPr>
            <p:ph type="title"/>
          </p:nvPr>
        </p:nvSpPr>
        <p:spPr>
          <a:xfrm>
            <a:off x="323528" y="-2476"/>
            <a:ext cx="8064896" cy="695172"/>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650775" y="1024496"/>
            <a:ext cx="8169697" cy="892336"/>
          </a:xfrm>
        </p:spPr>
        <p:txBody>
          <a:bodyPr>
            <a:normAutofit fontScale="85000" lnSpcReduction="20000"/>
          </a:bodyPr>
          <a:lstStyle/>
          <a:p>
            <a:pPr marL="45720" indent="0" algn="ctr">
              <a:buNone/>
            </a:pPr>
            <a:r>
              <a:rPr lang="en-US" sz="3600" b="1" i="1" dirty="0" smtClean="0">
                <a:solidFill>
                  <a:srgbClr val="FF0000"/>
                </a:solidFill>
              </a:rPr>
              <a:t>9</a:t>
            </a:r>
            <a:r>
              <a:rPr lang="en-US" sz="2800" b="1" i="1" dirty="0" smtClean="0">
                <a:solidFill>
                  <a:srgbClr val="FF0000"/>
                </a:solidFill>
              </a:rPr>
              <a:t>. </a:t>
            </a:r>
            <a:r>
              <a:rPr lang="en-US" sz="3600" b="1" i="1" dirty="0" err="1" smtClean="0">
                <a:solidFill>
                  <a:srgbClr val="FF0000"/>
                </a:solidFill>
              </a:rPr>
              <a:t>Lợi</a:t>
            </a:r>
            <a:r>
              <a:rPr lang="en-US" sz="3600" b="1" i="1" dirty="0" smtClean="0">
                <a:solidFill>
                  <a:srgbClr val="FF0000"/>
                </a:solidFill>
              </a:rPr>
              <a:t> </a:t>
            </a:r>
            <a:r>
              <a:rPr lang="en-US" sz="3600" b="1" i="1" dirty="0" err="1" smtClean="0">
                <a:solidFill>
                  <a:srgbClr val="FF0000"/>
                </a:solidFill>
              </a:rPr>
              <a:t>dụng</a:t>
            </a:r>
            <a:r>
              <a:rPr lang="en-US" sz="3600" b="1" i="1" dirty="0" smtClean="0">
                <a:solidFill>
                  <a:srgbClr val="FF0000"/>
                </a:solidFill>
              </a:rPr>
              <a:t> </a:t>
            </a:r>
            <a:r>
              <a:rPr lang="en-US" sz="3600" b="1" i="1" dirty="0" err="1" smtClean="0">
                <a:solidFill>
                  <a:srgbClr val="FF0000"/>
                </a:solidFill>
              </a:rPr>
              <a:t>chức</a:t>
            </a:r>
            <a:r>
              <a:rPr lang="en-US" sz="3600" b="1" i="1" dirty="0" smtClean="0">
                <a:solidFill>
                  <a:srgbClr val="FF0000"/>
                </a:solidFill>
              </a:rPr>
              <a:t> </a:t>
            </a:r>
            <a:r>
              <a:rPr lang="en-US" sz="3600" b="1" i="1" dirty="0" err="1" smtClean="0">
                <a:solidFill>
                  <a:srgbClr val="FF0000"/>
                </a:solidFill>
              </a:rPr>
              <a:t>vụ</a:t>
            </a:r>
            <a:r>
              <a:rPr lang="en-US" sz="3600" b="1" i="1" dirty="0" smtClean="0">
                <a:solidFill>
                  <a:srgbClr val="FF0000"/>
                </a:solidFill>
              </a:rPr>
              <a:t>, </a:t>
            </a:r>
            <a:r>
              <a:rPr lang="en-US" sz="3600" b="1" i="1" dirty="0" err="1" smtClean="0">
                <a:solidFill>
                  <a:srgbClr val="FF0000"/>
                </a:solidFill>
              </a:rPr>
              <a:t>quyền</a:t>
            </a:r>
            <a:r>
              <a:rPr lang="en-US" sz="3600" b="1" i="1" dirty="0" smtClean="0">
                <a:solidFill>
                  <a:srgbClr val="FF0000"/>
                </a:solidFill>
              </a:rPr>
              <a:t> </a:t>
            </a:r>
            <a:r>
              <a:rPr lang="en-US" sz="3600" b="1" i="1" dirty="0" err="1" smtClean="0">
                <a:solidFill>
                  <a:srgbClr val="FF0000"/>
                </a:solidFill>
              </a:rPr>
              <a:t>hạn</a:t>
            </a:r>
            <a:r>
              <a:rPr lang="en-US" sz="3600" b="1" i="1" dirty="0" smtClean="0">
                <a:solidFill>
                  <a:srgbClr val="FF0000"/>
                </a:solidFill>
              </a:rPr>
              <a:t> </a:t>
            </a:r>
            <a:r>
              <a:rPr lang="en-US" sz="3600" b="1" i="1" dirty="0" err="1" smtClean="0">
                <a:solidFill>
                  <a:srgbClr val="FF0000"/>
                </a:solidFill>
              </a:rPr>
              <a:t>sử</a:t>
            </a:r>
            <a:r>
              <a:rPr lang="en-US" sz="3600" b="1" i="1" dirty="0" smtClean="0">
                <a:solidFill>
                  <a:srgbClr val="FF0000"/>
                </a:solidFill>
              </a:rPr>
              <a:t> </a:t>
            </a:r>
            <a:r>
              <a:rPr lang="en-US" sz="3600" b="1" i="1" dirty="0" err="1" smtClean="0">
                <a:solidFill>
                  <a:srgbClr val="FF0000"/>
                </a:solidFill>
              </a:rPr>
              <a:t>dụng</a:t>
            </a:r>
            <a:r>
              <a:rPr lang="en-US" sz="3600" b="1" i="1" dirty="0" smtClean="0">
                <a:solidFill>
                  <a:srgbClr val="FF0000"/>
                </a:solidFill>
              </a:rPr>
              <a:t> </a:t>
            </a:r>
            <a:r>
              <a:rPr lang="en-US" sz="3600" b="1" i="1" dirty="0" err="1" smtClean="0">
                <a:solidFill>
                  <a:srgbClr val="FF0000"/>
                </a:solidFill>
              </a:rPr>
              <a:t>trái</a:t>
            </a:r>
            <a:r>
              <a:rPr lang="en-US" sz="3600" b="1" i="1" dirty="0" smtClean="0">
                <a:solidFill>
                  <a:srgbClr val="FF0000"/>
                </a:solidFill>
              </a:rPr>
              <a:t> </a:t>
            </a:r>
            <a:r>
              <a:rPr lang="en-US" sz="3600" b="1" i="1" dirty="0" err="1" smtClean="0">
                <a:solidFill>
                  <a:srgbClr val="FF0000"/>
                </a:solidFill>
              </a:rPr>
              <a:t>phép</a:t>
            </a:r>
            <a:r>
              <a:rPr lang="en-US" sz="3600" b="1" i="1" dirty="0" smtClean="0">
                <a:solidFill>
                  <a:srgbClr val="FF0000"/>
                </a:solidFill>
              </a:rPr>
              <a:t> </a:t>
            </a:r>
            <a:r>
              <a:rPr lang="en-US" sz="3600" b="1" i="1" dirty="0" err="1" smtClean="0">
                <a:solidFill>
                  <a:srgbClr val="FF0000"/>
                </a:solidFill>
              </a:rPr>
              <a:t>tài</a:t>
            </a:r>
            <a:r>
              <a:rPr lang="en-US" sz="3600" b="1" i="1" dirty="0" smtClean="0">
                <a:solidFill>
                  <a:srgbClr val="FF0000"/>
                </a:solidFill>
              </a:rPr>
              <a:t> </a:t>
            </a:r>
            <a:r>
              <a:rPr lang="en-US" sz="3600" b="1" i="1" dirty="0" err="1" smtClean="0">
                <a:solidFill>
                  <a:srgbClr val="FF0000"/>
                </a:solidFill>
              </a:rPr>
              <a:t>sản</a:t>
            </a:r>
            <a:r>
              <a:rPr lang="en-US" sz="3600" b="1" i="1" dirty="0" smtClean="0">
                <a:solidFill>
                  <a:srgbClr val="FF0000"/>
                </a:solidFill>
              </a:rPr>
              <a:t> </a:t>
            </a:r>
            <a:r>
              <a:rPr lang="en-US" sz="3600" b="1" i="1" dirty="0" err="1" smtClean="0">
                <a:solidFill>
                  <a:srgbClr val="FF0000"/>
                </a:solidFill>
              </a:rPr>
              <a:t>của</a:t>
            </a:r>
            <a:r>
              <a:rPr lang="en-US" sz="3600" b="1" i="1" dirty="0" smtClean="0">
                <a:solidFill>
                  <a:srgbClr val="FF0000"/>
                </a:solidFill>
              </a:rPr>
              <a:t> </a:t>
            </a:r>
            <a:r>
              <a:rPr lang="en-US" sz="3600" b="1" i="1" dirty="0" err="1" smtClean="0">
                <a:solidFill>
                  <a:srgbClr val="FF0000"/>
                </a:solidFill>
              </a:rPr>
              <a:t>Nhà</a:t>
            </a:r>
            <a:r>
              <a:rPr lang="en-US" sz="3600" b="1" i="1" dirty="0" smtClean="0">
                <a:solidFill>
                  <a:srgbClr val="FF0000"/>
                </a:solidFill>
              </a:rPr>
              <a:t> </a:t>
            </a:r>
            <a:r>
              <a:rPr lang="en-US" sz="3600" b="1" i="1" dirty="0" err="1" smtClean="0">
                <a:solidFill>
                  <a:srgbClr val="FF0000"/>
                </a:solidFill>
              </a:rPr>
              <a:t>nước</a:t>
            </a:r>
            <a:r>
              <a:rPr lang="en-US" sz="3600" b="1" i="1" dirty="0" smtClean="0">
                <a:solidFill>
                  <a:srgbClr val="FF0000"/>
                </a:solidFill>
              </a:rPr>
              <a:t> </a:t>
            </a:r>
            <a:r>
              <a:rPr lang="en-US" sz="3600" b="1" i="1" dirty="0" err="1" smtClean="0">
                <a:solidFill>
                  <a:srgbClr val="FF0000"/>
                </a:solidFill>
              </a:rPr>
              <a:t>vì</a:t>
            </a:r>
            <a:r>
              <a:rPr lang="en-US" sz="3600" b="1" i="1" dirty="0" smtClean="0">
                <a:solidFill>
                  <a:srgbClr val="FF0000"/>
                </a:solidFill>
              </a:rPr>
              <a:t> </a:t>
            </a:r>
            <a:r>
              <a:rPr lang="en-US" sz="3600" b="1" i="1" dirty="0" err="1" smtClean="0">
                <a:solidFill>
                  <a:srgbClr val="FF0000"/>
                </a:solidFill>
              </a:rPr>
              <a:t>vụ</a:t>
            </a:r>
            <a:r>
              <a:rPr lang="en-US" sz="3600" b="1" i="1" dirty="0" smtClean="0">
                <a:solidFill>
                  <a:srgbClr val="FF0000"/>
                </a:solidFill>
              </a:rPr>
              <a:t> </a:t>
            </a:r>
            <a:r>
              <a:rPr lang="en-US" sz="3600" b="1" i="1" dirty="0" err="1" smtClean="0">
                <a:solidFill>
                  <a:srgbClr val="FF0000"/>
                </a:solidFill>
              </a:rPr>
              <a:t>lợi</a:t>
            </a:r>
            <a:endParaRPr lang="en-US" sz="36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48" y="2388332"/>
            <a:ext cx="3430776" cy="3312368"/>
          </a:xfrm>
          <a:prstGeom prst="rect">
            <a:avLst/>
          </a:prstGeom>
        </p:spPr>
      </p:pic>
      <p:sp>
        <p:nvSpPr>
          <p:cNvPr id="9" name="Rounded Rectangle 8"/>
          <p:cNvSpPr/>
          <p:nvPr/>
        </p:nvSpPr>
        <p:spPr>
          <a:xfrm>
            <a:off x="4355976" y="2283728"/>
            <a:ext cx="4176464" cy="33123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err="1" smtClean="0">
                <a:solidFill>
                  <a:schemeClr val="tx1"/>
                </a:solidFill>
                <a:latin typeface="Arial" panose="020B0604020202020204" pitchFamily="34" charset="0"/>
                <a:cs typeface="Arial" panose="020B0604020202020204" pitchFamily="34" charset="0"/>
              </a:rPr>
              <a:t>Là</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hành</a:t>
            </a:r>
            <a:r>
              <a:rPr lang="en-US" sz="2400" i="1" dirty="0" smtClean="0">
                <a:solidFill>
                  <a:schemeClr val="tx1"/>
                </a:solidFill>
                <a:latin typeface="Arial" panose="020B0604020202020204" pitchFamily="34" charset="0"/>
                <a:cs typeface="Arial" panose="020B0604020202020204" pitchFamily="34" charset="0"/>
              </a:rPr>
              <a:t> vi </a:t>
            </a:r>
            <a:r>
              <a:rPr lang="en-US" sz="2400" i="1" dirty="0" err="1" smtClean="0">
                <a:solidFill>
                  <a:schemeClr val="tx1"/>
                </a:solidFill>
                <a:latin typeface="Arial" panose="020B0604020202020204" pitchFamily="34" charset="0"/>
                <a:cs typeface="Arial" panose="020B0604020202020204" pitchFamily="34" charset="0"/>
              </a:rPr>
              <a:t>của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người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có</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quyền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hạn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vì</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lợi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mà</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khai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thác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giá</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trị</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tài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sản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của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nhà</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nước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một</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cách</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trái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phép</a:t>
            </a:r>
            <a:endParaRPr lang="en-US" sz="2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2765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18</a:t>
            </a:fld>
            <a:endParaRPr lang="en-US"/>
          </a:p>
        </p:txBody>
      </p:sp>
      <p:sp>
        <p:nvSpPr>
          <p:cNvPr id="5" name="Title 4"/>
          <p:cNvSpPr>
            <a:spLocks noGrp="1"/>
          </p:cNvSpPr>
          <p:nvPr>
            <p:ph type="title"/>
          </p:nvPr>
        </p:nvSpPr>
        <p:spPr>
          <a:xfrm>
            <a:off x="323528" y="-2476"/>
            <a:ext cx="8064896" cy="695172"/>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650775" y="1024496"/>
            <a:ext cx="8169697" cy="892336"/>
          </a:xfrm>
        </p:spPr>
        <p:txBody>
          <a:bodyPr>
            <a:normAutofit/>
          </a:bodyPr>
          <a:lstStyle/>
          <a:p>
            <a:pPr marL="45720" indent="0" algn="ctr">
              <a:buNone/>
            </a:pPr>
            <a:r>
              <a:rPr lang="en-US" sz="3600" b="1" i="1" dirty="0" smtClean="0">
                <a:solidFill>
                  <a:srgbClr val="FF0000"/>
                </a:solidFill>
              </a:rPr>
              <a:t>10. </a:t>
            </a:r>
            <a:r>
              <a:rPr lang="en-US" sz="3600" b="1" i="1" dirty="0" err="1" smtClean="0">
                <a:solidFill>
                  <a:srgbClr val="FF0000"/>
                </a:solidFill>
              </a:rPr>
              <a:t>Nhũng</a:t>
            </a:r>
            <a:r>
              <a:rPr lang="en-US" sz="3600" b="1" i="1" dirty="0" smtClean="0">
                <a:solidFill>
                  <a:srgbClr val="FF0000"/>
                </a:solidFill>
              </a:rPr>
              <a:t> </a:t>
            </a:r>
            <a:r>
              <a:rPr lang="en-US" sz="3600" b="1" i="1" dirty="0" err="1" smtClean="0">
                <a:solidFill>
                  <a:srgbClr val="FF0000"/>
                </a:solidFill>
              </a:rPr>
              <a:t>nhiễu</a:t>
            </a:r>
            <a:r>
              <a:rPr lang="en-US" sz="3600" b="1" i="1" dirty="0" smtClean="0">
                <a:solidFill>
                  <a:srgbClr val="FF0000"/>
                </a:solidFill>
              </a:rPr>
              <a:t> </a:t>
            </a:r>
            <a:r>
              <a:rPr lang="en-US" sz="3600" b="1" i="1" dirty="0" err="1" smtClean="0">
                <a:solidFill>
                  <a:srgbClr val="FF0000"/>
                </a:solidFill>
              </a:rPr>
              <a:t>vì</a:t>
            </a:r>
            <a:r>
              <a:rPr lang="en-US" sz="3600" b="1" i="1" dirty="0" smtClean="0">
                <a:solidFill>
                  <a:srgbClr val="FF0000"/>
                </a:solidFill>
              </a:rPr>
              <a:t> </a:t>
            </a:r>
            <a:r>
              <a:rPr lang="en-US" sz="3600" b="1" i="1" dirty="0" err="1" smtClean="0">
                <a:solidFill>
                  <a:srgbClr val="FF0000"/>
                </a:solidFill>
              </a:rPr>
              <a:t>vụ</a:t>
            </a:r>
            <a:r>
              <a:rPr lang="en-US" sz="3600" b="1" i="1" dirty="0" smtClean="0">
                <a:solidFill>
                  <a:srgbClr val="FF0000"/>
                </a:solidFill>
              </a:rPr>
              <a:t> </a:t>
            </a:r>
            <a:r>
              <a:rPr lang="en-US" sz="3600" b="1" i="1" dirty="0" err="1" smtClean="0">
                <a:solidFill>
                  <a:srgbClr val="FF0000"/>
                </a:solidFill>
              </a:rPr>
              <a:t>lợi</a:t>
            </a:r>
            <a:r>
              <a:rPr lang="en-US" sz="2800" b="1" i="1" dirty="0" smtClean="0">
                <a:solidFill>
                  <a:srgbClr val="FF0000"/>
                </a:solidFill>
              </a:rPr>
              <a:t> </a:t>
            </a:r>
            <a:endParaRPr lang="en-US" sz="36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31" y="2033039"/>
            <a:ext cx="3430776" cy="3556631"/>
          </a:xfrm>
          <a:prstGeom prst="rect">
            <a:avLst/>
          </a:prstGeom>
        </p:spPr>
      </p:pic>
      <p:sp>
        <p:nvSpPr>
          <p:cNvPr id="9" name="Rounded Rectangle 8"/>
          <p:cNvSpPr/>
          <p:nvPr/>
        </p:nvSpPr>
        <p:spPr>
          <a:xfrm>
            <a:off x="4427984" y="2248632"/>
            <a:ext cx="4176464" cy="33123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err="1" smtClean="0">
                <a:solidFill>
                  <a:schemeClr val="tx1"/>
                </a:solidFill>
                <a:latin typeface="Arial" panose="020B0604020202020204" pitchFamily="34" charset="0"/>
                <a:cs typeface="Arial" panose="020B0604020202020204" pitchFamily="34" charset="0"/>
              </a:rPr>
              <a:t>Là</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hành</a:t>
            </a:r>
            <a:r>
              <a:rPr lang="en-US" sz="2400" i="1" dirty="0" smtClean="0">
                <a:solidFill>
                  <a:schemeClr val="tx1"/>
                </a:solidFill>
                <a:latin typeface="Arial" panose="020B0604020202020204" pitchFamily="34" charset="0"/>
                <a:cs typeface="Arial" panose="020B0604020202020204" pitchFamily="34" charset="0"/>
              </a:rPr>
              <a:t> vi </a:t>
            </a:r>
            <a:r>
              <a:rPr lang="en-US" sz="2400" i="1" dirty="0" err="1" smtClean="0">
                <a:solidFill>
                  <a:schemeClr val="tx1"/>
                </a:solidFill>
                <a:latin typeface="Arial" panose="020B0604020202020204" pitchFamily="34" charset="0"/>
                <a:cs typeface="Arial" panose="020B0604020202020204" pitchFamily="34" charset="0"/>
              </a:rPr>
              <a:t>của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người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có</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quyền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hạn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gây</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khó</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khăn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yêu</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sách</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đòi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hỏi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về</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tiền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bạc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của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cải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đối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với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người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khác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trong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quan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hệ</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công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tác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của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mình</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nhằm</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hưởng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lợi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bất</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chính</a:t>
            </a:r>
            <a:endParaRPr lang="en-US" sz="2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3047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19</a:t>
            </a:fld>
            <a:endParaRPr lang="en-US"/>
          </a:p>
        </p:txBody>
      </p:sp>
      <p:sp>
        <p:nvSpPr>
          <p:cNvPr id="5" name="Title 4"/>
          <p:cNvSpPr>
            <a:spLocks noGrp="1"/>
          </p:cNvSpPr>
          <p:nvPr>
            <p:ph type="title"/>
          </p:nvPr>
        </p:nvSpPr>
        <p:spPr>
          <a:xfrm>
            <a:off x="323528" y="-2476"/>
            <a:ext cx="8064896" cy="695172"/>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650775" y="1024496"/>
            <a:ext cx="8169697" cy="892336"/>
          </a:xfrm>
        </p:spPr>
        <p:txBody>
          <a:bodyPr>
            <a:normAutofit fontScale="85000" lnSpcReduction="20000"/>
          </a:bodyPr>
          <a:lstStyle/>
          <a:p>
            <a:pPr marL="45720" indent="0" algn="ctr">
              <a:buNone/>
            </a:pPr>
            <a:r>
              <a:rPr lang="en-US" sz="3600" b="1" i="1" dirty="0" smtClean="0">
                <a:solidFill>
                  <a:srgbClr val="FF0000"/>
                </a:solidFill>
              </a:rPr>
              <a:t>11. </a:t>
            </a:r>
            <a:r>
              <a:rPr lang="en-US" sz="3600" b="1" i="1" dirty="0" err="1" smtClean="0">
                <a:solidFill>
                  <a:srgbClr val="FF0000"/>
                </a:solidFill>
              </a:rPr>
              <a:t>Không</a:t>
            </a:r>
            <a:r>
              <a:rPr lang="en-US" sz="3600" b="1" i="1" dirty="0" smtClean="0">
                <a:solidFill>
                  <a:srgbClr val="FF0000"/>
                </a:solidFill>
              </a:rPr>
              <a:t> </a:t>
            </a:r>
            <a:r>
              <a:rPr lang="en-US" sz="3600" b="1" i="1" dirty="0" err="1" smtClean="0">
                <a:solidFill>
                  <a:srgbClr val="FF0000"/>
                </a:solidFill>
              </a:rPr>
              <a:t>thực</a:t>
            </a:r>
            <a:r>
              <a:rPr lang="en-US" sz="3600" b="1" i="1" dirty="0" smtClean="0">
                <a:solidFill>
                  <a:srgbClr val="FF0000"/>
                </a:solidFill>
              </a:rPr>
              <a:t> </a:t>
            </a:r>
            <a:r>
              <a:rPr lang="en-US" sz="3600" b="1" i="1" dirty="0" err="1" smtClean="0">
                <a:solidFill>
                  <a:srgbClr val="FF0000"/>
                </a:solidFill>
              </a:rPr>
              <a:t>hiện</a:t>
            </a:r>
            <a:r>
              <a:rPr lang="en-US" sz="3600" b="1" i="1" dirty="0" smtClean="0">
                <a:solidFill>
                  <a:srgbClr val="FF0000"/>
                </a:solidFill>
              </a:rPr>
              <a:t> </a:t>
            </a:r>
            <a:r>
              <a:rPr lang="en-US" sz="3600" b="1" i="1" dirty="0" err="1" smtClean="0">
                <a:solidFill>
                  <a:srgbClr val="FF0000"/>
                </a:solidFill>
              </a:rPr>
              <a:t>nhiệm</a:t>
            </a:r>
            <a:r>
              <a:rPr lang="en-US" sz="3600" b="1" i="1" dirty="0" smtClean="0">
                <a:solidFill>
                  <a:srgbClr val="FF0000"/>
                </a:solidFill>
              </a:rPr>
              <a:t> </a:t>
            </a:r>
            <a:r>
              <a:rPr lang="en-US" sz="3600" b="1" i="1" dirty="0" err="1" smtClean="0">
                <a:solidFill>
                  <a:srgbClr val="FF0000"/>
                </a:solidFill>
              </a:rPr>
              <a:t>vụ</a:t>
            </a:r>
            <a:r>
              <a:rPr lang="en-US" sz="3600" b="1" i="1" dirty="0" smtClean="0">
                <a:solidFill>
                  <a:srgbClr val="FF0000"/>
                </a:solidFill>
              </a:rPr>
              <a:t>, </a:t>
            </a:r>
            <a:r>
              <a:rPr lang="en-US" sz="3600" b="1" i="1" dirty="0" err="1" smtClean="0">
                <a:solidFill>
                  <a:srgbClr val="FF0000"/>
                </a:solidFill>
              </a:rPr>
              <a:t>công</a:t>
            </a:r>
            <a:r>
              <a:rPr lang="en-US" sz="3600" b="1" i="1" dirty="0" smtClean="0">
                <a:solidFill>
                  <a:srgbClr val="FF0000"/>
                </a:solidFill>
              </a:rPr>
              <a:t> </a:t>
            </a:r>
            <a:r>
              <a:rPr lang="en-US" sz="3600" b="1" i="1" dirty="0" err="1" smtClean="0">
                <a:solidFill>
                  <a:srgbClr val="FF0000"/>
                </a:solidFill>
              </a:rPr>
              <a:t>vụ</a:t>
            </a:r>
            <a:r>
              <a:rPr lang="en-US" sz="3600" b="1" i="1" dirty="0" smtClean="0">
                <a:solidFill>
                  <a:srgbClr val="FF0000"/>
                </a:solidFill>
              </a:rPr>
              <a:t> </a:t>
            </a:r>
            <a:r>
              <a:rPr lang="en-US" sz="3600" b="1" i="1" dirty="0" err="1" smtClean="0">
                <a:solidFill>
                  <a:srgbClr val="FF0000"/>
                </a:solidFill>
              </a:rPr>
              <a:t>vì</a:t>
            </a:r>
            <a:r>
              <a:rPr lang="en-US" sz="3600" b="1" i="1" dirty="0" smtClean="0">
                <a:solidFill>
                  <a:srgbClr val="FF0000"/>
                </a:solidFill>
              </a:rPr>
              <a:t> </a:t>
            </a:r>
            <a:r>
              <a:rPr lang="en-US" sz="3600" b="1" i="1" dirty="0" err="1" smtClean="0">
                <a:solidFill>
                  <a:srgbClr val="FF0000"/>
                </a:solidFill>
              </a:rPr>
              <a:t>vụ</a:t>
            </a:r>
            <a:r>
              <a:rPr lang="en-US" sz="3600" b="1" i="1" dirty="0" smtClean="0">
                <a:solidFill>
                  <a:srgbClr val="FF0000"/>
                </a:solidFill>
              </a:rPr>
              <a:t> </a:t>
            </a:r>
            <a:r>
              <a:rPr lang="en-US" sz="3600" b="1" i="1" dirty="0" err="1" smtClean="0">
                <a:solidFill>
                  <a:srgbClr val="FF0000"/>
                </a:solidFill>
              </a:rPr>
              <a:t>lợi</a:t>
            </a:r>
            <a:endParaRPr lang="en-US" sz="36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248632"/>
            <a:ext cx="3430776" cy="3312367"/>
          </a:xfrm>
          <a:prstGeom prst="rect">
            <a:avLst/>
          </a:prstGeom>
        </p:spPr>
      </p:pic>
      <p:sp>
        <p:nvSpPr>
          <p:cNvPr id="9" name="Rounded Rectangle 8"/>
          <p:cNvSpPr/>
          <p:nvPr/>
        </p:nvSpPr>
        <p:spPr>
          <a:xfrm>
            <a:off x="4427984" y="2248632"/>
            <a:ext cx="4176464" cy="33123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err="1" smtClean="0">
                <a:solidFill>
                  <a:schemeClr val="tx1"/>
                </a:solidFill>
                <a:latin typeface="Arial" panose="020B0604020202020204" pitchFamily="34" charset="0"/>
                <a:cs typeface="Arial" panose="020B0604020202020204" pitchFamily="34" charset="0"/>
              </a:rPr>
              <a:t>Là</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hành</a:t>
            </a:r>
            <a:r>
              <a:rPr lang="en-US" sz="2400" i="1" dirty="0" smtClean="0">
                <a:solidFill>
                  <a:schemeClr val="tx1"/>
                </a:solidFill>
                <a:latin typeface="Arial" panose="020B0604020202020204" pitchFamily="34" charset="0"/>
                <a:cs typeface="Arial" panose="020B0604020202020204" pitchFamily="34" charset="0"/>
              </a:rPr>
              <a:t> vi </a:t>
            </a:r>
            <a:r>
              <a:rPr lang="en-US" sz="2400" i="1" dirty="0" err="1" smtClean="0">
                <a:solidFill>
                  <a:schemeClr val="tx1"/>
                </a:solidFill>
                <a:latin typeface="Arial" panose="020B0604020202020204" pitchFamily="34" charset="0"/>
                <a:cs typeface="Arial" panose="020B0604020202020204" pitchFamily="34" charset="0"/>
              </a:rPr>
              <a:t>của</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người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có</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chức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quyền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hạn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vì</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lợi</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mà</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không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thực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hiện</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nhiệm</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công</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vụ</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được</a:t>
            </a:r>
            <a:r>
              <a:rPr lang="en-US" sz="2400" i="1" dirty="0" smtClean="0">
                <a:solidFill>
                  <a:schemeClr val="tx1"/>
                </a:solidFill>
                <a:latin typeface="Arial" panose="020B0604020202020204" pitchFamily="34" charset="0"/>
                <a:cs typeface="Arial" panose="020B0604020202020204" pitchFamily="34" charset="0"/>
              </a:rPr>
              <a:t> </a:t>
            </a:r>
            <a:r>
              <a:rPr lang="en-US" sz="2400" i="1" dirty="0" err="1" smtClean="0">
                <a:solidFill>
                  <a:schemeClr val="tx1"/>
                </a:solidFill>
                <a:latin typeface="Arial" panose="020B0604020202020204" pitchFamily="34" charset="0"/>
                <a:cs typeface="Arial" panose="020B0604020202020204" pitchFamily="34" charset="0"/>
              </a:rPr>
              <a:t>giao</a:t>
            </a:r>
            <a:endParaRPr lang="en-US" sz="2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686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14843" y="6354762"/>
            <a:ext cx="2514600" cy="365125"/>
          </a:xfrm>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a:xfrm>
            <a:off x="395536" y="6492875"/>
            <a:ext cx="3352801" cy="365125"/>
          </a:xfrm>
        </p:spPr>
        <p:txBody>
          <a:bodyPr/>
          <a:lstStyle/>
          <a:p>
            <a:r>
              <a:rPr lang="en-US" dirty="0" err="1" smtClean="0"/>
              <a:t>Bài</a:t>
            </a:r>
            <a:r>
              <a:rPr lang="en-US" dirty="0" smtClean="0"/>
              <a:t> </a:t>
            </a:r>
            <a:r>
              <a:rPr lang="en-US" dirty="0" err="1" smtClean="0"/>
              <a:t>giảng</a:t>
            </a:r>
            <a:r>
              <a:rPr lang="en-US" dirty="0" smtClean="0"/>
              <a:t> </a:t>
            </a:r>
            <a:r>
              <a:rPr lang="en-US" dirty="0" err="1" smtClean="0"/>
              <a:t>Pháp</a:t>
            </a:r>
            <a:r>
              <a:rPr lang="en-US" dirty="0" smtClean="0"/>
              <a:t> </a:t>
            </a:r>
            <a:r>
              <a:rPr lang="en-US" dirty="0" err="1" smtClean="0"/>
              <a:t>luật</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tham</a:t>
            </a:r>
            <a:r>
              <a:rPr lang="en-US" dirty="0" smtClean="0"/>
              <a:t> </a:t>
            </a:r>
            <a:r>
              <a:rPr lang="en-US" dirty="0" err="1" smtClean="0"/>
              <a:t>nhũng</a:t>
            </a:r>
            <a:endParaRPr lang="en-US" dirty="0"/>
          </a:p>
        </p:txBody>
      </p:sp>
      <p:sp>
        <p:nvSpPr>
          <p:cNvPr id="5" name="Title 4"/>
          <p:cNvSpPr>
            <a:spLocks noGrp="1"/>
          </p:cNvSpPr>
          <p:nvPr>
            <p:ph type="title"/>
          </p:nvPr>
        </p:nvSpPr>
        <p:spPr>
          <a:xfrm>
            <a:off x="1259632" y="24272"/>
            <a:ext cx="6552728" cy="864096"/>
          </a:xfrm>
        </p:spPr>
        <p:txBody>
          <a:bodyPr/>
          <a:lstStyle/>
          <a:p>
            <a:pPr algn="ctr"/>
            <a:r>
              <a:rPr lang="en-US" dirty="0" smtClean="0"/>
              <a:t>MỤC TIÊU HỌC TẬP</a:t>
            </a:r>
            <a:endParaRPr lang="en-US" dirty="0"/>
          </a:p>
        </p:txBody>
      </p:sp>
      <p:sp>
        <p:nvSpPr>
          <p:cNvPr id="8" name="Rounded Rectangle 7"/>
          <p:cNvSpPr/>
          <p:nvPr/>
        </p:nvSpPr>
        <p:spPr>
          <a:xfrm>
            <a:off x="323527" y="916064"/>
            <a:ext cx="2880321"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rPr>
              <a:t>KIẾN THỨC</a:t>
            </a:r>
            <a:endParaRPr lang="en-US" sz="2400" b="1" dirty="0">
              <a:latin typeface="Arial" panose="020B0604020202020204" pitchFamily="34" charset="0"/>
            </a:endParaRPr>
          </a:p>
        </p:txBody>
      </p:sp>
      <p:sp>
        <p:nvSpPr>
          <p:cNvPr id="10" name="Rectangle 9"/>
          <p:cNvSpPr/>
          <p:nvPr/>
        </p:nvSpPr>
        <p:spPr>
          <a:xfrm>
            <a:off x="323528" y="1406209"/>
            <a:ext cx="2880320" cy="5191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bg2">
                    <a:lumMod val="10000"/>
                  </a:schemeClr>
                </a:solidFill>
                <a:latin typeface="Arial" panose="020B0604020202020204" pitchFamily="34" charset="0"/>
              </a:rPr>
              <a:t>1. </a:t>
            </a:r>
            <a:r>
              <a:rPr lang="en-US" sz="2600" dirty="0" err="1" smtClean="0">
                <a:solidFill>
                  <a:schemeClr val="bg2">
                    <a:lumMod val="10000"/>
                  </a:schemeClr>
                </a:solidFill>
                <a:latin typeface="Arial" panose="020B0604020202020204" pitchFamily="34" charset="0"/>
              </a:rPr>
              <a:t>Trình</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bày</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được</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một</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số</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nội</a:t>
            </a:r>
            <a:r>
              <a:rPr lang="en-US" sz="2600" dirty="0" smtClean="0">
                <a:solidFill>
                  <a:schemeClr val="bg2">
                    <a:lumMod val="10000"/>
                  </a:schemeClr>
                </a:solidFill>
                <a:latin typeface="Arial" panose="020B0604020202020204" pitchFamily="34" charset="0"/>
              </a:rPr>
              <a:t> dung </a:t>
            </a:r>
            <a:r>
              <a:rPr lang="en-US" sz="2600" dirty="0" err="1" smtClean="0">
                <a:solidFill>
                  <a:schemeClr val="bg2">
                    <a:lumMod val="10000"/>
                  </a:schemeClr>
                </a:solidFill>
                <a:latin typeface="Arial" panose="020B0604020202020204" pitchFamily="34" charset="0"/>
              </a:rPr>
              <a:t>về</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phòng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chống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tham</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nhũng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và</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các</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điểm</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chính</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của</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Luật</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Phòng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chống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tham</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nhũng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quyền</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nghĩa</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vụ</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và</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trách</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nhiệm</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của</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công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dân</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trong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công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tác</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phòng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chống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tham</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nhũng</a:t>
            </a:r>
            <a:r>
              <a:rPr lang="en-US" sz="2600" dirty="0" smtClean="0">
                <a:solidFill>
                  <a:schemeClr val="bg2">
                    <a:lumMod val="10000"/>
                  </a:schemeClr>
                </a:solidFill>
                <a:latin typeface="Arial" panose="020B0604020202020204" pitchFamily="34" charset="0"/>
              </a:rPr>
              <a:t>.</a:t>
            </a:r>
            <a:endParaRPr lang="en-US" sz="2600" dirty="0">
              <a:solidFill>
                <a:schemeClr val="bg2">
                  <a:lumMod val="10000"/>
                </a:schemeClr>
              </a:solidFill>
              <a:latin typeface="Arial" panose="020B0604020202020204" pitchFamily="34" charset="0"/>
            </a:endParaRPr>
          </a:p>
        </p:txBody>
      </p:sp>
      <p:sp>
        <p:nvSpPr>
          <p:cNvPr id="11" name="Rounded Rectangle 10"/>
          <p:cNvSpPr/>
          <p:nvPr/>
        </p:nvSpPr>
        <p:spPr>
          <a:xfrm>
            <a:off x="3476452" y="931882"/>
            <a:ext cx="26232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rPr>
              <a:t>KỸ NĂNG</a:t>
            </a:r>
            <a:endParaRPr lang="en-US" sz="2400" b="1" dirty="0">
              <a:latin typeface="Arial" panose="020B0604020202020204" pitchFamily="34" charset="0"/>
            </a:endParaRPr>
          </a:p>
        </p:txBody>
      </p:sp>
      <p:sp>
        <p:nvSpPr>
          <p:cNvPr id="12" name="Rectangle 11"/>
          <p:cNvSpPr/>
          <p:nvPr/>
        </p:nvSpPr>
        <p:spPr>
          <a:xfrm>
            <a:off x="3412511" y="1415788"/>
            <a:ext cx="2798996" cy="51815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smtClean="0">
                <a:solidFill>
                  <a:schemeClr val="bg2">
                    <a:lumMod val="10000"/>
                  </a:schemeClr>
                </a:solidFill>
                <a:latin typeface="Arial" panose="020B0604020202020204" pitchFamily="34" charset="0"/>
              </a:rPr>
              <a:t>2. </a:t>
            </a:r>
            <a:r>
              <a:rPr lang="en-US" sz="2600" dirty="0" err="1" smtClean="0">
                <a:solidFill>
                  <a:schemeClr val="bg2">
                    <a:lumMod val="10000"/>
                  </a:schemeClr>
                </a:solidFill>
                <a:latin typeface="Arial" panose="020B0604020202020204" pitchFamily="34" charset="0"/>
              </a:rPr>
              <a:t>Vận</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dụng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được</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những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kiến</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thức</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cơ</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bản</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về</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pháp</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luật</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phòng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chống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tham</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nhũng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trong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thực</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tiễn</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và</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nâng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cao</a:t>
            </a:r>
            <a:r>
              <a:rPr lang="en-US" sz="2600" dirty="0" smtClean="0">
                <a:solidFill>
                  <a:schemeClr val="bg2">
                    <a:lumMod val="10000"/>
                  </a:schemeClr>
                </a:solidFill>
                <a:latin typeface="Arial" panose="020B0604020202020204" pitchFamily="34" charset="0"/>
              </a:rPr>
              <a:t> ý </a:t>
            </a:r>
            <a:r>
              <a:rPr lang="en-US" sz="2600" dirty="0" err="1" smtClean="0">
                <a:solidFill>
                  <a:schemeClr val="bg2">
                    <a:lumMod val="10000"/>
                  </a:schemeClr>
                </a:solidFill>
                <a:latin typeface="Arial" panose="020B0604020202020204" pitchFamily="34" charset="0"/>
              </a:rPr>
              <a:t>thức</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tìm</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hiểu</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hệ</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thống</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pháp</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luật</a:t>
            </a:r>
            <a:r>
              <a:rPr lang="en-US" sz="2600" dirty="0" smtClean="0">
                <a:solidFill>
                  <a:schemeClr val="bg2">
                    <a:lumMod val="10000"/>
                  </a:schemeClr>
                </a:solidFill>
                <a:latin typeface="Arial" panose="020B0604020202020204" pitchFamily="34" charset="0"/>
              </a:rPr>
              <a:t> </a:t>
            </a:r>
            <a:r>
              <a:rPr lang="en-US" sz="2600" dirty="0" err="1" smtClean="0">
                <a:solidFill>
                  <a:schemeClr val="bg2">
                    <a:lumMod val="10000"/>
                  </a:schemeClr>
                </a:solidFill>
                <a:latin typeface="Arial" panose="020B0604020202020204" pitchFamily="34" charset="0"/>
              </a:rPr>
              <a:t>Việt</a:t>
            </a:r>
            <a:r>
              <a:rPr lang="en-US" sz="2600" dirty="0" smtClean="0">
                <a:solidFill>
                  <a:schemeClr val="bg2">
                    <a:lumMod val="10000"/>
                  </a:schemeClr>
                </a:solidFill>
                <a:latin typeface="Arial" panose="020B0604020202020204" pitchFamily="34" charset="0"/>
              </a:rPr>
              <a:t> Nam.</a:t>
            </a:r>
          </a:p>
          <a:p>
            <a:pPr algn="just"/>
            <a:endParaRPr lang="en-US" sz="2600" dirty="0">
              <a:solidFill>
                <a:schemeClr val="bg2">
                  <a:lumMod val="10000"/>
                </a:schemeClr>
              </a:solidFill>
              <a:latin typeface="Arial" panose="020B0604020202020204" pitchFamily="34" charset="0"/>
            </a:endParaRPr>
          </a:p>
          <a:p>
            <a:pPr algn="just"/>
            <a:endParaRPr lang="en-US" sz="2600" dirty="0" smtClean="0">
              <a:solidFill>
                <a:schemeClr val="bg2">
                  <a:lumMod val="10000"/>
                </a:schemeClr>
              </a:solidFill>
              <a:latin typeface="Arial" panose="020B0604020202020204" pitchFamily="34" charset="0"/>
            </a:endParaRPr>
          </a:p>
          <a:p>
            <a:pPr algn="just"/>
            <a:endParaRPr lang="en-US" sz="2600" dirty="0">
              <a:solidFill>
                <a:schemeClr val="bg2">
                  <a:lumMod val="10000"/>
                </a:schemeClr>
              </a:solidFill>
              <a:latin typeface="Arial" panose="020B0604020202020204" pitchFamily="34" charset="0"/>
            </a:endParaRPr>
          </a:p>
        </p:txBody>
      </p:sp>
      <p:sp>
        <p:nvSpPr>
          <p:cNvPr id="13" name="Rounded Rectangle 12"/>
          <p:cNvSpPr/>
          <p:nvPr/>
        </p:nvSpPr>
        <p:spPr>
          <a:xfrm>
            <a:off x="6420169" y="916064"/>
            <a:ext cx="2609274" cy="510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rPr>
              <a:t>NĂNG LỰC TỰ CHỦ VÀ CHỊU TRÁCH NHIỆM</a:t>
            </a:r>
            <a:endParaRPr lang="en-US" sz="1600" b="1" dirty="0">
              <a:latin typeface="Arial" panose="020B0604020202020204" pitchFamily="34" charset="0"/>
            </a:endParaRPr>
          </a:p>
        </p:txBody>
      </p:sp>
      <p:sp>
        <p:nvSpPr>
          <p:cNvPr id="14" name="Rectangle 13"/>
          <p:cNvSpPr/>
          <p:nvPr/>
        </p:nvSpPr>
        <p:spPr>
          <a:xfrm>
            <a:off x="6372200" y="1454709"/>
            <a:ext cx="2657243" cy="5142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dirty="0" smtClean="0">
              <a:solidFill>
                <a:schemeClr val="bg2">
                  <a:lumMod val="10000"/>
                </a:schemeClr>
              </a:solidFill>
              <a:latin typeface="Arial" panose="020B0604020202020204" pitchFamily="34" charset="0"/>
            </a:endParaRPr>
          </a:p>
          <a:p>
            <a:pPr algn="just"/>
            <a:endParaRPr lang="en-US" sz="2200" dirty="0">
              <a:solidFill>
                <a:schemeClr val="bg2">
                  <a:lumMod val="10000"/>
                </a:schemeClr>
              </a:solidFill>
              <a:latin typeface="Arial" panose="020B0604020202020204" pitchFamily="34" charset="0"/>
            </a:endParaRPr>
          </a:p>
          <a:p>
            <a:pPr algn="just"/>
            <a:endParaRPr lang="en-US" sz="2200" dirty="0" smtClean="0">
              <a:solidFill>
                <a:schemeClr val="bg2">
                  <a:lumMod val="10000"/>
                </a:schemeClr>
              </a:solidFill>
              <a:latin typeface="Arial" panose="020B0604020202020204" pitchFamily="34" charset="0"/>
            </a:endParaRPr>
          </a:p>
          <a:p>
            <a:pPr algn="just"/>
            <a:endParaRPr lang="en-US" sz="2200" dirty="0">
              <a:solidFill>
                <a:schemeClr val="bg2">
                  <a:lumMod val="10000"/>
                </a:schemeClr>
              </a:solidFill>
              <a:latin typeface="Arial" panose="020B0604020202020204" pitchFamily="34" charset="0"/>
            </a:endParaRPr>
          </a:p>
          <a:p>
            <a:pPr algn="just"/>
            <a:endParaRPr lang="en-US" sz="2200" dirty="0" smtClean="0">
              <a:solidFill>
                <a:schemeClr val="bg2">
                  <a:lumMod val="10000"/>
                </a:schemeClr>
              </a:solidFill>
              <a:latin typeface="Arial" panose="020B0604020202020204" pitchFamily="34" charset="0"/>
            </a:endParaRPr>
          </a:p>
          <a:p>
            <a:pPr algn="just"/>
            <a:r>
              <a:rPr lang="en-US" sz="2100" dirty="0" smtClean="0">
                <a:solidFill>
                  <a:schemeClr val="bg2">
                    <a:lumMod val="10000"/>
                  </a:schemeClr>
                </a:solidFill>
                <a:latin typeface="Arial" panose="020B0604020202020204" pitchFamily="34" charset="0"/>
              </a:rPr>
              <a:t>3. </a:t>
            </a:r>
            <a:r>
              <a:rPr lang="en-US" sz="2100" dirty="0" err="1" smtClean="0">
                <a:solidFill>
                  <a:schemeClr val="bg2">
                    <a:lumMod val="10000"/>
                  </a:schemeClr>
                </a:solidFill>
                <a:latin typeface="Arial" panose="020B0604020202020204" pitchFamily="34" charset="0"/>
              </a:rPr>
              <a:t>Thể</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hiện</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thái</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độ</a:t>
            </a:r>
            <a:r>
              <a:rPr lang="en-US" sz="2100" dirty="0" smtClean="0">
                <a:solidFill>
                  <a:schemeClr val="bg2">
                    <a:lumMod val="10000"/>
                  </a:schemeClr>
                </a:solidFill>
                <a:latin typeface="Arial" panose="020B0604020202020204" pitchFamily="34" charset="0"/>
              </a:rPr>
              <a:t> tin </a:t>
            </a:r>
            <a:r>
              <a:rPr lang="en-US" sz="2100" dirty="0" err="1" smtClean="0">
                <a:solidFill>
                  <a:schemeClr val="bg2">
                    <a:lumMod val="10000"/>
                  </a:schemeClr>
                </a:solidFill>
                <a:latin typeface="Arial" panose="020B0604020202020204" pitchFamily="34" charset="0"/>
              </a:rPr>
              <a:t>tưởng</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vào</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Nhà</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nước</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xây</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dựng</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hoàn</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thiện</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luật</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Phòng</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chống</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tham</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nhũng</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của</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nhà</a:t>
            </a:r>
            <a:r>
              <a:rPr lang="en-US" sz="2100" dirty="0" smtClean="0">
                <a:solidFill>
                  <a:schemeClr val="bg2">
                    <a:lumMod val="10000"/>
                  </a:schemeClr>
                </a:solidFill>
                <a:latin typeface="Arial" panose="020B0604020202020204" pitchFamily="34" charset="0"/>
              </a:rPr>
              <a:t> </a:t>
            </a:r>
            <a:r>
              <a:rPr lang="en-US" sz="2100" dirty="0" err="1" smtClean="0">
                <a:solidFill>
                  <a:schemeClr val="bg2">
                    <a:lumMod val="10000"/>
                  </a:schemeClr>
                </a:solidFill>
                <a:latin typeface="Arial" panose="020B0604020202020204" pitchFamily="34" charset="0"/>
              </a:rPr>
              <a:t>nước</a:t>
            </a:r>
            <a:r>
              <a:rPr lang="en-US" sz="2100" dirty="0" smtClean="0">
                <a:solidFill>
                  <a:schemeClr val="bg2">
                    <a:lumMod val="10000"/>
                  </a:schemeClr>
                </a:solidFill>
                <a:latin typeface="Arial" panose="020B0604020202020204" pitchFamily="34" charset="0"/>
              </a:rPr>
              <a:t> CHXHCN </a:t>
            </a:r>
            <a:r>
              <a:rPr lang="en-US" sz="2100" dirty="0" err="1" smtClean="0">
                <a:solidFill>
                  <a:schemeClr val="bg2">
                    <a:lumMod val="10000"/>
                  </a:schemeClr>
                </a:solidFill>
                <a:latin typeface="Arial" panose="020B0604020202020204" pitchFamily="34" charset="0"/>
              </a:rPr>
              <a:t>Việt</a:t>
            </a:r>
            <a:r>
              <a:rPr lang="en-US" sz="2100" dirty="0" smtClean="0">
                <a:solidFill>
                  <a:schemeClr val="bg2">
                    <a:lumMod val="10000"/>
                  </a:schemeClr>
                </a:solidFill>
                <a:latin typeface="Arial" panose="020B0604020202020204" pitchFamily="34" charset="0"/>
              </a:rPr>
              <a:t> Nam.</a:t>
            </a:r>
          </a:p>
          <a:p>
            <a:pPr algn="just"/>
            <a:r>
              <a:rPr lang="en-US" sz="2100" dirty="0" smtClean="0">
                <a:solidFill>
                  <a:schemeClr val="bg2">
                    <a:lumMod val="10000"/>
                  </a:schemeClr>
                </a:solidFill>
                <a:latin typeface="Arial" panose="020B0604020202020204" pitchFamily="34" charset="0"/>
              </a:rPr>
              <a:t>4. </a:t>
            </a:r>
            <a:r>
              <a:rPr lang="da-DK" sz="2100" dirty="0" smtClean="0">
                <a:solidFill>
                  <a:schemeClr val="tx1"/>
                </a:solidFill>
                <a:latin typeface="Arial" panose="020B0604020202020204" pitchFamily="34" charset="0"/>
                <a:cs typeface="Arial" panose="020B0604020202020204" pitchFamily="34" charset="0"/>
              </a:rPr>
              <a:t>Thể </a:t>
            </a:r>
            <a:r>
              <a:rPr lang="da-DK" sz="2100" dirty="0">
                <a:solidFill>
                  <a:schemeClr val="tx1"/>
                </a:solidFill>
                <a:latin typeface="Arial" panose="020B0604020202020204" pitchFamily="34" charset="0"/>
                <a:cs typeface="Arial" panose="020B0604020202020204" pitchFamily="34" charset="0"/>
              </a:rPr>
              <a:t>hiện được tính tích cực, khả năng hợp tác hiệu quả với các thành viên trong nhóm học tập. Sử dụng tốt công nghệ thông tin để giải quyết bài tập.</a:t>
            </a:r>
            <a:endParaRPr lang="en-US" sz="2100" dirty="0">
              <a:solidFill>
                <a:schemeClr val="tx1"/>
              </a:solidFill>
              <a:latin typeface="Arial" panose="020B0604020202020204" pitchFamily="34" charset="0"/>
              <a:cs typeface="Arial" panose="020B0604020202020204" pitchFamily="34" charset="0"/>
            </a:endParaRPr>
          </a:p>
          <a:p>
            <a:pPr algn="just"/>
            <a:endParaRPr lang="en-US" sz="2600" dirty="0" smtClean="0">
              <a:solidFill>
                <a:schemeClr val="bg2">
                  <a:lumMod val="10000"/>
                </a:schemeClr>
              </a:solidFill>
              <a:latin typeface="Arial" panose="020B0604020202020204" pitchFamily="34" charset="0"/>
            </a:endParaRPr>
          </a:p>
          <a:p>
            <a:pPr algn="just"/>
            <a:endParaRPr lang="en-US" sz="2600" dirty="0">
              <a:solidFill>
                <a:schemeClr val="bg2">
                  <a:lumMod val="10000"/>
                </a:schemeClr>
              </a:solidFill>
              <a:latin typeface="Arial" panose="020B0604020202020204" pitchFamily="34" charset="0"/>
            </a:endParaRPr>
          </a:p>
          <a:p>
            <a:pPr algn="just"/>
            <a:endParaRPr lang="en-US" sz="2600" dirty="0" smtClean="0">
              <a:solidFill>
                <a:schemeClr val="bg2">
                  <a:lumMod val="10000"/>
                </a:schemeClr>
              </a:solidFill>
              <a:latin typeface="Arial" panose="020B0604020202020204" pitchFamily="34" charset="0"/>
            </a:endParaRPr>
          </a:p>
          <a:p>
            <a:pPr algn="just"/>
            <a:endParaRPr lang="en-US" sz="2600" dirty="0">
              <a:solidFill>
                <a:schemeClr val="bg2">
                  <a:lumMod val="10000"/>
                </a:schemeClr>
              </a:solidFill>
              <a:latin typeface="Arial" panose="020B0604020202020204" pitchFamily="34" charset="0"/>
            </a:endParaRPr>
          </a:p>
          <a:p>
            <a:pPr algn="just"/>
            <a:endParaRPr lang="en-US" sz="2600" dirty="0">
              <a:solidFill>
                <a:schemeClr val="bg2">
                  <a:lumMod val="10000"/>
                </a:schemeClr>
              </a:solidFill>
              <a:latin typeface="Arial" panose="020B0604020202020204" pitchFamily="34" charset="0"/>
            </a:endParaRPr>
          </a:p>
        </p:txBody>
      </p:sp>
    </p:spTree>
    <p:extLst>
      <p:ext uri="{BB962C8B-B14F-4D97-AF65-F5344CB8AC3E}">
        <p14:creationId xmlns:p14="http://schemas.microsoft.com/office/powerpoint/2010/main" val="30020127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20</a:t>
            </a:fld>
            <a:endParaRPr lang="en-US"/>
          </a:p>
        </p:txBody>
      </p:sp>
      <p:sp>
        <p:nvSpPr>
          <p:cNvPr id="5" name="Title 4"/>
          <p:cNvSpPr>
            <a:spLocks noGrp="1"/>
          </p:cNvSpPr>
          <p:nvPr>
            <p:ph type="title"/>
          </p:nvPr>
        </p:nvSpPr>
        <p:spPr>
          <a:xfrm>
            <a:off x="323528" y="-2476"/>
            <a:ext cx="8064896" cy="695172"/>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3987513" y="1844824"/>
            <a:ext cx="4690864" cy="3356135"/>
          </a:xfrm>
        </p:spPr>
        <p:txBody>
          <a:bodyPr>
            <a:normAutofit fontScale="77500" lnSpcReduction="20000"/>
          </a:bodyPr>
          <a:lstStyle/>
          <a:p>
            <a:pPr marL="45720" indent="0" algn="ctr">
              <a:buNone/>
            </a:pPr>
            <a:r>
              <a:rPr lang="en-US" sz="3600" b="1" i="1" dirty="0" smtClean="0">
                <a:solidFill>
                  <a:srgbClr val="FF0000"/>
                </a:solidFill>
              </a:rPr>
              <a:t>12. </a:t>
            </a:r>
            <a:r>
              <a:rPr lang="en-US" sz="3600" b="1" i="1" dirty="0" err="1" smtClean="0">
                <a:solidFill>
                  <a:srgbClr val="FF0000"/>
                </a:solidFill>
              </a:rPr>
              <a:t>Lợi</a:t>
            </a:r>
            <a:r>
              <a:rPr lang="en-US" sz="3600" b="1" i="1" dirty="0" smtClean="0">
                <a:solidFill>
                  <a:srgbClr val="FF0000"/>
                </a:solidFill>
              </a:rPr>
              <a:t> </a:t>
            </a:r>
            <a:r>
              <a:rPr lang="en-US" sz="3600" b="1" i="1" dirty="0" err="1" smtClean="0">
                <a:solidFill>
                  <a:srgbClr val="FF0000"/>
                </a:solidFill>
              </a:rPr>
              <a:t>dụng</a:t>
            </a:r>
            <a:r>
              <a:rPr lang="en-US" sz="3600" b="1" i="1" dirty="0" smtClean="0">
                <a:solidFill>
                  <a:srgbClr val="FF0000"/>
                </a:solidFill>
              </a:rPr>
              <a:t> </a:t>
            </a:r>
            <a:r>
              <a:rPr lang="en-US" sz="3600" b="1" i="1" dirty="0" err="1" smtClean="0">
                <a:solidFill>
                  <a:srgbClr val="FF0000"/>
                </a:solidFill>
              </a:rPr>
              <a:t>chức</a:t>
            </a:r>
            <a:r>
              <a:rPr lang="en-US" sz="3600" b="1" i="1" dirty="0" smtClean="0">
                <a:solidFill>
                  <a:srgbClr val="FF0000"/>
                </a:solidFill>
              </a:rPr>
              <a:t> </a:t>
            </a:r>
            <a:r>
              <a:rPr lang="en-US" sz="3600" b="1" i="1" dirty="0" err="1" smtClean="0">
                <a:solidFill>
                  <a:srgbClr val="FF0000"/>
                </a:solidFill>
              </a:rPr>
              <a:t>vụ</a:t>
            </a:r>
            <a:r>
              <a:rPr lang="en-US" sz="3600" b="1" i="1" dirty="0" smtClean="0">
                <a:solidFill>
                  <a:srgbClr val="FF0000"/>
                </a:solidFill>
              </a:rPr>
              <a:t>, </a:t>
            </a:r>
            <a:r>
              <a:rPr lang="en-US" sz="3600" b="1" i="1" dirty="0" err="1" smtClean="0">
                <a:solidFill>
                  <a:srgbClr val="FF0000"/>
                </a:solidFill>
              </a:rPr>
              <a:t>quyền</a:t>
            </a:r>
            <a:r>
              <a:rPr lang="en-US" sz="3600" b="1" i="1" dirty="0" smtClean="0">
                <a:solidFill>
                  <a:srgbClr val="FF0000"/>
                </a:solidFill>
              </a:rPr>
              <a:t> </a:t>
            </a:r>
            <a:r>
              <a:rPr lang="en-US" sz="3600" b="1" i="1" dirty="0" err="1" smtClean="0">
                <a:solidFill>
                  <a:srgbClr val="FF0000"/>
                </a:solidFill>
              </a:rPr>
              <a:t>hạn</a:t>
            </a:r>
            <a:r>
              <a:rPr lang="en-US" sz="3600" b="1" i="1" dirty="0" smtClean="0">
                <a:solidFill>
                  <a:srgbClr val="FF0000"/>
                </a:solidFill>
              </a:rPr>
              <a:t> </a:t>
            </a:r>
            <a:r>
              <a:rPr lang="en-US" sz="3600" b="1" i="1" dirty="0" err="1" smtClean="0">
                <a:solidFill>
                  <a:srgbClr val="FF0000"/>
                </a:solidFill>
              </a:rPr>
              <a:t>để</a:t>
            </a:r>
            <a:r>
              <a:rPr lang="en-US" sz="3600" b="1" i="1" dirty="0" smtClean="0">
                <a:solidFill>
                  <a:srgbClr val="FF0000"/>
                </a:solidFill>
              </a:rPr>
              <a:t> </a:t>
            </a:r>
            <a:r>
              <a:rPr lang="en-US" sz="3600" b="1" i="1" dirty="0" err="1" smtClean="0">
                <a:solidFill>
                  <a:srgbClr val="FF0000"/>
                </a:solidFill>
              </a:rPr>
              <a:t>bao</a:t>
            </a:r>
            <a:r>
              <a:rPr lang="en-US" sz="3600" b="1" i="1" dirty="0" smtClean="0">
                <a:solidFill>
                  <a:srgbClr val="FF0000"/>
                </a:solidFill>
              </a:rPr>
              <a:t> </a:t>
            </a:r>
            <a:r>
              <a:rPr lang="en-US" sz="3600" b="1" i="1" dirty="0" err="1" smtClean="0">
                <a:solidFill>
                  <a:srgbClr val="FF0000"/>
                </a:solidFill>
              </a:rPr>
              <a:t>che</a:t>
            </a:r>
            <a:r>
              <a:rPr lang="en-US" sz="3600" b="1" i="1" dirty="0" smtClean="0">
                <a:solidFill>
                  <a:srgbClr val="FF0000"/>
                </a:solidFill>
              </a:rPr>
              <a:t> </a:t>
            </a:r>
            <a:r>
              <a:rPr lang="en-US" sz="3600" b="1" i="1" dirty="0" err="1" smtClean="0">
                <a:solidFill>
                  <a:srgbClr val="FF0000"/>
                </a:solidFill>
              </a:rPr>
              <a:t>cho</a:t>
            </a:r>
            <a:r>
              <a:rPr lang="en-US" sz="3600" b="1" i="1" dirty="0" smtClean="0">
                <a:solidFill>
                  <a:srgbClr val="FF0000"/>
                </a:solidFill>
              </a:rPr>
              <a:t> </a:t>
            </a:r>
            <a:r>
              <a:rPr lang="en-US" sz="3600" b="1" i="1" dirty="0" err="1" smtClean="0">
                <a:solidFill>
                  <a:srgbClr val="FF0000"/>
                </a:solidFill>
              </a:rPr>
              <a:t>người</a:t>
            </a:r>
            <a:r>
              <a:rPr lang="en-US" sz="3600" b="1" i="1" dirty="0" smtClean="0">
                <a:solidFill>
                  <a:srgbClr val="FF0000"/>
                </a:solidFill>
              </a:rPr>
              <a:t> </a:t>
            </a:r>
            <a:r>
              <a:rPr lang="en-US" sz="3600" b="1" i="1" dirty="0" err="1" smtClean="0">
                <a:solidFill>
                  <a:srgbClr val="FF0000"/>
                </a:solidFill>
              </a:rPr>
              <a:t>có</a:t>
            </a:r>
            <a:r>
              <a:rPr lang="en-US" sz="3600" b="1" i="1" dirty="0" smtClean="0">
                <a:solidFill>
                  <a:srgbClr val="FF0000"/>
                </a:solidFill>
              </a:rPr>
              <a:t> </a:t>
            </a:r>
            <a:r>
              <a:rPr lang="en-US" sz="3600" b="1" i="1" dirty="0" err="1" smtClean="0">
                <a:solidFill>
                  <a:srgbClr val="FF0000"/>
                </a:solidFill>
              </a:rPr>
              <a:t>hành</a:t>
            </a:r>
            <a:r>
              <a:rPr lang="en-US" sz="3600" b="1" i="1" dirty="0" smtClean="0">
                <a:solidFill>
                  <a:srgbClr val="FF0000"/>
                </a:solidFill>
              </a:rPr>
              <a:t> vi </a:t>
            </a:r>
            <a:r>
              <a:rPr lang="en-US" sz="3600" b="1" i="1" dirty="0" err="1" smtClean="0">
                <a:solidFill>
                  <a:srgbClr val="FF0000"/>
                </a:solidFill>
              </a:rPr>
              <a:t>vi</a:t>
            </a:r>
            <a:r>
              <a:rPr lang="en-US" sz="3600" b="1" i="1" dirty="0" smtClean="0">
                <a:solidFill>
                  <a:srgbClr val="FF0000"/>
                </a:solidFill>
              </a:rPr>
              <a:t> </a:t>
            </a:r>
            <a:r>
              <a:rPr lang="en-US" sz="3600" b="1" i="1" dirty="0" err="1" smtClean="0">
                <a:solidFill>
                  <a:srgbClr val="FF0000"/>
                </a:solidFill>
              </a:rPr>
              <a:t>phạm</a:t>
            </a:r>
            <a:r>
              <a:rPr lang="en-US" sz="3600" b="1" i="1" dirty="0" smtClean="0">
                <a:solidFill>
                  <a:srgbClr val="FF0000"/>
                </a:solidFill>
              </a:rPr>
              <a:t> </a:t>
            </a:r>
            <a:r>
              <a:rPr lang="en-US" sz="3600" b="1" i="1" dirty="0" err="1" smtClean="0">
                <a:solidFill>
                  <a:srgbClr val="FF0000"/>
                </a:solidFill>
              </a:rPr>
              <a:t>pháp</a:t>
            </a:r>
            <a:r>
              <a:rPr lang="en-US" sz="3600" b="1" i="1" dirty="0" smtClean="0">
                <a:solidFill>
                  <a:srgbClr val="FF0000"/>
                </a:solidFill>
              </a:rPr>
              <a:t> </a:t>
            </a:r>
            <a:r>
              <a:rPr lang="en-US" sz="3600" b="1" i="1" dirty="0" err="1" smtClean="0">
                <a:solidFill>
                  <a:srgbClr val="FF0000"/>
                </a:solidFill>
              </a:rPr>
              <a:t>luật</a:t>
            </a:r>
            <a:r>
              <a:rPr lang="en-US" sz="3600" b="1" i="1" dirty="0" smtClean="0">
                <a:solidFill>
                  <a:srgbClr val="FF0000"/>
                </a:solidFill>
              </a:rPr>
              <a:t> </a:t>
            </a:r>
            <a:r>
              <a:rPr lang="en-US" sz="3600" b="1" i="1" dirty="0" err="1" smtClean="0">
                <a:solidFill>
                  <a:srgbClr val="FF0000"/>
                </a:solidFill>
              </a:rPr>
              <a:t>vì</a:t>
            </a:r>
            <a:r>
              <a:rPr lang="en-US" sz="3600" b="1" i="1" dirty="0" smtClean="0">
                <a:solidFill>
                  <a:srgbClr val="FF0000"/>
                </a:solidFill>
              </a:rPr>
              <a:t> </a:t>
            </a:r>
            <a:r>
              <a:rPr lang="en-US" sz="3600" b="1" i="1" dirty="0" err="1" smtClean="0">
                <a:solidFill>
                  <a:srgbClr val="FF0000"/>
                </a:solidFill>
              </a:rPr>
              <a:t>vụ</a:t>
            </a:r>
            <a:r>
              <a:rPr lang="en-US" sz="3600" b="1" i="1" dirty="0" smtClean="0">
                <a:solidFill>
                  <a:srgbClr val="FF0000"/>
                </a:solidFill>
              </a:rPr>
              <a:t> </a:t>
            </a:r>
            <a:r>
              <a:rPr lang="en-US" sz="3600" b="1" i="1" dirty="0" err="1" smtClean="0">
                <a:solidFill>
                  <a:srgbClr val="FF0000"/>
                </a:solidFill>
              </a:rPr>
              <a:t>lợi</a:t>
            </a:r>
            <a:r>
              <a:rPr lang="en-US" sz="3600" b="1" i="1" dirty="0" smtClean="0">
                <a:solidFill>
                  <a:srgbClr val="FF0000"/>
                </a:solidFill>
              </a:rPr>
              <a:t>; </a:t>
            </a:r>
            <a:r>
              <a:rPr lang="en-US" sz="3600" b="1" i="1" dirty="0" err="1" smtClean="0">
                <a:solidFill>
                  <a:srgbClr val="FF0000"/>
                </a:solidFill>
              </a:rPr>
              <a:t>cản</a:t>
            </a:r>
            <a:r>
              <a:rPr lang="en-US" sz="3600" b="1" i="1" dirty="0" smtClean="0">
                <a:solidFill>
                  <a:srgbClr val="FF0000"/>
                </a:solidFill>
              </a:rPr>
              <a:t> </a:t>
            </a:r>
            <a:r>
              <a:rPr lang="en-US" sz="3600" b="1" i="1" dirty="0" err="1" smtClean="0">
                <a:solidFill>
                  <a:srgbClr val="FF0000"/>
                </a:solidFill>
              </a:rPr>
              <a:t>trở</a:t>
            </a:r>
            <a:r>
              <a:rPr lang="en-US" sz="3600" b="1" i="1" dirty="0" smtClean="0">
                <a:solidFill>
                  <a:srgbClr val="FF0000"/>
                </a:solidFill>
              </a:rPr>
              <a:t> , can </a:t>
            </a:r>
            <a:r>
              <a:rPr lang="en-US" sz="3600" b="1" i="1" dirty="0" err="1" smtClean="0">
                <a:solidFill>
                  <a:srgbClr val="FF0000"/>
                </a:solidFill>
              </a:rPr>
              <a:t>thiệp</a:t>
            </a:r>
            <a:r>
              <a:rPr lang="en-US" sz="3600" b="1" i="1" dirty="0" smtClean="0">
                <a:solidFill>
                  <a:srgbClr val="FF0000"/>
                </a:solidFill>
              </a:rPr>
              <a:t> </a:t>
            </a:r>
            <a:r>
              <a:rPr lang="en-US" sz="3600" b="1" i="1" dirty="0" err="1" smtClean="0">
                <a:solidFill>
                  <a:srgbClr val="FF0000"/>
                </a:solidFill>
              </a:rPr>
              <a:t>trái</a:t>
            </a:r>
            <a:r>
              <a:rPr lang="en-US" sz="3600" b="1" i="1" dirty="0" smtClean="0">
                <a:solidFill>
                  <a:srgbClr val="FF0000"/>
                </a:solidFill>
              </a:rPr>
              <a:t> </a:t>
            </a:r>
            <a:r>
              <a:rPr lang="en-US" sz="3600" b="1" i="1" dirty="0" err="1" smtClean="0">
                <a:solidFill>
                  <a:srgbClr val="FF0000"/>
                </a:solidFill>
              </a:rPr>
              <a:t>pháp</a:t>
            </a:r>
            <a:r>
              <a:rPr lang="en-US" sz="3600" b="1" i="1" dirty="0" smtClean="0">
                <a:solidFill>
                  <a:srgbClr val="FF0000"/>
                </a:solidFill>
              </a:rPr>
              <a:t> </a:t>
            </a:r>
            <a:r>
              <a:rPr lang="en-US" sz="3600" b="1" i="1" dirty="0" err="1" smtClean="0">
                <a:solidFill>
                  <a:srgbClr val="FF0000"/>
                </a:solidFill>
              </a:rPr>
              <a:t>luật</a:t>
            </a:r>
            <a:r>
              <a:rPr lang="en-US" sz="3600" b="1" i="1" dirty="0" smtClean="0">
                <a:solidFill>
                  <a:srgbClr val="FF0000"/>
                </a:solidFill>
              </a:rPr>
              <a:t> </a:t>
            </a:r>
            <a:r>
              <a:rPr lang="en-US" sz="3600" b="1" i="1" dirty="0" err="1" smtClean="0">
                <a:solidFill>
                  <a:srgbClr val="FF0000"/>
                </a:solidFill>
              </a:rPr>
              <a:t>vào</a:t>
            </a:r>
            <a:r>
              <a:rPr lang="en-US" sz="3600" b="1" i="1" dirty="0" smtClean="0">
                <a:solidFill>
                  <a:srgbClr val="FF0000"/>
                </a:solidFill>
              </a:rPr>
              <a:t> </a:t>
            </a:r>
            <a:r>
              <a:rPr lang="en-US" sz="3600" b="1" i="1" dirty="0" err="1" smtClean="0">
                <a:solidFill>
                  <a:srgbClr val="FF0000"/>
                </a:solidFill>
              </a:rPr>
              <a:t>việc</a:t>
            </a:r>
            <a:r>
              <a:rPr lang="en-US" sz="3600" b="1" i="1" dirty="0" smtClean="0">
                <a:solidFill>
                  <a:srgbClr val="FF0000"/>
                </a:solidFill>
              </a:rPr>
              <a:t> </a:t>
            </a:r>
            <a:r>
              <a:rPr lang="en-US" sz="3600" b="1" i="1" dirty="0" err="1" smtClean="0">
                <a:solidFill>
                  <a:srgbClr val="FF0000"/>
                </a:solidFill>
              </a:rPr>
              <a:t>kiểm</a:t>
            </a:r>
            <a:r>
              <a:rPr lang="en-US" sz="3600" b="1" i="1" dirty="0" smtClean="0">
                <a:solidFill>
                  <a:srgbClr val="FF0000"/>
                </a:solidFill>
              </a:rPr>
              <a:t> </a:t>
            </a:r>
            <a:r>
              <a:rPr lang="en-US" sz="3600" b="1" i="1" dirty="0" err="1" smtClean="0">
                <a:solidFill>
                  <a:srgbClr val="FF0000"/>
                </a:solidFill>
              </a:rPr>
              <a:t>tra</a:t>
            </a:r>
            <a:r>
              <a:rPr lang="en-US" sz="3600" b="1" i="1" dirty="0" smtClean="0">
                <a:solidFill>
                  <a:srgbClr val="FF0000"/>
                </a:solidFill>
              </a:rPr>
              <a:t>, </a:t>
            </a:r>
            <a:r>
              <a:rPr lang="en-US" sz="3600" b="1" i="1" dirty="0" err="1" smtClean="0">
                <a:solidFill>
                  <a:srgbClr val="FF0000"/>
                </a:solidFill>
              </a:rPr>
              <a:t>thanh</a:t>
            </a:r>
            <a:r>
              <a:rPr lang="en-US" sz="3600" b="1" i="1" dirty="0" smtClean="0">
                <a:solidFill>
                  <a:srgbClr val="FF0000"/>
                </a:solidFill>
              </a:rPr>
              <a:t> </a:t>
            </a:r>
            <a:r>
              <a:rPr lang="en-US" sz="3600" b="1" i="1" dirty="0" err="1" smtClean="0">
                <a:solidFill>
                  <a:srgbClr val="FF0000"/>
                </a:solidFill>
              </a:rPr>
              <a:t>tra</a:t>
            </a:r>
            <a:r>
              <a:rPr lang="en-US" sz="3600" b="1" i="1" dirty="0" smtClean="0">
                <a:solidFill>
                  <a:srgbClr val="FF0000"/>
                </a:solidFill>
              </a:rPr>
              <a:t>, </a:t>
            </a:r>
            <a:r>
              <a:rPr lang="en-US" sz="3600" b="1" i="1" dirty="0" err="1" smtClean="0">
                <a:solidFill>
                  <a:srgbClr val="FF0000"/>
                </a:solidFill>
              </a:rPr>
              <a:t>kiểm</a:t>
            </a:r>
            <a:r>
              <a:rPr lang="en-US" sz="3600" b="1" i="1" dirty="0" smtClean="0">
                <a:solidFill>
                  <a:srgbClr val="FF0000"/>
                </a:solidFill>
              </a:rPr>
              <a:t> </a:t>
            </a:r>
            <a:r>
              <a:rPr lang="en-US" sz="3600" b="1" i="1" dirty="0" err="1" smtClean="0">
                <a:solidFill>
                  <a:srgbClr val="FF0000"/>
                </a:solidFill>
              </a:rPr>
              <a:t>toán</a:t>
            </a:r>
            <a:r>
              <a:rPr lang="en-US" sz="3600" b="1" i="1" dirty="0" smtClean="0">
                <a:solidFill>
                  <a:srgbClr val="FF0000"/>
                </a:solidFill>
              </a:rPr>
              <a:t>, </a:t>
            </a:r>
            <a:r>
              <a:rPr lang="en-US" sz="3600" b="1" i="1" dirty="0" err="1" smtClean="0">
                <a:solidFill>
                  <a:srgbClr val="FF0000"/>
                </a:solidFill>
              </a:rPr>
              <a:t>điều</a:t>
            </a:r>
            <a:r>
              <a:rPr lang="en-US" sz="3600" b="1" i="1" dirty="0" smtClean="0">
                <a:solidFill>
                  <a:srgbClr val="FF0000"/>
                </a:solidFill>
              </a:rPr>
              <a:t> </a:t>
            </a:r>
            <a:r>
              <a:rPr lang="en-US" sz="3600" b="1" i="1" dirty="0" err="1" smtClean="0">
                <a:solidFill>
                  <a:srgbClr val="FF0000"/>
                </a:solidFill>
              </a:rPr>
              <a:t>tra</a:t>
            </a:r>
            <a:r>
              <a:rPr lang="en-US" sz="3600" b="1" i="1" dirty="0" smtClean="0">
                <a:solidFill>
                  <a:srgbClr val="FF0000"/>
                </a:solidFill>
              </a:rPr>
              <a:t>, </a:t>
            </a:r>
            <a:r>
              <a:rPr lang="en-US" sz="3600" b="1" i="1" dirty="0" err="1" smtClean="0">
                <a:solidFill>
                  <a:srgbClr val="FF0000"/>
                </a:solidFill>
              </a:rPr>
              <a:t>truy</a:t>
            </a:r>
            <a:r>
              <a:rPr lang="en-US" sz="3600" b="1" i="1" dirty="0" smtClean="0">
                <a:solidFill>
                  <a:srgbClr val="FF0000"/>
                </a:solidFill>
              </a:rPr>
              <a:t> </a:t>
            </a:r>
            <a:r>
              <a:rPr lang="en-US" sz="3600" b="1" i="1" dirty="0" err="1" smtClean="0">
                <a:solidFill>
                  <a:srgbClr val="FF0000"/>
                </a:solidFill>
              </a:rPr>
              <a:t>tố</a:t>
            </a:r>
            <a:r>
              <a:rPr lang="en-US" sz="3600" b="1" i="1" dirty="0" smtClean="0">
                <a:solidFill>
                  <a:srgbClr val="FF0000"/>
                </a:solidFill>
              </a:rPr>
              <a:t>, </a:t>
            </a:r>
            <a:r>
              <a:rPr lang="en-US" sz="3600" b="1" i="1" dirty="0" err="1" smtClean="0">
                <a:solidFill>
                  <a:srgbClr val="FF0000"/>
                </a:solidFill>
              </a:rPr>
              <a:t>xét</a:t>
            </a:r>
            <a:r>
              <a:rPr lang="en-US" sz="3600" b="1" i="1" dirty="0" smtClean="0">
                <a:solidFill>
                  <a:srgbClr val="FF0000"/>
                </a:solidFill>
              </a:rPr>
              <a:t> </a:t>
            </a:r>
            <a:r>
              <a:rPr lang="en-US" sz="3600" b="1" i="1" dirty="0" err="1" smtClean="0">
                <a:solidFill>
                  <a:srgbClr val="FF0000"/>
                </a:solidFill>
              </a:rPr>
              <a:t>xử</a:t>
            </a:r>
            <a:r>
              <a:rPr lang="en-US" sz="3600" b="1" i="1" dirty="0" smtClean="0">
                <a:solidFill>
                  <a:srgbClr val="FF0000"/>
                </a:solidFill>
              </a:rPr>
              <a:t>, </a:t>
            </a:r>
            <a:r>
              <a:rPr lang="en-US" sz="3600" b="1" i="1" dirty="0" err="1" smtClean="0">
                <a:solidFill>
                  <a:srgbClr val="FF0000"/>
                </a:solidFill>
              </a:rPr>
              <a:t>thi</a:t>
            </a:r>
            <a:r>
              <a:rPr lang="en-US" sz="3600" b="1" i="1" dirty="0" smtClean="0">
                <a:solidFill>
                  <a:srgbClr val="FF0000"/>
                </a:solidFill>
              </a:rPr>
              <a:t> </a:t>
            </a:r>
            <a:r>
              <a:rPr lang="en-US" sz="3600" b="1" i="1" dirty="0" err="1" smtClean="0">
                <a:solidFill>
                  <a:srgbClr val="FF0000"/>
                </a:solidFill>
              </a:rPr>
              <a:t>hành</a:t>
            </a:r>
            <a:r>
              <a:rPr lang="en-US" sz="3600" b="1" i="1" dirty="0" smtClean="0">
                <a:solidFill>
                  <a:srgbClr val="FF0000"/>
                </a:solidFill>
              </a:rPr>
              <a:t> </a:t>
            </a:r>
            <a:r>
              <a:rPr lang="en-US" sz="3600" b="1" i="1" dirty="0" err="1" smtClean="0">
                <a:solidFill>
                  <a:srgbClr val="FF0000"/>
                </a:solidFill>
              </a:rPr>
              <a:t>án</a:t>
            </a:r>
            <a:r>
              <a:rPr lang="en-US" sz="3600" b="1" i="1" dirty="0" smtClean="0">
                <a:solidFill>
                  <a:srgbClr val="FF0000"/>
                </a:solidFill>
              </a:rPr>
              <a:t> </a:t>
            </a:r>
            <a:r>
              <a:rPr lang="en-US" sz="3600" b="1" i="1" dirty="0" err="1" smtClean="0">
                <a:solidFill>
                  <a:srgbClr val="FF0000"/>
                </a:solidFill>
              </a:rPr>
              <a:t>vì</a:t>
            </a:r>
            <a:r>
              <a:rPr lang="en-US" sz="3600" b="1" i="1" dirty="0" smtClean="0">
                <a:solidFill>
                  <a:srgbClr val="FF0000"/>
                </a:solidFill>
              </a:rPr>
              <a:t> </a:t>
            </a:r>
            <a:r>
              <a:rPr lang="en-US" sz="3600" b="1" i="1" dirty="0" err="1" smtClean="0">
                <a:solidFill>
                  <a:srgbClr val="FF0000"/>
                </a:solidFill>
              </a:rPr>
              <a:t>vụ</a:t>
            </a:r>
            <a:r>
              <a:rPr lang="en-US" sz="3600" b="1" i="1" dirty="0" smtClean="0">
                <a:solidFill>
                  <a:srgbClr val="FF0000"/>
                </a:solidFill>
              </a:rPr>
              <a:t> </a:t>
            </a:r>
            <a:r>
              <a:rPr lang="en-US" sz="3600" b="1" i="1" dirty="0" err="1" smtClean="0">
                <a:solidFill>
                  <a:srgbClr val="FF0000"/>
                </a:solidFill>
              </a:rPr>
              <a:t>lợi</a:t>
            </a:r>
            <a:endParaRPr lang="en-US" sz="36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556792"/>
            <a:ext cx="3024336" cy="4004207"/>
          </a:xfrm>
          <a:prstGeom prst="rect">
            <a:avLst/>
          </a:prstGeom>
        </p:spPr>
      </p:pic>
    </p:spTree>
    <p:extLst>
      <p:ext uri="{BB962C8B-B14F-4D97-AF65-F5344CB8AC3E}">
        <p14:creationId xmlns:p14="http://schemas.microsoft.com/office/powerpoint/2010/main" val="33485919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55BF90-2D55-4D17-B4F3-BD5617697D46}"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Bài giảng Pháp luật Phòng, chống tham nhũng</a:t>
            </a:r>
            <a:endParaRPr lang="en-US"/>
          </a:p>
        </p:txBody>
      </p:sp>
      <p:sp>
        <p:nvSpPr>
          <p:cNvPr id="6" name="Slide Number Placeholder 5"/>
          <p:cNvSpPr>
            <a:spLocks noGrp="1"/>
          </p:cNvSpPr>
          <p:nvPr>
            <p:ph type="sldNum" sz="quarter" idx="12"/>
          </p:nvPr>
        </p:nvSpPr>
        <p:spPr/>
        <p:txBody>
          <a:bodyPr/>
          <a:lstStyle/>
          <a:p>
            <a:fld id="{62A9AEF3-DE77-478E-ABB0-54953DF76D0B}" type="slidenum">
              <a:rPr lang="en-US" smtClean="0"/>
              <a:t>21</a:t>
            </a:fld>
            <a:endParaRPr lang="en-US"/>
          </a:p>
        </p:txBody>
      </p:sp>
      <p:sp>
        <p:nvSpPr>
          <p:cNvPr id="2" name="Title 1"/>
          <p:cNvSpPr>
            <a:spLocks noGrp="1"/>
          </p:cNvSpPr>
          <p:nvPr>
            <p:ph type="title"/>
          </p:nvPr>
        </p:nvSpPr>
        <p:spPr>
          <a:xfrm>
            <a:off x="-396552" y="197768"/>
            <a:ext cx="9001000" cy="1143000"/>
          </a:xfrm>
        </p:spPr>
        <p:txBody>
          <a:bodyPr>
            <a:noAutofit/>
          </a:bodyPr>
          <a:lstStyle/>
          <a:p>
            <a:pPr marL="0" indent="0">
              <a:buNone/>
            </a:pPr>
            <a:r>
              <a:rPr lang="en-US" sz="3200" dirty="0" smtClean="0"/>
              <a:t>2. </a:t>
            </a:r>
            <a:r>
              <a:rPr lang="en-US" sz="3200" dirty="0" err="1" smtClean="0"/>
              <a:t>Nguyên</a:t>
            </a:r>
            <a:r>
              <a:rPr lang="en-US" sz="3200" dirty="0" smtClean="0"/>
              <a:t> </a:t>
            </a:r>
            <a:r>
              <a:rPr lang="en-US" sz="3200" dirty="0" err="1" smtClean="0"/>
              <a:t>nhân</a:t>
            </a:r>
            <a:r>
              <a:rPr lang="en-US" sz="3200" dirty="0" smtClean="0"/>
              <a:t>, </a:t>
            </a:r>
            <a:r>
              <a:rPr lang="en-US" sz="3200" dirty="0" err="1" smtClean="0"/>
              <a:t>hậu</a:t>
            </a:r>
            <a:r>
              <a:rPr lang="en-US" sz="3200" dirty="0" smtClean="0"/>
              <a:t> </a:t>
            </a:r>
            <a:r>
              <a:rPr lang="en-US" sz="3200" dirty="0" err="1" smtClean="0"/>
              <a:t>quả</a:t>
            </a:r>
            <a:r>
              <a:rPr lang="en-US" sz="3200" dirty="0" smtClean="0"/>
              <a:t> </a:t>
            </a:r>
            <a:r>
              <a:rPr lang="en-US" sz="3200" dirty="0" err="1" smtClean="0"/>
              <a:t>của</a:t>
            </a:r>
            <a:r>
              <a:rPr lang="en-US" sz="3200" dirty="0" smtClean="0"/>
              <a:t> </a:t>
            </a:r>
            <a:r>
              <a:rPr lang="en-US" sz="3200" dirty="0" err="1" smtClean="0"/>
              <a:t>tham</a:t>
            </a:r>
            <a:r>
              <a:rPr lang="en-US" sz="3200" dirty="0" smtClean="0"/>
              <a:t> </a:t>
            </a:r>
            <a:r>
              <a:rPr lang="en-US" sz="3200" dirty="0" err="1" smtClean="0"/>
              <a:t>nhũng</a:t>
            </a:r>
            <a:endParaRPr lang="en-US" sz="3200" dirty="0"/>
          </a:p>
        </p:txBody>
      </p:sp>
      <p:cxnSp>
        <p:nvCxnSpPr>
          <p:cNvPr id="8" name="Straight Connector 7"/>
          <p:cNvCxnSpPr/>
          <p:nvPr/>
        </p:nvCxnSpPr>
        <p:spPr>
          <a:xfrm>
            <a:off x="1187624" y="908720"/>
            <a:ext cx="6840760" cy="0"/>
          </a:xfrm>
          <a:prstGeom prst="line">
            <a:avLst/>
          </a:prstGeom>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84" y="1196752"/>
            <a:ext cx="7977964" cy="4608512"/>
          </a:xfrm>
          <a:prstGeom prst="rect">
            <a:avLst/>
          </a:prstGeom>
        </p:spPr>
      </p:pic>
    </p:spTree>
    <p:extLst>
      <p:ext uri="{BB962C8B-B14F-4D97-AF65-F5344CB8AC3E}">
        <p14:creationId xmlns:p14="http://schemas.microsoft.com/office/powerpoint/2010/main" val="4538067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2512DF-CA49-4C3F-B944-82F36C90CC5A}"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Bài giảng Pháp luật Phòng, chống tham nhũng</a:t>
            </a:r>
            <a:endParaRPr lang="en-US"/>
          </a:p>
        </p:txBody>
      </p:sp>
      <p:sp>
        <p:nvSpPr>
          <p:cNvPr id="6" name="Slide Number Placeholder 5"/>
          <p:cNvSpPr>
            <a:spLocks noGrp="1"/>
          </p:cNvSpPr>
          <p:nvPr>
            <p:ph type="sldNum" sz="quarter" idx="12"/>
          </p:nvPr>
        </p:nvSpPr>
        <p:spPr/>
        <p:txBody>
          <a:bodyPr/>
          <a:lstStyle/>
          <a:p>
            <a:fld id="{62A9AEF3-DE77-478E-ABB0-54953DF76D0B}" type="slidenum">
              <a:rPr lang="en-US" smtClean="0"/>
              <a:t>22</a:t>
            </a:fld>
            <a:endParaRPr lang="en-US"/>
          </a:p>
        </p:txBody>
      </p:sp>
      <p:sp>
        <p:nvSpPr>
          <p:cNvPr id="2" name="Title 1"/>
          <p:cNvSpPr>
            <a:spLocks noGrp="1"/>
          </p:cNvSpPr>
          <p:nvPr>
            <p:ph type="title"/>
          </p:nvPr>
        </p:nvSpPr>
        <p:spPr>
          <a:xfrm>
            <a:off x="539552" y="197768"/>
            <a:ext cx="7992888" cy="1143000"/>
          </a:xfrm>
        </p:spPr>
        <p:txBody>
          <a:bodyPr>
            <a:noAutofit/>
          </a:bodyPr>
          <a:lstStyle/>
          <a:p>
            <a:pPr marL="0" indent="0" algn="ctr">
              <a:buNone/>
            </a:pPr>
            <a:r>
              <a:rPr lang="en-US" sz="3200" dirty="0" smtClean="0"/>
              <a:t>2.1. </a:t>
            </a:r>
            <a:r>
              <a:rPr lang="en-US" sz="3200" dirty="0" err="1" smtClean="0"/>
              <a:t>Nguyên</a:t>
            </a:r>
            <a:r>
              <a:rPr lang="en-US" sz="3200" dirty="0" smtClean="0"/>
              <a:t> </a:t>
            </a:r>
            <a:r>
              <a:rPr lang="en-US" sz="3200" dirty="0" err="1" smtClean="0"/>
              <a:t>nhân</a:t>
            </a:r>
            <a:r>
              <a:rPr lang="en-US" sz="3200" dirty="0" smtClean="0"/>
              <a:t> </a:t>
            </a:r>
            <a:r>
              <a:rPr lang="en-US" sz="3200" dirty="0" err="1" smtClean="0"/>
              <a:t>của</a:t>
            </a:r>
            <a:r>
              <a:rPr lang="en-US" sz="3200" dirty="0" smtClean="0"/>
              <a:t> </a:t>
            </a:r>
            <a:r>
              <a:rPr lang="en-US" sz="3200" dirty="0" err="1" smtClean="0"/>
              <a:t>tham</a:t>
            </a:r>
            <a:r>
              <a:rPr lang="en-US" sz="3200" dirty="0" smtClean="0"/>
              <a:t> </a:t>
            </a:r>
            <a:r>
              <a:rPr lang="en-US" sz="3200" dirty="0" err="1" smtClean="0"/>
              <a:t>nhũng</a:t>
            </a:r>
            <a:endParaRPr lang="en-US" sz="3200" dirty="0"/>
          </a:p>
        </p:txBody>
      </p:sp>
      <p:cxnSp>
        <p:nvCxnSpPr>
          <p:cNvPr id="8" name="Straight Connector 7"/>
          <p:cNvCxnSpPr/>
          <p:nvPr/>
        </p:nvCxnSpPr>
        <p:spPr>
          <a:xfrm>
            <a:off x="1187624" y="908720"/>
            <a:ext cx="6840760" cy="0"/>
          </a:xfrm>
          <a:prstGeom prst="line">
            <a:avLst/>
          </a:prstGeom>
        </p:spPr>
        <p:style>
          <a:lnRef idx="3">
            <a:schemeClr val="dk1"/>
          </a:lnRef>
          <a:fillRef idx="0">
            <a:schemeClr val="dk1"/>
          </a:fillRef>
          <a:effectRef idx="2">
            <a:schemeClr val="dk1"/>
          </a:effectRef>
          <a:fontRef idx="minor">
            <a:schemeClr val="tx1"/>
          </a:fontRef>
        </p:style>
      </p:cxnSp>
      <p:sp>
        <p:nvSpPr>
          <p:cNvPr id="7" name="Rounded Rectangle 6"/>
          <p:cNvSpPr/>
          <p:nvPr/>
        </p:nvSpPr>
        <p:spPr>
          <a:xfrm>
            <a:off x="410460" y="5229200"/>
            <a:ext cx="3600400"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err="1" smtClean="0">
                <a:latin typeface="Arial" pitchFamily="34" charset="0"/>
                <a:cs typeface="Arial" pitchFamily="34" charset="0"/>
              </a:rPr>
              <a:t>NGUYÊN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NHÂN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KHÁCH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QUAN</a:t>
            </a:r>
            <a:endParaRPr lang="en-US" sz="2400" b="1" dirty="0">
              <a:latin typeface="Arial" pitchFamily="34" charset="0"/>
              <a:cs typeface="Arial" pitchFamily="34" charset="0"/>
            </a:endParaRPr>
          </a:p>
        </p:txBody>
      </p:sp>
      <p:grpSp>
        <p:nvGrpSpPr>
          <p:cNvPr id="19" name="Group 18"/>
          <p:cNvGrpSpPr/>
          <p:nvPr/>
        </p:nvGrpSpPr>
        <p:grpSpPr>
          <a:xfrm>
            <a:off x="4010860" y="4653136"/>
            <a:ext cx="4737604" cy="1512168"/>
            <a:chOff x="4010860" y="4653136"/>
            <a:chExt cx="4737604" cy="1512168"/>
          </a:xfrm>
        </p:grpSpPr>
        <p:sp>
          <p:nvSpPr>
            <p:cNvPr id="9" name="Rounded Rectangle 8"/>
            <p:cNvSpPr/>
            <p:nvPr/>
          </p:nvSpPr>
          <p:spPr>
            <a:xfrm>
              <a:off x="4211960" y="4653136"/>
              <a:ext cx="4536504" cy="151216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400" dirty="0" err="1">
                  <a:latin typeface="Arial" pitchFamily="34" charset="0"/>
                  <a:cs typeface="Arial" pitchFamily="34" charset="0"/>
                </a:rPr>
                <a:t>Việt</a:t>
              </a:r>
              <a:r>
                <a:rPr lang="fr-FR" sz="2400" dirty="0">
                  <a:latin typeface="Arial" pitchFamily="34" charset="0"/>
                  <a:cs typeface="Arial" pitchFamily="34" charset="0"/>
                </a:rPr>
                <a:t> Nam là </a:t>
              </a:r>
              <a:r>
                <a:rPr lang="fr-FR" sz="2400" dirty="0" err="1">
                  <a:latin typeface="Arial" pitchFamily="34" charset="0"/>
                  <a:cs typeface="Arial" pitchFamily="34" charset="0"/>
                </a:rPr>
                <a:t>nước</a:t>
              </a:r>
              <a:r>
                <a:rPr lang="fr-FR" sz="2400" dirty="0">
                  <a:latin typeface="Arial" pitchFamily="34" charset="0"/>
                  <a:cs typeface="Arial" pitchFamily="34" charset="0"/>
                </a:rPr>
                <a:t> </a:t>
              </a:r>
              <a:r>
                <a:rPr lang="fr-FR" sz="2400" dirty="0" err="1">
                  <a:latin typeface="Arial" pitchFamily="34" charset="0"/>
                  <a:cs typeface="Arial" pitchFamily="34" charset="0"/>
                </a:rPr>
                <a:t>đang</a:t>
              </a:r>
              <a:r>
                <a:rPr lang="fr-FR" sz="2400" dirty="0">
                  <a:latin typeface="Arial" pitchFamily="34" charset="0"/>
                  <a:cs typeface="Arial" pitchFamily="34" charset="0"/>
                </a:rPr>
                <a:t> </a:t>
              </a:r>
              <a:r>
                <a:rPr lang="fr-FR" sz="2400" dirty="0" err="1">
                  <a:latin typeface="Arial" pitchFamily="34" charset="0"/>
                  <a:cs typeface="Arial" pitchFamily="34" charset="0"/>
                </a:rPr>
                <a:t>phát</a:t>
              </a:r>
              <a:r>
                <a:rPr lang="fr-FR" sz="2400" dirty="0">
                  <a:latin typeface="Arial" pitchFamily="34" charset="0"/>
                  <a:cs typeface="Arial" pitchFamily="34" charset="0"/>
                </a:rPr>
                <a:t> </a:t>
              </a:r>
              <a:r>
                <a:rPr lang="fr-FR" sz="2400" dirty="0" err="1">
                  <a:latin typeface="Arial" pitchFamily="34" charset="0"/>
                  <a:cs typeface="Arial" pitchFamily="34" charset="0"/>
                </a:rPr>
                <a:t>triển</a:t>
              </a:r>
              <a:r>
                <a:rPr lang="fr-FR" sz="2400" dirty="0">
                  <a:latin typeface="Arial" pitchFamily="34" charset="0"/>
                  <a:cs typeface="Arial" pitchFamily="34" charset="0"/>
                </a:rPr>
                <a:t>, </a:t>
              </a:r>
              <a:r>
                <a:rPr lang="fr-FR" sz="2400" dirty="0" err="1">
                  <a:latin typeface="Arial" pitchFamily="34" charset="0"/>
                  <a:cs typeface="Arial" pitchFamily="34" charset="0"/>
                </a:rPr>
                <a:t>trình</a:t>
              </a:r>
              <a:r>
                <a:rPr lang="fr-FR" sz="2400" dirty="0">
                  <a:latin typeface="Arial" pitchFamily="34" charset="0"/>
                  <a:cs typeface="Arial" pitchFamily="34" charset="0"/>
                </a:rPr>
                <a:t> </a:t>
              </a:r>
              <a:r>
                <a:rPr lang="fr-FR" sz="2400" dirty="0" err="1">
                  <a:latin typeface="Arial" pitchFamily="34" charset="0"/>
                  <a:cs typeface="Arial" pitchFamily="34" charset="0"/>
                </a:rPr>
                <a:t>độ</a:t>
              </a:r>
              <a:r>
                <a:rPr lang="fr-FR" sz="2400" dirty="0">
                  <a:latin typeface="Arial" pitchFamily="34" charset="0"/>
                  <a:cs typeface="Arial" pitchFamily="34" charset="0"/>
                </a:rPr>
                <a:t> </a:t>
              </a:r>
              <a:r>
                <a:rPr lang="fr-FR" sz="2400" dirty="0" err="1">
                  <a:latin typeface="Arial" pitchFamily="34" charset="0"/>
                  <a:cs typeface="Arial" pitchFamily="34" charset="0"/>
                </a:rPr>
                <a:t>quản</a:t>
              </a:r>
              <a:r>
                <a:rPr lang="fr-FR" sz="2400" dirty="0">
                  <a:latin typeface="Arial" pitchFamily="34" charset="0"/>
                  <a:cs typeface="Arial" pitchFamily="34" charset="0"/>
                </a:rPr>
                <a:t> </a:t>
              </a:r>
              <a:r>
                <a:rPr lang="fr-FR" sz="2400" dirty="0" err="1">
                  <a:latin typeface="Arial" pitchFamily="34" charset="0"/>
                  <a:cs typeface="Arial" pitchFamily="34" charset="0"/>
                </a:rPr>
                <a:t>lý</a:t>
              </a:r>
              <a:r>
                <a:rPr lang="fr-FR" sz="2400" dirty="0">
                  <a:latin typeface="Arial" pitchFamily="34" charset="0"/>
                  <a:cs typeface="Arial" pitchFamily="34" charset="0"/>
                </a:rPr>
                <a:t> </a:t>
              </a:r>
              <a:r>
                <a:rPr lang="fr-FR" sz="2400" dirty="0" err="1">
                  <a:latin typeface="Arial" pitchFamily="34" charset="0"/>
                  <a:cs typeface="Arial" pitchFamily="34" charset="0"/>
                </a:rPr>
                <a:t>còn</a:t>
              </a:r>
              <a:r>
                <a:rPr lang="fr-FR" sz="2400" dirty="0">
                  <a:latin typeface="Arial" pitchFamily="34" charset="0"/>
                  <a:cs typeface="Arial" pitchFamily="34" charset="0"/>
                </a:rPr>
                <a:t> </a:t>
              </a:r>
              <a:r>
                <a:rPr lang="fr-FR" sz="2400" dirty="0" err="1">
                  <a:latin typeface="Arial" pitchFamily="34" charset="0"/>
                  <a:cs typeface="Arial" pitchFamily="34" charset="0"/>
                </a:rPr>
                <a:t>lạc</a:t>
              </a:r>
              <a:r>
                <a:rPr lang="fr-FR" sz="2400" dirty="0">
                  <a:latin typeface="Arial" pitchFamily="34" charset="0"/>
                  <a:cs typeface="Arial" pitchFamily="34" charset="0"/>
                </a:rPr>
                <a:t> </a:t>
              </a:r>
              <a:r>
                <a:rPr lang="fr-FR" sz="2400" dirty="0" err="1">
                  <a:latin typeface="Arial" pitchFamily="34" charset="0"/>
                  <a:cs typeface="Arial" pitchFamily="34" charset="0"/>
                </a:rPr>
                <a:t>hậu</a:t>
              </a:r>
              <a:r>
                <a:rPr lang="fr-FR" sz="2400" dirty="0">
                  <a:latin typeface="Arial" pitchFamily="34" charset="0"/>
                  <a:cs typeface="Arial" pitchFamily="34" charset="0"/>
                </a:rPr>
                <a:t>, </a:t>
              </a:r>
              <a:r>
                <a:rPr lang="fr-FR" sz="2400" dirty="0" err="1">
                  <a:latin typeface="Arial" pitchFamily="34" charset="0"/>
                  <a:cs typeface="Arial" pitchFamily="34" charset="0"/>
                </a:rPr>
                <a:t>mức</a:t>
              </a:r>
              <a:r>
                <a:rPr lang="fr-FR" sz="2400" dirty="0">
                  <a:latin typeface="Arial" pitchFamily="34" charset="0"/>
                  <a:cs typeface="Arial" pitchFamily="34" charset="0"/>
                </a:rPr>
                <a:t> </a:t>
              </a:r>
              <a:r>
                <a:rPr lang="fr-FR" sz="2400" dirty="0" err="1">
                  <a:latin typeface="Arial" pitchFamily="34" charset="0"/>
                  <a:cs typeface="Arial" pitchFamily="34" charset="0"/>
                </a:rPr>
                <a:t>sống</a:t>
              </a:r>
              <a:r>
                <a:rPr lang="fr-FR" sz="2400" dirty="0">
                  <a:latin typeface="Arial" pitchFamily="34" charset="0"/>
                  <a:cs typeface="Arial" pitchFamily="34" charset="0"/>
                </a:rPr>
                <a:t> </a:t>
              </a:r>
              <a:r>
                <a:rPr lang="fr-FR" sz="2400" dirty="0" err="1">
                  <a:latin typeface="Arial" pitchFamily="34" charset="0"/>
                  <a:cs typeface="Arial" pitchFamily="34" charset="0"/>
                </a:rPr>
                <a:t>thấp</a:t>
              </a:r>
              <a:r>
                <a:rPr lang="fr-FR" sz="2400" dirty="0">
                  <a:latin typeface="Arial" pitchFamily="34" charset="0"/>
                  <a:cs typeface="Arial" pitchFamily="34" charset="0"/>
                </a:rPr>
                <a:t>, </a:t>
              </a:r>
              <a:r>
                <a:rPr lang="fr-FR" sz="2400" dirty="0" err="1">
                  <a:latin typeface="Arial" pitchFamily="34" charset="0"/>
                  <a:cs typeface="Arial" pitchFamily="34" charset="0"/>
                </a:rPr>
                <a:t>pháp</a:t>
              </a:r>
              <a:r>
                <a:rPr lang="fr-FR" sz="2400" dirty="0">
                  <a:latin typeface="Arial" pitchFamily="34" charset="0"/>
                  <a:cs typeface="Arial" pitchFamily="34" charset="0"/>
                </a:rPr>
                <a:t> </a:t>
              </a:r>
              <a:r>
                <a:rPr lang="fr-FR" sz="2400" dirty="0" err="1">
                  <a:latin typeface="Arial" pitchFamily="34" charset="0"/>
                  <a:cs typeface="Arial" pitchFamily="34" charset="0"/>
                </a:rPr>
                <a:t>luật</a:t>
              </a:r>
              <a:r>
                <a:rPr lang="fr-FR" sz="2400" dirty="0">
                  <a:latin typeface="Arial" pitchFamily="34" charset="0"/>
                  <a:cs typeface="Arial" pitchFamily="34" charset="0"/>
                </a:rPr>
                <a:t> </a:t>
              </a:r>
              <a:r>
                <a:rPr lang="fr-FR" sz="2400" dirty="0" err="1">
                  <a:latin typeface="Arial" pitchFamily="34" charset="0"/>
                  <a:cs typeface="Arial" pitchFamily="34" charset="0"/>
                </a:rPr>
                <a:t>chưa</a:t>
              </a:r>
              <a:r>
                <a:rPr lang="fr-FR" sz="2400" dirty="0">
                  <a:latin typeface="Arial" pitchFamily="34" charset="0"/>
                  <a:cs typeface="Arial" pitchFamily="34" charset="0"/>
                </a:rPr>
                <a:t> </a:t>
              </a:r>
              <a:r>
                <a:rPr lang="fr-FR" sz="2400" dirty="0" err="1">
                  <a:latin typeface="Arial" pitchFamily="34" charset="0"/>
                  <a:cs typeface="Arial" pitchFamily="34" charset="0"/>
                </a:rPr>
                <a:t>hoàn</a:t>
              </a:r>
              <a:r>
                <a:rPr lang="fr-FR" sz="2400" dirty="0">
                  <a:latin typeface="Arial" pitchFamily="34" charset="0"/>
                  <a:cs typeface="Arial" pitchFamily="34" charset="0"/>
                </a:rPr>
                <a:t> </a:t>
              </a:r>
              <a:r>
                <a:rPr lang="fr-FR" sz="2400" dirty="0" err="1">
                  <a:latin typeface="Arial" pitchFamily="34" charset="0"/>
                  <a:cs typeface="Arial" pitchFamily="34" charset="0"/>
                </a:rPr>
                <a:t>thiện</a:t>
              </a:r>
              <a:endParaRPr lang="en-US" sz="2400" dirty="0">
                <a:latin typeface="Arial" pitchFamily="34" charset="0"/>
                <a:cs typeface="Arial" pitchFamily="34" charset="0"/>
              </a:endParaRPr>
            </a:p>
          </p:txBody>
        </p:sp>
        <p:sp>
          <p:nvSpPr>
            <p:cNvPr id="10" name="Left-Right Arrow 9"/>
            <p:cNvSpPr/>
            <p:nvPr/>
          </p:nvSpPr>
          <p:spPr>
            <a:xfrm>
              <a:off x="4010860" y="5697252"/>
              <a:ext cx="195273"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20" name="Group 19"/>
          <p:cNvGrpSpPr/>
          <p:nvPr/>
        </p:nvGrpSpPr>
        <p:grpSpPr>
          <a:xfrm>
            <a:off x="4211960" y="3212976"/>
            <a:ext cx="4536504" cy="1440160"/>
            <a:chOff x="4211960" y="3212976"/>
            <a:chExt cx="4536504" cy="1440160"/>
          </a:xfrm>
        </p:grpSpPr>
        <p:sp>
          <p:nvSpPr>
            <p:cNvPr id="12" name="Rounded Rectangle 11"/>
            <p:cNvSpPr/>
            <p:nvPr/>
          </p:nvSpPr>
          <p:spPr>
            <a:xfrm>
              <a:off x="4211960" y="3212976"/>
              <a:ext cx="4536504" cy="12241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400" dirty="0" err="1">
                  <a:latin typeface="Arial" pitchFamily="34" charset="0"/>
                  <a:cs typeface="Arial" pitchFamily="34" charset="0"/>
                </a:rPr>
                <a:t>Quá</a:t>
              </a:r>
              <a:r>
                <a:rPr lang="fr-FR" sz="2400" dirty="0">
                  <a:latin typeface="Arial" pitchFamily="34" charset="0"/>
                  <a:cs typeface="Arial" pitchFamily="34" charset="0"/>
                </a:rPr>
                <a:t> </a:t>
              </a:r>
              <a:r>
                <a:rPr lang="fr-FR" sz="2400" dirty="0" err="1">
                  <a:latin typeface="Arial" pitchFamily="34" charset="0"/>
                  <a:cs typeface="Arial" pitchFamily="34" charset="0"/>
                </a:rPr>
                <a:t>trình</a:t>
              </a:r>
              <a:r>
                <a:rPr lang="fr-FR" sz="2400" dirty="0">
                  <a:latin typeface="Arial" pitchFamily="34" charset="0"/>
                  <a:cs typeface="Arial" pitchFamily="34" charset="0"/>
                </a:rPr>
                <a:t> </a:t>
              </a:r>
              <a:r>
                <a:rPr lang="fr-FR" sz="2400" dirty="0" err="1">
                  <a:latin typeface="Arial" pitchFamily="34" charset="0"/>
                  <a:cs typeface="Arial" pitchFamily="34" charset="0"/>
                </a:rPr>
                <a:t>chuyển</a:t>
              </a:r>
              <a:r>
                <a:rPr lang="fr-FR" sz="2400" dirty="0">
                  <a:latin typeface="Arial" pitchFamily="34" charset="0"/>
                  <a:cs typeface="Arial" pitchFamily="34" charset="0"/>
                </a:rPr>
                <a:t> </a:t>
              </a:r>
              <a:r>
                <a:rPr lang="fr-FR" sz="2400" dirty="0" err="1">
                  <a:latin typeface="Arial" pitchFamily="34" charset="0"/>
                  <a:cs typeface="Arial" pitchFamily="34" charset="0"/>
                </a:rPr>
                <a:t>đổi</a:t>
              </a:r>
              <a:r>
                <a:rPr lang="fr-FR" sz="2400" dirty="0">
                  <a:latin typeface="Arial" pitchFamily="34" charset="0"/>
                  <a:cs typeface="Arial" pitchFamily="34" charset="0"/>
                </a:rPr>
                <a:t> </a:t>
              </a:r>
              <a:r>
                <a:rPr lang="fr-FR" sz="2400" dirty="0" err="1">
                  <a:latin typeface="Arial" pitchFamily="34" charset="0"/>
                  <a:cs typeface="Arial" pitchFamily="34" charset="0"/>
                </a:rPr>
                <a:t>cơ</a:t>
              </a:r>
              <a:r>
                <a:rPr lang="fr-FR" sz="2400" dirty="0">
                  <a:latin typeface="Arial" pitchFamily="34" charset="0"/>
                  <a:cs typeface="Arial" pitchFamily="34" charset="0"/>
                </a:rPr>
                <a:t> </a:t>
              </a:r>
              <a:r>
                <a:rPr lang="fr-FR" sz="2400" dirty="0" err="1">
                  <a:latin typeface="Arial" pitchFamily="34" charset="0"/>
                  <a:cs typeface="Arial" pitchFamily="34" charset="0"/>
                </a:rPr>
                <a:t>chế</a:t>
              </a:r>
              <a:r>
                <a:rPr lang="fr-FR" sz="2400" dirty="0">
                  <a:latin typeface="Arial" pitchFamily="34" charset="0"/>
                  <a:cs typeface="Arial" pitchFamily="34" charset="0"/>
                </a:rPr>
                <a:t>, </a:t>
              </a:r>
              <a:r>
                <a:rPr lang="fr-FR" sz="2400" dirty="0" err="1">
                  <a:latin typeface="Arial" pitchFamily="34" charset="0"/>
                  <a:cs typeface="Arial" pitchFamily="34" charset="0"/>
                </a:rPr>
                <a:t>tồn</a:t>
              </a:r>
              <a:r>
                <a:rPr lang="fr-FR" sz="2400" dirty="0">
                  <a:latin typeface="Arial" pitchFamily="34" charset="0"/>
                  <a:cs typeface="Arial" pitchFamily="34" charset="0"/>
                </a:rPr>
                <a:t> </a:t>
              </a:r>
              <a:r>
                <a:rPr lang="fr-FR" sz="2400" dirty="0" err="1">
                  <a:latin typeface="Arial" pitchFamily="34" charset="0"/>
                  <a:cs typeface="Arial" pitchFamily="34" charset="0"/>
                </a:rPr>
                <a:t>tại</a:t>
              </a:r>
              <a:r>
                <a:rPr lang="fr-FR" sz="2400" dirty="0">
                  <a:latin typeface="Arial" pitchFamily="34" charset="0"/>
                  <a:cs typeface="Arial" pitchFamily="34" charset="0"/>
                </a:rPr>
                <a:t> </a:t>
              </a:r>
              <a:r>
                <a:rPr lang="fr-FR" sz="2400" dirty="0" err="1">
                  <a:latin typeface="Arial" pitchFamily="34" charset="0"/>
                  <a:cs typeface="Arial" pitchFamily="34" charset="0"/>
                </a:rPr>
                <a:t>và</a:t>
              </a:r>
              <a:r>
                <a:rPr lang="fr-FR" sz="2400" dirty="0">
                  <a:latin typeface="Arial" pitchFamily="34" charset="0"/>
                  <a:cs typeface="Arial" pitchFamily="34" charset="0"/>
                </a:rPr>
                <a:t> </a:t>
              </a:r>
              <a:r>
                <a:rPr lang="fr-FR" sz="2400" dirty="0" err="1">
                  <a:latin typeface="Arial" pitchFamily="34" charset="0"/>
                  <a:cs typeface="Arial" pitchFamily="34" charset="0"/>
                </a:rPr>
                <a:t>đan</a:t>
              </a:r>
              <a:r>
                <a:rPr lang="fr-FR" sz="2400" dirty="0">
                  <a:latin typeface="Arial" pitchFamily="34" charset="0"/>
                  <a:cs typeface="Arial" pitchFamily="34" charset="0"/>
                </a:rPr>
                <a:t> </a:t>
              </a:r>
              <a:r>
                <a:rPr lang="fr-FR" sz="2400" dirty="0" err="1">
                  <a:latin typeface="Arial" pitchFamily="34" charset="0"/>
                  <a:cs typeface="Arial" pitchFamily="34" charset="0"/>
                </a:rPr>
                <a:t>xen</a:t>
              </a:r>
              <a:r>
                <a:rPr lang="fr-FR" sz="2400" dirty="0">
                  <a:latin typeface="Arial" pitchFamily="34" charset="0"/>
                  <a:cs typeface="Arial" pitchFamily="34" charset="0"/>
                </a:rPr>
                <a:t> </a:t>
              </a:r>
              <a:r>
                <a:rPr lang="fr-FR" sz="2400" dirty="0" err="1">
                  <a:latin typeface="Arial" pitchFamily="34" charset="0"/>
                  <a:cs typeface="Arial" pitchFamily="34" charset="0"/>
                </a:rPr>
                <a:t>giữa</a:t>
              </a:r>
              <a:r>
                <a:rPr lang="fr-FR" sz="2400" dirty="0">
                  <a:latin typeface="Arial" pitchFamily="34" charset="0"/>
                  <a:cs typeface="Arial" pitchFamily="34" charset="0"/>
                </a:rPr>
                <a:t> </a:t>
              </a:r>
              <a:r>
                <a:rPr lang="fr-FR" sz="2400" dirty="0" err="1">
                  <a:latin typeface="Arial" pitchFamily="34" charset="0"/>
                  <a:cs typeface="Arial" pitchFamily="34" charset="0"/>
                </a:rPr>
                <a:t>cái</a:t>
              </a:r>
              <a:r>
                <a:rPr lang="fr-FR" sz="2400" dirty="0">
                  <a:latin typeface="Arial" pitchFamily="34" charset="0"/>
                  <a:cs typeface="Arial" pitchFamily="34" charset="0"/>
                </a:rPr>
                <a:t> </a:t>
              </a:r>
              <a:r>
                <a:rPr lang="fr-FR" sz="2400" dirty="0" err="1">
                  <a:latin typeface="Arial" pitchFamily="34" charset="0"/>
                  <a:cs typeface="Arial" pitchFamily="34" charset="0"/>
                </a:rPr>
                <a:t>mới</a:t>
              </a:r>
              <a:r>
                <a:rPr lang="fr-FR" sz="2400" dirty="0">
                  <a:latin typeface="Arial" pitchFamily="34" charset="0"/>
                  <a:cs typeface="Arial" pitchFamily="34" charset="0"/>
                </a:rPr>
                <a:t> </a:t>
              </a:r>
              <a:r>
                <a:rPr lang="fr-FR" sz="2400" dirty="0" err="1">
                  <a:latin typeface="Arial" pitchFamily="34" charset="0"/>
                  <a:cs typeface="Arial" pitchFamily="34" charset="0"/>
                </a:rPr>
                <a:t>và</a:t>
              </a:r>
              <a:r>
                <a:rPr lang="fr-FR" sz="2400" dirty="0">
                  <a:latin typeface="Arial" pitchFamily="34" charset="0"/>
                  <a:cs typeface="Arial" pitchFamily="34" charset="0"/>
                </a:rPr>
                <a:t> </a:t>
              </a:r>
              <a:r>
                <a:rPr lang="fr-FR" sz="2400" dirty="0" err="1">
                  <a:latin typeface="Arial" pitchFamily="34" charset="0"/>
                  <a:cs typeface="Arial" pitchFamily="34" charset="0"/>
                </a:rPr>
                <a:t>cái</a:t>
              </a:r>
              <a:r>
                <a:rPr lang="fr-FR" sz="2400" dirty="0">
                  <a:latin typeface="Arial" pitchFamily="34" charset="0"/>
                  <a:cs typeface="Arial" pitchFamily="34" charset="0"/>
                </a:rPr>
                <a:t> </a:t>
              </a:r>
              <a:r>
                <a:rPr lang="fr-FR" sz="2400" dirty="0" err="1">
                  <a:latin typeface="Arial" pitchFamily="34" charset="0"/>
                  <a:cs typeface="Arial" pitchFamily="34" charset="0"/>
                </a:rPr>
                <a:t>cũ</a:t>
              </a:r>
              <a:endParaRPr lang="en-US" sz="2400" dirty="0">
                <a:latin typeface="Arial" pitchFamily="34" charset="0"/>
                <a:cs typeface="Arial" pitchFamily="34" charset="0"/>
              </a:endParaRPr>
            </a:p>
          </p:txBody>
        </p:sp>
        <p:sp>
          <p:nvSpPr>
            <p:cNvPr id="11" name="Up Arrow 10"/>
            <p:cNvSpPr/>
            <p:nvPr/>
          </p:nvSpPr>
          <p:spPr>
            <a:xfrm>
              <a:off x="6372200" y="4437112"/>
              <a:ext cx="45719"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21" name="Group 20"/>
          <p:cNvGrpSpPr/>
          <p:nvPr/>
        </p:nvGrpSpPr>
        <p:grpSpPr>
          <a:xfrm>
            <a:off x="4206133" y="2204864"/>
            <a:ext cx="4536504" cy="1008112"/>
            <a:chOff x="4206133" y="2204864"/>
            <a:chExt cx="4536504" cy="1008112"/>
          </a:xfrm>
        </p:grpSpPr>
        <p:sp>
          <p:nvSpPr>
            <p:cNvPr id="13" name="Rounded Rectangle 12"/>
            <p:cNvSpPr/>
            <p:nvPr/>
          </p:nvSpPr>
          <p:spPr>
            <a:xfrm>
              <a:off x="4206133" y="2204864"/>
              <a:ext cx="4536504"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400" dirty="0" err="1">
                  <a:latin typeface="Arial" pitchFamily="34" charset="0"/>
                  <a:cs typeface="Arial" pitchFamily="34" charset="0"/>
                </a:rPr>
                <a:t>Ảnh</a:t>
              </a:r>
              <a:r>
                <a:rPr lang="fr-FR" sz="2400" dirty="0">
                  <a:latin typeface="Arial" pitchFamily="34" charset="0"/>
                  <a:cs typeface="Arial" pitchFamily="34" charset="0"/>
                </a:rPr>
                <a:t> </a:t>
              </a:r>
              <a:r>
                <a:rPr lang="fr-FR" sz="2400" dirty="0" err="1">
                  <a:latin typeface="Arial" pitchFamily="34" charset="0"/>
                  <a:cs typeface="Arial" pitchFamily="34" charset="0"/>
                </a:rPr>
                <a:t>hưởng</a:t>
              </a:r>
              <a:r>
                <a:rPr lang="fr-FR" sz="2400" dirty="0">
                  <a:latin typeface="Arial" pitchFamily="34" charset="0"/>
                  <a:cs typeface="Arial" pitchFamily="34" charset="0"/>
                </a:rPr>
                <a:t> </a:t>
              </a:r>
              <a:r>
                <a:rPr lang="fr-FR" sz="2400" dirty="0" err="1">
                  <a:latin typeface="Arial" pitchFamily="34" charset="0"/>
                  <a:cs typeface="Arial" pitchFamily="34" charset="0"/>
                </a:rPr>
                <a:t>của</a:t>
              </a:r>
              <a:r>
                <a:rPr lang="fr-FR" sz="2400" dirty="0">
                  <a:latin typeface="Arial" pitchFamily="34" charset="0"/>
                  <a:cs typeface="Arial" pitchFamily="34" charset="0"/>
                </a:rPr>
                <a:t> </a:t>
              </a:r>
              <a:r>
                <a:rPr lang="fr-FR" sz="2400" dirty="0" err="1">
                  <a:latin typeface="Arial" pitchFamily="34" charset="0"/>
                  <a:cs typeface="Arial" pitchFamily="34" charset="0"/>
                </a:rPr>
                <a:t>mặt</a:t>
              </a:r>
              <a:r>
                <a:rPr lang="fr-FR" sz="2400" dirty="0">
                  <a:latin typeface="Arial" pitchFamily="34" charset="0"/>
                  <a:cs typeface="Arial" pitchFamily="34" charset="0"/>
                </a:rPr>
                <a:t> </a:t>
              </a:r>
              <a:r>
                <a:rPr lang="fr-FR" sz="2400" dirty="0" err="1">
                  <a:latin typeface="Arial" pitchFamily="34" charset="0"/>
                  <a:cs typeface="Arial" pitchFamily="34" charset="0"/>
                </a:rPr>
                <a:t>trái</a:t>
              </a:r>
              <a:r>
                <a:rPr lang="fr-FR" sz="2400" dirty="0">
                  <a:latin typeface="Arial" pitchFamily="34" charset="0"/>
                  <a:cs typeface="Arial" pitchFamily="34" charset="0"/>
                </a:rPr>
                <a:t> </a:t>
              </a:r>
              <a:r>
                <a:rPr lang="fr-FR" sz="2400" dirty="0" err="1">
                  <a:latin typeface="Arial" pitchFamily="34" charset="0"/>
                  <a:cs typeface="Arial" pitchFamily="34" charset="0"/>
                </a:rPr>
                <a:t>của</a:t>
              </a:r>
              <a:r>
                <a:rPr lang="fr-FR" sz="2400" dirty="0">
                  <a:latin typeface="Arial" pitchFamily="34" charset="0"/>
                  <a:cs typeface="Arial" pitchFamily="34" charset="0"/>
                </a:rPr>
                <a:t> </a:t>
              </a:r>
              <a:r>
                <a:rPr lang="fr-FR" sz="2400" dirty="0" err="1">
                  <a:latin typeface="Arial" pitchFamily="34" charset="0"/>
                  <a:cs typeface="Arial" pitchFamily="34" charset="0"/>
                </a:rPr>
                <a:t>cơ</a:t>
              </a:r>
              <a:r>
                <a:rPr lang="fr-FR" sz="2400" dirty="0">
                  <a:latin typeface="Arial" pitchFamily="34" charset="0"/>
                  <a:cs typeface="Arial" pitchFamily="34" charset="0"/>
                </a:rPr>
                <a:t> </a:t>
              </a:r>
              <a:r>
                <a:rPr lang="fr-FR" sz="2400" dirty="0" err="1">
                  <a:latin typeface="Arial" pitchFamily="34" charset="0"/>
                  <a:cs typeface="Arial" pitchFamily="34" charset="0"/>
                </a:rPr>
                <a:t>chế</a:t>
              </a:r>
              <a:r>
                <a:rPr lang="fr-FR" sz="2400" dirty="0">
                  <a:latin typeface="Arial" pitchFamily="34" charset="0"/>
                  <a:cs typeface="Arial" pitchFamily="34" charset="0"/>
                </a:rPr>
                <a:t> </a:t>
              </a:r>
              <a:r>
                <a:rPr lang="fr-FR" sz="2400" dirty="0" err="1">
                  <a:latin typeface="Arial" pitchFamily="34" charset="0"/>
                  <a:cs typeface="Arial" pitchFamily="34" charset="0"/>
                </a:rPr>
                <a:t>thị</a:t>
              </a:r>
              <a:r>
                <a:rPr lang="fr-FR" sz="2400" dirty="0">
                  <a:latin typeface="Arial" pitchFamily="34" charset="0"/>
                  <a:cs typeface="Arial" pitchFamily="34" charset="0"/>
                </a:rPr>
                <a:t> </a:t>
              </a:r>
              <a:r>
                <a:rPr lang="fr-FR" sz="2400" dirty="0" err="1">
                  <a:latin typeface="Arial" pitchFamily="34" charset="0"/>
                  <a:cs typeface="Arial" pitchFamily="34" charset="0"/>
                </a:rPr>
                <a:t>trường</a:t>
              </a:r>
              <a:endParaRPr lang="en-US" sz="2400" dirty="0">
                <a:latin typeface="Arial" pitchFamily="34" charset="0"/>
                <a:cs typeface="Arial" pitchFamily="34" charset="0"/>
              </a:endParaRPr>
            </a:p>
          </p:txBody>
        </p:sp>
        <p:sp>
          <p:nvSpPr>
            <p:cNvPr id="17" name="Up Arrow 16"/>
            <p:cNvSpPr/>
            <p:nvPr/>
          </p:nvSpPr>
          <p:spPr>
            <a:xfrm>
              <a:off x="6372200" y="3068960"/>
              <a:ext cx="45719"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22" name="Group 21"/>
          <p:cNvGrpSpPr/>
          <p:nvPr/>
        </p:nvGrpSpPr>
        <p:grpSpPr>
          <a:xfrm>
            <a:off x="4211960" y="1196752"/>
            <a:ext cx="4536504" cy="1008112"/>
            <a:chOff x="4211960" y="1196752"/>
            <a:chExt cx="4536504" cy="1008112"/>
          </a:xfrm>
        </p:grpSpPr>
        <p:sp>
          <p:nvSpPr>
            <p:cNvPr id="16" name="Rounded Rectangle 15"/>
            <p:cNvSpPr/>
            <p:nvPr/>
          </p:nvSpPr>
          <p:spPr>
            <a:xfrm>
              <a:off x="4211960" y="1196752"/>
              <a:ext cx="4536504"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400" dirty="0">
                  <a:latin typeface="Arial" pitchFamily="34" charset="0"/>
                  <a:cs typeface="Arial" pitchFamily="34" charset="0"/>
                </a:rPr>
                <a:t>Do </a:t>
              </a:r>
              <a:r>
                <a:rPr lang="fr-FR" sz="2400" dirty="0" err="1">
                  <a:latin typeface="Arial" pitchFamily="34" charset="0"/>
                  <a:cs typeface="Arial" pitchFamily="34" charset="0"/>
                </a:rPr>
                <a:t>ảnh</a:t>
              </a:r>
              <a:r>
                <a:rPr lang="fr-FR" sz="2400" dirty="0">
                  <a:latin typeface="Arial" pitchFamily="34" charset="0"/>
                  <a:cs typeface="Arial" pitchFamily="34" charset="0"/>
                </a:rPr>
                <a:t> </a:t>
              </a:r>
              <a:r>
                <a:rPr lang="fr-FR" sz="2400" dirty="0" err="1">
                  <a:latin typeface="Arial" pitchFamily="34" charset="0"/>
                  <a:cs typeface="Arial" pitchFamily="34" charset="0"/>
                </a:rPr>
                <a:t>hưởng</a:t>
              </a:r>
              <a:r>
                <a:rPr lang="fr-FR" sz="2400" dirty="0">
                  <a:latin typeface="Arial" pitchFamily="34" charset="0"/>
                  <a:cs typeface="Arial" pitchFamily="34" charset="0"/>
                </a:rPr>
                <a:t> </a:t>
              </a:r>
              <a:r>
                <a:rPr lang="fr-FR" sz="2400" dirty="0" err="1">
                  <a:latin typeface="Arial" pitchFamily="34" charset="0"/>
                  <a:cs typeface="Arial" pitchFamily="34" charset="0"/>
                </a:rPr>
                <a:t>của</a:t>
              </a:r>
              <a:r>
                <a:rPr lang="fr-FR" sz="2400" dirty="0">
                  <a:latin typeface="Arial" pitchFamily="34" charset="0"/>
                  <a:cs typeface="Arial" pitchFamily="34" charset="0"/>
                </a:rPr>
                <a:t> </a:t>
              </a:r>
              <a:r>
                <a:rPr lang="fr-FR" sz="2400" dirty="0" err="1">
                  <a:latin typeface="Arial" pitchFamily="34" charset="0"/>
                  <a:cs typeface="Arial" pitchFamily="34" charset="0"/>
                </a:rPr>
                <a:t>tập</a:t>
              </a:r>
              <a:r>
                <a:rPr lang="fr-FR" sz="2400" dirty="0">
                  <a:latin typeface="Arial" pitchFamily="34" charset="0"/>
                  <a:cs typeface="Arial" pitchFamily="34" charset="0"/>
                </a:rPr>
                <a:t> </a:t>
              </a:r>
              <a:r>
                <a:rPr lang="fr-FR" sz="2400" dirty="0" err="1">
                  <a:latin typeface="Arial" pitchFamily="34" charset="0"/>
                  <a:cs typeface="Arial" pitchFamily="34" charset="0"/>
                </a:rPr>
                <a:t>quán</a:t>
              </a:r>
              <a:r>
                <a:rPr lang="fr-FR" sz="2400" dirty="0">
                  <a:latin typeface="Arial" pitchFamily="34" charset="0"/>
                  <a:cs typeface="Arial" pitchFamily="34" charset="0"/>
                </a:rPr>
                <a:t> </a:t>
              </a:r>
              <a:r>
                <a:rPr lang="fr-FR" sz="2400" dirty="0" err="1">
                  <a:latin typeface="Arial" pitchFamily="34" charset="0"/>
                  <a:cs typeface="Arial" pitchFamily="34" charset="0"/>
                </a:rPr>
                <a:t>văn</a:t>
              </a:r>
              <a:r>
                <a:rPr lang="fr-FR" sz="2400" dirty="0">
                  <a:latin typeface="Arial" pitchFamily="34" charset="0"/>
                  <a:cs typeface="Arial" pitchFamily="34" charset="0"/>
                </a:rPr>
                <a:t> </a:t>
              </a:r>
              <a:r>
                <a:rPr lang="fr-FR" sz="2400" dirty="0" err="1">
                  <a:latin typeface="Arial" pitchFamily="34" charset="0"/>
                  <a:cs typeface="Arial" pitchFamily="34" charset="0"/>
                </a:rPr>
                <a:t>hóa</a:t>
              </a:r>
              <a:endParaRPr lang="en-US" sz="2400" dirty="0">
                <a:latin typeface="Arial" pitchFamily="34" charset="0"/>
                <a:cs typeface="Arial" pitchFamily="34" charset="0"/>
              </a:endParaRPr>
            </a:p>
          </p:txBody>
        </p:sp>
        <p:sp>
          <p:nvSpPr>
            <p:cNvPr id="18" name="Up Arrow 17"/>
            <p:cNvSpPr/>
            <p:nvPr/>
          </p:nvSpPr>
          <p:spPr>
            <a:xfrm>
              <a:off x="6372200" y="2060848"/>
              <a:ext cx="45719" cy="144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60" y="1196752"/>
            <a:ext cx="3600400" cy="3744416"/>
          </a:xfrm>
          <a:prstGeom prst="rect">
            <a:avLst/>
          </a:prstGeom>
        </p:spPr>
      </p:pic>
    </p:spTree>
    <p:extLst>
      <p:ext uri="{BB962C8B-B14F-4D97-AF65-F5344CB8AC3E}">
        <p14:creationId xmlns:p14="http://schemas.microsoft.com/office/powerpoint/2010/main" val="5344159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B205C-629B-4A11-B99D-CCCF63BF2471}"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Bài giảng Pháp luật Phòng, chống tham nhũng</a:t>
            </a:r>
            <a:endParaRPr lang="en-US"/>
          </a:p>
        </p:txBody>
      </p:sp>
      <p:sp>
        <p:nvSpPr>
          <p:cNvPr id="6" name="Slide Number Placeholder 5"/>
          <p:cNvSpPr>
            <a:spLocks noGrp="1"/>
          </p:cNvSpPr>
          <p:nvPr>
            <p:ph type="sldNum" sz="quarter" idx="12"/>
          </p:nvPr>
        </p:nvSpPr>
        <p:spPr/>
        <p:txBody>
          <a:bodyPr/>
          <a:lstStyle/>
          <a:p>
            <a:fld id="{62A9AEF3-DE77-478E-ABB0-54953DF76D0B}" type="slidenum">
              <a:rPr lang="en-US" smtClean="0"/>
              <a:t>23</a:t>
            </a:fld>
            <a:endParaRPr lang="en-US"/>
          </a:p>
        </p:txBody>
      </p:sp>
      <p:sp>
        <p:nvSpPr>
          <p:cNvPr id="2" name="Title 1"/>
          <p:cNvSpPr>
            <a:spLocks noGrp="1"/>
          </p:cNvSpPr>
          <p:nvPr>
            <p:ph type="title"/>
          </p:nvPr>
        </p:nvSpPr>
        <p:spPr>
          <a:xfrm>
            <a:off x="-396552" y="197768"/>
            <a:ext cx="9001000" cy="1143000"/>
          </a:xfrm>
        </p:spPr>
        <p:txBody>
          <a:bodyPr>
            <a:noAutofit/>
          </a:bodyPr>
          <a:lstStyle/>
          <a:p>
            <a:pPr marL="0" indent="0">
              <a:buNone/>
            </a:pPr>
            <a:r>
              <a:rPr lang="en-US" sz="3200" dirty="0" smtClean="0"/>
              <a:t>2. </a:t>
            </a:r>
            <a:r>
              <a:rPr lang="en-US" sz="3200" dirty="0" err="1" smtClean="0"/>
              <a:t>Nguyên</a:t>
            </a:r>
            <a:r>
              <a:rPr lang="en-US" sz="3200" dirty="0" smtClean="0"/>
              <a:t> </a:t>
            </a:r>
            <a:r>
              <a:rPr lang="en-US" sz="3200" dirty="0" err="1" smtClean="0"/>
              <a:t>nhân</a:t>
            </a:r>
            <a:r>
              <a:rPr lang="en-US" sz="3200" dirty="0" smtClean="0"/>
              <a:t> </a:t>
            </a:r>
            <a:r>
              <a:rPr lang="en-US" sz="3200" dirty="0" err="1" smtClean="0"/>
              <a:t>của</a:t>
            </a:r>
            <a:r>
              <a:rPr lang="en-US" sz="3200" dirty="0" smtClean="0"/>
              <a:t> </a:t>
            </a:r>
            <a:r>
              <a:rPr lang="en-US" sz="3200" dirty="0" err="1" smtClean="0"/>
              <a:t>tham</a:t>
            </a:r>
            <a:r>
              <a:rPr lang="en-US" sz="3200" dirty="0" smtClean="0"/>
              <a:t> </a:t>
            </a:r>
            <a:r>
              <a:rPr lang="en-US" sz="3200" dirty="0" err="1" smtClean="0"/>
              <a:t>nhũng</a:t>
            </a:r>
            <a:endParaRPr lang="en-US" sz="3200" dirty="0"/>
          </a:p>
        </p:txBody>
      </p:sp>
      <p:cxnSp>
        <p:nvCxnSpPr>
          <p:cNvPr id="8" name="Straight Connector 7"/>
          <p:cNvCxnSpPr/>
          <p:nvPr/>
        </p:nvCxnSpPr>
        <p:spPr>
          <a:xfrm>
            <a:off x="1187624" y="908720"/>
            <a:ext cx="6840760" cy="0"/>
          </a:xfrm>
          <a:prstGeom prst="line">
            <a:avLst/>
          </a:prstGeom>
        </p:spPr>
        <p:style>
          <a:lnRef idx="3">
            <a:schemeClr val="dk1"/>
          </a:lnRef>
          <a:fillRef idx="0">
            <a:schemeClr val="dk1"/>
          </a:fillRef>
          <a:effectRef idx="2">
            <a:schemeClr val="dk1"/>
          </a:effectRef>
          <a:fontRef idx="minor">
            <a:schemeClr val="tx1"/>
          </a:fontRef>
        </p:style>
      </p:cxnSp>
      <p:sp>
        <p:nvSpPr>
          <p:cNvPr id="7" name="Rounded Rectangle 6"/>
          <p:cNvSpPr/>
          <p:nvPr/>
        </p:nvSpPr>
        <p:spPr>
          <a:xfrm>
            <a:off x="2259120" y="5517232"/>
            <a:ext cx="5121192" cy="62348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err="1" smtClean="0">
                <a:latin typeface="Arial" pitchFamily="34" charset="0"/>
                <a:cs typeface="Arial" pitchFamily="34" charset="0"/>
              </a:rPr>
              <a:t>NGUYÊN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NHÂN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CHỦ</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QUAN</a:t>
            </a:r>
            <a:endParaRPr lang="en-US" sz="2400" b="1" dirty="0">
              <a:latin typeface="Arial" pitchFamily="34" charset="0"/>
              <a:cs typeface="Arial" pitchFamily="34" charset="0"/>
            </a:endParaRPr>
          </a:p>
        </p:txBody>
      </p:sp>
      <p:grpSp>
        <p:nvGrpSpPr>
          <p:cNvPr id="33" name="Group 32"/>
          <p:cNvGrpSpPr/>
          <p:nvPr/>
        </p:nvGrpSpPr>
        <p:grpSpPr>
          <a:xfrm>
            <a:off x="323528" y="4221088"/>
            <a:ext cx="3816424" cy="1296144"/>
            <a:chOff x="323528" y="4221088"/>
            <a:chExt cx="3816424" cy="1296144"/>
          </a:xfrm>
        </p:grpSpPr>
        <p:sp>
          <p:nvSpPr>
            <p:cNvPr id="25" name="Rounded Rectangle 24"/>
            <p:cNvSpPr/>
            <p:nvPr/>
          </p:nvSpPr>
          <p:spPr>
            <a:xfrm>
              <a:off x="323528" y="4221088"/>
              <a:ext cx="3816424"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err="1">
                  <a:latin typeface="Arial" pitchFamily="34" charset="0"/>
                  <a:cs typeface="Arial" pitchFamily="34" charset="0"/>
                </a:rPr>
                <a:t>Phẩm</a:t>
              </a:r>
              <a:r>
                <a:rPr lang="fr-FR" sz="2400" dirty="0">
                  <a:latin typeface="Arial" pitchFamily="34" charset="0"/>
                  <a:cs typeface="Arial" pitchFamily="34" charset="0"/>
                </a:rPr>
                <a:t> </a:t>
              </a:r>
              <a:r>
                <a:rPr lang="fr-FR" sz="2400" dirty="0" err="1">
                  <a:latin typeface="Arial" pitchFamily="34" charset="0"/>
                  <a:cs typeface="Arial" pitchFamily="34" charset="0"/>
                </a:rPr>
                <a:t>chất</a:t>
              </a:r>
              <a:r>
                <a:rPr lang="fr-FR" sz="2400" dirty="0">
                  <a:latin typeface="Arial" pitchFamily="34" charset="0"/>
                  <a:cs typeface="Arial" pitchFamily="34" charset="0"/>
                </a:rPr>
                <a:t> </a:t>
              </a:r>
              <a:r>
                <a:rPr lang="fr-FR" sz="2400" dirty="0" err="1">
                  <a:latin typeface="Arial" pitchFamily="34" charset="0"/>
                  <a:cs typeface="Arial" pitchFamily="34" charset="0"/>
                </a:rPr>
                <a:t>đạo</a:t>
              </a:r>
              <a:r>
                <a:rPr lang="fr-FR" sz="2400" dirty="0">
                  <a:latin typeface="Arial" pitchFamily="34" charset="0"/>
                  <a:cs typeface="Arial" pitchFamily="34" charset="0"/>
                </a:rPr>
                <a:t> </a:t>
              </a:r>
              <a:r>
                <a:rPr lang="fr-FR" sz="2400" dirty="0" err="1">
                  <a:latin typeface="Arial" pitchFamily="34" charset="0"/>
                  <a:cs typeface="Arial" pitchFamily="34" charset="0"/>
                </a:rPr>
                <a:t>đức</a:t>
              </a:r>
              <a:r>
                <a:rPr lang="fr-FR" sz="2400" dirty="0">
                  <a:latin typeface="Arial" pitchFamily="34" charset="0"/>
                  <a:cs typeface="Arial" pitchFamily="34" charset="0"/>
                </a:rPr>
                <a:t> </a:t>
              </a:r>
              <a:r>
                <a:rPr lang="fr-FR" sz="2400" dirty="0" err="1">
                  <a:latin typeface="Arial" pitchFamily="34" charset="0"/>
                  <a:cs typeface="Arial" pitchFamily="34" charset="0"/>
                </a:rPr>
                <a:t>của</a:t>
              </a:r>
              <a:r>
                <a:rPr lang="fr-FR" sz="2400" dirty="0">
                  <a:latin typeface="Arial" pitchFamily="34" charset="0"/>
                  <a:cs typeface="Arial" pitchFamily="34" charset="0"/>
                </a:rPr>
                <a:t> </a:t>
              </a:r>
              <a:r>
                <a:rPr lang="fr-FR" sz="2400" dirty="0" err="1">
                  <a:latin typeface="Arial" pitchFamily="34" charset="0"/>
                  <a:cs typeface="Arial" pitchFamily="34" charset="0"/>
                </a:rPr>
                <a:t>một</a:t>
              </a:r>
              <a:r>
                <a:rPr lang="fr-FR" sz="2400" dirty="0">
                  <a:latin typeface="Arial" pitchFamily="34" charset="0"/>
                  <a:cs typeface="Arial" pitchFamily="34" charset="0"/>
                </a:rPr>
                <a:t> </a:t>
              </a:r>
              <a:r>
                <a:rPr lang="fr-FR" sz="2400" dirty="0" err="1">
                  <a:latin typeface="Arial" pitchFamily="34" charset="0"/>
                  <a:cs typeface="Arial" pitchFamily="34" charset="0"/>
                </a:rPr>
                <a:t>bộ</a:t>
              </a:r>
              <a:r>
                <a:rPr lang="fr-FR" sz="2400" dirty="0">
                  <a:latin typeface="Arial" pitchFamily="34" charset="0"/>
                  <a:cs typeface="Arial" pitchFamily="34" charset="0"/>
                </a:rPr>
                <a:t> </a:t>
              </a:r>
              <a:r>
                <a:rPr lang="fr-FR" sz="2400" dirty="0" err="1">
                  <a:latin typeface="Arial" pitchFamily="34" charset="0"/>
                  <a:cs typeface="Arial" pitchFamily="34" charset="0"/>
                </a:rPr>
                <a:t>phận</a:t>
              </a:r>
              <a:r>
                <a:rPr lang="fr-FR" sz="2400" dirty="0">
                  <a:latin typeface="Arial" pitchFamily="34" charset="0"/>
                  <a:cs typeface="Arial" pitchFamily="34" charset="0"/>
                </a:rPr>
                <a:t> </a:t>
              </a:r>
              <a:r>
                <a:rPr lang="fr-FR" sz="2400" dirty="0" err="1">
                  <a:latin typeface="Arial" pitchFamily="34" charset="0"/>
                  <a:cs typeface="Arial" pitchFamily="34" charset="0"/>
                </a:rPr>
                <a:t>cán</a:t>
              </a:r>
              <a:r>
                <a:rPr lang="fr-FR" sz="2400" dirty="0">
                  <a:latin typeface="Arial" pitchFamily="34" charset="0"/>
                  <a:cs typeface="Arial" pitchFamily="34" charset="0"/>
                </a:rPr>
                <a:t> </a:t>
              </a:r>
              <a:r>
                <a:rPr lang="fr-FR" sz="2400" dirty="0" err="1">
                  <a:latin typeface="Arial" pitchFamily="34" charset="0"/>
                  <a:cs typeface="Arial" pitchFamily="34" charset="0"/>
                </a:rPr>
                <a:t>bộ</a:t>
              </a:r>
              <a:r>
                <a:rPr lang="fr-FR" sz="2400" dirty="0">
                  <a:latin typeface="Arial" pitchFamily="34" charset="0"/>
                  <a:cs typeface="Arial" pitchFamily="34" charset="0"/>
                </a:rPr>
                <a:t>, </a:t>
              </a:r>
              <a:r>
                <a:rPr lang="fr-FR" sz="2400" dirty="0" err="1">
                  <a:latin typeface="Arial" pitchFamily="34" charset="0"/>
                  <a:cs typeface="Arial" pitchFamily="34" charset="0"/>
                </a:rPr>
                <a:t>đảng</a:t>
              </a:r>
              <a:r>
                <a:rPr lang="fr-FR" sz="2400" dirty="0">
                  <a:latin typeface="Arial" pitchFamily="34" charset="0"/>
                  <a:cs typeface="Arial" pitchFamily="34" charset="0"/>
                </a:rPr>
                <a:t> </a:t>
              </a:r>
              <a:r>
                <a:rPr lang="fr-FR" sz="2400" dirty="0" err="1">
                  <a:latin typeface="Arial" pitchFamily="34" charset="0"/>
                  <a:cs typeface="Arial" pitchFamily="34" charset="0"/>
                </a:rPr>
                <a:t>viên</a:t>
              </a:r>
              <a:r>
                <a:rPr lang="fr-FR" sz="2400" dirty="0">
                  <a:latin typeface="Arial" pitchFamily="34" charset="0"/>
                  <a:cs typeface="Arial" pitchFamily="34" charset="0"/>
                </a:rPr>
                <a:t> </a:t>
              </a:r>
              <a:r>
                <a:rPr lang="fr-FR" sz="2400" dirty="0" err="1">
                  <a:latin typeface="Arial" pitchFamily="34" charset="0"/>
                  <a:cs typeface="Arial" pitchFamily="34" charset="0"/>
                </a:rPr>
                <a:t>bị</a:t>
              </a:r>
              <a:r>
                <a:rPr lang="fr-FR" sz="2400" dirty="0">
                  <a:latin typeface="Arial" pitchFamily="34" charset="0"/>
                  <a:cs typeface="Arial" pitchFamily="34" charset="0"/>
                </a:rPr>
                <a:t> </a:t>
              </a:r>
              <a:r>
                <a:rPr lang="fr-FR" sz="2400" dirty="0" err="1">
                  <a:latin typeface="Arial" pitchFamily="34" charset="0"/>
                  <a:cs typeface="Arial" pitchFamily="34" charset="0"/>
                </a:rPr>
                <a:t>suy</a:t>
              </a:r>
              <a:r>
                <a:rPr lang="fr-FR" sz="2400" dirty="0">
                  <a:latin typeface="Arial" pitchFamily="34" charset="0"/>
                  <a:cs typeface="Arial" pitchFamily="34" charset="0"/>
                </a:rPr>
                <a:t> </a:t>
              </a:r>
              <a:r>
                <a:rPr lang="fr-FR" sz="2400" dirty="0" err="1">
                  <a:latin typeface="Arial" pitchFamily="34" charset="0"/>
                  <a:cs typeface="Arial" pitchFamily="34" charset="0"/>
                </a:rPr>
                <a:t>thoái</a:t>
              </a:r>
              <a:endParaRPr lang="en-US" sz="2400" dirty="0">
                <a:latin typeface="Arial" pitchFamily="34" charset="0"/>
                <a:cs typeface="Arial" pitchFamily="34" charset="0"/>
              </a:endParaRPr>
            </a:p>
          </p:txBody>
        </p:sp>
        <p:sp>
          <p:nvSpPr>
            <p:cNvPr id="31" name="Up Arrow 30"/>
            <p:cNvSpPr/>
            <p:nvPr/>
          </p:nvSpPr>
          <p:spPr>
            <a:xfrm>
              <a:off x="2699792" y="5301208"/>
              <a:ext cx="45719"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8" name="Group 37"/>
          <p:cNvGrpSpPr/>
          <p:nvPr/>
        </p:nvGrpSpPr>
        <p:grpSpPr>
          <a:xfrm>
            <a:off x="4355976" y="4221088"/>
            <a:ext cx="4320480" cy="1288237"/>
            <a:chOff x="4355976" y="4221088"/>
            <a:chExt cx="4320480" cy="1288237"/>
          </a:xfrm>
        </p:grpSpPr>
        <p:sp>
          <p:nvSpPr>
            <p:cNvPr id="26" name="Rounded Rectangle 25"/>
            <p:cNvSpPr/>
            <p:nvPr/>
          </p:nvSpPr>
          <p:spPr>
            <a:xfrm>
              <a:off x="4355976" y="4221088"/>
              <a:ext cx="4320480" cy="10801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err="1">
                  <a:solidFill>
                    <a:schemeClr val="tx1"/>
                  </a:solidFill>
                  <a:latin typeface="Arial" pitchFamily="34" charset="0"/>
                  <a:cs typeface="Arial" pitchFamily="34" charset="0"/>
                </a:rPr>
                <a:t>Chính</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sách</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pháp</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luật</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chưa</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đầy</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đủ</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thiếu</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đồng</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bộ</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thiếu</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nhất</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quán</a:t>
              </a:r>
              <a:endParaRPr lang="en-US" sz="2400" dirty="0">
                <a:solidFill>
                  <a:schemeClr val="tx1"/>
                </a:solidFill>
                <a:latin typeface="Arial" pitchFamily="34" charset="0"/>
                <a:cs typeface="Arial" pitchFamily="34" charset="0"/>
              </a:endParaRPr>
            </a:p>
          </p:txBody>
        </p:sp>
        <p:sp>
          <p:nvSpPr>
            <p:cNvPr id="32" name="Up Arrow 31"/>
            <p:cNvSpPr/>
            <p:nvPr/>
          </p:nvSpPr>
          <p:spPr>
            <a:xfrm>
              <a:off x="6372200" y="5293301"/>
              <a:ext cx="45719"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9" name="Group 38"/>
          <p:cNvGrpSpPr/>
          <p:nvPr/>
        </p:nvGrpSpPr>
        <p:grpSpPr>
          <a:xfrm>
            <a:off x="291596" y="2924944"/>
            <a:ext cx="3816424" cy="1296144"/>
            <a:chOff x="291596" y="2924944"/>
            <a:chExt cx="3816424" cy="1296144"/>
          </a:xfrm>
        </p:grpSpPr>
        <p:sp>
          <p:nvSpPr>
            <p:cNvPr id="27" name="Rounded Rectangle 26"/>
            <p:cNvSpPr/>
            <p:nvPr/>
          </p:nvSpPr>
          <p:spPr>
            <a:xfrm>
              <a:off x="291596" y="2924944"/>
              <a:ext cx="3816424"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err="1">
                  <a:latin typeface="Arial" pitchFamily="34" charset="0"/>
                  <a:cs typeface="Arial" pitchFamily="34" charset="0"/>
                </a:rPr>
                <a:t>Cải</a:t>
              </a:r>
              <a:r>
                <a:rPr lang="fr-FR" sz="2400" dirty="0">
                  <a:latin typeface="Arial" pitchFamily="34" charset="0"/>
                  <a:cs typeface="Arial" pitchFamily="34" charset="0"/>
                </a:rPr>
                <a:t> </a:t>
              </a:r>
              <a:r>
                <a:rPr lang="fr-FR" sz="2400" dirty="0" err="1">
                  <a:latin typeface="Arial" pitchFamily="34" charset="0"/>
                  <a:cs typeface="Arial" pitchFamily="34" charset="0"/>
                </a:rPr>
                <a:t>cách</a:t>
              </a:r>
              <a:r>
                <a:rPr lang="fr-FR" sz="2400" dirty="0">
                  <a:latin typeface="Arial" pitchFamily="34" charset="0"/>
                  <a:cs typeface="Arial" pitchFamily="34" charset="0"/>
                </a:rPr>
                <a:t> </a:t>
              </a:r>
              <a:r>
                <a:rPr lang="fr-FR" sz="2400" dirty="0" err="1">
                  <a:latin typeface="Arial" pitchFamily="34" charset="0"/>
                  <a:cs typeface="Arial" pitchFamily="34" charset="0"/>
                </a:rPr>
                <a:t>hành</a:t>
              </a:r>
              <a:r>
                <a:rPr lang="fr-FR" sz="2400" dirty="0">
                  <a:latin typeface="Arial" pitchFamily="34" charset="0"/>
                  <a:cs typeface="Arial" pitchFamily="34" charset="0"/>
                </a:rPr>
                <a:t> </a:t>
              </a:r>
              <a:r>
                <a:rPr lang="fr-FR" sz="2400" dirty="0" err="1">
                  <a:latin typeface="Arial" pitchFamily="34" charset="0"/>
                  <a:cs typeface="Arial" pitchFamily="34" charset="0"/>
                </a:rPr>
                <a:t>chính</a:t>
              </a:r>
              <a:r>
                <a:rPr lang="fr-FR" sz="2400" dirty="0">
                  <a:latin typeface="Arial" pitchFamily="34" charset="0"/>
                  <a:cs typeface="Arial" pitchFamily="34" charset="0"/>
                </a:rPr>
                <a:t> </a:t>
              </a:r>
              <a:r>
                <a:rPr lang="fr-FR" sz="2400" dirty="0" err="1">
                  <a:latin typeface="Arial" pitchFamily="34" charset="0"/>
                  <a:cs typeface="Arial" pitchFamily="34" charset="0"/>
                </a:rPr>
                <a:t>vẫn</a:t>
              </a:r>
              <a:r>
                <a:rPr lang="fr-FR" sz="2400" dirty="0">
                  <a:latin typeface="Arial" pitchFamily="34" charset="0"/>
                  <a:cs typeface="Arial" pitchFamily="34" charset="0"/>
                </a:rPr>
                <a:t> </a:t>
              </a:r>
              <a:r>
                <a:rPr lang="fr-FR" sz="2400" dirty="0" err="1">
                  <a:latin typeface="Arial" pitchFamily="34" charset="0"/>
                  <a:cs typeface="Arial" pitchFamily="34" charset="0"/>
                </a:rPr>
                <a:t>còn</a:t>
              </a:r>
              <a:r>
                <a:rPr lang="fr-FR" sz="2400" dirty="0">
                  <a:latin typeface="Arial" pitchFamily="34" charset="0"/>
                  <a:cs typeface="Arial" pitchFamily="34" charset="0"/>
                </a:rPr>
                <a:t> </a:t>
              </a:r>
              <a:r>
                <a:rPr lang="fr-FR" sz="2400" dirty="0" err="1">
                  <a:latin typeface="Arial" pitchFamily="34" charset="0"/>
                  <a:cs typeface="Arial" pitchFamily="34" charset="0"/>
                </a:rPr>
                <a:t>chậm</a:t>
              </a:r>
              <a:r>
                <a:rPr lang="fr-FR" sz="2400" dirty="0">
                  <a:latin typeface="Arial" pitchFamily="34" charset="0"/>
                  <a:cs typeface="Arial" pitchFamily="34" charset="0"/>
                </a:rPr>
                <a:t> </a:t>
              </a:r>
              <a:r>
                <a:rPr lang="fr-FR" sz="2400" dirty="0" err="1">
                  <a:latin typeface="Arial" pitchFamily="34" charset="0"/>
                  <a:cs typeface="Arial" pitchFamily="34" charset="0"/>
                </a:rPr>
                <a:t>và</a:t>
              </a:r>
              <a:r>
                <a:rPr lang="fr-FR" sz="2400" dirty="0">
                  <a:latin typeface="Arial" pitchFamily="34" charset="0"/>
                  <a:cs typeface="Arial" pitchFamily="34" charset="0"/>
                </a:rPr>
                <a:t> </a:t>
              </a:r>
              <a:r>
                <a:rPr lang="fr-FR" sz="2400" dirty="0" err="1">
                  <a:latin typeface="Arial" pitchFamily="34" charset="0"/>
                  <a:cs typeface="Arial" pitchFamily="34" charset="0"/>
                </a:rPr>
                <a:t>lúng</a:t>
              </a:r>
              <a:r>
                <a:rPr lang="fr-FR" sz="2400" dirty="0">
                  <a:latin typeface="Arial" pitchFamily="34" charset="0"/>
                  <a:cs typeface="Arial" pitchFamily="34" charset="0"/>
                </a:rPr>
                <a:t> </a:t>
              </a:r>
              <a:r>
                <a:rPr lang="fr-FR" sz="2400" dirty="0" err="1">
                  <a:latin typeface="Arial" pitchFamily="34" charset="0"/>
                  <a:cs typeface="Arial" pitchFamily="34" charset="0"/>
                </a:rPr>
                <a:t>túng</a:t>
              </a:r>
              <a:endParaRPr lang="en-US" sz="2400" dirty="0">
                <a:latin typeface="Arial" pitchFamily="34" charset="0"/>
                <a:cs typeface="Arial" pitchFamily="34" charset="0"/>
              </a:endParaRPr>
            </a:p>
          </p:txBody>
        </p:sp>
        <p:sp>
          <p:nvSpPr>
            <p:cNvPr id="34" name="Up Arrow 33"/>
            <p:cNvSpPr/>
            <p:nvPr/>
          </p:nvSpPr>
          <p:spPr>
            <a:xfrm>
              <a:off x="2662187" y="4005064"/>
              <a:ext cx="45719"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1" name="Group 40"/>
          <p:cNvGrpSpPr/>
          <p:nvPr/>
        </p:nvGrpSpPr>
        <p:grpSpPr>
          <a:xfrm>
            <a:off x="350908" y="1268760"/>
            <a:ext cx="3816424" cy="1640605"/>
            <a:chOff x="350908" y="1268760"/>
            <a:chExt cx="3816424" cy="1640605"/>
          </a:xfrm>
        </p:grpSpPr>
        <p:sp>
          <p:nvSpPr>
            <p:cNvPr id="29" name="Rounded Rectangle 28"/>
            <p:cNvSpPr/>
            <p:nvPr/>
          </p:nvSpPr>
          <p:spPr>
            <a:xfrm>
              <a:off x="350908" y="1268760"/>
              <a:ext cx="3816424" cy="14401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err="1">
                  <a:latin typeface="Arial" pitchFamily="34" charset="0"/>
                  <a:cs typeface="Arial" pitchFamily="34" charset="0"/>
                </a:rPr>
                <a:t>Thiếu</a:t>
              </a:r>
              <a:r>
                <a:rPr lang="fr-FR" sz="2400" dirty="0">
                  <a:latin typeface="Arial" pitchFamily="34" charset="0"/>
                  <a:cs typeface="Arial" pitchFamily="34" charset="0"/>
                </a:rPr>
                <a:t> </a:t>
              </a:r>
              <a:r>
                <a:rPr lang="fr-FR" sz="2400" dirty="0" err="1">
                  <a:latin typeface="Arial" pitchFamily="34" charset="0"/>
                  <a:cs typeface="Arial" pitchFamily="34" charset="0"/>
                </a:rPr>
                <a:t>các</a:t>
              </a:r>
              <a:r>
                <a:rPr lang="fr-FR" sz="2400" dirty="0">
                  <a:latin typeface="Arial" pitchFamily="34" charset="0"/>
                  <a:cs typeface="Arial" pitchFamily="34" charset="0"/>
                </a:rPr>
                <a:t> </a:t>
              </a:r>
              <a:r>
                <a:rPr lang="fr-FR" sz="2400" dirty="0" err="1">
                  <a:latin typeface="Arial" pitchFamily="34" charset="0"/>
                  <a:cs typeface="Arial" pitchFamily="34" charset="0"/>
                </a:rPr>
                <a:t>công</a:t>
              </a:r>
              <a:r>
                <a:rPr lang="fr-FR" sz="2400" dirty="0">
                  <a:latin typeface="Arial" pitchFamily="34" charset="0"/>
                  <a:cs typeface="Arial" pitchFamily="34" charset="0"/>
                </a:rPr>
                <a:t> </a:t>
              </a:r>
              <a:r>
                <a:rPr lang="fr-FR" sz="2400" dirty="0" err="1">
                  <a:latin typeface="Arial" pitchFamily="34" charset="0"/>
                  <a:cs typeface="Arial" pitchFamily="34" charset="0"/>
                </a:rPr>
                <a:t>cụ</a:t>
              </a:r>
              <a:r>
                <a:rPr lang="fr-FR" sz="2400" dirty="0">
                  <a:latin typeface="Arial" pitchFamily="34" charset="0"/>
                  <a:cs typeface="Arial" pitchFamily="34" charset="0"/>
                </a:rPr>
                <a:t> </a:t>
              </a:r>
              <a:r>
                <a:rPr lang="fr-FR" sz="2400" dirty="0" err="1">
                  <a:latin typeface="Arial" pitchFamily="34" charset="0"/>
                  <a:cs typeface="Arial" pitchFamily="34" charset="0"/>
                </a:rPr>
                <a:t>phát</a:t>
              </a:r>
              <a:r>
                <a:rPr lang="fr-FR" sz="2400" dirty="0">
                  <a:latin typeface="Arial" pitchFamily="34" charset="0"/>
                  <a:cs typeface="Arial" pitchFamily="34" charset="0"/>
                </a:rPr>
                <a:t> </a:t>
              </a:r>
              <a:r>
                <a:rPr lang="fr-FR" sz="2400" dirty="0" err="1">
                  <a:latin typeface="Arial" pitchFamily="34" charset="0"/>
                  <a:cs typeface="Arial" pitchFamily="34" charset="0"/>
                </a:rPr>
                <a:t>hiện</a:t>
              </a:r>
              <a:r>
                <a:rPr lang="fr-FR" sz="2400" dirty="0">
                  <a:latin typeface="Arial" pitchFamily="34" charset="0"/>
                  <a:cs typeface="Arial" pitchFamily="34" charset="0"/>
                </a:rPr>
                <a:t> </a:t>
              </a:r>
              <a:r>
                <a:rPr lang="fr-FR" sz="2400" dirty="0" err="1">
                  <a:latin typeface="Arial" pitchFamily="34" charset="0"/>
                  <a:cs typeface="Arial" pitchFamily="34" charset="0"/>
                </a:rPr>
                <a:t>và</a:t>
              </a:r>
              <a:r>
                <a:rPr lang="fr-FR" sz="2400" dirty="0">
                  <a:latin typeface="Arial" pitchFamily="34" charset="0"/>
                  <a:cs typeface="Arial" pitchFamily="34" charset="0"/>
                </a:rPr>
                <a:t> </a:t>
              </a:r>
              <a:r>
                <a:rPr lang="fr-FR" sz="2400" dirty="0" err="1">
                  <a:latin typeface="Arial" pitchFamily="34" charset="0"/>
                  <a:cs typeface="Arial" pitchFamily="34" charset="0"/>
                </a:rPr>
                <a:t>xử</a:t>
              </a:r>
              <a:r>
                <a:rPr lang="fr-FR" sz="2400" dirty="0">
                  <a:latin typeface="Arial" pitchFamily="34" charset="0"/>
                  <a:cs typeface="Arial" pitchFamily="34" charset="0"/>
                </a:rPr>
                <a:t> </a:t>
              </a:r>
              <a:r>
                <a:rPr lang="fr-FR" sz="2400" dirty="0" err="1">
                  <a:latin typeface="Arial" pitchFamily="34" charset="0"/>
                  <a:cs typeface="Arial" pitchFamily="34" charset="0"/>
                </a:rPr>
                <a:t>lý</a:t>
              </a:r>
              <a:r>
                <a:rPr lang="fr-FR" sz="2400" dirty="0">
                  <a:latin typeface="Arial" pitchFamily="34" charset="0"/>
                  <a:cs typeface="Arial" pitchFamily="34" charset="0"/>
                </a:rPr>
                <a:t> </a:t>
              </a:r>
              <a:r>
                <a:rPr lang="fr-FR" sz="2400" dirty="0" err="1">
                  <a:latin typeface="Arial" pitchFamily="34" charset="0"/>
                  <a:cs typeface="Arial" pitchFamily="34" charset="0"/>
                </a:rPr>
                <a:t>tham</a:t>
              </a:r>
              <a:r>
                <a:rPr lang="fr-FR" sz="2400" dirty="0">
                  <a:latin typeface="Arial" pitchFamily="34" charset="0"/>
                  <a:cs typeface="Arial" pitchFamily="34" charset="0"/>
                </a:rPr>
                <a:t> </a:t>
              </a:r>
              <a:r>
                <a:rPr lang="fr-FR" sz="2400" dirty="0" err="1">
                  <a:latin typeface="Arial" pitchFamily="34" charset="0"/>
                  <a:cs typeface="Arial" pitchFamily="34" charset="0"/>
                </a:rPr>
                <a:t>nhũng</a:t>
              </a:r>
              <a:r>
                <a:rPr lang="fr-FR" sz="2400" dirty="0">
                  <a:latin typeface="Arial" pitchFamily="34" charset="0"/>
                  <a:cs typeface="Arial" pitchFamily="34" charset="0"/>
                </a:rPr>
                <a:t> </a:t>
              </a:r>
              <a:r>
                <a:rPr lang="fr-FR" sz="2400" dirty="0" err="1">
                  <a:latin typeface="Arial" pitchFamily="34" charset="0"/>
                  <a:cs typeface="Arial" pitchFamily="34" charset="0"/>
                </a:rPr>
                <a:t>hữu</a:t>
              </a:r>
              <a:r>
                <a:rPr lang="fr-FR" sz="2400" dirty="0">
                  <a:latin typeface="Arial" pitchFamily="34" charset="0"/>
                  <a:cs typeface="Arial" pitchFamily="34" charset="0"/>
                </a:rPr>
                <a:t> </a:t>
              </a:r>
              <a:r>
                <a:rPr lang="fr-FR" sz="2400" dirty="0" err="1">
                  <a:latin typeface="Arial" pitchFamily="34" charset="0"/>
                  <a:cs typeface="Arial" pitchFamily="34" charset="0"/>
                </a:rPr>
                <a:t>hiệu</a:t>
              </a:r>
              <a:endParaRPr lang="en-US" sz="2400" dirty="0">
                <a:latin typeface="Arial" pitchFamily="34" charset="0"/>
                <a:cs typeface="Arial" pitchFamily="34" charset="0"/>
              </a:endParaRPr>
            </a:p>
          </p:txBody>
        </p:sp>
        <p:sp>
          <p:nvSpPr>
            <p:cNvPr id="35" name="Up Arrow 34"/>
            <p:cNvSpPr/>
            <p:nvPr/>
          </p:nvSpPr>
          <p:spPr>
            <a:xfrm>
              <a:off x="2613732" y="2693341"/>
              <a:ext cx="45719"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2" name="Group 41"/>
          <p:cNvGrpSpPr/>
          <p:nvPr/>
        </p:nvGrpSpPr>
        <p:grpSpPr>
          <a:xfrm>
            <a:off x="4355976" y="1268760"/>
            <a:ext cx="4320480" cy="1640605"/>
            <a:chOff x="4355976" y="1268760"/>
            <a:chExt cx="4320480" cy="1640605"/>
          </a:xfrm>
        </p:grpSpPr>
        <p:sp>
          <p:nvSpPr>
            <p:cNvPr id="30" name="Rounded Rectangle 29"/>
            <p:cNvSpPr/>
            <p:nvPr/>
          </p:nvSpPr>
          <p:spPr>
            <a:xfrm>
              <a:off x="4355976" y="1268760"/>
              <a:ext cx="4320480" cy="14401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err="1">
                  <a:solidFill>
                    <a:schemeClr val="tx1"/>
                  </a:solidFill>
                  <a:latin typeface="Arial" pitchFamily="34" charset="0"/>
                  <a:cs typeface="Arial" pitchFamily="34" charset="0"/>
                </a:rPr>
                <a:t>Việc</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huy</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động</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lực</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lượng</a:t>
              </a:r>
              <a:r>
                <a:rPr lang="fr-FR" sz="2400" dirty="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tham</a:t>
              </a:r>
              <a:r>
                <a:rPr lang="fr-FR" sz="2400" dirty="0" smtClean="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gia</a:t>
              </a:r>
              <a:r>
                <a:rPr lang="fr-FR" sz="2400" dirty="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đấu</a:t>
              </a:r>
              <a:r>
                <a:rPr lang="fr-FR" sz="2400" dirty="0" smtClean="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tranh</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chống</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tham</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nhũng</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còn</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chưa</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được</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quan</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tâm</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đúng</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mức</a:t>
              </a:r>
              <a:endParaRPr lang="en-US" sz="2400" dirty="0">
                <a:solidFill>
                  <a:schemeClr val="tx1"/>
                </a:solidFill>
                <a:latin typeface="Arial" pitchFamily="34" charset="0"/>
                <a:cs typeface="Arial" pitchFamily="34" charset="0"/>
              </a:endParaRPr>
            </a:p>
          </p:txBody>
        </p:sp>
        <p:sp>
          <p:nvSpPr>
            <p:cNvPr id="36" name="Up Arrow 35"/>
            <p:cNvSpPr/>
            <p:nvPr/>
          </p:nvSpPr>
          <p:spPr>
            <a:xfrm>
              <a:off x="6372272" y="2693341"/>
              <a:ext cx="45719"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0" name="Group 39"/>
          <p:cNvGrpSpPr/>
          <p:nvPr/>
        </p:nvGrpSpPr>
        <p:grpSpPr>
          <a:xfrm>
            <a:off x="4355976" y="2934250"/>
            <a:ext cx="4320480" cy="1275718"/>
            <a:chOff x="4355976" y="2934250"/>
            <a:chExt cx="4320480" cy="1275718"/>
          </a:xfrm>
        </p:grpSpPr>
        <p:sp>
          <p:nvSpPr>
            <p:cNvPr id="28" name="Rounded Rectangle 27"/>
            <p:cNvSpPr/>
            <p:nvPr/>
          </p:nvSpPr>
          <p:spPr>
            <a:xfrm>
              <a:off x="4355976" y="2934250"/>
              <a:ext cx="4320480" cy="10801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err="1">
                  <a:solidFill>
                    <a:schemeClr val="tx1"/>
                  </a:solidFill>
                  <a:latin typeface="Arial" pitchFamily="34" charset="0"/>
                  <a:cs typeface="Arial" pitchFamily="34" charset="0"/>
                </a:rPr>
                <a:t>Sự</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lãnh</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đạo</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chỉ</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đạo</a:t>
              </a:r>
              <a:r>
                <a:rPr lang="fr-FR" sz="2400" dirty="0">
                  <a:solidFill>
                    <a:schemeClr val="tx1"/>
                  </a:solidFill>
                  <a:latin typeface="Arial" pitchFamily="34" charset="0"/>
                  <a:cs typeface="Arial" pitchFamily="34" charset="0"/>
                </a:rPr>
                <a:t> </a:t>
              </a:r>
              <a:r>
                <a:rPr lang="fr-FR" sz="2400" dirty="0" err="1" smtClean="0">
                  <a:solidFill>
                    <a:schemeClr val="tx1"/>
                  </a:solidFill>
                  <a:latin typeface="Arial" pitchFamily="34" charset="0"/>
                  <a:cs typeface="Arial" pitchFamily="34" charset="0"/>
                </a:rPr>
                <a:t>chưa</a:t>
              </a:r>
              <a:r>
                <a:rPr lang="fr-FR" sz="2400" dirty="0" smtClean="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chặt</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chẽ</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sâu</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sát</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thường</a:t>
              </a:r>
              <a:r>
                <a:rPr lang="fr-FR" sz="2400" dirty="0">
                  <a:solidFill>
                    <a:schemeClr val="tx1"/>
                  </a:solidFill>
                  <a:latin typeface="Arial" pitchFamily="34" charset="0"/>
                  <a:cs typeface="Arial" pitchFamily="34" charset="0"/>
                </a:rPr>
                <a:t> </a:t>
              </a:r>
              <a:r>
                <a:rPr lang="fr-FR" sz="2400" dirty="0" err="1">
                  <a:solidFill>
                    <a:schemeClr val="tx1"/>
                  </a:solidFill>
                  <a:latin typeface="Arial" pitchFamily="34" charset="0"/>
                  <a:cs typeface="Arial" pitchFamily="34" charset="0"/>
                </a:rPr>
                <a:t>xuyên</a:t>
              </a:r>
              <a:endParaRPr lang="en-US" sz="2400" dirty="0">
                <a:solidFill>
                  <a:schemeClr val="tx1"/>
                </a:solidFill>
                <a:latin typeface="Arial" pitchFamily="34" charset="0"/>
                <a:cs typeface="Arial" pitchFamily="34" charset="0"/>
              </a:endParaRPr>
            </a:p>
          </p:txBody>
        </p:sp>
        <p:sp>
          <p:nvSpPr>
            <p:cNvPr id="37" name="Up Arrow 36"/>
            <p:cNvSpPr/>
            <p:nvPr/>
          </p:nvSpPr>
          <p:spPr>
            <a:xfrm>
              <a:off x="6372272" y="3993944"/>
              <a:ext cx="45719"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31239090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heel(1)">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heel(1)">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heel(1)">
                                      <p:cBhvr>
                                        <p:cTn id="22" dur="2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heel(1)">
                                      <p:cBhvr>
                                        <p:cTn id="27" dur="2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heel(1)">
                                      <p:cBhvr>
                                        <p:cTn id="3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 y="0"/>
            <a:ext cx="9146379" cy="6858000"/>
          </a:xfrm>
          <a:prstGeom prst="rect">
            <a:avLst/>
          </a:prstGeom>
        </p:spPr>
      </p:pic>
      <p:sp>
        <p:nvSpPr>
          <p:cNvPr id="4" name="Date Placeholder 3"/>
          <p:cNvSpPr>
            <a:spLocks noGrp="1"/>
          </p:cNvSpPr>
          <p:nvPr>
            <p:ph type="dt" sz="half" idx="10"/>
          </p:nvPr>
        </p:nvSpPr>
        <p:spPr/>
        <p:txBody>
          <a:bodyPr/>
          <a:lstStyle/>
          <a:p>
            <a:fld id="{94602556-B977-43D5-B3F7-2966A761C315}"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Bài giảng Pháp luật Phòng, chống tham nhũng</a:t>
            </a:r>
            <a:endParaRPr lang="en-US"/>
          </a:p>
        </p:txBody>
      </p:sp>
      <p:sp>
        <p:nvSpPr>
          <p:cNvPr id="6" name="Slide Number Placeholder 5"/>
          <p:cNvSpPr>
            <a:spLocks noGrp="1"/>
          </p:cNvSpPr>
          <p:nvPr>
            <p:ph type="sldNum" sz="quarter" idx="12"/>
          </p:nvPr>
        </p:nvSpPr>
        <p:spPr/>
        <p:txBody>
          <a:bodyPr/>
          <a:lstStyle/>
          <a:p>
            <a:fld id="{62A9AEF3-DE77-478E-ABB0-54953DF76D0B}" type="slidenum">
              <a:rPr lang="en-US" smtClean="0"/>
              <a:t>24</a:t>
            </a:fld>
            <a:endParaRPr lang="en-US"/>
          </a:p>
        </p:txBody>
      </p:sp>
      <p:cxnSp>
        <p:nvCxnSpPr>
          <p:cNvPr id="12" name="Straight Connector 11"/>
          <p:cNvCxnSpPr/>
          <p:nvPr/>
        </p:nvCxnSpPr>
        <p:spPr>
          <a:xfrm>
            <a:off x="755576" y="1484784"/>
            <a:ext cx="662473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37974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8" y="0"/>
            <a:ext cx="9127232" cy="6858000"/>
          </a:xfrm>
          <a:prstGeom prst="rect">
            <a:avLst/>
          </a:prstGeom>
        </p:spPr>
      </p:pic>
      <p:sp>
        <p:nvSpPr>
          <p:cNvPr id="2" name="Date Placeholder 1"/>
          <p:cNvSpPr>
            <a:spLocks noGrp="1"/>
          </p:cNvSpPr>
          <p:nvPr>
            <p:ph type="dt" sz="half" idx="10"/>
          </p:nvPr>
        </p:nvSpPr>
        <p:spPr/>
        <p:txBody>
          <a:bodyPr/>
          <a:lstStyle/>
          <a:p>
            <a:fld id="{5F47EC0D-41F7-4F45-930D-E5FBC1D34378}"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25</a:t>
            </a:fld>
            <a:endParaRPr lang="en-US"/>
          </a:p>
        </p:txBody>
      </p:sp>
      <p:cxnSp>
        <p:nvCxnSpPr>
          <p:cNvPr id="8" name="Straight Connector 7"/>
          <p:cNvCxnSpPr/>
          <p:nvPr/>
        </p:nvCxnSpPr>
        <p:spPr>
          <a:xfrm>
            <a:off x="755576" y="1484784"/>
            <a:ext cx="662473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361264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 y="17690"/>
            <a:ext cx="9143822" cy="6840310"/>
          </a:xfrm>
          <a:prstGeom prst="rect">
            <a:avLst/>
          </a:prstGeom>
        </p:spPr>
      </p:pic>
      <p:sp>
        <p:nvSpPr>
          <p:cNvPr id="2" name="Date Placeholder 1"/>
          <p:cNvSpPr>
            <a:spLocks noGrp="1"/>
          </p:cNvSpPr>
          <p:nvPr>
            <p:ph type="dt" sz="half" idx="10"/>
          </p:nvPr>
        </p:nvSpPr>
        <p:spPr/>
        <p:txBody>
          <a:bodyPr/>
          <a:lstStyle/>
          <a:p>
            <a:fld id="{493C5788-70A5-47F2-83B8-E1ABC2E6E276}"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26</a:t>
            </a:fld>
            <a:endParaRPr lang="en-US"/>
          </a:p>
        </p:txBody>
      </p:sp>
      <p:cxnSp>
        <p:nvCxnSpPr>
          <p:cNvPr id="8" name="Straight Connector 7"/>
          <p:cNvCxnSpPr/>
          <p:nvPr/>
        </p:nvCxnSpPr>
        <p:spPr>
          <a:xfrm>
            <a:off x="755576" y="1484784"/>
            <a:ext cx="662473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874079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953CCE5-16DF-491A-AD9B-D7233BC28F99}"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27</a:t>
            </a:fld>
            <a:endParaRPr lang="en-US"/>
          </a:p>
        </p:txBody>
      </p:sp>
      <p:cxnSp>
        <p:nvCxnSpPr>
          <p:cNvPr id="8" name="Straight Connector 7"/>
          <p:cNvCxnSpPr/>
          <p:nvPr/>
        </p:nvCxnSpPr>
        <p:spPr>
          <a:xfrm>
            <a:off x="611560" y="1268760"/>
            <a:ext cx="806489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87352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2" y="12220"/>
            <a:ext cx="9122118" cy="6845780"/>
          </a:xfrm>
          <a:prstGeom prst="rect">
            <a:avLst/>
          </a:prstGeom>
        </p:spPr>
      </p:pic>
      <p:sp>
        <p:nvSpPr>
          <p:cNvPr id="2" name="Date Placeholder 1"/>
          <p:cNvSpPr>
            <a:spLocks noGrp="1"/>
          </p:cNvSpPr>
          <p:nvPr>
            <p:ph type="dt" sz="half" idx="10"/>
          </p:nvPr>
        </p:nvSpPr>
        <p:spPr/>
        <p:txBody>
          <a:bodyPr/>
          <a:lstStyle/>
          <a:p>
            <a:fld id="{4D680AD7-9BDB-49C5-941D-57F2882E4302}"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28</a:t>
            </a:fld>
            <a:endParaRPr lang="en-US"/>
          </a:p>
        </p:txBody>
      </p:sp>
      <p:cxnSp>
        <p:nvCxnSpPr>
          <p:cNvPr id="10" name="Straight Connector 9"/>
          <p:cNvCxnSpPr/>
          <p:nvPr/>
        </p:nvCxnSpPr>
        <p:spPr>
          <a:xfrm>
            <a:off x="611560" y="1268760"/>
            <a:ext cx="504056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071119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 y="0"/>
            <a:ext cx="9135794" cy="6858000"/>
          </a:xfrm>
          <a:prstGeom prst="rect">
            <a:avLst/>
          </a:prstGeom>
        </p:spPr>
      </p:pic>
      <p:sp>
        <p:nvSpPr>
          <p:cNvPr id="2" name="Date Placeholder 1"/>
          <p:cNvSpPr>
            <a:spLocks noGrp="1"/>
          </p:cNvSpPr>
          <p:nvPr>
            <p:ph type="dt" sz="half" idx="10"/>
          </p:nvPr>
        </p:nvSpPr>
        <p:spPr/>
        <p:txBody>
          <a:bodyPr/>
          <a:lstStyle/>
          <a:p>
            <a:fld id="{2ACB2795-4918-45EF-92F3-416D5A0C42DD}"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29</a:t>
            </a:fld>
            <a:endParaRPr lang="en-US"/>
          </a:p>
        </p:txBody>
      </p:sp>
      <p:cxnSp>
        <p:nvCxnSpPr>
          <p:cNvPr id="8" name="Straight Connector 7"/>
          <p:cNvCxnSpPr/>
          <p:nvPr/>
        </p:nvCxnSpPr>
        <p:spPr>
          <a:xfrm>
            <a:off x="611560" y="1268760"/>
            <a:ext cx="504056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2675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3</a:t>
            </a:fld>
            <a:endParaRPr lang="en-US"/>
          </a:p>
        </p:txBody>
      </p:sp>
      <p:sp>
        <p:nvSpPr>
          <p:cNvPr id="5" name="Title 4"/>
          <p:cNvSpPr>
            <a:spLocks noGrp="1"/>
          </p:cNvSpPr>
          <p:nvPr>
            <p:ph type="title"/>
          </p:nvPr>
        </p:nvSpPr>
        <p:spPr>
          <a:xfrm>
            <a:off x="1187624" y="44624"/>
            <a:ext cx="6512511" cy="1143000"/>
          </a:xfrm>
        </p:spPr>
        <p:txBody>
          <a:bodyPr/>
          <a:lstStyle/>
          <a:p>
            <a:pPr algn="ctr"/>
            <a:r>
              <a:rPr lang="en-US" dirty="0" smtClean="0"/>
              <a:t>NỘI DUNG</a:t>
            </a:r>
            <a:endParaRPr lang="en-US"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1139508595"/>
              </p:ext>
            </p:extLst>
          </p:nvPr>
        </p:nvGraphicFramePr>
        <p:xfrm>
          <a:off x="439924" y="942181"/>
          <a:ext cx="8568952" cy="5412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38521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D93BEEE-30B1-4BB5-85B3-1D8DA0BCD48C}"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30</a:t>
            </a:fld>
            <a:endParaRPr lang="en-US"/>
          </a:p>
        </p:txBody>
      </p:sp>
      <p:cxnSp>
        <p:nvCxnSpPr>
          <p:cNvPr id="9" name="Straight Connector 8"/>
          <p:cNvCxnSpPr/>
          <p:nvPr/>
        </p:nvCxnSpPr>
        <p:spPr>
          <a:xfrm>
            <a:off x="611560" y="1484784"/>
            <a:ext cx="698477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831119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7DBC2FA-4280-46CD-A793-03127FDF5C88}"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31</a:t>
            </a:fld>
            <a:endParaRPr lang="en-US"/>
          </a:p>
        </p:txBody>
      </p:sp>
      <p:cxnSp>
        <p:nvCxnSpPr>
          <p:cNvPr id="8" name="Straight Connector 7"/>
          <p:cNvCxnSpPr/>
          <p:nvPr/>
        </p:nvCxnSpPr>
        <p:spPr>
          <a:xfrm>
            <a:off x="611560" y="1484784"/>
            <a:ext cx="6912768"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981974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D674D64-D8EB-4B91-AF27-4FB56C85C7C7}"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32</a:t>
            </a:fld>
            <a:endParaRPr lang="en-US"/>
          </a:p>
        </p:txBody>
      </p:sp>
      <p:cxnSp>
        <p:nvCxnSpPr>
          <p:cNvPr id="8" name="Straight Connector 7"/>
          <p:cNvCxnSpPr/>
          <p:nvPr/>
        </p:nvCxnSpPr>
        <p:spPr>
          <a:xfrm>
            <a:off x="611560" y="1484784"/>
            <a:ext cx="7848872"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34954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7A1D39-C9F3-442D-9103-7A03057F10EE}"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Bài giảng Pháp luật Phòng, chống tham nhũng</a:t>
            </a:r>
            <a:endParaRPr lang="en-US"/>
          </a:p>
        </p:txBody>
      </p:sp>
      <p:sp>
        <p:nvSpPr>
          <p:cNvPr id="6" name="Slide Number Placeholder 5"/>
          <p:cNvSpPr>
            <a:spLocks noGrp="1"/>
          </p:cNvSpPr>
          <p:nvPr>
            <p:ph type="sldNum" sz="quarter" idx="12"/>
          </p:nvPr>
        </p:nvSpPr>
        <p:spPr/>
        <p:txBody>
          <a:bodyPr/>
          <a:lstStyle/>
          <a:p>
            <a:fld id="{62A9AEF3-DE77-478E-ABB0-54953DF76D0B}" type="slidenum">
              <a:rPr lang="en-US" smtClean="0"/>
              <a:t>33</a:t>
            </a:fld>
            <a:endParaRPr lang="en-US"/>
          </a:p>
        </p:txBody>
      </p:sp>
      <p:sp>
        <p:nvSpPr>
          <p:cNvPr id="2" name="Title 1"/>
          <p:cNvSpPr>
            <a:spLocks noGrp="1"/>
          </p:cNvSpPr>
          <p:nvPr>
            <p:ph type="title"/>
          </p:nvPr>
        </p:nvSpPr>
        <p:spPr>
          <a:xfrm>
            <a:off x="0" y="197768"/>
            <a:ext cx="8892480" cy="1143000"/>
          </a:xfrm>
        </p:spPr>
        <p:txBody>
          <a:bodyPr>
            <a:noAutofit/>
          </a:bodyPr>
          <a:lstStyle/>
          <a:p>
            <a:pPr marL="0" indent="0" algn="ctr">
              <a:buNone/>
            </a:pPr>
            <a:r>
              <a:rPr lang="en-US" sz="3200" dirty="0" smtClean="0"/>
              <a:t>5. </a:t>
            </a:r>
            <a:r>
              <a:rPr lang="en-US" sz="3200" dirty="0" err="1"/>
              <a:t>G</a:t>
            </a:r>
            <a:r>
              <a:rPr lang="en-US" sz="3200" dirty="0" err="1" smtClean="0"/>
              <a:t>iới</a:t>
            </a:r>
            <a:r>
              <a:rPr lang="en-US" sz="3200" dirty="0" smtClean="0"/>
              <a:t> </a:t>
            </a:r>
            <a:r>
              <a:rPr lang="en-US" sz="3200" dirty="0" err="1" smtClean="0"/>
              <a:t>thiệu</a:t>
            </a:r>
            <a:r>
              <a:rPr lang="en-US" sz="3200" dirty="0" smtClean="0"/>
              <a:t> </a:t>
            </a:r>
            <a:r>
              <a:rPr lang="en-US" sz="3200" dirty="0" err="1" smtClean="0"/>
              <a:t>Luật</a:t>
            </a:r>
            <a:r>
              <a:rPr lang="en-US" sz="3200" dirty="0" smtClean="0"/>
              <a:t> </a:t>
            </a:r>
            <a:r>
              <a:rPr lang="en-US" sz="3200" dirty="0" err="1" smtClean="0"/>
              <a:t>Phòng</a:t>
            </a:r>
            <a:r>
              <a:rPr lang="en-US" sz="3200" dirty="0" smtClean="0"/>
              <a:t>, </a:t>
            </a:r>
            <a:r>
              <a:rPr lang="en-US" sz="3200" dirty="0" err="1" smtClean="0"/>
              <a:t>chống</a:t>
            </a:r>
            <a:r>
              <a:rPr lang="en-US" sz="3200" dirty="0" smtClean="0"/>
              <a:t> </a:t>
            </a:r>
            <a:r>
              <a:rPr lang="en-US" sz="3200" dirty="0" err="1" smtClean="0"/>
              <a:t>tham</a:t>
            </a:r>
            <a:r>
              <a:rPr lang="en-US" sz="3200" dirty="0" smtClean="0"/>
              <a:t> </a:t>
            </a:r>
            <a:r>
              <a:rPr lang="en-US" sz="3200" dirty="0" err="1" smtClean="0"/>
              <a:t>nhũng</a:t>
            </a:r>
            <a:endParaRPr lang="en-US" sz="3200" dirty="0"/>
          </a:p>
        </p:txBody>
      </p:sp>
      <p:cxnSp>
        <p:nvCxnSpPr>
          <p:cNvPr id="8" name="Straight Connector 7"/>
          <p:cNvCxnSpPr/>
          <p:nvPr/>
        </p:nvCxnSpPr>
        <p:spPr>
          <a:xfrm>
            <a:off x="899592" y="908720"/>
            <a:ext cx="6840760" cy="0"/>
          </a:xfrm>
          <a:prstGeom prst="line">
            <a:avLst/>
          </a:prstGeom>
        </p:spPr>
        <p:style>
          <a:lnRef idx="3">
            <a:schemeClr val="accent5"/>
          </a:lnRef>
          <a:fillRef idx="0">
            <a:schemeClr val="accent5"/>
          </a:fillRef>
          <a:effectRef idx="2">
            <a:schemeClr val="accent5"/>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268760"/>
            <a:ext cx="3456384" cy="4608512"/>
          </a:xfrm>
          <a:prstGeom prst="rect">
            <a:avLst/>
          </a:prstGeom>
        </p:spPr>
      </p:pic>
      <p:sp>
        <p:nvSpPr>
          <p:cNvPr id="7" name="Rounded Rectangle 6"/>
          <p:cNvSpPr/>
          <p:nvPr/>
        </p:nvSpPr>
        <p:spPr>
          <a:xfrm>
            <a:off x="4067944" y="1072704"/>
            <a:ext cx="4464496" cy="316835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dirty="0" err="1">
                <a:latin typeface="Arial" pitchFamily="34" charset="0"/>
                <a:cs typeface="Arial" pitchFamily="34" charset="0"/>
              </a:rPr>
              <a:t>Luật</a:t>
            </a:r>
            <a:r>
              <a:rPr lang="en-US" sz="2800" dirty="0">
                <a:latin typeface="Arial" pitchFamily="34" charset="0"/>
                <a:cs typeface="Arial" pitchFamily="34" charset="0"/>
              </a:rPr>
              <a:t> </a:t>
            </a:r>
            <a:r>
              <a:rPr lang="en-US" sz="2800" dirty="0" err="1">
                <a:latin typeface="Arial" pitchFamily="34" charset="0"/>
                <a:cs typeface="Arial" pitchFamily="34" charset="0"/>
              </a:rPr>
              <a:t>phòng</a:t>
            </a:r>
            <a:r>
              <a:rPr lang="en-US" sz="2800" dirty="0">
                <a:latin typeface="Arial" pitchFamily="34" charset="0"/>
                <a:cs typeface="Arial" pitchFamily="34" charset="0"/>
              </a:rPr>
              <a:t>, </a:t>
            </a:r>
            <a:r>
              <a:rPr lang="en-US" sz="2800" dirty="0" err="1">
                <a:latin typeface="Arial" pitchFamily="34" charset="0"/>
                <a:cs typeface="Arial" pitchFamily="34" charset="0"/>
              </a:rPr>
              <a:t>chống</a:t>
            </a:r>
            <a:r>
              <a:rPr lang="en-US" sz="2800" dirty="0">
                <a:latin typeface="Arial" pitchFamily="34" charset="0"/>
                <a:cs typeface="Arial" pitchFamily="34" charset="0"/>
              </a:rPr>
              <a:t> </a:t>
            </a:r>
            <a:r>
              <a:rPr lang="en-US" sz="2800" dirty="0" err="1">
                <a:latin typeface="Arial" pitchFamily="34" charset="0"/>
                <a:cs typeface="Arial" pitchFamily="34" charset="0"/>
              </a:rPr>
              <a:t>tham</a:t>
            </a:r>
            <a:r>
              <a:rPr lang="en-US" sz="2800" dirty="0">
                <a:latin typeface="Arial" pitchFamily="34" charset="0"/>
                <a:cs typeface="Arial" pitchFamily="34" charset="0"/>
              </a:rPr>
              <a:t> </a:t>
            </a:r>
            <a:r>
              <a:rPr lang="en-US" sz="2800" dirty="0" err="1">
                <a:latin typeface="Arial" pitchFamily="34" charset="0"/>
                <a:cs typeface="Arial" pitchFamily="34" charset="0"/>
              </a:rPr>
              <a:t>nhũng</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Quốc</a:t>
            </a:r>
            <a:r>
              <a:rPr lang="en-US" sz="2800" dirty="0">
                <a:latin typeface="Arial" pitchFamily="34" charset="0"/>
                <a:cs typeface="Arial" pitchFamily="34" charset="0"/>
              </a:rPr>
              <a:t> </a:t>
            </a:r>
            <a:r>
              <a:rPr lang="en-US" sz="2800" dirty="0" err="1">
                <a:latin typeface="Arial" pitchFamily="34" charset="0"/>
                <a:cs typeface="Arial" pitchFamily="34" charset="0"/>
              </a:rPr>
              <a:t>hội</a:t>
            </a:r>
            <a:r>
              <a:rPr lang="en-US" sz="2800" dirty="0">
                <a:latin typeface="Arial" pitchFamily="34" charset="0"/>
                <a:cs typeface="Arial" pitchFamily="34" charset="0"/>
              </a:rPr>
              <a:t> </a:t>
            </a:r>
            <a:r>
              <a:rPr lang="en-US" sz="2800" dirty="0" err="1">
                <a:latin typeface="Arial" pitchFamily="34" charset="0"/>
                <a:cs typeface="Arial" pitchFamily="34" charset="0"/>
              </a:rPr>
              <a:t>nước</a:t>
            </a:r>
            <a:r>
              <a:rPr lang="en-US" sz="2800" dirty="0">
                <a:latin typeface="Arial" pitchFamily="34" charset="0"/>
                <a:cs typeface="Arial" pitchFamily="34" charset="0"/>
              </a:rPr>
              <a:t> </a:t>
            </a:r>
            <a:r>
              <a:rPr lang="en-US" sz="2800" dirty="0" err="1">
                <a:latin typeface="Arial" pitchFamily="34" charset="0"/>
                <a:cs typeface="Arial" pitchFamily="34" charset="0"/>
              </a:rPr>
              <a:t>Cộng</a:t>
            </a:r>
            <a:r>
              <a:rPr lang="en-US" sz="2800" dirty="0">
                <a:latin typeface="Arial" pitchFamily="34" charset="0"/>
                <a:cs typeface="Arial" pitchFamily="34" charset="0"/>
              </a:rPr>
              <a:t> </a:t>
            </a:r>
            <a:r>
              <a:rPr lang="en-US" sz="2800" dirty="0" err="1">
                <a:latin typeface="Arial" pitchFamily="34" charset="0"/>
                <a:cs typeface="Arial" pitchFamily="34" charset="0"/>
              </a:rPr>
              <a:t>hòa</a:t>
            </a:r>
            <a:r>
              <a:rPr lang="en-US" sz="2800" dirty="0">
                <a:latin typeface="Arial" pitchFamily="34" charset="0"/>
                <a:cs typeface="Arial" pitchFamily="34" charset="0"/>
              </a:rPr>
              <a:t> </a:t>
            </a:r>
            <a:r>
              <a:rPr lang="en-US" sz="2800" dirty="0" err="1">
                <a:latin typeface="Arial" pitchFamily="34" charset="0"/>
                <a:cs typeface="Arial" pitchFamily="34" charset="0"/>
              </a:rPr>
              <a:t>xã</a:t>
            </a:r>
            <a:r>
              <a:rPr lang="en-US" sz="2800" dirty="0">
                <a:latin typeface="Arial" pitchFamily="34" charset="0"/>
                <a:cs typeface="Arial" pitchFamily="34" charset="0"/>
              </a:rPr>
              <a:t> </a:t>
            </a:r>
            <a:r>
              <a:rPr lang="en-US" sz="2800" dirty="0" err="1">
                <a:latin typeface="Arial" pitchFamily="34" charset="0"/>
                <a:cs typeface="Arial" pitchFamily="34" charset="0"/>
              </a:rPr>
              <a:t>hội</a:t>
            </a:r>
            <a:r>
              <a:rPr lang="en-US" sz="2800" dirty="0">
                <a:latin typeface="Arial" pitchFamily="34" charset="0"/>
                <a:cs typeface="Arial" pitchFamily="34" charset="0"/>
              </a:rPr>
              <a:t> </a:t>
            </a:r>
            <a:r>
              <a:rPr lang="en-US" sz="2800" dirty="0" err="1">
                <a:latin typeface="Arial" pitchFamily="34" charset="0"/>
                <a:cs typeface="Arial" pitchFamily="34" charset="0"/>
              </a:rPr>
              <a:t>chủ</a:t>
            </a:r>
            <a:r>
              <a:rPr lang="en-US" sz="2800" dirty="0">
                <a:latin typeface="Arial" pitchFamily="34" charset="0"/>
                <a:cs typeface="Arial" pitchFamily="34" charset="0"/>
              </a:rPr>
              <a:t> </a:t>
            </a:r>
            <a:r>
              <a:rPr lang="en-US" sz="2800" dirty="0" err="1">
                <a:latin typeface="Arial" pitchFamily="34" charset="0"/>
                <a:cs typeface="Arial" pitchFamily="34" charset="0"/>
              </a:rPr>
              <a:t>nghĩa</a:t>
            </a:r>
            <a:r>
              <a:rPr lang="en-US" sz="2800" dirty="0">
                <a:latin typeface="Arial" pitchFamily="34" charset="0"/>
                <a:cs typeface="Arial" pitchFamily="34" charset="0"/>
              </a:rPr>
              <a:t> </a:t>
            </a:r>
            <a:r>
              <a:rPr lang="en-US" sz="2800" dirty="0" err="1">
                <a:latin typeface="Arial" pitchFamily="34" charset="0"/>
                <a:cs typeface="Arial" pitchFamily="34" charset="0"/>
              </a:rPr>
              <a:t>Việt</a:t>
            </a:r>
            <a:r>
              <a:rPr lang="en-US" sz="2800" dirty="0">
                <a:latin typeface="Arial" pitchFamily="34" charset="0"/>
                <a:cs typeface="Arial" pitchFamily="34" charset="0"/>
              </a:rPr>
              <a:t> Nam </a:t>
            </a:r>
            <a:r>
              <a:rPr lang="en-US" sz="2800" dirty="0" err="1">
                <a:latin typeface="Arial" pitchFamily="34" charset="0"/>
                <a:cs typeface="Arial" pitchFamily="34" charset="0"/>
              </a:rPr>
              <a:t>khóa</a:t>
            </a:r>
            <a:r>
              <a:rPr lang="en-US" sz="2800" dirty="0">
                <a:latin typeface="Arial" pitchFamily="34" charset="0"/>
                <a:cs typeface="Arial" pitchFamily="34" charset="0"/>
              </a:rPr>
              <a:t> XIV, </a:t>
            </a:r>
            <a:r>
              <a:rPr lang="en-US" sz="2800" dirty="0" err="1">
                <a:latin typeface="Arial" pitchFamily="34" charset="0"/>
                <a:cs typeface="Arial" pitchFamily="34" charset="0"/>
              </a:rPr>
              <a:t>kỳ</a:t>
            </a:r>
            <a:r>
              <a:rPr lang="en-US" sz="2800" dirty="0">
                <a:latin typeface="Arial" pitchFamily="34" charset="0"/>
                <a:cs typeface="Arial" pitchFamily="34" charset="0"/>
              </a:rPr>
              <a:t> </a:t>
            </a:r>
            <a:r>
              <a:rPr lang="en-US" sz="2800" dirty="0" err="1">
                <a:latin typeface="Arial" pitchFamily="34" charset="0"/>
                <a:cs typeface="Arial" pitchFamily="34" charset="0"/>
              </a:rPr>
              <a:t>họp</a:t>
            </a:r>
            <a:r>
              <a:rPr lang="en-US" sz="2800" dirty="0">
                <a:latin typeface="Arial" pitchFamily="34" charset="0"/>
                <a:cs typeface="Arial" pitchFamily="34" charset="0"/>
              </a:rPr>
              <a:t> </a:t>
            </a:r>
            <a:r>
              <a:rPr lang="en-US" sz="2800" dirty="0" err="1">
                <a:latin typeface="Arial" pitchFamily="34" charset="0"/>
                <a:cs typeface="Arial" pitchFamily="34" charset="0"/>
              </a:rPr>
              <a:t>thứ</a:t>
            </a:r>
            <a:r>
              <a:rPr lang="en-US" sz="2800" dirty="0">
                <a:latin typeface="Arial" pitchFamily="34" charset="0"/>
                <a:cs typeface="Arial" pitchFamily="34" charset="0"/>
              </a:rPr>
              <a:t> 6 </a:t>
            </a:r>
            <a:r>
              <a:rPr lang="en-US" sz="2800" dirty="0" err="1">
                <a:latin typeface="Arial" pitchFamily="34" charset="0"/>
                <a:cs typeface="Arial" pitchFamily="34" charset="0"/>
              </a:rPr>
              <a:t>thông</a:t>
            </a:r>
            <a:r>
              <a:rPr lang="en-US" sz="2800" dirty="0">
                <a:latin typeface="Arial" pitchFamily="34" charset="0"/>
                <a:cs typeface="Arial" pitchFamily="34" charset="0"/>
              </a:rPr>
              <a:t> qua </a:t>
            </a:r>
            <a:r>
              <a:rPr lang="en-US" sz="2800" dirty="0" err="1">
                <a:latin typeface="Arial" pitchFamily="34" charset="0"/>
                <a:cs typeface="Arial" pitchFamily="34" charset="0"/>
              </a:rPr>
              <a:t>ngày</a:t>
            </a:r>
            <a:r>
              <a:rPr lang="en-US" sz="2800" dirty="0">
                <a:latin typeface="Arial" pitchFamily="34" charset="0"/>
                <a:cs typeface="Arial" pitchFamily="34" charset="0"/>
              </a:rPr>
              <a:t> 20 </a:t>
            </a:r>
            <a:r>
              <a:rPr lang="en-US" sz="2800" dirty="0" err="1">
                <a:latin typeface="Arial" pitchFamily="34" charset="0"/>
                <a:cs typeface="Arial" pitchFamily="34" charset="0"/>
              </a:rPr>
              <a:t>tháng</a:t>
            </a:r>
            <a:r>
              <a:rPr lang="en-US" sz="2800" dirty="0">
                <a:latin typeface="Arial" pitchFamily="34" charset="0"/>
                <a:cs typeface="Arial" pitchFamily="34" charset="0"/>
              </a:rPr>
              <a:t> 11 năm 2018</a:t>
            </a:r>
          </a:p>
        </p:txBody>
      </p:sp>
      <p:sp>
        <p:nvSpPr>
          <p:cNvPr id="11" name="Rounded Rectangle 10"/>
          <p:cNvSpPr/>
          <p:nvPr/>
        </p:nvSpPr>
        <p:spPr>
          <a:xfrm>
            <a:off x="4067945" y="4405039"/>
            <a:ext cx="4464496" cy="242828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dirty="0" err="1">
                <a:latin typeface="Arial" pitchFamily="34" charset="0"/>
                <a:cs typeface="Arial" pitchFamily="34" charset="0"/>
              </a:rPr>
              <a:t>Luật</a:t>
            </a:r>
            <a:r>
              <a:rPr lang="en-US" sz="2800" dirty="0">
                <a:latin typeface="Arial" pitchFamily="34" charset="0"/>
                <a:cs typeface="Arial" pitchFamily="34" charset="0"/>
              </a:rPr>
              <a:t> </a:t>
            </a:r>
            <a:r>
              <a:rPr lang="en-US" sz="2800" dirty="0" err="1">
                <a:latin typeface="Arial" pitchFamily="34" charset="0"/>
                <a:cs typeface="Arial" pitchFamily="34" charset="0"/>
              </a:rPr>
              <a:t>này</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hiệu</a:t>
            </a:r>
            <a:r>
              <a:rPr lang="en-US" sz="2800" dirty="0">
                <a:latin typeface="Arial" pitchFamily="34" charset="0"/>
                <a:cs typeface="Arial" pitchFamily="34" charset="0"/>
              </a:rPr>
              <a:t> </a:t>
            </a:r>
            <a:r>
              <a:rPr lang="en-US" sz="2800" dirty="0" err="1">
                <a:latin typeface="Arial" pitchFamily="34" charset="0"/>
                <a:cs typeface="Arial" pitchFamily="34" charset="0"/>
              </a:rPr>
              <a:t>lực</a:t>
            </a:r>
            <a:r>
              <a:rPr lang="en-US" sz="2800" dirty="0">
                <a:latin typeface="Arial" pitchFamily="34" charset="0"/>
                <a:cs typeface="Arial" pitchFamily="34" charset="0"/>
              </a:rPr>
              <a:t> </a:t>
            </a:r>
            <a:r>
              <a:rPr lang="en-US" sz="2800" dirty="0" err="1">
                <a:latin typeface="Arial" pitchFamily="34" charset="0"/>
                <a:cs typeface="Arial" pitchFamily="34" charset="0"/>
              </a:rPr>
              <a:t>thi</a:t>
            </a:r>
            <a:r>
              <a:rPr lang="en-US" sz="2800" dirty="0">
                <a:latin typeface="Arial" pitchFamily="34" charset="0"/>
                <a:cs typeface="Arial" pitchFamily="34" charset="0"/>
              </a:rPr>
              <a:t> </a:t>
            </a:r>
            <a:r>
              <a:rPr lang="en-US" sz="2800" dirty="0" err="1">
                <a:latin typeface="Arial" pitchFamily="34" charset="0"/>
                <a:cs typeface="Arial" pitchFamily="34" charset="0"/>
              </a:rPr>
              <a:t>hành</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ngày</a:t>
            </a:r>
            <a:r>
              <a:rPr lang="en-US" sz="2800" dirty="0">
                <a:latin typeface="Arial" pitchFamily="34" charset="0"/>
                <a:cs typeface="Arial" pitchFamily="34" charset="0"/>
              </a:rPr>
              <a:t> 01 </a:t>
            </a:r>
            <a:r>
              <a:rPr lang="en-US" sz="2800" dirty="0" err="1">
                <a:latin typeface="Arial" pitchFamily="34" charset="0"/>
                <a:cs typeface="Arial" pitchFamily="34" charset="0"/>
              </a:rPr>
              <a:t>tháng</a:t>
            </a:r>
            <a:r>
              <a:rPr lang="en-US" sz="2800" dirty="0">
                <a:latin typeface="Arial" pitchFamily="34" charset="0"/>
                <a:cs typeface="Arial" pitchFamily="34" charset="0"/>
              </a:rPr>
              <a:t> 7 </a:t>
            </a:r>
            <a:r>
              <a:rPr lang="en-US" sz="2800" dirty="0" err="1">
                <a:latin typeface="Arial" pitchFamily="34" charset="0"/>
                <a:cs typeface="Arial" pitchFamily="34" charset="0"/>
              </a:rPr>
              <a:t>năm</a:t>
            </a:r>
            <a:r>
              <a:rPr lang="en-US" sz="2800" dirty="0">
                <a:latin typeface="Arial" pitchFamily="34" charset="0"/>
                <a:cs typeface="Arial" pitchFamily="34" charset="0"/>
              </a:rPr>
              <a:t> </a:t>
            </a:r>
            <a:r>
              <a:rPr lang="en-US" sz="2800" dirty="0" smtClean="0">
                <a:latin typeface="Arial" pitchFamily="34" charset="0"/>
                <a:cs typeface="Arial" pitchFamily="34" charset="0"/>
              </a:rPr>
              <a:t>2019</a:t>
            </a:r>
          </a:p>
          <a:p>
            <a:pPr algn="ctr"/>
            <a:r>
              <a:rPr lang="en-US" sz="2800" dirty="0" err="1" smtClean="0">
                <a:latin typeface="Arial" pitchFamily="34" charset="0"/>
                <a:cs typeface="Arial" pitchFamily="34" charset="0"/>
              </a:rPr>
              <a:t>Bao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gồm</a:t>
            </a:r>
            <a:r>
              <a:rPr lang="en-US" sz="2800" dirty="0" smtClean="0">
                <a:latin typeface="Arial" pitchFamily="34" charset="0"/>
                <a:cs typeface="Arial" pitchFamily="34" charset="0"/>
              </a:rPr>
              <a:t> 10 </a:t>
            </a:r>
            <a:r>
              <a:rPr lang="en-US" sz="2800" dirty="0" err="1" smtClean="0">
                <a:latin typeface="Arial" pitchFamily="34" charset="0"/>
                <a:cs typeface="Arial" pitchFamily="34" charset="0"/>
              </a:rPr>
              <a:t>chương</a:t>
            </a:r>
            <a:r>
              <a:rPr lang="en-US" sz="2800" dirty="0" smtClean="0">
                <a:latin typeface="Arial" pitchFamily="34" charset="0"/>
                <a:cs typeface="Arial" pitchFamily="34" charset="0"/>
              </a:rPr>
              <a:t>, 96 </a:t>
            </a:r>
            <a:r>
              <a:rPr lang="en-US" sz="2800" dirty="0" err="1" smtClean="0">
                <a:latin typeface="Arial" pitchFamily="34" charset="0"/>
                <a:cs typeface="Arial" pitchFamily="34" charset="0"/>
              </a:rPr>
              <a:t>điều</a:t>
            </a:r>
            <a:endParaRPr lang="en-US" sz="2800" dirty="0" smtClean="0">
              <a:latin typeface="Arial" pitchFamily="34" charset="0"/>
              <a:cs typeface="Arial" pitchFamily="34" charset="0"/>
            </a:endParaRPr>
          </a:p>
          <a:p>
            <a:pPr algn="ctr"/>
            <a:endParaRPr lang="en-US" sz="2800" dirty="0">
              <a:latin typeface="Arial" pitchFamily="34" charset="0"/>
              <a:cs typeface="Arial" pitchFamily="34" charset="0"/>
            </a:endParaRPr>
          </a:p>
        </p:txBody>
      </p:sp>
    </p:spTree>
    <p:extLst>
      <p:ext uri="{BB962C8B-B14F-4D97-AF65-F5344CB8AC3E}">
        <p14:creationId xmlns:p14="http://schemas.microsoft.com/office/powerpoint/2010/main" val="6294409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34</a:t>
            </a:fld>
            <a:endParaRPr lang="en-US"/>
          </a:p>
        </p:txBody>
      </p:sp>
      <p:sp>
        <p:nvSpPr>
          <p:cNvPr id="5" name="Title 4"/>
          <p:cNvSpPr>
            <a:spLocks noGrp="1"/>
          </p:cNvSpPr>
          <p:nvPr>
            <p:ph type="title"/>
          </p:nvPr>
        </p:nvSpPr>
        <p:spPr>
          <a:xfrm>
            <a:off x="1187624" y="44624"/>
            <a:ext cx="6512511" cy="1143000"/>
          </a:xfrm>
        </p:spPr>
        <p:txBody>
          <a:bodyPr/>
          <a:lstStyle/>
          <a:p>
            <a:pPr algn="ctr"/>
            <a:r>
              <a:rPr lang="en-US" dirty="0" smtClean="0"/>
              <a:t>TỔNG KẾT</a:t>
            </a:r>
            <a:endParaRPr lang="en-US"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1139508595"/>
              </p:ext>
            </p:extLst>
          </p:nvPr>
        </p:nvGraphicFramePr>
        <p:xfrm>
          <a:off x="439924" y="942181"/>
          <a:ext cx="8568952" cy="5412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3575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146E4F-66B1-4528-A4D5-59134125D98F}"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Bài giảng Pháp luật Phòng, chống tham nhũng</a:t>
            </a:r>
            <a:endParaRPr lang="en-US"/>
          </a:p>
        </p:txBody>
      </p:sp>
      <p:sp>
        <p:nvSpPr>
          <p:cNvPr id="6" name="Slide Number Placeholder 5"/>
          <p:cNvSpPr>
            <a:spLocks noGrp="1"/>
          </p:cNvSpPr>
          <p:nvPr>
            <p:ph type="sldNum" sz="quarter" idx="12"/>
          </p:nvPr>
        </p:nvSpPr>
        <p:spPr/>
        <p:txBody>
          <a:bodyPr/>
          <a:lstStyle/>
          <a:p>
            <a:fld id="{62A9AEF3-DE77-478E-ABB0-54953DF76D0B}" type="slidenum">
              <a:rPr lang="en-US" smtClean="0"/>
              <a:t>4</a:t>
            </a:fld>
            <a:endParaRPr lang="en-US"/>
          </a:p>
        </p:txBody>
      </p:sp>
      <p:sp>
        <p:nvSpPr>
          <p:cNvPr id="2" name="Title 1"/>
          <p:cNvSpPr>
            <a:spLocks noGrp="1"/>
          </p:cNvSpPr>
          <p:nvPr>
            <p:ph type="title"/>
          </p:nvPr>
        </p:nvSpPr>
        <p:spPr>
          <a:xfrm>
            <a:off x="0" y="197768"/>
            <a:ext cx="7924800" cy="1143000"/>
          </a:xfrm>
        </p:spPr>
        <p:txBody>
          <a:bodyPr>
            <a:noAutofit/>
          </a:bodyPr>
          <a:lstStyle/>
          <a:p>
            <a:pPr marL="0" indent="0">
              <a:buNone/>
            </a:pPr>
            <a:r>
              <a:rPr lang="en-US" sz="3600" dirty="0" smtClean="0"/>
              <a:t>1. </a:t>
            </a:r>
            <a:r>
              <a:rPr lang="en-US" sz="3600" dirty="0" err="1" smtClean="0"/>
              <a:t>Khái</a:t>
            </a:r>
            <a:r>
              <a:rPr lang="en-US" sz="3600" dirty="0" smtClean="0"/>
              <a:t> </a:t>
            </a:r>
            <a:r>
              <a:rPr lang="en-US" sz="3600" dirty="0" err="1" smtClean="0"/>
              <a:t>niệm</a:t>
            </a:r>
            <a:r>
              <a:rPr lang="en-US" sz="3600" dirty="0" smtClean="0"/>
              <a:t> </a:t>
            </a:r>
            <a:r>
              <a:rPr lang="en-US" sz="3600" dirty="0" err="1" smtClean="0"/>
              <a:t>về</a:t>
            </a:r>
            <a:r>
              <a:rPr lang="en-US" sz="3600" dirty="0" smtClean="0"/>
              <a:t> </a:t>
            </a:r>
            <a:r>
              <a:rPr lang="en-US" sz="3600" dirty="0" err="1" smtClean="0"/>
              <a:t>tham</a:t>
            </a:r>
            <a:r>
              <a:rPr lang="en-US" sz="3600" dirty="0" smtClean="0"/>
              <a:t> </a:t>
            </a:r>
            <a:r>
              <a:rPr lang="en-US" sz="3600" dirty="0" err="1" smtClean="0"/>
              <a:t>nhũng</a:t>
            </a:r>
            <a:endParaRPr lang="en-US" sz="3600" dirty="0"/>
          </a:p>
        </p:txBody>
      </p:sp>
      <p:cxnSp>
        <p:nvCxnSpPr>
          <p:cNvPr id="8" name="Straight Connector 7"/>
          <p:cNvCxnSpPr/>
          <p:nvPr/>
        </p:nvCxnSpPr>
        <p:spPr>
          <a:xfrm>
            <a:off x="683568" y="980728"/>
            <a:ext cx="684076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103948" y="1376772"/>
            <a:ext cx="4428492"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err="1">
                <a:latin typeface="Arial" pitchFamily="34" charset="0"/>
                <a:cs typeface="Arial" pitchFamily="34" charset="0"/>
              </a:rPr>
              <a:t>Tham</a:t>
            </a:r>
            <a:r>
              <a:rPr lang="fr-FR" sz="2800" i="1" dirty="0">
                <a:latin typeface="Arial" pitchFamily="34" charset="0"/>
                <a:cs typeface="Arial" pitchFamily="34" charset="0"/>
              </a:rPr>
              <a:t> </a:t>
            </a:r>
            <a:r>
              <a:rPr lang="fr-FR" sz="2800" i="1" dirty="0" err="1">
                <a:latin typeface="Arial" pitchFamily="34" charset="0"/>
                <a:cs typeface="Arial" pitchFamily="34" charset="0"/>
              </a:rPr>
              <a:t>nhũng</a:t>
            </a:r>
            <a:r>
              <a:rPr lang="fr-FR" sz="2800" i="1" dirty="0">
                <a:latin typeface="Arial" pitchFamily="34" charset="0"/>
                <a:cs typeface="Arial" pitchFamily="34" charset="0"/>
              </a:rPr>
              <a:t> là </a:t>
            </a:r>
            <a:r>
              <a:rPr lang="fr-FR" sz="2800" i="1" dirty="0" err="1">
                <a:latin typeface="Arial" pitchFamily="34" charset="0"/>
                <a:cs typeface="Arial" pitchFamily="34" charset="0"/>
              </a:rPr>
              <a:t>hành</a:t>
            </a:r>
            <a:r>
              <a:rPr lang="fr-FR" sz="2800" i="1" dirty="0">
                <a:latin typeface="Arial" pitchFamily="34" charset="0"/>
                <a:cs typeface="Arial" pitchFamily="34" charset="0"/>
              </a:rPr>
              <a:t> vi </a:t>
            </a:r>
            <a:r>
              <a:rPr lang="fr-FR" sz="2800" i="1" dirty="0" err="1">
                <a:latin typeface="Arial" pitchFamily="34" charset="0"/>
                <a:cs typeface="Arial" pitchFamily="34" charset="0"/>
              </a:rPr>
              <a:t>của</a:t>
            </a:r>
            <a:r>
              <a:rPr lang="fr-FR" sz="2800" i="1" dirty="0">
                <a:latin typeface="Arial" pitchFamily="34" charset="0"/>
                <a:cs typeface="Arial" pitchFamily="34" charset="0"/>
              </a:rPr>
              <a:t> </a:t>
            </a:r>
            <a:r>
              <a:rPr lang="fr-FR" sz="2800" i="1" dirty="0" err="1">
                <a:latin typeface="Arial" pitchFamily="34" charset="0"/>
                <a:cs typeface="Arial" pitchFamily="34" charset="0"/>
              </a:rPr>
              <a:t>người</a:t>
            </a:r>
            <a:r>
              <a:rPr lang="fr-FR" sz="2800" i="1" dirty="0">
                <a:latin typeface="Arial" pitchFamily="34" charset="0"/>
                <a:cs typeface="Arial" pitchFamily="34" charset="0"/>
              </a:rPr>
              <a:t> </a:t>
            </a:r>
            <a:r>
              <a:rPr lang="fr-FR" sz="2800" i="1" dirty="0" err="1">
                <a:latin typeface="Arial" pitchFamily="34" charset="0"/>
                <a:cs typeface="Arial" pitchFamily="34" charset="0"/>
              </a:rPr>
              <a:t>có</a:t>
            </a:r>
            <a:r>
              <a:rPr lang="fr-FR" sz="2800" i="1" dirty="0">
                <a:latin typeface="Arial" pitchFamily="34" charset="0"/>
                <a:cs typeface="Arial" pitchFamily="34" charset="0"/>
              </a:rPr>
              <a:t> </a:t>
            </a:r>
            <a:r>
              <a:rPr lang="fr-FR" sz="2800" i="1" dirty="0" err="1">
                <a:latin typeface="Arial" pitchFamily="34" charset="0"/>
                <a:cs typeface="Arial" pitchFamily="34" charset="0"/>
              </a:rPr>
              <a:t>chức</a:t>
            </a:r>
            <a:r>
              <a:rPr lang="fr-FR" sz="2800" i="1" dirty="0">
                <a:latin typeface="Arial" pitchFamily="34" charset="0"/>
                <a:cs typeface="Arial" pitchFamily="34" charset="0"/>
              </a:rPr>
              <a:t> </a:t>
            </a:r>
            <a:r>
              <a:rPr lang="fr-FR" sz="2800" i="1" dirty="0" err="1">
                <a:latin typeface="Arial" pitchFamily="34" charset="0"/>
                <a:cs typeface="Arial" pitchFamily="34" charset="0"/>
              </a:rPr>
              <a:t>vụ</a:t>
            </a:r>
            <a:r>
              <a:rPr lang="fr-FR" sz="2800" i="1" dirty="0">
                <a:latin typeface="Arial" pitchFamily="34" charset="0"/>
                <a:cs typeface="Arial" pitchFamily="34" charset="0"/>
              </a:rPr>
              <a:t>, </a:t>
            </a:r>
            <a:r>
              <a:rPr lang="fr-FR" sz="2800" i="1" dirty="0" err="1">
                <a:latin typeface="Arial" pitchFamily="34" charset="0"/>
                <a:cs typeface="Arial" pitchFamily="34" charset="0"/>
              </a:rPr>
              <a:t>quyền</a:t>
            </a:r>
            <a:r>
              <a:rPr lang="fr-FR" sz="2800" i="1" dirty="0">
                <a:latin typeface="Arial" pitchFamily="34" charset="0"/>
                <a:cs typeface="Arial" pitchFamily="34" charset="0"/>
              </a:rPr>
              <a:t> </a:t>
            </a:r>
            <a:r>
              <a:rPr lang="fr-FR" sz="2800" i="1" dirty="0" err="1">
                <a:latin typeface="Arial" pitchFamily="34" charset="0"/>
                <a:cs typeface="Arial" pitchFamily="34" charset="0"/>
              </a:rPr>
              <a:t>hạn</a:t>
            </a:r>
            <a:r>
              <a:rPr lang="fr-FR" sz="2800" i="1" dirty="0">
                <a:latin typeface="Arial" pitchFamily="34" charset="0"/>
                <a:cs typeface="Arial" pitchFamily="34" charset="0"/>
              </a:rPr>
              <a:t> </a:t>
            </a:r>
            <a:r>
              <a:rPr lang="fr-FR" sz="2800" i="1" dirty="0" err="1">
                <a:latin typeface="Arial" pitchFamily="34" charset="0"/>
                <a:cs typeface="Arial" pitchFamily="34" charset="0"/>
              </a:rPr>
              <a:t>đã</a:t>
            </a:r>
            <a:r>
              <a:rPr lang="fr-FR" sz="2800" i="1" dirty="0">
                <a:latin typeface="Arial" pitchFamily="34" charset="0"/>
                <a:cs typeface="Arial" pitchFamily="34" charset="0"/>
              </a:rPr>
              <a:t> </a:t>
            </a:r>
            <a:r>
              <a:rPr lang="fr-FR" sz="2800" i="1" dirty="0" err="1">
                <a:latin typeface="Arial" pitchFamily="34" charset="0"/>
                <a:cs typeface="Arial" pitchFamily="34" charset="0"/>
              </a:rPr>
              <a:t>lợi</a:t>
            </a:r>
            <a:r>
              <a:rPr lang="fr-FR" sz="2800" i="1" dirty="0">
                <a:latin typeface="Arial" pitchFamily="34" charset="0"/>
                <a:cs typeface="Arial" pitchFamily="34" charset="0"/>
              </a:rPr>
              <a:t> </a:t>
            </a:r>
            <a:r>
              <a:rPr lang="fr-FR" sz="2800" i="1" dirty="0" err="1">
                <a:latin typeface="Arial" pitchFamily="34" charset="0"/>
                <a:cs typeface="Arial" pitchFamily="34" charset="0"/>
              </a:rPr>
              <a:t>dụng</a:t>
            </a:r>
            <a:r>
              <a:rPr lang="fr-FR" sz="2800" i="1" dirty="0">
                <a:latin typeface="Arial" pitchFamily="34" charset="0"/>
                <a:cs typeface="Arial" pitchFamily="34" charset="0"/>
              </a:rPr>
              <a:t> </a:t>
            </a:r>
            <a:r>
              <a:rPr lang="fr-FR" sz="2800" i="1" dirty="0" err="1">
                <a:latin typeface="Arial" pitchFamily="34" charset="0"/>
                <a:cs typeface="Arial" pitchFamily="34" charset="0"/>
              </a:rPr>
              <a:t>chức</a:t>
            </a:r>
            <a:r>
              <a:rPr lang="fr-FR" sz="2800" i="1" dirty="0">
                <a:latin typeface="Arial" pitchFamily="34" charset="0"/>
                <a:cs typeface="Arial" pitchFamily="34" charset="0"/>
              </a:rPr>
              <a:t> </a:t>
            </a:r>
            <a:r>
              <a:rPr lang="fr-FR" sz="2800" i="1" dirty="0" err="1">
                <a:latin typeface="Arial" pitchFamily="34" charset="0"/>
                <a:cs typeface="Arial" pitchFamily="34" charset="0"/>
              </a:rPr>
              <a:t>vụ</a:t>
            </a:r>
            <a:r>
              <a:rPr lang="fr-FR" sz="2800" i="1" dirty="0">
                <a:latin typeface="Arial" pitchFamily="34" charset="0"/>
                <a:cs typeface="Arial" pitchFamily="34" charset="0"/>
              </a:rPr>
              <a:t>, </a:t>
            </a:r>
            <a:r>
              <a:rPr lang="fr-FR" sz="2800" i="1" dirty="0" err="1">
                <a:latin typeface="Arial" pitchFamily="34" charset="0"/>
                <a:cs typeface="Arial" pitchFamily="34" charset="0"/>
              </a:rPr>
              <a:t>quyền</a:t>
            </a:r>
            <a:r>
              <a:rPr lang="fr-FR" sz="2800" i="1" dirty="0">
                <a:latin typeface="Arial" pitchFamily="34" charset="0"/>
                <a:cs typeface="Arial" pitchFamily="34" charset="0"/>
              </a:rPr>
              <a:t> </a:t>
            </a:r>
            <a:r>
              <a:rPr lang="fr-FR" sz="2800" i="1" dirty="0" err="1">
                <a:latin typeface="Arial" pitchFamily="34" charset="0"/>
                <a:cs typeface="Arial" pitchFamily="34" charset="0"/>
              </a:rPr>
              <a:t>hạn</a:t>
            </a:r>
            <a:r>
              <a:rPr lang="fr-FR" sz="2800" i="1" dirty="0">
                <a:latin typeface="Arial" pitchFamily="34" charset="0"/>
                <a:cs typeface="Arial" pitchFamily="34" charset="0"/>
              </a:rPr>
              <a:t> </a:t>
            </a:r>
            <a:r>
              <a:rPr lang="fr-FR" sz="2800" i="1" dirty="0" err="1">
                <a:latin typeface="Arial" pitchFamily="34" charset="0"/>
                <a:cs typeface="Arial" pitchFamily="34" charset="0"/>
              </a:rPr>
              <a:t>đó</a:t>
            </a:r>
            <a:r>
              <a:rPr lang="fr-FR" sz="2800" i="1" dirty="0">
                <a:latin typeface="Arial" pitchFamily="34" charset="0"/>
                <a:cs typeface="Arial" pitchFamily="34" charset="0"/>
              </a:rPr>
              <a:t> </a:t>
            </a:r>
            <a:r>
              <a:rPr lang="fr-FR" sz="2800" i="1" dirty="0" err="1">
                <a:latin typeface="Arial" pitchFamily="34" charset="0"/>
                <a:cs typeface="Arial" pitchFamily="34" charset="0"/>
              </a:rPr>
              <a:t>vì</a:t>
            </a:r>
            <a:r>
              <a:rPr lang="fr-FR" sz="2800" i="1" dirty="0">
                <a:latin typeface="Arial" pitchFamily="34" charset="0"/>
                <a:cs typeface="Arial" pitchFamily="34" charset="0"/>
              </a:rPr>
              <a:t> </a:t>
            </a:r>
            <a:r>
              <a:rPr lang="fr-FR" sz="2800" i="1" dirty="0" err="1">
                <a:latin typeface="Arial" pitchFamily="34" charset="0"/>
                <a:cs typeface="Arial" pitchFamily="34" charset="0"/>
              </a:rPr>
              <a:t>vụ</a:t>
            </a:r>
            <a:r>
              <a:rPr lang="fr-FR" sz="2800" i="1" dirty="0">
                <a:latin typeface="Arial" pitchFamily="34" charset="0"/>
                <a:cs typeface="Arial" pitchFamily="34" charset="0"/>
              </a:rPr>
              <a:t> </a:t>
            </a:r>
            <a:r>
              <a:rPr lang="fr-FR" sz="2800" i="1" dirty="0" err="1">
                <a:latin typeface="Arial" pitchFamily="34" charset="0"/>
                <a:cs typeface="Arial" pitchFamily="34" charset="0"/>
              </a:rPr>
              <a:t>lợi</a:t>
            </a:r>
            <a:r>
              <a:rPr lang="fr-FR" sz="2800" i="1" dirty="0">
                <a:latin typeface="Arial" pitchFamily="34" charset="0"/>
                <a:cs typeface="Arial" pitchFamily="34" charset="0"/>
              </a:rPr>
              <a:t> (</a:t>
            </a:r>
            <a:r>
              <a:rPr lang="fr-FR" sz="2800" i="1" dirty="0" err="1">
                <a:latin typeface="Arial" pitchFamily="34" charset="0"/>
                <a:cs typeface="Arial" pitchFamily="34" charset="0"/>
              </a:rPr>
              <a:t>Khoản</a:t>
            </a:r>
            <a:r>
              <a:rPr lang="fr-FR" sz="2800" i="1" dirty="0">
                <a:latin typeface="Arial" pitchFamily="34" charset="0"/>
                <a:cs typeface="Arial" pitchFamily="34" charset="0"/>
              </a:rPr>
              <a:t> 1 </a:t>
            </a:r>
            <a:r>
              <a:rPr lang="fr-FR" sz="2800" i="1" dirty="0" err="1">
                <a:latin typeface="Arial" pitchFamily="34" charset="0"/>
                <a:cs typeface="Arial" pitchFamily="34" charset="0"/>
              </a:rPr>
              <a:t>Điều</a:t>
            </a:r>
            <a:r>
              <a:rPr lang="fr-FR" sz="2800" i="1" dirty="0">
                <a:latin typeface="Arial" pitchFamily="34" charset="0"/>
                <a:cs typeface="Arial" pitchFamily="34" charset="0"/>
              </a:rPr>
              <a:t> 3 </a:t>
            </a:r>
            <a:r>
              <a:rPr lang="fr-FR" sz="2800" i="1" dirty="0" err="1">
                <a:latin typeface="Arial" pitchFamily="34" charset="0"/>
                <a:cs typeface="Arial" pitchFamily="34" charset="0"/>
              </a:rPr>
              <a:t>Luật</a:t>
            </a:r>
            <a:r>
              <a:rPr lang="fr-FR" sz="2800" i="1" dirty="0">
                <a:latin typeface="Arial" pitchFamily="34" charset="0"/>
                <a:cs typeface="Arial" pitchFamily="34" charset="0"/>
              </a:rPr>
              <a:t> </a:t>
            </a:r>
            <a:r>
              <a:rPr lang="fr-FR" sz="2800" i="1" dirty="0" err="1">
                <a:latin typeface="Arial" pitchFamily="34" charset="0"/>
                <a:cs typeface="Arial" pitchFamily="34" charset="0"/>
              </a:rPr>
              <a:t>Phòng</a:t>
            </a:r>
            <a:r>
              <a:rPr lang="fr-FR" sz="2800" i="1" dirty="0">
                <a:latin typeface="Arial" pitchFamily="34" charset="0"/>
                <a:cs typeface="Arial" pitchFamily="34" charset="0"/>
              </a:rPr>
              <a:t>, </a:t>
            </a:r>
            <a:r>
              <a:rPr lang="fr-FR" sz="2800" i="1" dirty="0" err="1">
                <a:latin typeface="Arial" pitchFamily="34" charset="0"/>
                <a:cs typeface="Arial" pitchFamily="34" charset="0"/>
              </a:rPr>
              <a:t>chống</a:t>
            </a:r>
            <a:r>
              <a:rPr lang="fr-FR" sz="2800" i="1" dirty="0">
                <a:latin typeface="Arial" pitchFamily="34" charset="0"/>
                <a:cs typeface="Arial" pitchFamily="34" charset="0"/>
              </a:rPr>
              <a:t> </a:t>
            </a:r>
            <a:r>
              <a:rPr lang="fr-FR" sz="2800" i="1" dirty="0" err="1">
                <a:latin typeface="Arial" pitchFamily="34" charset="0"/>
                <a:cs typeface="Arial" pitchFamily="34" charset="0"/>
              </a:rPr>
              <a:t>tham</a:t>
            </a:r>
            <a:r>
              <a:rPr lang="fr-FR" sz="2800" i="1" dirty="0">
                <a:latin typeface="Arial" pitchFamily="34" charset="0"/>
                <a:cs typeface="Arial" pitchFamily="34" charset="0"/>
              </a:rPr>
              <a:t> </a:t>
            </a:r>
            <a:r>
              <a:rPr lang="fr-FR" sz="2800" i="1" dirty="0" err="1">
                <a:latin typeface="Arial" pitchFamily="34" charset="0"/>
                <a:cs typeface="Arial" pitchFamily="34" charset="0"/>
              </a:rPr>
              <a:t>nhũng</a:t>
            </a:r>
            <a:r>
              <a:rPr lang="fr-FR" sz="2800" i="1" dirty="0">
                <a:latin typeface="Arial" pitchFamily="34" charset="0"/>
                <a:cs typeface="Arial" pitchFamily="34" charset="0"/>
              </a:rPr>
              <a:t> 2018</a:t>
            </a:r>
            <a:r>
              <a:rPr lang="fr-FR" sz="2800" i="1" dirty="0" smtClean="0">
                <a:latin typeface="Arial" pitchFamily="34" charset="0"/>
                <a:cs typeface="Arial" pitchFamily="34" charset="0"/>
              </a:rPr>
              <a:t>)</a:t>
            </a:r>
            <a:endParaRPr lang="en-US" sz="2800" dirty="0">
              <a:latin typeface="Arial" pitchFamily="34" charset="0"/>
              <a:cs typeface="Arial"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40768"/>
            <a:ext cx="2880360" cy="4233672"/>
          </a:xfrm>
          <a:prstGeom prst="rect">
            <a:avLst/>
          </a:prstGeom>
        </p:spPr>
      </p:pic>
      <p:sp>
        <p:nvSpPr>
          <p:cNvPr id="12" name="Left-Right Arrow 11"/>
          <p:cNvSpPr/>
          <p:nvPr/>
        </p:nvSpPr>
        <p:spPr>
          <a:xfrm>
            <a:off x="3419912" y="3284984"/>
            <a:ext cx="684036"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7905727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5</a:t>
            </a:fld>
            <a:endParaRPr lang="en-US"/>
          </a:p>
        </p:txBody>
      </p:sp>
      <p:sp>
        <p:nvSpPr>
          <p:cNvPr id="5" name="Title 4"/>
          <p:cNvSpPr>
            <a:spLocks noGrp="1"/>
          </p:cNvSpPr>
          <p:nvPr>
            <p:ph type="title"/>
          </p:nvPr>
        </p:nvSpPr>
        <p:spPr>
          <a:xfrm>
            <a:off x="179512" y="260648"/>
            <a:ext cx="8784976" cy="1143000"/>
          </a:xfrm>
        </p:spPr>
        <p:txBody>
          <a:bodyPr/>
          <a:lstStyle/>
          <a:p>
            <a:pPr algn="ctr"/>
            <a:r>
              <a:rPr lang="en-US" dirty="0" err="1" smtClean="0"/>
              <a:t>Người</a:t>
            </a:r>
            <a:r>
              <a:rPr lang="en-US" dirty="0" smtClean="0"/>
              <a:t> </a:t>
            </a:r>
            <a:r>
              <a:rPr lang="en-US" dirty="0" err="1" smtClean="0"/>
              <a:t>có</a:t>
            </a:r>
            <a:r>
              <a:rPr lang="en-US" dirty="0" smtClean="0"/>
              <a:t> </a:t>
            </a:r>
            <a:r>
              <a:rPr lang="en-US" dirty="0" err="1" smtClean="0"/>
              <a:t>chức</a:t>
            </a:r>
            <a:r>
              <a:rPr lang="en-US" dirty="0" smtClean="0"/>
              <a:t> </a:t>
            </a:r>
            <a:r>
              <a:rPr lang="en-US" dirty="0" err="1" smtClean="0"/>
              <a:t>vụ</a:t>
            </a:r>
            <a:r>
              <a:rPr lang="en-US" dirty="0" smtClean="0"/>
              <a:t> </a:t>
            </a:r>
            <a:r>
              <a:rPr lang="en-US" dirty="0" err="1" smtClean="0"/>
              <a:t>quyền</a:t>
            </a:r>
            <a:r>
              <a:rPr lang="en-US" dirty="0" smtClean="0"/>
              <a:t> </a:t>
            </a:r>
            <a:r>
              <a:rPr lang="en-US" dirty="0" err="1" smtClean="0"/>
              <a:t>hạn</a:t>
            </a:r>
            <a:endParaRPr lang="en-US" dirty="0"/>
          </a:p>
        </p:txBody>
      </p:sp>
      <p:sp>
        <p:nvSpPr>
          <p:cNvPr id="6" name="Content Placeholder 5"/>
          <p:cNvSpPr>
            <a:spLocks noGrp="1"/>
          </p:cNvSpPr>
          <p:nvPr>
            <p:ph sz="quarter" idx="13"/>
          </p:nvPr>
        </p:nvSpPr>
        <p:spPr>
          <a:xfrm>
            <a:off x="611560" y="1484784"/>
            <a:ext cx="8075240" cy="4266808"/>
          </a:xfrm>
        </p:spPr>
        <p:txBody>
          <a:bodyPr>
            <a:normAutofit lnSpcReduction="10000"/>
          </a:bodyPr>
          <a:lstStyle/>
          <a:p>
            <a:pPr marL="45720" indent="0">
              <a:buNone/>
            </a:pPr>
            <a:r>
              <a:rPr lang="en-US" dirty="0" smtClean="0"/>
              <a:t>a) </a:t>
            </a:r>
            <a:r>
              <a:rPr lang="en-US" dirty="0" err="1" smtClean="0"/>
              <a:t>Cán</a:t>
            </a:r>
            <a:r>
              <a:rPr lang="en-US" dirty="0" smtClean="0"/>
              <a:t> </a:t>
            </a:r>
            <a:r>
              <a:rPr lang="en-US" dirty="0" err="1" smtClean="0"/>
              <a:t>bộ</a:t>
            </a:r>
            <a:r>
              <a:rPr lang="en-US" dirty="0" smtClean="0"/>
              <a:t>, </a:t>
            </a:r>
            <a:r>
              <a:rPr lang="en-US" dirty="0" err="1" smtClean="0"/>
              <a:t>công</a:t>
            </a:r>
            <a:r>
              <a:rPr lang="en-US" dirty="0" smtClean="0"/>
              <a:t> </a:t>
            </a:r>
            <a:r>
              <a:rPr lang="en-US" dirty="0" err="1" smtClean="0"/>
              <a:t>chức</a:t>
            </a:r>
            <a:r>
              <a:rPr lang="en-US" dirty="0" smtClean="0"/>
              <a:t>, </a:t>
            </a:r>
            <a:r>
              <a:rPr lang="en-US" dirty="0" err="1" smtClean="0"/>
              <a:t>viên</a:t>
            </a:r>
            <a:r>
              <a:rPr lang="en-US" dirty="0" smtClean="0"/>
              <a:t> </a:t>
            </a:r>
            <a:r>
              <a:rPr lang="en-US" dirty="0" err="1" smtClean="0"/>
              <a:t>chức</a:t>
            </a:r>
            <a:r>
              <a:rPr lang="en-US" dirty="0" smtClean="0"/>
              <a:t>;</a:t>
            </a:r>
          </a:p>
          <a:p>
            <a:pPr marL="45720" indent="0">
              <a:buNone/>
            </a:pPr>
            <a:r>
              <a:rPr lang="en-US" dirty="0" smtClean="0"/>
              <a:t>b) </a:t>
            </a:r>
            <a:r>
              <a:rPr lang="vi-VN" dirty="0"/>
              <a:t>Sĩ quan, quân nhân chuyên nghiệp, công nhân, viên chức quốc phòng trong cơ quan, đơn vị thuộc Quân đội nhân dân; sĩ quan, hạ sĩ quan nghiệp vụ, sĩ quan, hạ sĩ quan chuyên môn kỹ thuật, công nhân công an trong cơ quan, đơn vị thuộc Công an nhân </a:t>
            </a:r>
            <a:r>
              <a:rPr lang="vi-VN" dirty="0" smtClean="0"/>
              <a:t>dân</a:t>
            </a:r>
            <a:endParaRPr lang="en-US" dirty="0" smtClean="0"/>
          </a:p>
          <a:p>
            <a:pPr marL="45720" indent="0">
              <a:spcBef>
                <a:spcPts val="600"/>
              </a:spcBef>
              <a:spcAft>
                <a:spcPts val="600"/>
              </a:spcAft>
              <a:buNone/>
            </a:pPr>
            <a:r>
              <a:rPr lang="en-US" dirty="0" smtClean="0">
                <a:solidFill>
                  <a:srgbClr val="000000"/>
                </a:solidFill>
              </a:rPr>
              <a:t>c</a:t>
            </a:r>
            <a:r>
              <a:rPr lang="vi-VN" dirty="0" smtClean="0">
                <a:solidFill>
                  <a:srgbClr val="000000"/>
                </a:solidFill>
              </a:rPr>
              <a:t>) </a:t>
            </a:r>
            <a:r>
              <a:rPr lang="vi-VN" dirty="0">
                <a:solidFill>
                  <a:srgbClr val="000000"/>
                </a:solidFill>
              </a:rPr>
              <a:t>Người đại diện phần vốn nhà nước tại doanh nghiệp;</a:t>
            </a:r>
          </a:p>
          <a:p>
            <a:pPr marL="45720" indent="0">
              <a:spcBef>
                <a:spcPts val="600"/>
              </a:spcBef>
              <a:spcAft>
                <a:spcPts val="600"/>
              </a:spcAft>
              <a:buNone/>
            </a:pPr>
            <a:r>
              <a:rPr lang="vi-VN" dirty="0">
                <a:solidFill>
                  <a:srgbClr val="000000"/>
                </a:solidFill>
              </a:rPr>
              <a:t>d) Người giữ chức danh, chức vụ quản lý trong doanh nghiệp, tổ chức;</a:t>
            </a:r>
          </a:p>
          <a:p>
            <a:pPr marL="45720" indent="0">
              <a:spcBef>
                <a:spcPts val="600"/>
              </a:spcBef>
              <a:spcAft>
                <a:spcPts val="600"/>
              </a:spcAft>
              <a:buNone/>
            </a:pPr>
            <a:r>
              <a:rPr lang="vi-VN" dirty="0">
                <a:solidFill>
                  <a:srgbClr val="000000"/>
                </a:solidFill>
              </a:rPr>
              <a:t>đ) Những người khác được giao thực hiện nhiệm vụ, công vụ và có quyền hạn trong khi thực hiện nhiệm vụ, công vụ đó.</a:t>
            </a:r>
          </a:p>
          <a:p>
            <a:pPr marL="45720" indent="0">
              <a:buNone/>
            </a:pPr>
            <a:endParaRPr lang="en-US" dirty="0"/>
          </a:p>
        </p:txBody>
      </p:sp>
    </p:spTree>
    <p:extLst>
      <p:ext uri="{BB962C8B-B14F-4D97-AF65-F5344CB8AC3E}">
        <p14:creationId xmlns:p14="http://schemas.microsoft.com/office/powerpoint/2010/main" val="26863476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6</a:t>
            </a:fld>
            <a:endParaRPr lang="en-US"/>
          </a:p>
        </p:txBody>
      </p:sp>
      <p:sp>
        <p:nvSpPr>
          <p:cNvPr id="5" name="Title 4"/>
          <p:cNvSpPr>
            <a:spLocks noGrp="1"/>
          </p:cNvSpPr>
          <p:nvPr>
            <p:ph type="title"/>
          </p:nvPr>
        </p:nvSpPr>
        <p:spPr>
          <a:xfrm>
            <a:off x="611560" y="160020"/>
            <a:ext cx="8136904" cy="1143000"/>
          </a:xfrm>
        </p:spPr>
        <p:txBody>
          <a:bodyPr/>
          <a:lstStyle/>
          <a:p>
            <a:pPr algn="ctr"/>
            <a:r>
              <a:rPr lang="en-US" sz="4000" dirty="0" smtClean="0"/>
              <a:t>ĐẶC ĐIỂM CỦA THAM NHŨNG</a:t>
            </a:r>
            <a:endParaRPr lang="en-US" sz="4000" dirty="0"/>
          </a:p>
        </p:txBody>
      </p:sp>
      <p:sp>
        <p:nvSpPr>
          <p:cNvPr id="6" name="Content Placeholder 5"/>
          <p:cNvSpPr>
            <a:spLocks noGrp="1"/>
          </p:cNvSpPr>
          <p:nvPr>
            <p:ph sz="quarter" idx="13"/>
          </p:nvPr>
        </p:nvSpPr>
        <p:spPr>
          <a:xfrm>
            <a:off x="4680012" y="1628800"/>
            <a:ext cx="4140460" cy="4248472"/>
          </a:xfrm>
        </p:spPr>
        <p:txBody>
          <a:bodyPr>
            <a:noAutofit/>
          </a:bodyPr>
          <a:lstStyle/>
          <a:p>
            <a:pPr>
              <a:buFont typeface="Wingdings" panose="05000000000000000000" pitchFamily="2" charset="2"/>
              <a:buChar char="Ø"/>
            </a:pPr>
            <a:r>
              <a:rPr lang="en-US" sz="2800" b="1" i="1" dirty="0" err="1" smtClean="0"/>
              <a:t>Chủ</a:t>
            </a:r>
            <a:r>
              <a:rPr lang="en-US" sz="2800" b="1" i="1" dirty="0" smtClean="0"/>
              <a:t> </a:t>
            </a:r>
            <a:r>
              <a:rPr lang="en-US" sz="2800" b="1" i="1" dirty="0" err="1" smtClean="0"/>
              <a:t>thể</a:t>
            </a:r>
            <a:r>
              <a:rPr lang="en-US" sz="2800" b="1" i="1" dirty="0" smtClean="0"/>
              <a:t> </a:t>
            </a:r>
            <a:r>
              <a:rPr lang="en-US" sz="2800" b="1" i="1" dirty="0" err="1" smtClean="0"/>
              <a:t>tham</a:t>
            </a:r>
            <a:r>
              <a:rPr lang="en-US" sz="2800" b="1" i="1" dirty="0" smtClean="0"/>
              <a:t> </a:t>
            </a:r>
            <a:r>
              <a:rPr lang="en-US" sz="2800" b="1" i="1" dirty="0" err="1" smtClean="0"/>
              <a:t>nhũng</a:t>
            </a:r>
            <a:r>
              <a:rPr lang="en-US" sz="2800" b="1" i="1" dirty="0" smtClean="0"/>
              <a:t> </a:t>
            </a:r>
            <a:r>
              <a:rPr lang="en-US" sz="2800" b="1" i="1" dirty="0" err="1" smtClean="0"/>
              <a:t>là</a:t>
            </a:r>
            <a:r>
              <a:rPr lang="en-US" sz="2800" b="1" i="1" dirty="0" smtClean="0"/>
              <a:t> </a:t>
            </a:r>
            <a:r>
              <a:rPr lang="en-US" sz="2800" b="1" i="1" dirty="0" err="1" smtClean="0"/>
              <a:t>người</a:t>
            </a:r>
            <a:r>
              <a:rPr lang="en-US" sz="2800" b="1" i="1" dirty="0" smtClean="0"/>
              <a:t> </a:t>
            </a:r>
            <a:r>
              <a:rPr lang="en-US" sz="2800" b="1" i="1" dirty="0" err="1" smtClean="0"/>
              <a:t>có</a:t>
            </a:r>
            <a:r>
              <a:rPr lang="en-US" sz="2800" b="1" i="1" dirty="0" smtClean="0"/>
              <a:t> </a:t>
            </a:r>
            <a:r>
              <a:rPr lang="en-US" sz="2800" b="1" i="1" dirty="0" err="1" smtClean="0"/>
              <a:t>chức</a:t>
            </a:r>
            <a:r>
              <a:rPr lang="en-US" sz="2800" b="1" i="1" dirty="0" smtClean="0"/>
              <a:t> </a:t>
            </a:r>
            <a:r>
              <a:rPr lang="en-US" sz="2800" b="1" i="1" dirty="0" err="1" smtClean="0"/>
              <a:t>vụ</a:t>
            </a:r>
            <a:r>
              <a:rPr lang="en-US" sz="2800" b="1" i="1" dirty="0" smtClean="0"/>
              <a:t>, </a:t>
            </a:r>
            <a:r>
              <a:rPr lang="en-US" sz="2800" b="1" i="1" dirty="0" err="1" smtClean="0"/>
              <a:t>quyền</a:t>
            </a:r>
            <a:r>
              <a:rPr lang="en-US" sz="2800" b="1" i="1" dirty="0" smtClean="0"/>
              <a:t> </a:t>
            </a:r>
            <a:r>
              <a:rPr lang="en-US" sz="2800" b="1" i="1" dirty="0" err="1" smtClean="0"/>
              <a:t>hạn</a:t>
            </a:r>
            <a:endParaRPr lang="en-US" sz="2800" b="1" i="1" dirty="0" smtClean="0"/>
          </a:p>
          <a:p>
            <a:pPr>
              <a:buFont typeface="Wingdings" panose="05000000000000000000" pitchFamily="2" charset="2"/>
              <a:buChar char="Ø"/>
            </a:pPr>
            <a:r>
              <a:rPr lang="en-US" sz="2800" b="1" i="1" dirty="0" err="1" smtClean="0"/>
              <a:t>Chủ</a:t>
            </a:r>
            <a:r>
              <a:rPr lang="en-US" sz="2800" b="1" i="1" dirty="0" smtClean="0"/>
              <a:t> </a:t>
            </a:r>
            <a:r>
              <a:rPr lang="en-US" sz="2800" b="1" i="1" dirty="0" err="1" smtClean="0"/>
              <a:t>thể</a:t>
            </a:r>
            <a:r>
              <a:rPr lang="en-US" sz="2800" b="1" i="1" dirty="0" smtClean="0"/>
              <a:t> </a:t>
            </a:r>
            <a:r>
              <a:rPr lang="en-US" sz="2800" b="1" i="1" dirty="0" err="1" smtClean="0"/>
              <a:t>tham</a:t>
            </a:r>
            <a:r>
              <a:rPr lang="en-US" sz="2800" b="1" i="1" dirty="0" smtClean="0"/>
              <a:t> </a:t>
            </a:r>
            <a:r>
              <a:rPr lang="en-US" sz="2800" b="1" i="1" dirty="0" err="1" smtClean="0"/>
              <a:t>nhũng</a:t>
            </a:r>
            <a:r>
              <a:rPr lang="en-US" sz="2800" b="1" i="1" dirty="0" smtClean="0"/>
              <a:t> </a:t>
            </a:r>
            <a:r>
              <a:rPr lang="en-US" sz="2800" b="1" i="1" dirty="0" err="1" smtClean="0"/>
              <a:t>lợi</a:t>
            </a:r>
            <a:r>
              <a:rPr lang="en-US" sz="2800" b="1" i="1" dirty="0" smtClean="0"/>
              <a:t> </a:t>
            </a:r>
            <a:r>
              <a:rPr lang="en-US" sz="2800" b="1" i="1" dirty="0" err="1" smtClean="0"/>
              <a:t>dụng</a:t>
            </a:r>
            <a:r>
              <a:rPr lang="en-US" sz="2800" b="1" i="1" dirty="0"/>
              <a:t> </a:t>
            </a:r>
            <a:r>
              <a:rPr lang="en-US" sz="2800" b="1" i="1" dirty="0" err="1" smtClean="0"/>
              <a:t>chức</a:t>
            </a:r>
            <a:r>
              <a:rPr lang="en-US" sz="2800" b="1" i="1" dirty="0" smtClean="0"/>
              <a:t> </a:t>
            </a:r>
            <a:r>
              <a:rPr lang="en-US" sz="2800" b="1" i="1" dirty="0" err="1" smtClean="0"/>
              <a:t>vụ</a:t>
            </a:r>
            <a:r>
              <a:rPr lang="en-US" sz="2800" b="1" i="1" dirty="0" smtClean="0"/>
              <a:t>, </a:t>
            </a:r>
            <a:r>
              <a:rPr lang="en-US" sz="2800" b="1" i="1" dirty="0" err="1" smtClean="0"/>
              <a:t>quyền</a:t>
            </a:r>
            <a:r>
              <a:rPr lang="en-US" sz="2800" b="1" i="1" dirty="0" smtClean="0"/>
              <a:t> </a:t>
            </a:r>
            <a:r>
              <a:rPr lang="en-US" sz="2800" b="1" i="1" dirty="0" err="1" smtClean="0"/>
              <a:t>hạn</a:t>
            </a:r>
            <a:r>
              <a:rPr lang="en-US" sz="2800" b="1" i="1" dirty="0" smtClean="0"/>
              <a:t> </a:t>
            </a:r>
            <a:r>
              <a:rPr lang="en-US" sz="2800" b="1" i="1" dirty="0" err="1" smtClean="0"/>
              <a:t>được</a:t>
            </a:r>
            <a:r>
              <a:rPr lang="en-US" sz="2800" b="1" i="1" dirty="0" smtClean="0"/>
              <a:t> </a:t>
            </a:r>
            <a:r>
              <a:rPr lang="en-US" sz="2800" b="1" i="1" dirty="0" err="1" smtClean="0"/>
              <a:t>giao</a:t>
            </a:r>
            <a:endParaRPr lang="en-US" sz="2800" b="1" i="1" dirty="0" smtClean="0"/>
          </a:p>
          <a:p>
            <a:pPr>
              <a:buFont typeface="Wingdings" panose="05000000000000000000" pitchFamily="2" charset="2"/>
              <a:buChar char="Ø"/>
            </a:pPr>
            <a:r>
              <a:rPr lang="en-US" sz="2800" b="1" i="1" dirty="0" err="1" smtClean="0"/>
              <a:t>Mục</a:t>
            </a:r>
            <a:r>
              <a:rPr lang="en-US" sz="2800" b="1" i="1" dirty="0" smtClean="0"/>
              <a:t> </a:t>
            </a:r>
            <a:r>
              <a:rPr lang="en-US" sz="2800" b="1" i="1" dirty="0" err="1" smtClean="0"/>
              <a:t>đích</a:t>
            </a:r>
            <a:r>
              <a:rPr lang="en-US" sz="2800" b="1" i="1" dirty="0" smtClean="0"/>
              <a:t> </a:t>
            </a:r>
            <a:r>
              <a:rPr lang="en-US" sz="2800" b="1" i="1" dirty="0" err="1" smtClean="0"/>
              <a:t>của</a:t>
            </a:r>
            <a:r>
              <a:rPr lang="en-US" sz="2800" b="1" i="1" dirty="0" smtClean="0"/>
              <a:t> </a:t>
            </a:r>
            <a:r>
              <a:rPr lang="en-US" sz="2800" b="1" i="1" dirty="0" err="1" smtClean="0"/>
              <a:t>tham</a:t>
            </a:r>
            <a:r>
              <a:rPr lang="en-US" sz="2800" b="1" i="1" dirty="0" smtClean="0"/>
              <a:t> </a:t>
            </a:r>
            <a:r>
              <a:rPr lang="en-US" sz="2800" b="1" i="1" dirty="0" err="1" smtClean="0"/>
              <a:t>nhũng</a:t>
            </a:r>
            <a:r>
              <a:rPr lang="en-US" sz="2800" b="1" i="1" dirty="0" smtClean="0"/>
              <a:t> </a:t>
            </a:r>
            <a:r>
              <a:rPr lang="en-US" sz="2800" b="1" i="1" dirty="0" err="1" smtClean="0"/>
              <a:t>là</a:t>
            </a:r>
            <a:r>
              <a:rPr lang="en-US" sz="2800" b="1" i="1" dirty="0" smtClean="0"/>
              <a:t> </a:t>
            </a:r>
            <a:r>
              <a:rPr lang="en-US" sz="2800" b="1" i="1" dirty="0" err="1" smtClean="0"/>
              <a:t>vụ</a:t>
            </a:r>
            <a:r>
              <a:rPr lang="en-US" sz="2800" b="1" i="1" dirty="0" smtClean="0"/>
              <a:t> </a:t>
            </a:r>
            <a:r>
              <a:rPr lang="en-US" sz="2800" b="1" i="1" dirty="0" err="1" smtClean="0"/>
              <a:t>lợi</a:t>
            </a:r>
            <a:endParaRPr lang="en-US" sz="2800" b="1"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588361"/>
            <a:ext cx="3672408" cy="4104456"/>
          </a:xfrm>
          <a:prstGeom prst="rect">
            <a:avLst/>
          </a:prstGeom>
        </p:spPr>
      </p:pic>
    </p:spTree>
    <p:extLst>
      <p:ext uri="{BB962C8B-B14F-4D97-AF65-F5344CB8AC3E}">
        <p14:creationId xmlns:p14="http://schemas.microsoft.com/office/powerpoint/2010/main" val="4131183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1838FC4-8441-40CD-8E2D-978209EE4865}"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Bài giảng Pháp luật Phòng, chống tham nhũng</a:t>
            </a:r>
            <a:endParaRPr lang="en-US"/>
          </a:p>
        </p:txBody>
      </p:sp>
      <p:sp>
        <p:nvSpPr>
          <p:cNvPr id="4" name="Slide Number Placeholder 3"/>
          <p:cNvSpPr>
            <a:spLocks noGrp="1"/>
          </p:cNvSpPr>
          <p:nvPr>
            <p:ph type="sldNum" sz="quarter" idx="12"/>
          </p:nvPr>
        </p:nvSpPr>
        <p:spPr/>
        <p:txBody>
          <a:bodyPr/>
          <a:lstStyle/>
          <a:p>
            <a:fld id="{62A9AEF3-DE77-478E-ABB0-54953DF76D0B}" type="slidenum">
              <a:rPr lang="en-US" smtClean="0"/>
              <a:t>7</a:t>
            </a:fld>
            <a:endParaRPr lang="en-US"/>
          </a:p>
        </p:txBody>
      </p:sp>
    </p:spTree>
    <p:extLst>
      <p:ext uri="{BB962C8B-B14F-4D97-AF65-F5344CB8AC3E}">
        <p14:creationId xmlns:p14="http://schemas.microsoft.com/office/powerpoint/2010/main" val="26854934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62A9AEF3-DE77-478E-ABB0-54953DF76D0B}" type="slidenum">
              <a:rPr lang="en-US" smtClean="0"/>
              <a:t>8</a:t>
            </a:fld>
            <a:endParaRPr lang="en-US"/>
          </a:p>
        </p:txBody>
      </p:sp>
      <p:sp>
        <p:nvSpPr>
          <p:cNvPr id="5" name="Title 4"/>
          <p:cNvSpPr>
            <a:spLocks noGrp="1"/>
          </p:cNvSpPr>
          <p:nvPr>
            <p:ph type="title"/>
          </p:nvPr>
        </p:nvSpPr>
        <p:spPr>
          <a:xfrm>
            <a:off x="251520" y="160020"/>
            <a:ext cx="8568952" cy="676692"/>
          </a:xfrm>
        </p:spPr>
        <p:txBody>
          <a:bodyPr/>
          <a:lstStyle/>
          <a:p>
            <a:r>
              <a:rPr lang="en-US" i="1" dirty="0" smtClean="0"/>
              <a:t>CÁC HÀNH VI THAM NHŨNG</a:t>
            </a:r>
            <a:endParaRPr lang="en-US" i="1" dirty="0"/>
          </a:p>
        </p:txBody>
      </p:sp>
      <p:sp>
        <p:nvSpPr>
          <p:cNvPr id="6" name="Content Placeholder 5"/>
          <p:cNvSpPr>
            <a:spLocks noGrp="1"/>
          </p:cNvSpPr>
          <p:nvPr>
            <p:ph sz="quarter" idx="13"/>
          </p:nvPr>
        </p:nvSpPr>
        <p:spPr>
          <a:xfrm>
            <a:off x="323528" y="980728"/>
            <a:ext cx="8640960" cy="5688632"/>
          </a:xfrm>
        </p:spPr>
        <p:txBody>
          <a:bodyPr>
            <a:noAutofit/>
          </a:bodyPr>
          <a:lstStyle/>
          <a:p>
            <a:pPr marL="388620" indent="-342900">
              <a:buFont typeface="+mj-lt"/>
              <a:buAutoNum type="arabicPeriod"/>
            </a:pPr>
            <a:r>
              <a:rPr lang="vi-VN" sz="1800" dirty="0" smtClean="0"/>
              <a:t>Tham </a:t>
            </a:r>
            <a:r>
              <a:rPr lang="vi-VN" sz="1800" dirty="0"/>
              <a:t>ô tài sản</a:t>
            </a:r>
            <a:r>
              <a:rPr lang="vi-VN" sz="1800" dirty="0" smtClean="0"/>
              <a:t>;</a:t>
            </a:r>
            <a:endParaRPr lang="vi-VN" sz="1800" dirty="0"/>
          </a:p>
          <a:p>
            <a:pPr marL="388620" indent="-342900">
              <a:buFont typeface="+mj-lt"/>
              <a:buAutoNum type="arabicPeriod"/>
            </a:pPr>
            <a:r>
              <a:rPr lang="vi-VN" sz="1800" dirty="0" smtClean="0"/>
              <a:t>Nhận </a:t>
            </a:r>
            <a:r>
              <a:rPr lang="vi-VN" sz="1800" dirty="0"/>
              <a:t>hối lộ</a:t>
            </a:r>
            <a:r>
              <a:rPr lang="vi-VN" sz="1800" dirty="0" smtClean="0"/>
              <a:t>;</a:t>
            </a:r>
            <a:endParaRPr lang="vi-VN" sz="1800" dirty="0"/>
          </a:p>
          <a:p>
            <a:pPr marL="388620" indent="-342900">
              <a:buFont typeface="+mj-lt"/>
              <a:buAutoNum type="arabicPeriod"/>
            </a:pPr>
            <a:r>
              <a:rPr lang="vi-VN" sz="1800" dirty="0" smtClean="0"/>
              <a:t>Lạm </a:t>
            </a:r>
            <a:r>
              <a:rPr lang="vi-VN" sz="1800" dirty="0"/>
              <a:t>dụng chức vụ, quyền hạn chiếm đoạt tài sản</a:t>
            </a:r>
            <a:r>
              <a:rPr lang="vi-VN" sz="1800" dirty="0" smtClean="0"/>
              <a:t>;</a:t>
            </a:r>
            <a:endParaRPr lang="vi-VN" sz="1800" dirty="0"/>
          </a:p>
          <a:p>
            <a:pPr marL="388620" indent="-342900">
              <a:buFont typeface="+mj-lt"/>
              <a:buAutoNum type="arabicPeriod"/>
            </a:pPr>
            <a:r>
              <a:rPr lang="vi-VN" sz="1800" dirty="0" smtClean="0"/>
              <a:t>Lợi </a:t>
            </a:r>
            <a:r>
              <a:rPr lang="vi-VN" sz="1800" dirty="0"/>
              <a:t>dụng chức vụ, quyền hạn trong khi thi hành nhiệm vụ, công vụ vì vụ lợi;</a:t>
            </a:r>
          </a:p>
          <a:p>
            <a:pPr marL="388620" indent="-342900">
              <a:buFont typeface="+mj-lt"/>
              <a:buAutoNum type="arabicPeriod"/>
            </a:pPr>
            <a:r>
              <a:rPr lang="vi-VN" sz="1800" dirty="0" smtClean="0"/>
              <a:t>Lạm </a:t>
            </a:r>
            <a:r>
              <a:rPr lang="vi-VN" sz="1800" dirty="0"/>
              <a:t>quyền trong khi thi hành nhiệm vụ, công vụ vì vụ lợi</a:t>
            </a:r>
            <a:r>
              <a:rPr lang="vi-VN" sz="1800" dirty="0" smtClean="0"/>
              <a:t>;</a:t>
            </a:r>
            <a:endParaRPr lang="vi-VN" sz="1800" dirty="0"/>
          </a:p>
          <a:p>
            <a:pPr marL="388620" indent="-342900">
              <a:buFont typeface="+mj-lt"/>
              <a:buAutoNum type="arabicPeriod"/>
            </a:pPr>
            <a:r>
              <a:rPr lang="vi-VN" sz="1800" dirty="0" smtClean="0"/>
              <a:t>Lợi </a:t>
            </a:r>
            <a:r>
              <a:rPr lang="vi-VN" sz="1800" dirty="0"/>
              <a:t>dụng chức vụ, quyền hạn gây ảnh hưởng đối với người khác để trục lợi;</a:t>
            </a:r>
          </a:p>
          <a:p>
            <a:pPr marL="388620" indent="-342900">
              <a:buFont typeface="+mj-lt"/>
              <a:buAutoNum type="arabicPeriod"/>
            </a:pPr>
            <a:r>
              <a:rPr lang="en-US" sz="1800" dirty="0" smtClean="0"/>
              <a:t>G</a:t>
            </a:r>
            <a:r>
              <a:rPr lang="vi-VN" sz="1800" dirty="0" smtClean="0"/>
              <a:t>iả </a:t>
            </a:r>
            <a:r>
              <a:rPr lang="vi-VN" sz="1800" dirty="0"/>
              <a:t>mạo trong công tác vì vụ lợi</a:t>
            </a:r>
            <a:r>
              <a:rPr lang="vi-VN" sz="1800" dirty="0" smtClean="0"/>
              <a:t>;</a:t>
            </a:r>
            <a:endParaRPr lang="vi-VN" sz="1800" dirty="0"/>
          </a:p>
          <a:p>
            <a:pPr marL="388620" indent="-342900">
              <a:buFont typeface="+mj-lt"/>
              <a:buAutoNum type="arabicPeriod"/>
            </a:pPr>
            <a:r>
              <a:rPr lang="vi-VN" sz="1800" dirty="0" smtClean="0"/>
              <a:t>Đưa </a:t>
            </a:r>
            <a:r>
              <a:rPr lang="vi-VN" sz="1800" dirty="0"/>
              <a:t>hối lộ, môi giới hối lộ để giải quyết công việc của cơ quan, tổ chức, đơn vị hoặc địa phương vì vụ lợi</a:t>
            </a:r>
            <a:r>
              <a:rPr lang="vi-VN" sz="1800" dirty="0" smtClean="0"/>
              <a:t>;</a:t>
            </a:r>
            <a:endParaRPr lang="vi-VN" sz="1800" dirty="0"/>
          </a:p>
          <a:p>
            <a:pPr marL="388620" indent="-342900">
              <a:buFont typeface="+mj-lt"/>
              <a:buAutoNum type="arabicPeriod"/>
            </a:pPr>
            <a:r>
              <a:rPr lang="vi-VN" sz="1800" dirty="0" smtClean="0"/>
              <a:t>Lợi </a:t>
            </a:r>
            <a:r>
              <a:rPr lang="vi-VN" sz="1800" dirty="0"/>
              <a:t>dụng chức vụ, quyền hạn sử dụng trái phép tài sản công vì vụ lợi</a:t>
            </a:r>
            <a:r>
              <a:rPr lang="vi-VN" sz="1800" dirty="0" smtClean="0"/>
              <a:t>;</a:t>
            </a:r>
            <a:endParaRPr lang="vi-VN" sz="1800" dirty="0"/>
          </a:p>
          <a:p>
            <a:pPr marL="388620" indent="-342900">
              <a:buFont typeface="+mj-lt"/>
              <a:buAutoNum type="arabicPeriod"/>
            </a:pPr>
            <a:r>
              <a:rPr lang="en-US" sz="1800" dirty="0" smtClean="0"/>
              <a:t> </a:t>
            </a:r>
            <a:r>
              <a:rPr lang="vi-VN" sz="1800" dirty="0" smtClean="0"/>
              <a:t>Nhũng </a:t>
            </a:r>
            <a:r>
              <a:rPr lang="vi-VN" sz="1800" dirty="0"/>
              <a:t>nhiễu vì vụ lợi</a:t>
            </a:r>
            <a:r>
              <a:rPr lang="vi-VN" sz="1800" dirty="0" smtClean="0"/>
              <a:t>;</a:t>
            </a:r>
            <a:endParaRPr lang="vi-VN" sz="1800" dirty="0"/>
          </a:p>
          <a:p>
            <a:pPr marL="388620" indent="-342900">
              <a:buFont typeface="+mj-lt"/>
              <a:buAutoNum type="arabicPeriod"/>
            </a:pPr>
            <a:r>
              <a:rPr lang="en-US" sz="1800" dirty="0" smtClean="0"/>
              <a:t> </a:t>
            </a:r>
            <a:r>
              <a:rPr lang="vi-VN" sz="1800" dirty="0" smtClean="0"/>
              <a:t>Không </a:t>
            </a:r>
            <a:r>
              <a:rPr lang="vi-VN" sz="1800" dirty="0"/>
              <a:t>thực hiện, thực hiện không đúng hoặc không đầy đủ nhiệm vụ, công vụ vì vụ lợi</a:t>
            </a:r>
            <a:r>
              <a:rPr lang="vi-VN" sz="1800" dirty="0" smtClean="0"/>
              <a:t>;</a:t>
            </a:r>
            <a:endParaRPr lang="vi-VN" sz="1800" dirty="0"/>
          </a:p>
          <a:p>
            <a:pPr marL="388620" indent="-342900">
              <a:buFont typeface="+mj-lt"/>
              <a:buAutoNum type="arabicPeriod"/>
            </a:pPr>
            <a:r>
              <a:rPr lang="vi-VN" sz="1800" dirty="0" smtClean="0"/>
              <a:t>Lợi </a:t>
            </a:r>
            <a:r>
              <a:rPr lang="vi-VN" sz="1800" dirty="0"/>
              <a:t>dụng chức vụ, quyền hạn để bao che cho người có hành vi vi phạm pháp luật vì vụ lợi; cản trở, can thiệp trái pháp luật vào việc giám sát, kiểm tra, thanh tra, kiểm toán, điều tra, truy tố, xét xử, thi hành án vì vụ lợi.</a:t>
            </a:r>
            <a:endParaRPr lang="en-US" sz="1800" dirty="0"/>
          </a:p>
        </p:txBody>
      </p:sp>
    </p:spTree>
    <p:extLst>
      <p:ext uri="{BB962C8B-B14F-4D97-AF65-F5344CB8AC3E}">
        <p14:creationId xmlns:p14="http://schemas.microsoft.com/office/powerpoint/2010/main" val="42837394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dirty="0" err="1" smtClean="0"/>
              <a:t>Bài</a:t>
            </a:r>
            <a:r>
              <a:rPr lang="en-US" dirty="0" smtClean="0"/>
              <a:t> </a:t>
            </a:r>
            <a:r>
              <a:rPr lang="en-US" dirty="0" err="1" smtClean="0"/>
              <a:t>giảng</a:t>
            </a:r>
            <a:r>
              <a:rPr lang="en-US" dirty="0" smtClean="0"/>
              <a:t> </a:t>
            </a:r>
            <a:r>
              <a:rPr lang="en-US" dirty="0" err="1" smtClean="0"/>
              <a:t>Pháp</a:t>
            </a:r>
            <a:r>
              <a:rPr lang="en-US" dirty="0" smtClean="0"/>
              <a:t> </a:t>
            </a:r>
            <a:r>
              <a:rPr lang="en-US" dirty="0" err="1" smtClean="0"/>
              <a:t>luật</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tham</a:t>
            </a:r>
            <a:r>
              <a:rPr lang="en-US" dirty="0" smtClean="0"/>
              <a:t> </a:t>
            </a:r>
            <a:r>
              <a:rPr lang="en-US" dirty="0" err="1" smtClean="0"/>
              <a:t>nhũng</a:t>
            </a:r>
            <a:endParaRPr lang="en-US" dirty="0"/>
          </a:p>
        </p:txBody>
      </p:sp>
      <p:sp>
        <p:nvSpPr>
          <p:cNvPr id="4" name="Slide Number Placeholder 3"/>
          <p:cNvSpPr>
            <a:spLocks noGrp="1"/>
          </p:cNvSpPr>
          <p:nvPr>
            <p:ph type="sldNum" sz="quarter" idx="12"/>
          </p:nvPr>
        </p:nvSpPr>
        <p:spPr/>
        <p:txBody>
          <a:bodyPr/>
          <a:lstStyle/>
          <a:p>
            <a:fld id="{62A9AEF3-DE77-478E-ABB0-54953DF76D0B}" type="slidenum">
              <a:rPr lang="en-US" smtClean="0"/>
              <a:t>9</a:t>
            </a:fld>
            <a:endParaRPr lang="en-US"/>
          </a:p>
        </p:txBody>
      </p:sp>
      <p:sp>
        <p:nvSpPr>
          <p:cNvPr id="5" name="Title 4"/>
          <p:cNvSpPr>
            <a:spLocks noGrp="1"/>
          </p:cNvSpPr>
          <p:nvPr>
            <p:ph type="title"/>
          </p:nvPr>
        </p:nvSpPr>
        <p:spPr>
          <a:xfrm>
            <a:off x="323528" y="116632"/>
            <a:ext cx="8117160" cy="1143000"/>
          </a:xfrm>
        </p:spPr>
        <p:txBody>
          <a:bodyPr/>
          <a:lstStyle/>
          <a:p>
            <a:r>
              <a:rPr lang="en-US" dirty="0" err="1" smtClean="0"/>
              <a:t>Các</a:t>
            </a:r>
            <a:r>
              <a:rPr lang="en-US" dirty="0" smtClean="0"/>
              <a:t> </a:t>
            </a:r>
            <a:r>
              <a:rPr lang="en-US" dirty="0" err="1" smtClean="0"/>
              <a:t>hành</a:t>
            </a:r>
            <a:r>
              <a:rPr lang="en-US" dirty="0" smtClean="0"/>
              <a:t> vi </a:t>
            </a:r>
            <a:r>
              <a:rPr lang="en-US" dirty="0" err="1" smtClean="0"/>
              <a:t>tham</a:t>
            </a:r>
            <a:r>
              <a:rPr lang="en-US" dirty="0" smtClean="0"/>
              <a:t> </a:t>
            </a:r>
            <a:r>
              <a:rPr lang="en-US" dirty="0" err="1" smtClean="0"/>
              <a:t>nhũng</a:t>
            </a:r>
            <a:endParaRPr lang="en-US" dirty="0"/>
          </a:p>
        </p:txBody>
      </p:sp>
      <p:sp>
        <p:nvSpPr>
          <p:cNvPr id="6" name="Content Placeholder 5"/>
          <p:cNvSpPr>
            <a:spLocks noGrp="1"/>
          </p:cNvSpPr>
          <p:nvPr>
            <p:ph sz="quarter" idx="13"/>
          </p:nvPr>
        </p:nvSpPr>
        <p:spPr>
          <a:xfrm>
            <a:off x="457199" y="1124744"/>
            <a:ext cx="8147249" cy="657200"/>
          </a:xfrm>
        </p:spPr>
        <p:txBody>
          <a:bodyPr>
            <a:normAutofit/>
          </a:bodyPr>
          <a:lstStyle/>
          <a:p>
            <a:pPr marL="45720" indent="0" algn="ctr">
              <a:buNone/>
            </a:pPr>
            <a:r>
              <a:rPr lang="en-US" sz="2800" b="1" i="1" dirty="0" smtClean="0">
                <a:solidFill>
                  <a:srgbClr val="FF0000"/>
                </a:solidFill>
              </a:rPr>
              <a:t>1. </a:t>
            </a:r>
            <a:r>
              <a:rPr lang="en-US" sz="2800" b="1" i="1" dirty="0" err="1" smtClean="0">
                <a:solidFill>
                  <a:srgbClr val="FF0000"/>
                </a:solidFill>
              </a:rPr>
              <a:t>Tham</a:t>
            </a:r>
            <a:r>
              <a:rPr lang="en-US" sz="2800" b="1" i="1" dirty="0" smtClean="0">
                <a:solidFill>
                  <a:srgbClr val="FF0000"/>
                </a:solidFill>
              </a:rPr>
              <a:t> ô </a:t>
            </a:r>
            <a:r>
              <a:rPr lang="en-US" sz="2800" b="1" i="1" dirty="0" err="1" smtClean="0">
                <a:solidFill>
                  <a:srgbClr val="FF0000"/>
                </a:solidFill>
              </a:rPr>
              <a:t>tài</a:t>
            </a:r>
            <a:r>
              <a:rPr lang="en-US" sz="2800" b="1" i="1" dirty="0" smtClean="0">
                <a:solidFill>
                  <a:srgbClr val="FF0000"/>
                </a:solidFill>
              </a:rPr>
              <a:t> </a:t>
            </a:r>
            <a:r>
              <a:rPr lang="en-US" sz="2800" b="1" i="1" dirty="0" err="1" smtClean="0">
                <a:solidFill>
                  <a:srgbClr val="FF0000"/>
                </a:solidFill>
              </a:rPr>
              <a:t>sản</a:t>
            </a:r>
            <a:endParaRPr lang="en-US" sz="2800" b="1" i="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49" y="2160296"/>
            <a:ext cx="4189350" cy="3111239"/>
          </a:xfrm>
          <a:prstGeom prst="rect">
            <a:avLst/>
          </a:prstGeom>
        </p:spPr>
      </p:pic>
      <p:sp>
        <p:nvSpPr>
          <p:cNvPr id="9" name="Rounded Rectangle 8"/>
          <p:cNvSpPr/>
          <p:nvPr/>
        </p:nvSpPr>
        <p:spPr>
          <a:xfrm>
            <a:off x="4787752" y="1755283"/>
            <a:ext cx="4032448" cy="38946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dirty="0" err="1" smtClean="0">
                <a:solidFill>
                  <a:schemeClr val="tx1"/>
                </a:solidFill>
                <a:latin typeface="Arial" panose="020B0604020202020204" pitchFamily="34" charset="0"/>
                <a:cs typeface="Arial" panose="020B0604020202020204" pitchFamily="34" charset="0"/>
              </a:rPr>
              <a:t>Là</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hành</a:t>
            </a:r>
            <a:r>
              <a:rPr lang="en-US" sz="3200" i="1" dirty="0" smtClean="0">
                <a:solidFill>
                  <a:schemeClr val="tx1"/>
                </a:solidFill>
                <a:latin typeface="Arial" panose="020B0604020202020204" pitchFamily="34" charset="0"/>
                <a:cs typeface="Arial" panose="020B0604020202020204" pitchFamily="34" charset="0"/>
              </a:rPr>
              <a:t> vi </a:t>
            </a:r>
            <a:r>
              <a:rPr lang="en-US" sz="3200" i="1" dirty="0" err="1" smtClean="0">
                <a:solidFill>
                  <a:schemeClr val="tx1"/>
                </a:solidFill>
                <a:latin typeface="Arial" panose="020B0604020202020204" pitchFamily="34" charset="0"/>
                <a:cs typeface="Arial" panose="020B0604020202020204" pitchFamily="34" charset="0"/>
              </a:rPr>
              <a:t>lợi</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dụng</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chức</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vụ</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quyền</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hạn</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chiếm</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đoạt</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tài</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sản</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mà</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mình</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có</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trách</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nhiệm</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quản</a:t>
            </a:r>
            <a:r>
              <a:rPr lang="en-US" sz="3200" i="1" dirty="0" smtClean="0">
                <a:solidFill>
                  <a:schemeClr val="tx1"/>
                </a:solidFill>
                <a:latin typeface="Arial" panose="020B0604020202020204" pitchFamily="34" charset="0"/>
                <a:cs typeface="Arial" panose="020B0604020202020204" pitchFamily="34" charset="0"/>
              </a:rPr>
              <a:t> </a:t>
            </a:r>
            <a:r>
              <a:rPr lang="en-US" sz="3200" i="1" dirty="0" err="1" smtClean="0">
                <a:solidFill>
                  <a:schemeClr val="tx1"/>
                </a:solidFill>
                <a:latin typeface="Arial" panose="020B0604020202020204" pitchFamily="34" charset="0"/>
                <a:cs typeface="Arial" panose="020B0604020202020204" pitchFamily="34" charset="0"/>
              </a:rPr>
              <a:t>lý</a:t>
            </a:r>
            <a:endParaRPr lang="en-US" sz="32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234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5251</TotalTime>
  <Words>2102</Words>
  <Application>Microsoft Office PowerPoint</Application>
  <PresentationFormat>On-screen Show (4:3)</PresentationFormat>
  <Paragraphs>222</Paragraphs>
  <Slides>34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Georgia</vt:lpstr>
      <vt:lpstr>Wingdings</vt:lpstr>
      <vt:lpstr>Slipstream</vt:lpstr>
      <vt:lpstr>BÀI 7  PHÁP LUẬT PHÒNG, CHỐNG THAM NHŨNG</vt:lpstr>
      <vt:lpstr>MỤC TIÊU HỌC TẬP</vt:lpstr>
      <vt:lpstr>NỘI DUNG</vt:lpstr>
      <vt:lpstr>1. Khái niệm về tham nhũng</vt:lpstr>
      <vt:lpstr>Người có chức vụ quyền hạn</vt:lpstr>
      <vt:lpstr>ĐẶC ĐIỂM CỦA THAM NHŨNG</vt:lpstr>
      <vt:lpstr>PowerPoint Presentation</vt:lpstr>
      <vt:lpstr>CÁC HÀNH VI THAM NHŨNG</vt:lpstr>
      <vt:lpstr>Các hành vi tham nhũng</vt:lpstr>
      <vt:lpstr>Các hành vi tham nhũng</vt:lpstr>
      <vt:lpstr>Các hành vi tham nhũng</vt:lpstr>
      <vt:lpstr>Các hành vi tham nhũng</vt:lpstr>
      <vt:lpstr>Các hành vi tham nhũng</vt:lpstr>
      <vt:lpstr>Các hành vi tham nhũng</vt:lpstr>
      <vt:lpstr>Các hành vi tham nhũng</vt:lpstr>
      <vt:lpstr>Các hành vi tham nhũng</vt:lpstr>
      <vt:lpstr>Các hành vi tham nhũng</vt:lpstr>
      <vt:lpstr>Các hành vi tham nhũng</vt:lpstr>
      <vt:lpstr>Các hành vi tham nhũng</vt:lpstr>
      <vt:lpstr>Các hành vi tham nhũng</vt:lpstr>
      <vt:lpstr>2. Nguyên nhân, hậu quả của tham nhũng</vt:lpstr>
      <vt:lpstr>2.1. Nguyên nhân của tham nhũng</vt:lpstr>
      <vt:lpstr>2. Nguyên nhân của tham nhũng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Giới thiệu Luật Phòng, chống tham nhũng</vt:lpstr>
      <vt:lpstr>TỔNG KẾT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PHÁP LUẬT PHÒNG, CHỐNG THAM NHŨNG</dc:title>
  <dc:creator>PC</dc:creator>
  <cp:lastModifiedBy>Le Hieu</cp:lastModifiedBy>
  <cp:revision>119</cp:revision>
  <dcterms:created xsi:type="dcterms:W3CDTF">2019-09-04T12:25:06Z</dcterms:created>
  <dcterms:modified xsi:type="dcterms:W3CDTF">2023-02-28T04:15:14Z</dcterms:modified>
</cp:coreProperties>
</file>