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332" r:id="rId4"/>
    <p:sldId id="258" r:id="rId5"/>
    <p:sldId id="333" r:id="rId6"/>
    <p:sldId id="334" r:id="rId7"/>
    <p:sldId id="335" r:id="rId8"/>
    <p:sldId id="336" r:id="rId9"/>
    <p:sldId id="337" r:id="rId10"/>
    <p:sldId id="338" r:id="rId11"/>
    <p:sldId id="261" r:id="rId12"/>
    <p:sldId id="339" r:id="rId13"/>
    <p:sldId id="340" r:id="rId14"/>
    <p:sldId id="341" r:id="rId15"/>
    <p:sldId id="342" r:id="rId16"/>
    <p:sldId id="263" r:id="rId17"/>
    <p:sldId id="264" r:id="rId18"/>
    <p:sldId id="265" r:id="rId19"/>
    <p:sldId id="266" r:id="rId20"/>
    <p:sldId id="343" r:id="rId21"/>
    <p:sldId id="344" r:id="rId22"/>
    <p:sldId id="345" r:id="rId23"/>
    <p:sldId id="269" r:id="rId24"/>
    <p:sldId id="270" r:id="rId25"/>
    <p:sldId id="271" r:id="rId26"/>
    <p:sldId id="273" r:id="rId27"/>
    <p:sldId id="272" r:id="rId28"/>
    <p:sldId id="346" r:id="rId29"/>
    <p:sldId id="275" r:id="rId30"/>
    <p:sldId id="276" r:id="rId31"/>
    <p:sldId id="277" r:id="rId32"/>
    <p:sldId id="278" r:id="rId33"/>
    <p:sldId id="279" r:id="rId34"/>
    <p:sldId id="280" r:id="rId35"/>
    <p:sldId id="281" r:id="rId36"/>
    <p:sldId id="283" r:id="rId37"/>
    <p:sldId id="284" r:id="rId38"/>
    <p:sldId id="285" r:id="rId39"/>
    <p:sldId id="347" r:id="rId40"/>
    <p:sldId id="286" r:id="rId41"/>
    <p:sldId id="348" r:id="rId42"/>
    <p:sldId id="411" r:id="rId43"/>
    <p:sldId id="349" r:id="rId44"/>
    <p:sldId id="366" r:id="rId45"/>
    <p:sldId id="367" r:id="rId46"/>
    <p:sldId id="352" r:id="rId47"/>
    <p:sldId id="368" r:id="rId48"/>
    <p:sldId id="369" r:id="rId49"/>
    <p:sldId id="370" r:id="rId50"/>
    <p:sldId id="372" r:id="rId51"/>
    <p:sldId id="371" r:id="rId52"/>
    <p:sldId id="373" r:id="rId53"/>
    <p:sldId id="374" r:id="rId54"/>
    <p:sldId id="375" r:id="rId55"/>
    <p:sldId id="376" r:id="rId56"/>
    <p:sldId id="377" r:id="rId57"/>
    <p:sldId id="378" r:id="rId58"/>
    <p:sldId id="379" r:id="rId59"/>
    <p:sldId id="381" r:id="rId60"/>
    <p:sldId id="380" r:id="rId61"/>
    <p:sldId id="382" r:id="rId62"/>
    <p:sldId id="383" r:id="rId63"/>
    <p:sldId id="384" r:id="rId64"/>
    <p:sldId id="385" r:id="rId65"/>
    <p:sldId id="386" r:id="rId66"/>
    <p:sldId id="387" r:id="rId67"/>
    <p:sldId id="388" r:id="rId68"/>
    <p:sldId id="389" r:id="rId69"/>
    <p:sldId id="390" r:id="rId70"/>
    <p:sldId id="391" r:id="rId71"/>
    <p:sldId id="392" r:id="rId72"/>
    <p:sldId id="331" r:id="rId73"/>
    <p:sldId id="393" r:id="rId74"/>
    <p:sldId id="306" r:id="rId75"/>
    <p:sldId id="307" r:id="rId76"/>
    <p:sldId id="308" r:id="rId77"/>
    <p:sldId id="309" r:id="rId78"/>
    <p:sldId id="310" r:id="rId79"/>
    <p:sldId id="394" r:id="rId80"/>
    <p:sldId id="312" r:id="rId81"/>
    <p:sldId id="313" r:id="rId82"/>
    <p:sldId id="314" r:id="rId83"/>
    <p:sldId id="315" r:id="rId84"/>
    <p:sldId id="396" r:id="rId85"/>
    <p:sldId id="397" r:id="rId86"/>
    <p:sldId id="316" r:id="rId87"/>
    <p:sldId id="400" r:id="rId88"/>
    <p:sldId id="399" r:id="rId89"/>
    <p:sldId id="398" r:id="rId90"/>
    <p:sldId id="401" r:id="rId91"/>
    <p:sldId id="317" r:id="rId92"/>
    <p:sldId id="318" r:id="rId93"/>
    <p:sldId id="402" r:id="rId94"/>
    <p:sldId id="319" r:id="rId95"/>
    <p:sldId id="320" r:id="rId96"/>
    <p:sldId id="404" r:id="rId97"/>
    <p:sldId id="406" r:id="rId98"/>
    <p:sldId id="405" r:id="rId99"/>
    <p:sldId id="407" r:id="rId100"/>
    <p:sldId id="403" r:id="rId101"/>
    <p:sldId id="408" r:id="rId102"/>
    <p:sldId id="321" r:id="rId103"/>
    <p:sldId id="410" r:id="rId104"/>
    <p:sldId id="322" r:id="rId105"/>
    <p:sldId id="330" r:id="rId10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660"/>
  </p:normalViewPr>
  <p:slideViewPr>
    <p:cSldViewPr snapToGrid="0">
      <p:cViewPr varScale="1">
        <p:scale>
          <a:sx n="65" d="100"/>
          <a:sy n="65" d="100"/>
        </p:scale>
        <p:origin x="552"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DC989F-C2A0-458E-8C0A-782EC9751DF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0D0FFF3-E18C-4B5E-B3C0-7A59DEBA44FB}">
      <dgm:prSet phldrT="[Text]" custT="1"/>
      <dgm:spPr/>
      <dgm:t>
        <a:bodyPr/>
        <a:lstStyle/>
        <a:p>
          <a:r>
            <a:rPr lang="en-US" sz="2400" b="1" dirty="0" err="1">
              <a:solidFill>
                <a:schemeClr val="tx1"/>
              </a:solidFill>
            </a:rPr>
            <a:t>Quá</a:t>
          </a:r>
          <a:r>
            <a:rPr lang="en-US" sz="2400" b="1" dirty="0">
              <a:solidFill>
                <a:schemeClr val="tx1"/>
              </a:solidFill>
            </a:rPr>
            <a:t> </a:t>
          </a:r>
          <a:r>
            <a:rPr lang="en-US" sz="2400" b="1" dirty="0" err="1">
              <a:solidFill>
                <a:schemeClr val="tx1"/>
              </a:solidFill>
            </a:rPr>
            <a:t>trình</a:t>
          </a:r>
          <a:r>
            <a:rPr lang="en-US" sz="2400" b="1" dirty="0">
              <a:solidFill>
                <a:schemeClr val="tx1"/>
              </a:solidFill>
            </a:rPr>
            <a:t> </a:t>
          </a:r>
          <a:r>
            <a:rPr lang="en-US" sz="2400" b="1" dirty="0" err="1">
              <a:solidFill>
                <a:schemeClr val="tx1"/>
              </a:solidFill>
            </a:rPr>
            <a:t>tâm</a:t>
          </a:r>
          <a:r>
            <a:rPr lang="en-US" sz="2400" b="1" dirty="0">
              <a:solidFill>
                <a:schemeClr val="tx1"/>
              </a:solidFill>
            </a:rPr>
            <a:t> </a:t>
          </a:r>
          <a:r>
            <a:rPr lang="en-US" sz="2400" b="1" dirty="0" err="1">
              <a:solidFill>
                <a:schemeClr val="tx1"/>
              </a:solidFill>
            </a:rPr>
            <a:t>lý</a:t>
          </a:r>
          <a:endParaRPr lang="en-US" sz="2400" b="1" dirty="0">
            <a:solidFill>
              <a:schemeClr val="tx1"/>
            </a:solidFill>
          </a:endParaRPr>
        </a:p>
      </dgm:t>
    </dgm:pt>
    <dgm:pt modelId="{9D17654C-0AD2-4C98-AED8-7AD56B46E73C}" type="parTrans" cxnId="{9E28F913-EACD-4681-8737-D7EC20B775DF}">
      <dgm:prSet/>
      <dgm:spPr/>
      <dgm:t>
        <a:bodyPr/>
        <a:lstStyle/>
        <a:p>
          <a:endParaRPr lang="en-US"/>
        </a:p>
      </dgm:t>
    </dgm:pt>
    <dgm:pt modelId="{956C6602-6FC9-4A28-A021-D7B01BA6AA57}" type="sibTrans" cxnId="{9E28F913-EACD-4681-8737-D7EC20B775DF}">
      <dgm:prSet/>
      <dgm:spPr/>
      <dgm:t>
        <a:bodyPr/>
        <a:lstStyle/>
        <a:p>
          <a:endParaRPr lang="en-US"/>
        </a:p>
      </dgm:t>
    </dgm:pt>
    <dgm:pt modelId="{7CB35BC3-8117-474F-8E7C-105BEEDC0F03}">
      <dgm:prSet phldrT="[Text]" custT="1"/>
      <dgm:spPr/>
      <dgm:t>
        <a:bodyPr/>
        <a:lstStyle/>
        <a:p>
          <a:pPr algn="just"/>
          <a:r>
            <a:rPr lang="en-US" sz="2200" dirty="0" err="1"/>
            <a:t>Là</a:t>
          </a:r>
          <a:r>
            <a:rPr lang="en-US" sz="2200" dirty="0"/>
            <a:t> </a:t>
          </a:r>
          <a:r>
            <a:rPr lang="en-US" sz="2200" dirty="0" err="1"/>
            <a:t>những</a:t>
          </a:r>
          <a:r>
            <a:rPr lang="en-US" sz="2200" dirty="0"/>
            <a:t> </a:t>
          </a:r>
          <a:r>
            <a:rPr lang="en-US" sz="2200" dirty="0" err="1"/>
            <a:t>tượng</a:t>
          </a:r>
          <a:r>
            <a:rPr lang="en-US" sz="2200" dirty="0"/>
            <a:t> </a:t>
          </a:r>
          <a:r>
            <a:rPr lang="en-US" sz="2200" dirty="0" err="1"/>
            <a:t>tâm</a:t>
          </a:r>
          <a:r>
            <a:rPr lang="en-US" sz="2200" dirty="0"/>
            <a:t> </a:t>
          </a:r>
          <a:r>
            <a:rPr lang="en-US" sz="2200" dirty="0" err="1"/>
            <a:t>lý</a:t>
          </a:r>
          <a:r>
            <a:rPr lang="en-US" sz="2200" dirty="0"/>
            <a:t> </a:t>
          </a:r>
          <a:r>
            <a:rPr lang="en-US" sz="2200" dirty="0" err="1"/>
            <a:t>diễn</a:t>
          </a:r>
          <a:r>
            <a:rPr lang="en-US" sz="2200" dirty="0"/>
            <a:t> </a:t>
          </a:r>
          <a:r>
            <a:rPr lang="en-US" sz="2200" dirty="0" err="1"/>
            <a:t>ra</a:t>
          </a:r>
          <a:r>
            <a:rPr lang="en-US" sz="2200" dirty="0"/>
            <a:t> </a:t>
          </a:r>
          <a:r>
            <a:rPr lang="en-US" sz="2200" dirty="0" err="1"/>
            <a:t>trong</a:t>
          </a:r>
          <a:r>
            <a:rPr lang="en-US" sz="2200" dirty="0"/>
            <a:t> </a:t>
          </a:r>
          <a:r>
            <a:rPr lang="en-US" sz="2200" dirty="0" err="1"/>
            <a:t>thời</a:t>
          </a:r>
          <a:r>
            <a:rPr lang="en-US" sz="2200" dirty="0"/>
            <a:t> </a:t>
          </a:r>
          <a:r>
            <a:rPr lang="en-US" sz="2200" dirty="0" err="1"/>
            <a:t>gian</a:t>
          </a:r>
          <a:r>
            <a:rPr lang="en-US" sz="2200" dirty="0"/>
            <a:t> </a:t>
          </a:r>
          <a:r>
            <a:rPr lang="en-US" sz="2200" dirty="0" err="1">
              <a:solidFill>
                <a:srgbClr val="FF0000"/>
              </a:solidFill>
            </a:rPr>
            <a:t>tương</a:t>
          </a:r>
          <a:r>
            <a:rPr lang="en-US" sz="2200" dirty="0">
              <a:solidFill>
                <a:srgbClr val="FF0000"/>
              </a:solidFill>
            </a:rPr>
            <a:t> </a:t>
          </a:r>
          <a:r>
            <a:rPr lang="en-US" sz="2200" dirty="0" err="1">
              <a:solidFill>
                <a:srgbClr val="FF0000"/>
              </a:solidFill>
            </a:rPr>
            <a:t>đối</a:t>
          </a:r>
          <a:r>
            <a:rPr lang="en-US" sz="2200" dirty="0">
              <a:solidFill>
                <a:srgbClr val="FF0000"/>
              </a:solidFill>
            </a:rPr>
            <a:t> </a:t>
          </a:r>
          <a:r>
            <a:rPr lang="en-US" sz="2200" dirty="0" err="1">
              <a:solidFill>
                <a:srgbClr val="FF0000"/>
              </a:solidFill>
            </a:rPr>
            <a:t>ngắn</a:t>
          </a:r>
          <a:r>
            <a:rPr lang="en-US" sz="2200" dirty="0"/>
            <a:t>, </a:t>
          </a:r>
          <a:r>
            <a:rPr lang="en-US" sz="2200" dirty="0" err="1"/>
            <a:t>có</a:t>
          </a:r>
          <a:r>
            <a:rPr lang="en-US" sz="2200" dirty="0"/>
            <a:t> </a:t>
          </a:r>
          <a:r>
            <a:rPr lang="en-US" sz="2200" dirty="0" err="1"/>
            <a:t>mở</a:t>
          </a:r>
          <a:r>
            <a:rPr lang="en-US" sz="2200" dirty="0"/>
            <a:t> </a:t>
          </a:r>
          <a:r>
            <a:rPr lang="en-US" sz="2200" dirty="0" err="1"/>
            <a:t>đầu</a:t>
          </a:r>
          <a:r>
            <a:rPr lang="en-US" sz="2200" dirty="0"/>
            <a:t>, </a:t>
          </a:r>
          <a:r>
            <a:rPr lang="en-US" sz="2200" dirty="0" err="1"/>
            <a:t>diễn</a:t>
          </a:r>
          <a:r>
            <a:rPr lang="en-US" sz="2200" dirty="0"/>
            <a:t> </a:t>
          </a:r>
          <a:r>
            <a:rPr lang="en-US" sz="2200" dirty="0" err="1"/>
            <a:t>biến</a:t>
          </a:r>
          <a:r>
            <a:rPr lang="en-US" sz="2200" dirty="0"/>
            <a:t>, </a:t>
          </a:r>
          <a:r>
            <a:rPr lang="en-US" sz="2200" dirty="0" err="1"/>
            <a:t>kết</a:t>
          </a:r>
          <a:r>
            <a:rPr lang="en-US" sz="2200" dirty="0"/>
            <a:t> </a:t>
          </a:r>
          <a:r>
            <a:rPr lang="en-US" sz="2200" dirty="0" err="1"/>
            <a:t>thúc</a:t>
          </a:r>
          <a:r>
            <a:rPr lang="en-US" sz="2200" dirty="0"/>
            <a:t> </a:t>
          </a:r>
          <a:r>
            <a:rPr lang="en-US" sz="2200" dirty="0" err="1"/>
            <a:t>tương</a:t>
          </a:r>
          <a:r>
            <a:rPr lang="en-US" sz="2200" dirty="0"/>
            <a:t> </a:t>
          </a:r>
          <a:r>
            <a:rPr lang="en-US" sz="2200" dirty="0" err="1"/>
            <a:t>đối</a:t>
          </a:r>
          <a:r>
            <a:rPr lang="en-US" sz="2200" dirty="0"/>
            <a:t> </a:t>
          </a:r>
          <a:r>
            <a:rPr lang="en-US" sz="2200" dirty="0" err="1"/>
            <a:t>rõ</a:t>
          </a:r>
          <a:r>
            <a:rPr lang="en-US" sz="2200" dirty="0"/>
            <a:t> </a:t>
          </a:r>
          <a:r>
            <a:rPr lang="en-US" sz="2200" dirty="0" err="1"/>
            <a:t>ràng</a:t>
          </a:r>
          <a:endParaRPr lang="en-US" sz="2200" dirty="0"/>
        </a:p>
      </dgm:t>
    </dgm:pt>
    <dgm:pt modelId="{A783FFE6-2F31-41B4-A664-C1C0ED77583E}" type="parTrans" cxnId="{9677CA02-D90C-45F0-A077-CC263069CB1B}">
      <dgm:prSet/>
      <dgm:spPr/>
      <dgm:t>
        <a:bodyPr/>
        <a:lstStyle/>
        <a:p>
          <a:endParaRPr lang="en-US"/>
        </a:p>
      </dgm:t>
    </dgm:pt>
    <dgm:pt modelId="{9CF85F95-C815-4290-926E-57BC4DF2A3E2}" type="sibTrans" cxnId="{9677CA02-D90C-45F0-A077-CC263069CB1B}">
      <dgm:prSet/>
      <dgm:spPr/>
      <dgm:t>
        <a:bodyPr/>
        <a:lstStyle/>
        <a:p>
          <a:endParaRPr lang="en-US"/>
        </a:p>
      </dgm:t>
    </dgm:pt>
    <dgm:pt modelId="{CC135AC6-C7F9-44A7-A349-654037DDCC62}">
      <dgm:prSet phldrT="[Text]" custT="1"/>
      <dgm:spPr/>
      <dgm:t>
        <a:bodyPr/>
        <a:lstStyle/>
        <a:p>
          <a:pPr algn="just"/>
          <a:r>
            <a:rPr lang="vi-VN" sz="2200" dirty="0"/>
            <a:t>B</a:t>
          </a:r>
          <a:r>
            <a:rPr lang="en-US" sz="2200" dirty="0"/>
            <a:t>a </a:t>
          </a:r>
          <a:r>
            <a:rPr lang="en-US" sz="2200" dirty="0" err="1"/>
            <a:t>quá</a:t>
          </a:r>
          <a:r>
            <a:rPr lang="en-US" sz="2200" dirty="0"/>
            <a:t> </a:t>
          </a:r>
          <a:r>
            <a:rPr lang="en-US" sz="2200" dirty="0" err="1"/>
            <a:t>trình</a:t>
          </a:r>
          <a:r>
            <a:rPr lang="en-US" sz="2200" dirty="0"/>
            <a:t> </a:t>
          </a:r>
          <a:r>
            <a:rPr lang="en-US" sz="2200" dirty="0" err="1"/>
            <a:t>tâm</a:t>
          </a:r>
          <a:r>
            <a:rPr lang="en-US" sz="2200" dirty="0"/>
            <a:t> </a:t>
          </a:r>
          <a:r>
            <a:rPr lang="en-US" sz="2200" dirty="0" err="1"/>
            <a:t>lý</a:t>
          </a:r>
          <a:r>
            <a:rPr lang="en-US" sz="2200" dirty="0"/>
            <a:t>: </a:t>
          </a:r>
          <a:r>
            <a:rPr lang="vi-VN" sz="2200" dirty="0"/>
            <a:t>N</a:t>
          </a:r>
          <a:r>
            <a:rPr lang="en-US" sz="2200" dirty="0" err="1"/>
            <a:t>hận</a:t>
          </a:r>
          <a:r>
            <a:rPr lang="en-US" sz="2200" dirty="0"/>
            <a:t> </a:t>
          </a:r>
          <a:r>
            <a:rPr lang="en-US" sz="2200" dirty="0" err="1"/>
            <a:t>thức</a:t>
          </a:r>
          <a:r>
            <a:rPr lang="vi-VN" sz="2200" dirty="0"/>
            <a:t>, </a:t>
          </a:r>
          <a:r>
            <a:rPr lang="en-US" sz="2200" dirty="0" err="1"/>
            <a:t>cảm</a:t>
          </a:r>
          <a:r>
            <a:rPr lang="en-US" sz="2200" dirty="0"/>
            <a:t> </a:t>
          </a:r>
          <a:r>
            <a:rPr lang="en-US" sz="2200" dirty="0" err="1"/>
            <a:t>xúc</a:t>
          </a:r>
          <a:r>
            <a:rPr lang="vi-VN" sz="2200" dirty="0"/>
            <a:t>,</a:t>
          </a:r>
          <a:r>
            <a:rPr lang="en-US" sz="2200" dirty="0"/>
            <a:t> </a:t>
          </a:r>
          <a:r>
            <a:rPr lang="en-US" sz="2200" dirty="0" err="1"/>
            <a:t>hành</a:t>
          </a:r>
          <a:r>
            <a:rPr lang="en-US" sz="2200" dirty="0"/>
            <a:t> </a:t>
          </a:r>
          <a:r>
            <a:rPr lang="en-US" sz="2200" dirty="0" err="1"/>
            <a:t>động</a:t>
          </a:r>
          <a:r>
            <a:rPr lang="en-US" sz="2200" dirty="0"/>
            <a:t> ý </a:t>
          </a:r>
          <a:r>
            <a:rPr lang="en-US" sz="2200" dirty="0" err="1"/>
            <a:t>chí</a:t>
          </a:r>
          <a:endParaRPr lang="en-US" sz="2200" dirty="0"/>
        </a:p>
      </dgm:t>
    </dgm:pt>
    <dgm:pt modelId="{D4422872-6FB8-49EB-BCF7-2CA4A6343D50}" type="parTrans" cxnId="{E91D17D5-BD01-4112-BD69-30325268AE82}">
      <dgm:prSet/>
      <dgm:spPr/>
      <dgm:t>
        <a:bodyPr/>
        <a:lstStyle/>
        <a:p>
          <a:endParaRPr lang="en-US"/>
        </a:p>
      </dgm:t>
    </dgm:pt>
    <dgm:pt modelId="{6A989687-C63E-4DDD-ACD7-4E29FC4C7DEF}" type="sibTrans" cxnId="{E91D17D5-BD01-4112-BD69-30325268AE82}">
      <dgm:prSet/>
      <dgm:spPr/>
      <dgm:t>
        <a:bodyPr/>
        <a:lstStyle/>
        <a:p>
          <a:endParaRPr lang="en-US"/>
        </a:p>
      </dgm:t>
    </dgm:pt>
    <dgm:pt modelId="{02A9EE56-E316-43BC-8689-1C04DC1F82BC}">
      <dgm:prSet phldrT="[Text]" custT="1"/>
      <dgm:spPr/>
      <dgm:t>
        <a:bodyPr/>
        <a:lstStyle/>
        <a:p>
          <a:r>
            <a:rPr lang="en-US" sz="2200" b="1" dirty="0" err="1">
              <a:solidFill>
                <a:schemeClr val="tx1"/>
              </a:solidFill>
            </a:rPr>
            <a:t>Trạng</a:t>
          </a:r>
          <a:r>
            <a:rPr lang="en-US" sz="2200" b="1" dirty="0">
              <a:solidFill>
                <a:schemeClr val="tx1"/>
              </a:solidFill>
            </a:rPr>
            <a:t> </a:t>
          </a:r>
          <a:r>
            <a:rPr lang="en-US" sz="2200" b="1" dirty="0" err="1">
              <a:solidFill>
                <a:schemeClr val="tx1"/>
              </a:solidFill>
            </a:rPr>
            <a:t>thái</a:t>
          </a:r>
          <a:r>
            <a:rPr lang="en-US" sz="2200" b="1" dirty="0">
              <a:solidFill>
                <a:schemeClr val="tx1"/>
              </a:solidFill>
            </a:rPr>
            <a:t> </a:t>
          </a:r>
          <a:r>
            <a:rPr lang="en-US" sz="2200" b="1" dirty="0" err="1">
              <a:solidFill>
                <a:schemeClr val="tx1"/>
              </a:solidFill>
            </a:rPr>
            <a:t>tâm</a:t>
          </a:r>
          <a:r>
            <a:rPr lang="en-US" sz="2200" b="1" dirty="0">
              <a:solidFill>
                <a:schemeClr val="tx1"/>
              </a:solidFill>
            </a:rPr>
            <a:t> </a:t>
          </a:r>
          <a:r>
            <a:rPr lang="en-US" sz="2200" b="1" dirty="0" err="1">
              <a:solidFill>
                <a:schemeClr val="tx1"/>
              </a:solidFill>
            </a:rPr>
            <a:t>lý</a:t>
          </a:r>
          <a:endParaRPr lang="en-US" sz="2200" b="1" dirty="0">
            <a:solidFill>
              <a:schemeClr val="tx1"/>
            </a:solidFill>
          </a:endParaRPr>
        </a:p>
      </dgm:t>
    </dgm:pt>
    <dgm:pt modelId="{9A0F5BFE-B5EB-4F06-B341-FDE076D4BAF3}" type="parTrans" cxnId="{C7A20E9B-F95D-433C-8627-144C718FF5CB}">
      <dgm:prSet/>
      <dgm:spPr/>
      <dgm:t>
        <a:bodyPr/>
        <a:lstStyle/>
        <a:p>
          <a:endParaRPr lang="en-US"/>
        </a:p>
      </dgm:t>
    </dgm:pt>
    <dgm:pt modelId="{CC6E4E44-C00C-4BDB-B933-D04CB6653176}" type="sibTrans" cxnId="{C7A20E9B-F95D-433C-8627-144C718FF5CB}">
      <dgm:prSet/>
      <dgm:spPr/>
      <dgm:t>
        <a:bodyPr/>
        <a:lstStyle/>
        <a:p>
          <a:endParaRPr lang="en-US"/>
        </a:p>
      </dgm:t>
    </dgm:pt>
    <dgm:pt modelId="{8F60F163-8E2A-4E07-87DD-CEACF314DE4F}">
      <dgm:prSet phldrT="[Text]" custT="1"/>
      <dgm:spPr/>
      <dgm:t>
        <a:bodyPr/>
        <a:lstStyle/>
        <a:p>
          <a:r>
            <a:rPr lang="en-US" sz="2200" dirty="0" err="1"/>
            <a:t>Là</a:t>
          </a:r>
          <a:r>
            <a:rPr lang="en-US" sz="2200" dirty="0"/>
            <a:t> </a:t>
          </a:r>
          <a:r>
            <a:rPr lang="en-US" sz="2200" dirty="0" err="1"/>
            <a:t>những</a:t>
          </a:r>
          <a:r>
            <a:rPr lang="en-US" sz="2200" dirty="0"/>
            <a:t> </a:t>
          </a:r>
          <a:r>
            <a:rPr lang="en-US" sz="2200" dirty="0" err="1"/>
            <a:t>hiện</a:t>
          </a:r>
          <a:r>
            <a:rPr lang="en-US" sz="2200" dirty="0"/>
            <a:t> </a:t>
          </a:r>
          <a:r>
            <a:rPr lang="en-US" sz="2200" dirty="0" err="1"/>
            <a:t>tượng</a:t>
          </a:r>
          <a:r>
            <a:rPr lang="en-US" sz="2200" dirty="0"/>
            <a:t> </a:t>
          </a:r>
          <a:r>
            <a:rPr lang="en-US" sz="2200" dirty="0" err="1"/>
            <a:t>tâm</a:t>
          </a:r>
          <a:r>
            <a:rPr lang="en-US" sz="2200" dirty="0"/>
            <a:t> </a:t>
          </a:r>
          <a:r>
            <a:rPr lang="en-US" sz="2200" dirty="0" err="1"/>
            <a:t>lý</a:t>
          </a:r>
          <a:r>
            <a:rPr lang="en-US" sz="2200" dirty="0"/>
            <a:t> </a:t>
          </a:r>
          <a:r>
            <a:rPr lang="en-US" sz="2200" dirty="0" err="1"/>
            <a:t>diễn</a:t>
          </a:r>
          <a:r>
            <a:rPr lang="en-US" sz="2200" dirty="0"/>
            <a:t> ta </a:t>
          </a:r>
          <a:r>
            <a:rPr lang="en-US" sz="2200" dirty="0" err="1"/>
            <a:t>trong</a:t>
          </a:r>
          <a:r>
            <a:rPr lang="en-US" sz="2200" dirty="0"/>
            <a:t> </a:t>
          </a:r>
          <a:r>
            <a:rPr lang="en-US" sz="2200" dirty="0" err="1"/>
            <a:t>thời</a:t>
          </a:r>
          <a:r>
            <a:rPr lang="en-US" sz="2200" dirty="0"/>
            <a:t> </a:t>
          </a:r>
          <a:r>
            <a:rPr lang="en-US" sz="2200" dirty="0" err="1"/>
            <a:t>gian</a:t>
          </a:r>
          <a:r>
            <a:rPr lang="en-US" sz="2200" dirty="0"/>
            <a:t> </a:t>
          </a:r>
          <a:r>
            <a:rPr lang="en-US" sz="2200" dirty="0" err="1">
              <a:solidFill>
                <a:srgbClr val="FF0000"/>
              </a:solidFill>
            </a:rPr>
            <a:t>tương</a:t>
          </a:r>
          <a:r>
            <a:rPr lang="en-US" sz="2200" dirty="0">
              <a:solidFill>
                <a:srgbClr val="FF0000"/>
              </a:solidFill>
            </a:rPr>
            <a:t> </a:t>
          </a:r>
          <a:r>
            <a:rPr lang="en-US" sz="2200" dirty="0" err="1">
              <a:solidFill>
                <a:srgbClr val="FF0000"/>
              </a:solidFill>
            </a:rPr>
            <a:t>đối</a:t>
          </a:r>
          <a:r>
            <a:rPr lang="en-US" sz="2200" dirty="0">
              <a:solidFill>
                <a:srgbClr val="FF0000"/>
              </a:solidFill>
            </a:rPr>
            <a:t> </a:t>
          </a:r>
          <a:r>
            <a:rPr lang="en-US" sz="2200" dirty="0" err="1">
              <a:solidFill>
                <a:srgbClr val="FF0000"/>
              </a:solidFill>
            </a:rPr>
            <a:t>dài</a:t>
          </a:r>
          <a:r>
            <a:rPr lang="en-US" sz="2200" dirty="0"/>
            <a:t>, </a:t>
          </a:r>
          <a:r>
            <a:rPr lang="en-US" sz="2200" dirty="0" err="1"/>
            <a:t>việc</a:t>
          </a:r>
          <a:r>
            <a:rPr lang="en-US" sz="2200" dirty="0"/>
            <a:t> </a:t>
          </a:r>
          <a:r>
            <a:rPr lang="en-US" sz="2200" dirty="0" err="1"/>
            <a:t>mở</a:t>
          </a:r>
          <a:r>
            <a:rPr lang="en-US" sz="2200" dirty="0"/>
            <a:t> </a:t>
          </a:r>
          <a:r>
            <a:rPr lang="en-US" sz="2200" dirty="0" err="1"/>
            <a:t>đầu</a:t>
          </a:r>
          <a:r>
            <a:rPr lang="en-US" sz="2200" dirty="0"/>
            <a:t> </a:t>
          </a:r>
          <a:r>
            <a:rPr lang="en-US" sz="2200" dirty="0" err="1"/>
            <a:t>và</a:t>
          </a:r>
          <a:r>
            <a:rPr lang="en-US" sz="2200" dirty="0"/>
            <a:t> </a:t>
          </a:r>
          <a:r>
            <a:rPr lang="en-US" sz="2200" dirty="0" err="1"/>
            <a:t>kết</a:t>
          </a:r>
          <a:r>
            <a:rPr lang="en-US" sz="2200" dirty="0"/>
            <a:t> </a:t>
          </a:r>
          <a:r>
            <a:rPr lang="en-US" sz="2200" dirty="0" err="1"/>
            <a:t>thúc</a:t>
          </a:r>
          <a:r>
            <a:rPr lang="en-US" sz="2200" dirty="0"/>
            <a:t> </a:t>
          </a:r>
          <a:r>
            <a:rPr lang="en-US" sz="2200" dirty="0" err="1"/>
            <a:t>không</a:t>
          </a:r>
          <a:r>
            <a:rPr lang="en-US" sz="2200" dirty="0"/>
            <a:t> </a:t>
          </a:r>
          <a:r>
            <a:rPr lang="en-US" sz="2200" dirty="0" err="1"/>
            <a:t>rõ</a:t>
          </a:r>
          <a:r>
            <a:rPr lang="en-US" sz="2200" dirty="0"/>
            <a:t> </a:t>
          </a:r>
          <a:r>
            <a:rPr lang="en-US" sz="2200" dirty="0" err="1"/>
            <a:t>ràng</a:t>
          </a:r>
          <a:r>
            <a:rPr lang="en-US" sz="2200" dirty="0"/>
            <a:t> </a:t>
          </a:r>
          <a:r>
            <a:rPr lang="vi-VN" sz="2200" dirty="0"/>
            <a:t>(</a:t>
          </a:r>
          <a:r>
            <a:rPr lang="en-US" sz="2200" dirty="0" err="1"/>
            <a:t>sự</a:t>
          </a:r>
          <a:r>
            <a:rPr lang="en-US" sz="2200" dirty="0"/>
            <a:t> </a:t>
          </a:r>
          <a:r>
            <a:rPr lang="en-US" sz="2200" dirty="0" err="1"/>
            <a:t>tập</a:t>
          </a:r>
          <a:r>
            <a:rPr lang="en-US" sz="2200" dirty="0"/>
            <a:t> </a:t>
          </a:r>
          <a:r>
            <a:rPr lang="en-US" sz="2200" dirty="0" err="1"/>
            <a:t>trung</a:t>
          </a:r>
          <a:r>
            <a:rPr lang="en-US" sz="2200" dirty="0"/>
            <a:t> </a:t>
          </a:r>
          <a:r>
            <a:rPr lang="en-US" sz="2200" dirty="0" err="1"/>
            <a:t>chú</a:t>
          </a:r>
          <a:r>
            <a:rPr lang="en-US" sz="2200" dirty="0"/>
            <a:t> ý, </a:t>
          </a:r>
          <a:r>
            <a:rPr lang="en-US" sz="2200" dirty="0" err="1"/>
            <a:t>tâm</a:t>
          </a:r>
          <a:r>
            <a:rPr lang="en-US" sz="2200" dirty="0"/>
            <a:t> </a:t>
          </a:r>
          <a:r>
            <a:rPr lang="en-US" sz="2200" dirty="0" err="1"/>
            <a:t>trạng</a:t>
          </a:r>
          <a:r>
            <a:rPr lang="en-US" sz="2200" dirty="0"/>
            <a:t>…</a:t>
          </a:r>
          <a:r>
            <a:rPr lang="vi-VN" sz="2200" dirty="0"/>
            <a:t>)</a:t>
          </a:r>
          <a:endParaRPr lang="en-US" sz="2200" dirty="0"/>
        </a:p>
      </dgm:t>
    </dgm:pt>
    <dgm:pt modelId="{F4046BB5-2232-47CB-8218-FDC6FC67BDA2}" type="parTrans" cxnId="{B36B3E63-9DD2-4498-9126-DDE4331C385D}">
      <dgm:prSet/>
      <dgm:spPr/>
      <dgm:t>
        <a:bodyPr/>
        <a:lstStyle/>
        <a:p>
          <a:endParaRPr lang="en-US"/>
        </a:p>
      </dgm:t>
    </dgm:pt>
    <dgm:pt modelId="{C8CF1C58-D3F4-415E-9778-8464F4C88920}" type="sibTrans" cxnId="{B36B3E63-9DD2-4498-9126-DDE4331C385D}">
      <dgm:prSet/>
      <dgm:spPr/>
      <dgm:t>
        <a:bodyPr/>
        <a:lstStyle/>
        <a:p>
          <a:endParaRPr lang="en-US"/>
        </a:p>
      </dgm:t>
    </dgm:pt>
    <dgm:pt modelId="{D560AC70-FC8D-4BC6-8E5B-B0B884251F54}">
      <dgm:prSet phldrT="[Text]" custT="1"/>
      <dgm:spPr/>
      <dgm:t>
        <a:bodyPr/>
        <a:lstStyle/>
        <a:p>
          <a:r>
            <a:rPr lang="en-US" sz="2200" b="1" dirty="0" err="1">
              <a:solidFill>
                <a:schemeClr val="tx1"/>
              </a:solidFill>
            </a:rPr>
            <a:t>Thuộc</a:t>
          </a:r>
          <a:r>
            <a:rPr lang="en-US" sz="2200" b="1" dirty="0">
              <a:solidFill>
                <a:schemeClr val="tx1"/>
              </a:solidFill>
            </a:rPr>
            <a:t> </a:t>
          </a:r>
          <a:r>
            <a:rPr lang="en-US" sz="2200" b="1" dirty="0" err="1">
              <a:solidFill>
                <a:schemeClr val="tx1"/>
              </a:solidFill>
            </a:rPr>
            <a:t>tính</a:t>
          </a:r>
          <a:r>
            <a:rPr lang="en-US" sz="2200" b="1" dirty="0">
              <a:solidFill>
                <a:schemeClr val="tx1"/>
              </a:solidFill>
            </a:rPr>
            <a:t> </a:t>
          </a:r>
          <a:r>
            <a:rPr lang="en-US" sz="2200" b="1" dirty="0" err="1">
              <a:solidFill>
                <a:schemeClr val="tx1"/>
              </a:solidFill>
            </a:rPr>
            <a:t>tâm</a:t>
          </a:r>
          <a:r>
            <a:rPr lang="en-US" sz="2200" b="1" dirty="0">
              <a:solidFill>
                <a:schemeClr val="tx1"/>
              </a:solidFill>
            </a:rPr>
            <a:t> </a:t>
          </a:r>
          <a:r>
            <a:rPr lang="en-US" sz="2200" b="1" dirty="0" err="1">
              <a:solidFill>
                <a:schemeClr val="tx1"/>
              </a:solidFill>
            </a:rPr>
            <a:t>lý</a:t>
          </a:r>
          <a:endParaRPr lang="en-US" sz="2200" b="1" dirty="0">
            <a:solidFill>
              <a:schemeClr val="tx1"/>
            </a:solidFill>
          </a:endParaRPr>
        </a:p>
      </dgm:t>
    </dgm:pt>
    <dgm:pt modelId="{F1A9EFC5-181D-4B5B-933E-3B5E611054AB}" type="parTrans" cxnId="{8B435E16-BE21-4930-819C-12DE1F26DA7C}">
      <dgm:prSet/>
      <dgm:spPr/>
      <dgm:t>
        <a:bodyPr/>
        <a:lstStyle/>
        <a:p>
          <a:endParaRPr lang="en-US"/>
        </a:p>
      </dgm:t>
    </dgm:pt>
    <dgm:pt modelId="{09708E95-B146-42FF-9BE0-140B00A50E27}" type="sibTrans" cxnId="{8B435E16-BE21-4930-819C-12DE1F26DA7C}">
      <dgm:prSet/>
      <dgm:spPr/>
      <dgm:t>
        <a:bodyPr/>
        <a:lstStyle/>
        <a:p>
          <a:endParaRPr lang="en-US"/>
        </a:p>
      </dgm:t>
    </dgm:pt>
    <dgm:pt modelId="{10C22447-355B-4540-B93A-D375E1F314D6}">
      <dgm:prSet phldrT="[Text]" custT="1"/>
      <dgm:spPr/>
      <dgm:t>
        <a:bodyPr/>
        <a:lstStyle/>
        <a:p>
          <a:r>
            <a:rPr lang="en-US" sz="2200" dirty="0" err="1"/>
            <a:t>Là</a:t>
          </a:r>
          <a:r>
            <a:rPr lang="en-US" sz="2200" dirty="0"/>
            <a:t> </a:t>
          </a:r>
          <a:r>
            <a:rPr lang="en-US" sz="2200" dirty="0" err="1"/>
            <a:t>những</a:t>
          </a:r>
          <a:r>
            <a:rPr lang="en-US" sz="2200" dirty="0"/>
            <a:t> </a:t>
          </a:r>
          <a:r>
            <a:rPr lang="en-US" sz="2200" dirty="0" err="1"/>
            <a:t>hiện</a:t>
          </a:r>
          <a:r>
            <a:rPr lang="en-US" sz="2200" dirty="0"/>
            <a:t> </a:t>
          </a:r>
          <a:r>
            <a:rPr lang="en-US" sz="2200" dirty="0" err="1"/>
            <a:t>tượng</a:t>
          </a:r>
          <a:r>
            <a:rPr lang="en-US" sz="2200" dirty="0"/>
            <a:t> </a:t>
          </a:r>
          <a:r>
            <a:rPr lang="en-US" sz="2200" dirty="0" err="1"/>
            <a:t>tâm</a:t>
          </a:r>
          <a:r>
            <a:rPr lang="en-US" sz="2200" dirty="0"/>
            <a:t> </a:t>
          </a:r>
          <a:r>
            <a:rPr lang="en-US" sz="2200" dirty="0" err="1"/>
            <a:t>lý</a:t>
          </a:r>
          <a:r>
            <a:rPr lang="en-US" sz="2200" dirty="0"/>
            <a:t> </a:t>
          </a:r>
          <a:r>
            <a:rPr lang="en-US" sz="2200" dirty="0" err="1">
              <a:solidFill>
                <a:srgbClr val="FF0000"/>
              </a:solidFill>
            </a:rPr>
            <a:t>tương</a:t>
          </a:r>
          <a:r>
            <a:rPr lang="en-US" sz="2200" dirty="0">
              <a:solidFill>
                <a:srgbClr val="FF0000"/>
              </a:solidFill>
            </a:rPr>
            <a:t> </a:t>
          </a:r>
          <a:r>
            <a:rPr lang="en-US" sz="2200" dirty="0" err="1">
              <a:solidFill>
                <a:srgbClr val="FF0000"/>
              </a:solidFill>
            </a:rPr>
            <a:t>đối</a:t>
          </a:r>
          <a:r>
            <a:rPr lang="en-US" sz="2200" dirty="0">
              <a:solidFill>
                <a:srgbClr val="FF0000"/>
              </a:solidFill>
            </a:rPr>
            <a:t> </a:t>
          </a:r>
          <a:r>
            <a:rPr lang="en-US" sz="2200" dirty="0" err="1">
              <a:solidFill>
                <a:srgbClr val="FF0000"/>
              </a:solidFill>
            </a:rPr>
            <a:t>ổn</a:t>
          </a:r>
          <a:r>
            <a:rPr lang="en-US" sz="2200" dirty="0">
              <a:solidFill>
                <a:srgbClr val="FF0000"/>
              </a:solidFill>
            </a:rPr>
            <a:t> </a:t>
          </a:r>
          <a:r>
            <a:rPr lang="en-US" sz="2200" dirty="0" err="1">
              <a:solidFill>
                <a:srgbClr val="FF0000"/>
              </a:solidFill>
            </a:rPr>
            <a:t>định</a:t>
          </a:r>
          <a:r>
            <a:rPr lang="en-US" sz="2200" dirty="0"/>
            <a:t>, </a:t>
          </a:r>
          <a:r>
            <a:rPr lang="en-US" sz="2200" dirty="0" err="1"/>
            <a:t>khó</a:t>
          </a:r>
          <a:r>
            <a:rPr lang="en-US" sz="2200" dirty="0"/>
            <a:t> </a:t>
          </a:r>
          <a:r>
            <a:rPr lang="en-US" sz="2200" dirty="0" err="1"/>
            <a:t>hình</a:t>
          </a:r>
          <a:r>
            <a:rPr lang="en-US" sz="2200" dirty="0"/>
            <a:t> </a:t>
          </a:r>
          <a:r>
            <a:rPr lang="en-US" sz="2200" dirty="0" err="1"/>
            <a:t>thành</a:t>
          </a:r>
          <a:r>
            <a:rPr lang="en-US" sz="2200" dirty="0"/>
            <a:t> </a:t>
          </a:r>
          <a:r>
            <a:rPr lang="en-US" sz="2200" dirty="0" err="1"/>
            <a:t>và</a:t>
          </a:r>
          <a:r>
            <a:rPr lang="en-US" sz="2200" dirty="0"/>
            <a:t> </a:t>
          </a:r>
          <a:r>
            <a:rPr lang="en-US" sz="2200" dirty="0" err="1"/>
            <a:t>khó</a:t>
          </a:r>
          <a:r>
            <a:rPr lang="en-US" sz="2200" dirty="0"/>
            <a:t> </a:t>
          </a:r>
          <a:r>
            <a:rPr lang="en-US" sz="2200" dirty="0" err="1"/>
            <a:t>mất</a:t>
          </a:r>
          <a:r>
            <a:rPr lang="en-US" sz="2200" dirty="0"/>
            <a:t> </a:t>
          </a:r>
          <a:r>
            <a:rPr lang="en-US" sz="2200" dirty="0" err="1"/>
            <a:t>đi</a:t>
          </a:r>
          <a:r>
            <a:rPr lang="en-US" sz="2200" dirty="0"/>
            <a:t>, </a:t>
          </a:r>
          <a:r>
            <a:rPr lang="en-US" sz="2200" dirty="0" err="1"/>
            <a:t>tạo</a:t>
          </a:r>
          <a:r>
            <a:rPr lang="en-US" sz="2200" dirty="0"/>
            <a:t> </a:t>
          </a:r>
          <a:r>
            <a:rPr lang="en-US" sz="2200" dirty="0" err="1"/>
            <a:t>thành</a:t>
          </a:r>
          <a:r>
            <a:rPr lang="en-US" sz="2200" dirty="0"/>
            <a:t> </a:t>
          </a:r>
          <a:r>
            <a:rPr lang="en-US" sz="2200" dirty="0" err="1"/>
            <a:t>những</a:t>
          </a:r>
          <a:r>
            <a:rPr lang="en-US" sz="2200" dirty="0"/>
            <a:t> </a:t>
          </a:r>
          <a:r>
            <a:rPr lang="en-US" sz="2200" dirty="0" err="1"/>
            <a:t>nét</a:t>
          </a:r>
          <a:r>
            <a:rPr lang="en-US" sz="2200" dirty="0"/>
            <a:t> </a:t>
          </a:r>
          <a:r>
            <a:rPr lang="en-US" sz="2200" dirty="0" err="1"/>
            <a:t>nhân</a:t>
          </a:r>
          <a:r>
            <a:rPr lang="en-US" sz="2200" dirty="0"/>
            <a:t> </a:t>
          </a:r>
          <a:r>
            <a:rPr lang="en-US" sz="2200" dirty="0" err="1"/>
            <a:t>cách</a:t>
          </a:r>
          <a:r>
            <a:rPr lang="en-US" sz="2200" dirty="0"/>
            <a:t> </a:t>
          </a:r>
          <a:r>
            <a:rPr lang="en-US" sz="2200" dirty="0" err="1"/>
            <a:t>riêng</a:t>
          </a:r>
          <a:r>
            <a:rPr lang="en-US" sz="2200" dirty="0"/>
            <a:t> ở </a:t>
          </a:r>
          <a:r>
            <a:rPr lang="en-US" sz="2200" dirty="0" err="1"/>
            <a:t>mỗi</a:t>
          </a:r>
          <a:r>
            <a:rPr lang="en-US" sz="2200" dirty="0"/>
            <a:t> </a:t>
          </a:r>
          <a:r>
            <a:rPr lang="en-US" sz="2200" dirty="0" err="1"/>
            <a:t>người</a:t>
          </a:r>
          <a:r>
            <a:rPr lang="en-US" sz="2200" dirty="0"/>
            <a:t>. </a:t>
          </a:r>
        </a:p>
      </dgm:t>
    </dgm:pt>
    <dgm:pt modelId="{D589BECA-AD4B-4945-AF5E-40A8DB12224D}" type="parTrans" cxnId="{8E4E3458-812F-4CDE-AADE-20458C685828}">
      <dgm:prSet/>
      <dgm:spPr/>
      <dgm:t>
        <a:bodyPr/>
        <a:lstStyle/>
        <a:p>
          <a:endParaRPr lang="en-US"/>
        </a:p>
      </dgm:t>
    </dgm:pt>
    <dgm:pt modelId="{7C3C4E4B-ACEE-44A9-B2B0-0B51B7F5ED67}" type="sibTrans" cxnId="{8E4E3458-812F-4CDE-AADE-20458C685828}">
      <dgm:prSet/>
      <dgm:spPr/>
      <dgm:t>
        <a:bodyPr/>
        <a:lstStyle/>
        <a:p>
          <a:endParaRPr lang="en-US"/>
        </a:p>
      </dgm:t>
    </dgm:pt>
    <dgm:pt modelId="{D6CDE732-EF8E-41B8-8E74-8AE702B7231F}">
      <dgm:prSet phldrT="[Text]" custT="1"/>
      <dgm:spPr/>
      <dgm:t>
        <a:bodyPr/>
        <a:lstStyle/>
        <a:p>
          <a:r>
            <a:rPr lang="vi-VN" sz="2200" dirty="0"/>
            <a:t>B</a:t>
          </a:r>
          <a:r>
            <a:rPr lang="en-US" sz="2200" dirty="0" err="1"/>
            <a:t>ốn</a:t>
          </a:r>
          <a:r>
            <a:rPr lang="en-US" sz="2200" dirty="0"/>
            <a:t> </a:t>
          </a:r>
          <a:r>
            <a:rPr lang="en-US" sz="2200" dirty="0" err="1"/>
            <a:t>nhóm</a:t>
          </a:r>
          <a:r>
            <a:rPr lang="en-US" sz="2200" dirty="0"/>
            <a:t> </a:t>
          </a:r>
          <a:r>
            <a:rPr lang="en-US" sz="2200" dirty="0" err="1"/>
            <a:t>của</a:t>
          </a:r>
          <a:r>
            <a:rPr lang="en-US" sz="2200" dirty="0"/>
            <a:t> </a:t>
          </a:r>
          <a:r>
            <a:rPr lang="en-US" sz="2200" dirty="0" err="1"/>
            <a:t>thuộc</a:t>
          </a:r>
          <a:r>
            <a:rPr lang="en-US" sz="2200" dirty="0"/>
            <a:t> </a:t>
          </a:r>
          <a:r>
            <a:rPr lang="en-US" sz="2200" dirty="0" err="1"/>
            <a:t>tính</a:t>
          </a:r>
          <a:r>
            <a:rPr lang="en-US" sz="2200" dirty="0"/>
            <a:t> </a:t>
          </a:r>
          <a:r>
            <a:rPr lang="en-US" sz="2200" dirty="0" err="1"/>
            <a:t>tâm</a:t>
          </a:r>
          <a:r>
            <a:rPr lang="en-US" sz="2200" dirty="0"/>
            <a:t> </a:t>
          </a:r>
          <a:r>
            <a:rPr lang="en-US" sz="2200" dirty="0" err="1"/>
            <a:t>lý</a:t>
          </a:r>
          <a:r>
            <a:rPr lang="vi-VN" sz="2200" dirty="0"/>
            <a:t>:</a:t>
          </a:r>
          <a:r>
            <a:rPr lang="en-US" sz="2200" dirty="0"/>
            <a:t> </a:t>
          </a:r>
          <a:r>
            <a:rPr lang="vi-VN" sz="2200" dirty="0"/>
            <a:t>X</a:t>
          </a:r>
          <a:r>
            <a:rPr lang="en-US" sz="2200" dirty="0"/>
            <a:t>u </a:t>
          </a:r>
          <a:r>
            <a:rPr lang="en-US" sz="2200" dirty="0" err="1"/>
            <a:t>hướng</a:t>
          </a:r>
          <a:r>
            <a:rPr lang="en-US" sz="2200" dirty="0"/>
            <a:t>, </a:t>
          </a:r>
          <a:r>
            <a:rPr lang="en-US" sz="2200" dirty="0" err="1"/>
            <a:t>tính</a:t>
          </a:r>
          <a:r>
            <a:rPr lang="en-US" sz="2200" dirty="0"/>
            <a:t> </a:t>
          </a:r>
          <a:r>
            <a:rPr lang="en-US" sz="2200" dirty="0" err="1"/>
            <a:t>cách</a:t>
          </a:r>
          <a:r>
            <a:rPr lang="en-US" sz="2200" dirty="0"/>
            <a:t>, </a:t>
          </a:r>
          <a:r>
            <a:rPr lang="en-US" sz="2200" dirty="0" err="1"/>
            <a:t>khí</a:t>
          </a:r>
          <a:r>
            <a:rPr lang="en-US" sz="2200" dirty="0"/>
            <a:t> </a:t>
          </a:r>
          <a:r>
            <a:rPr lang="en-US" sz="2200" dirty="0" err="1"/>
            <a:t>chất</a:t>
          </a:r>
          <a:r>
            <a:rPr lang="en-US" sz="2200" dirty="0"/>
            <a:t> </a:t>
          </a:r>
          <a:r>
            <a:rPr lang="en-US" sz="2200" dirty="0" err="1"/>
            <a:t>và</a:t>
          </a:r>
          <a:r>
            <a:rPr lang="en-US" sz="2200" dirty="0"/>
            <a:t> </a:t>
          </a:r>
          <a:r>
            <a:rPr lang="en-US" sz="2200" dirty="0" err="1"/>
            <a:t>năng</a:t>
          </a:r>
          <a:r>
            <a:rPr lang="en-US" sz="2200" dirty="0"/>
            <a:t> </a:t>
          </a:r>
          <a:r>
            <a:rPr lang="en-US" sz="2200" dirty="0" err="1"/>
            <a:t>lực</a:t>
          </a:r>
          <a:r>
            <a:rPr lang="vi-VN" sz="2200" dirty="0"/>
            <a:t> </a:t>
          </a:r>
          <a:r>
            <a:rPr lang="vi-VN" sz="2200" dirty="0">
              <a:sym typeface="Wingdings" panose="05000000000000000000" pitchFamily="2" charset="2"/>
            </a:rPr>
            <a:t> NHÂN CÁCH</a:t>
          </a:r>
          <a:endParaRPr lang="en-US" sz="2200" dirty="0"/>
        </a:p>
      </dgm:t>
    </dgm:pt>
    <dgm:pt modelId="{E52E2842-FC1E-4A5B-BEFB-9DE45A51BDF7}" type="parTrans" cxnId="{93481CCD-0A85-4908-9A49-2D9956BF9587}">
      <dgm:prSet/>
      <dgm:spPr/>
      <dgm:t>
        <a:bodyPr/>
        <a:lstStyle/>
        <a:p>
          <a:endParaRPr lang="en-US"/>
        </a:p>
      </dgm:t>
    </dgm:pt>
    <dgm:pt modelId="{B4C66E27-26A6-498C-BBA9-6B39E867D615}" type="sibTrans" cxnId="{93481CCD-0A85-4908-9A49-2D9956BF9587}">
      <dgm:prSet/>
      <dgm:spPr/>
      <dgm:t>
        <a:bodyPr/>
        <a:lstStyle/>
        <a:p>
          <a:endParaRPr lang="en-US"/>
        </a:p>
      </dgm:t>
    </dgm:pt>
    <dgm:pt modelId="{BA903FD5-4CD2-4EB0-A4D5-3C305E802E60}" type="pres">
      <dgm:prSet presAssocID="{A1DC989F-C2A0-458E-8C0A-782EC9751DFC}" presName="linearFlow" presStyleCnt="0">
        <dgm:presLayoutVars>
          <dgm:dir/>
          <dgm:animLvl val="lvl"/>
          <dgm:resizeHandles val="exact"/>
        </dgm:presLayoutVars>
      </dgm:prSet>
      <dgm:spPr/>
    </dgm:pt>
    <dgm:pt modelId="{C9E698B2-FB24-4117-91A1-AC6F14A0C96E}" type="pres">
      <dgm:prSet presAssocID="{D0D0FFF3-E18C-4B5E-B3C0-7A59DEBA44FB}" presName="composite" presStyleCnt="0"/>
      <dgm:spPr/>
    </dgm:pt>
    <dgm:pt modelId="{0AEAE4FF-A7E6-476A-AB36-B877C4282D47}" type="pres">
      <dgm:prSet presAssocID="{D0D0FFF3-E18C-4B5E-B3C0-7A59DEBA44FB}" presName="parentText" presStyleLbl="alignNode1" presStyleIdx="0" presStyleCnt="3">
        <dgm:presLayoutVars>
          <dgm:chMax val="1"/>
          <dgm:bulletEnabled val="1"/>
        </dgm:presLayoutVars>
      </dgm:prSet>
      <dgm:spPr/>
    </dgm:pt>
    <dgm:pt modelId="{F3812747-006E-48B1-A91B-040EC5F0E098}" type="pres">
      <dgm:prSet presAssocID="{D0D0FFF3-E18C-4B5E-B3C0-7A59DEBA44FB}" presName="descendantText" presStyleLbl="alignAcc1" presStyleIdx="0" presStyleCnt="3" custScaleY="104564">
        <dgm:presLayoutVars>
          <dgm:bulletEnabled val="1"/>
        </dgm:presLayoutVars>
      </dgm:prSet>
      <dgm:spPr/>
    </dgm:pt>
    <dgm:pt modelId="{DAF121DD-91E4-4258-B4C2-7043363B675A}" type="pres">
      <dgm:prSet presAssocID="{956C6602-6FC9-4A28-A021-D7B01BA6AA57}" presName="sp" presStyleCnt="0"/>
      <dgm:spPr/>
    </dgm:pt>
    <dgm:pt modelId="{114B7B88-6FC1-4754-9A61-8B954370E600}" type="pres">
      <dgm:prSet presAssocID="{02A9EE56-E316-43BC-8689-1C04DC1F82BC}" presName="composite" presStyleCnt="0"/>
      <dgm:spPr/>
    </dgm:pt>
    <dgm:pt modelId="{A694B52B-0BE9-4907-AEF1-1EEB3C1D92BD}" type="pres">
      <dgm:prSet presAssocID="{02A9EE56-E316-43BC-8689-1C04DC1F82BC}" presName="parentText" presStyleLbl="alignNode1" presStyleIdx="1" presStyleCnt="3">
        <dgm:presLayoutVars>
          <dgm:chMax val="1"/>
          <dgm:bulletEnabled val="1"/>
        </dgm:presLayoutVars>
      </dgm:prSet>
      <dgm:spPr/>
    </dgm:pt>
    <dgm:pt modelId="{C7A6F66F-A989-43C5-9EC1-DF4938159086}" type="pres">
      <dgm:prSet presAssocID="{02A9EE56-E316-43BC-8689-1C04DC1F82BC}" presName="descendantText" presStyleLbl="alignAcc1" presStyleIdx="1" presStyleCnt="3">
        <dgm:presLayoutVars>
          <dgm:bulletEnabled val="1"/>
        </dgm:presLayoutVars>
      </dgm:prSet>
      <dgm:spPr/>
    </dgm:pt>
    <dgm:pt modelId="{44E8B3E9-9152-424F-B68B-B4E490409884}" type="pres">
      <dgm:prSet presAssocID="{CC6E4E44-C00C-4BDB-B933-D04CB6653176}" presName="sp" presStyleCnt="0"/>
      <dgm:spPr/>
    </dgm:pt>
    <dgm:pt modelId="{AF8C1A5F-6476-4C4C-8CDD-137AB00C41F7}" type="pres">
      <dgm:prSet presAssocID="{D560AC70-FC8D-4BC6-8E5B-B0B884251F54}" presName="composite" presStyleCnt="0"/>
      <dgm:spPr/>
    </dgm:pt>
    <dgm:pt modelId="{B4DF994F-7425-445C-AB8C-BB806D517327}" type="pres">
      <dgm:prSet presAssocID="{D560AC70-FC8D-4BC6-8E5B-B0B884251F54}" presName="parentText" presStyleLbl="alignNode1" presStyleIdx="2" presStyleCnt="3">
        <dgm:presLayoutVars>
          <dgm:chMax val="1"/>
          <dgm:bulletEnabled val="1"/>
        </dgm:presLayoutVars>
      </dgm:prSet>
      <dgm:spPr/>
    </dgm:pt>
    <dgm:pt modelId="{9BA58106-1AED-4BE1-B497-EDFF5C497A1E}" type="pres">
      <dgm:prSet presAssocID="{D560AC70-FC8D-4BC6-8E5B-B0B884251F54}" presName="descendantText" presStyleLbl="alignAcc1" presStyleIdx="2" presStyleCnt="3" custScaleY="99020">
        <dgm:presLayoutVars>
          <dgm:bulletEnabled val="1"/>
        </dgm:presLayoutVars>
      </dgm:prSet>
      <dgm:spPr/>
    </dgm:pt>
  </dgm:ptLst>
  <dgm:cxnLst>
    <dgm:cxn modelId="{052DBC00-661F-49AA-BA3E-ACD4BA4B065B}" type="presOf" srcId="{D560AC70-FC8D-4BC6-8E5B-B0B884251F54}" destId="{B4DF994F-7425-445C-AB8C-BB806D517327}" srcOrd="0" destOrd="0" presId="urn:microsoft.com/office/officeart/2005/8/layout/chevron2"/>
    <dgm:cxn modelId="{9677CA02-D90C-45F0-A077-CC263069CB1B}" srcId="{D0D0FFF3-E18C-4B5E-B3C0-7A59DEBA44FB}" destId="{7CB35BC3-8117-474F-8E7C-105BEEDC0F03}" srcOrd="0" destOrd="0" parTransId="{A783FFE6-2F31-41B4-A664-C1C0ED77583E}" sibTransId="{9CF85F95-C815-4290-926E-57BC4DF2A3E2}"/>
    <dgm:cxn modelId="{8660850B-D4BD-4E05-A88D-B6214FED3A94}" type="presOf" srcId="{CC135AC6-C7F9-44A7-A349-654037DDCC62}" destId="{F3812747-006E-48B1-A91B-040EC5F0E098}" srcOrd="0" destOrd="1" presId="urn:microsoft.com/office/officeart/2005/8/layout/chevron2"/>
    <dgm:cxn modelId="{9E28F913-EACD-4681-8737-D7EC20B775DF}" srcId="{A1DC989F-C2A0-458E-8C0A-782EC9751DFC}" destId="{D0D0FFF3-E18C-4B5E-B3C0-7A59DEBA44FB}" srcOrd="0" destOrd="0" parTransId="{9D17654C-0AD2-4C98-AED8-7AD56B46E73C}" sibTransId="{956C6602-6FC9-4A28-A021-D7B01BA6AA57}"/>
    <dgm:cxn modelId="{8B435E16-BE21-4930-819C-12DE1F26DA7C}" srcId="{A1DC989F-C2A0-458E-8C0A-782EC9751DFC}" destId="{D560AC70-FC8D-4BC6-8E5B-B0B884251F54}" srcOrd="2" destOrd="0" parTransId="{F1A9EFC5-181D-4B5B-933E-3B5E611054AB}" sibTransId="{09708E95-B146-42FF-9BE0-140B00A50E27}"/>
    <dgm:cxn modelId="{DF0F3826-70DF-48F5-81BB-3BBF6FA6A4B5}" type="presOf" srcId="{A1DC989F-C2A0-458E-8C0A-782EC9751DFC}" destId="{BA903FD5-4CD2-4EB0-A4D5-3C305E802E60}" srcOrd="0" destOrd="0" presId="urn:microsoft.com/office/officeart/2005/8/layout/chevron2"/>
    <dgm:cxn modelId="{55B6EF28-3D97-4733-9707-EA15E02814D3}" type="presOf" srcId="{D0D0FFF3-E18C-4B5E-B3C0-7A59DEBA44FB}" destId="{0AEAE4FF-A7E6-476A-AB36-B877C4282D47}" srcOrd="0" destOrd="0" presId="urn:microsoft.com/office/officeart/2005/8/layout/chevron2"/>
    <dgm:cxn modelId="{B36B3E63-9DD2-4498-9126-DDE4331C385D}" srcId="{02A9EE56-E316-43BC-8689-1C04DC1F82BC}" destId="{8F60F163-8E2A-4E07-87DD-CEACF314DE4F}" srcOrd="0" destOrd="0" parTransId="{F4046BB5-2232-47CB-8218-FDC6FC67BDA2}" sibTransId="{C8CF1C58-D3F4-415E-9778-8464F4C88920}"/>
    <dgm:cxn modelId="{9367BE46-9CBF-4018-A2AA-233427A95029}" type="presOf" srcId="{D6CDE732-EF8E-41B8-8E74-8AE702B7231F}" destId="{9BA58106-1AED-4BE1-B497-EDFF5C497A1E}" srcOrd="0" destOrd="1" presId="urn:microsoft.com/office/officeart/2005/8/layout/chevron2"/>
    <dgm:cxn modelId="{8E4E3458-812F-4CDE-AADE-20458C685828}" srcId="{D560AC70-FC8D-4BC6-8E5B-B0B884251F54}" destId="{10C22447-355B-4540-B93A-D375E1F314D6}" srcOrd="0" destOrd="0" parTransId="{D589BECA-AD4B-4945-AF5E-40A8DB12224D}" sibTransId="{7C3C4E4B-ACEE-44A9-B2B0-0B51B7F5ED67}"/>
    <dgm:cxn modelId="{D15EC186-06B7-47C6-B7AF-DC845B368FE9}" type="presOf" srcId="{02A9EE56-E316-43BC-8689-1C04DC1F82BC}" destId="{A694B52B-0BE9-4907-AEF1-1EEB3C1D92BD}" srcOrd="0" destOrd="0" presId="urn:microsoft.com/office/officeart/2005/8/layout/chevron2"/>
    <dgm:cxn modelId="{4FDD7A93-FF90-41F2-BC71-FDEFF3792E4E}" type="presOf" srcId="{7CB35BC3-8117-474F-8E7C-105BEEDC0F03}" destId="{F3812747-006E-48B1-A91B-040EC5F0E098}" srcOrd="0" destOrd="0" presId="urn:microsoft.com/office/officeart/2005/8/layout/chevron2"/>
    <dgm:cxn modelId="{C7A20E9B-F95D-433C-8627-144C718FF5CB}" srcId="{A1DC989F-C2A0-458E-8C0A-782EC9751DFC}" destId="{02A9EE56-E316-43BC-8689-1C04DC1F82BC}" srcOrd="1" destOrd="0" parTransId="{9A0F5BFE-B5EB-4F06-B341-FDE076D4BAF3}" sibTransId="{CC6E4E44-C00C-4BDB-B933-D04CB6653176}"/>
    <dgm:cxn modelId="{93481CCD-0A85-4908-9A49-2D9956BF9587}" srcId="{D560AC70-FC8D-4BC6-8E5B-B0B884251F54}" destId="{D6CDE732-EF8E-41B8-8E74-8AE702B7231F}" srcOrd="1" destOrd="0" parTransId="{E52E2842-FC1E-4A5B-BEFB-9DE45A51BDF7}" sibTransId="{B4C66E27-26A6-498C-BBA9-6B39E867D615}"/>
    <dgm:cxn modelId="{E91D17D5-BD01-4112-BD69-30325268AE82}" srcId="{D0D0FFF3-E18C-4B5E-B3C0-7A59DEBA44FB}" destId="{CC135AC6-C7F9-44A7-A349-654037DDCC62}" srcOrd="1" destOrd="0" parTransId="{D4422872-6FB8-49EB-BCF7-2CA4A6343D50}" sibTransId="{6A989687-C63E-4DDD-ACD7-4E29FC4C7DEF}"/>
    <dgm:cxn modelId="{82C7ABE7-090B-4176-9547-043FFA903955}" type="presOf" srcId="{8F60F163-8E2A-4E07-87DD-CEACF314DE4F}" destId="{C7A6F66F-A989-43C5-9EC1-DF4938159086}" srcOrd="0" destOrd="0" presId="urn:microsoft.com/office/officeart/2005/8/layout/chevron2"/>
    <dgm:cxn modelId="{D2EA6AFB-AFA3-41BA-A41D-D242A03FF5B2}" type="presOf" srcId="{10C22447-355B-4540-B93A-D375E1F314D6}" destId="{9BA58106-1AED-4BE1-B497-EDFF5C497A1E}" srcOrd="0" destOrd="0" presId="urn:microsoft.com/office/officeart/2005/8/layout/chevron2"/>
    <dgm:cxn modelId="{53F7A59F-E07B-4E05-BA05-ED91A9381591}" type="presParOf" srcId="{BA903FD5-4CD2-4EB0-A4D5-3C305E802E60}" destId="{C9E698B2-FB24-4117-91A1-AC6F14A0C96E}" srcOrd="0" destOrd="0" presId="urn:microsoft.com/office/officeart/2005/8/layout/chevron2"/>
    <dgm:cxn modelId="{23DFFBA8-7AE9-4C0A-BDCB-6F6933F3DC0F}" type="presParOf" srcId="{C9E698B2-FB24-4117-91A1-AC6F14A0C96E}" destId="{0AEAE4FF-A7E6-476A-AB36-B877C4282D47}" srcOrd="0" destOrd="0" presId="urn:microsoft.com/office/officeart/2005/8/layout/chevron2"/>
    <dgm:cxn modelId="{A8D9D88C-05E4-4A64-B91B-0B2CC9DE8755}" type="presParOf" srcId="{C9E698B2-FB24-4117-91A1-AC6F14A0C96E}" destId="{F3812747-006E-48B1-A91B-040EC5F0E098}" srcOrd="1" destOrd="0" presId="urn:microsoft.com/office/officeart/2005/8/layout/chevron2"/>
    <dgm:cxn modelId="{CD5DCD2A-71BD-497B-88EF-CC32478231AC}" type="presParOf" srcId="{BA903FD5-4CD2-4EB0-A4D5-3C305E802E60}" destId="{DAF121DD-91E4-4258-B4C2-7043363B675A}" srcOrd="1" destOrd="0" presId="urn:microsoft.com/office/officeart/2005/8/layout/chevron2"/>
    <dgm:cxn modelId="{65904715-9706-40D7-9D95-73ECB9AAA711}" type="presParOf" srcId="{BA903FD5-4CD2-4EB0-A4D5-3C305E802E60}" destId="{114B7B88-6FC1-4754-9A61-8B954370E600}" srcOrd="2" destOrd="0" presId="urn:microsoft.com/office/officeart/2005/8/layout/chevron2"/>
    <dgm:cxn modelId="{B69DF2A4-3EF4-4E5A-8939-16496950E4F2}" type="presParOf" srcId="{114B7B88-6FC1-4754-9A61-8B954370E600}" destId="{A694B52B-0BE9-4907-AEF1-1EEB3C1D92BD}" srcOrd="0" destOrd="0" presId="urn:microsoft.com/office/officeart/2005/8/layout/chevron2"/>
    <dgm:cxn modelId="{EF1E0024-C9ED-4A17-AB66-54623FD80EF0}" type="presParOf" srcId="{114B7B88-6FC1-4754-9A61-8B954370E600}" destId="{C7A6F66F-A989-43C5-9EC1-DF4938159086}" srcOrd="1" destOrd="0" presId="urn:microsoft.com/office/officeart/2005/8/layout/chevron2"/>
    <dgm:cxn modelId="{6406361F-E8F9-4B28-B743-8BFB6ADD1C1A}" type="presParOf" srcId="{BA903FD5-4CD2-4EB0-A4D5-3C305E802E60}" destId="{44E8B3E9-9152-424F-B68B-B4E490409884}" srcOrd="3" destOrd="0" presId="urn:microsoft.com/office/officeart/2005/8/layout/chevron2"/>
    <dgm:cxn modelId="{80480228-C6A7-408A-9DE9-AAB448F57D0E}" type="presParOf" srcId="{BA903FD5-4CD2-4EB0-A4D5-3C305E802E60}" destId="{AF8C1A5F-6476-4C4C-8CDD-137AB00C41F7}" srcOrd="4" destOrd="0" presId="urn:microsoft.com/office/officeart/2005/8/layout/chevron2"/>
    <dgm:cxn modelId="{E2555D75-1F6E-4F34-8CA8-B2C4D20C1729}" type="presParOf" srcId="{AF8C1A5F-6476-4C4C-8CDD-137AB00C41F7}" destId="{B4DF994F-7425-445C-AB8C-BB806D517327}" srcOrd="0" destOrd="0" presId="urn:microsoft.com/office/officeart/2005/8/layout/chevron2"/>
    <dgm:cxn modelId="{EDCF5A4E-18FE-4214-A222-D12D7E83394C}" type="presParOf" srcId="{AF8C1A5F-6476-4C4C-8CDD-137AB00C41F7}" destId="{9BA58106-1AED-4BE1-B497-EDFF5C497A1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72D5C5-631F-45D9-8ED1-AD0DA1E80DBB}"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603F501E-111F-4427-BADB-380F9B3B5779}">
      <dgm:prSet phldrT="[Text]" custT="1"/>
      <dgm:spPr/>
      <dgm:t>
        <a:bodyPr/>
        <a:lstStyle/>
        <a:p>
          <a:r>
            <a:rPr lang="en-US" sz="2800" dirty="0" err="1">
              <a:solidFill>
                <a:schemeClr val="tx1"/>
              </a:solidFill>
            </a:rPr>
            <a:t>Cấu</a:t>
          </a:r>
          <a:r>
            <a:rPr lang="en-US" sz="2800" dirty="0">
              <a:solidFill>
                <a:schemeClr val="tx1"/>
              </a:solidFill>
            </a:rPr>
            <a:t> </a:t>
          </a:r>
          <a:r>
            <a:rPr lang="en-US" sz="2800" dirty="0" err="1">
              <a:solidFill>
                <a:schemeClr val="tx1"/>
              </a:solidFill>
            </a:rPr>
            <a:t>trúc</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nhân</a:t>
          </a:r>
          <a:r>
            <a:rPr lang="en-US" sz="2800" dirty="0">
              <a:solidFill>
                <a:schemeClr val="tx1"/>
              </a:solidFill>
            </a:rPr>
            <a:t> </a:t>
          </a:r>
          <a:r>
            <a:rPr lang="en-US" sz="2800" dirty="0" err="1">
              <a:solidFill>
                <a:schemeClr val="tx1"/>
              </a:solidFill>
            </a:rPr>
            <a:t>cách</a:t>
          </a:r>
          <a:endParaRPr lang="en-US" sz="2800" dirty="0">
            <a:solidFill>
              <a:schemeClr val="tx1"/>
            </a:solidFill>
          </a:endParaRPr>
        </a:p>
      </dgm:t>
    </dgm:pt>
    <dgm:pt modelId="{6279A0B9-5056-460F-9B27-9B572B3E3DB2}" type="parTrans" cxnId="{AA7B2FC4-191F-4A93-B513-CB4A3166D40E}">
      <dgm:prSet/>
      <dgm:spPr/>
      <dgm:t>
        <a:bodyPr/>
        <a:lstStyle/>
        <a:p>
          <a:endParaRPr lang="en-US"/>
        </a:p>
      </dgm:t>
    </dgm:pt>
    <dgm:pt modelId="{F555C4BA-4452-4CCA-AE1D-DC34480B6DA9}" type="sibTrans" cxnId="{AA7B2FC4-191F-4A93-B513-CB4A3166D40E}">
      <dgm:prSet/>
      <dgm:spPr/>
      <dgm:t>
        <a:bodyPr/>
        <a:lstStyle/>
        <a:p>
          <a:endParaRPr lang="en-US"/>
        </a:p>
      </dgm:t>
    </dgm:pt>
    <dgm:pt modelId="{0ACCB67F-AE4F-45D8-9317-A25570761319}">
      <dgm:prSet phldrT="[Text]"/>
      <dgm:spPr/>
      <dgm:t>
        <a:bodyPr/>
        <a:lstStyle/>
        <a:p>
          <a:r>
            <a:rPr lang="en-US" dirty="0" err="1">
              <a:solidFill>
                <a:srgbClr val="0000FF"/>
              </a:solidFill>
            </a:rPr>
            <a:t>Xu</a:t>
          </a:r>
          <a:r>
            <a:rPr lang="en-US" dirty="0">
              <a:solidFill>
                <a:srgbClr val="0000FF"/>
              </a:solidFill>
            </a:rPr>
            <a:t> </a:t>
          </a:r>
          <a:r>
            <a:rPr lang="en-US" dirty="0" err="1">
              <a:solidFill>
                <a:srgbClr val="0000FF"/>
              </a:solidFill>
            </a:rPr>
            <a:t>hướng</a:t>
          </a:r>
          <a:endParaRPr lang="en-US" dirty="0">
            <a:solidFill>
              <a:srgbClr val="0000FF"/>
            </a:solidFill>
          </a:endParaRPr>
        </a:p>
      </dgm:t>
    </dgm:pt>
    <dgm:pt modelId="{E920672C-ED92-43B2-AE9C-42458EC981B2}" type="parTrans" cxnId="{F2BDD2A5-3172-475F-BD2A-3866B7E7DAF7}">
      <dgm:prSet/>
      <dgm:spPr/>
      <dgm:t>
        <a:bodyPr/>
        <a:lstStyle/>
        <a:p>
          <a:endParaRPr lang="en-US"/>
        </a:p>
      </dgm:t>
    </dgm:pt>
    <dgm:pt modelId="{2AE058A7-F3A0-461A-8E73-57764902808D}" type="sibTrans" cxnId="{F2BDD2A5-3172-475F-BD2A-3866B7E7DAF7}">
      <dgm:prSet/>
      <dgm:spPr/>
      <dgm:t>
        <a:bodyPr/>
        <a:lstStyle/>
        <a:p>
          <a:endParaRPr lang="en-US"/>
        </a:p>
      </dgm:t>
    </dgm:pt>
    <dgm:pt modelId="{1F7970A2-F1EE-4A7C-B29B-D0E934A2EDBB}">
      <dgm:prSet phldrT="[Text]"/>
      <dgm:spPr/>
      <dgm:t>
        <a:bodyPr/>
        <a:lstStyle/>
        <a:p>
          <a:r>
            <a:rPr lang="en-US" dirty="0" err="1">
              <a:solidFill>
                <a:srgbClr val="0000FF"/>
              </a:solidFill>
            </a:rPr>
            <a:t>Tính</a:t>
          </a:r>
          <a:r>
            <a:rPr lang="en-US" dirty="0">
              <a:solidFill>
                <a:srgbClr val="0000FF"/>
              </a:solidFill>
            </a:rPr>
            <a:t> </a:t>
          </a:r>
          <a:r>
            <a:rPr lang="en-US" dirty="0" err="1">
              <a:solidFill>
                <a:srgbClr val="0000FF"/>
              </a:solidFill>
            </a:rPr>
            <a:t>cách</a:t>
          </a:r>
          <a:endParaRPr lang="en-US" dirty="0">
            <a:solidFill>
              <a:srgbClr val="0000FF"/>
            </a:solidFill>
          </a:endParaRPr>
        </a:p>
      </dgm:t>
    </dgm:pt>
    <dgm:pt modelId="{DDFEAA9A-47CA-4E29-A9F2-CCE70610D721}" type="parTrans" cxnId="{47272877-87F5-45F8-919D-5212A4EC1A88}">
      <dgm:prSet/>
      <dgm:spPr/>
      <dgm:t>
        <a:bodyPr/>
        <a:lstStyle/>
        <a:p>
          <a:endParaRPr lang="en-US"/>
        </a:p>
      </dgm:t>
    </dgm:pt>
    <dgm:pt modelId="{0915072D-2133-4050-95F7-72A922D9F4CA}" type="sibTrans" cxnId="{47272877-87F5-45F8-919D-5212A4EC1A88}">
      <dgm:prSet/>
      <dgm:spPr/>
      <dgm:t>
        <a:bodyPr/>
        <a:lstStyle/>
        <a:p>
          <a:endParaRPr lang="en-US"/>
        </a:p>
      </dgm:t>
    </dgm:pt>
    <dgm:pt modelId="{42169184-854B-4B4A-9C87-F88408F2DDB5}">
      <dgm:prSet phldrT="[Text]"/>
      <dgm:spPr/>
      <dgm:t>
        <a:bodyPr/>
        <a:lstStyle/>
        <a:p>
          <a:r>
            <a:rPr lang="en-US" dirty="0" err="1">
              <a:solidFill>
                <a:srgbClr val="0000FF"/>
              </a:solidFill>
            </a:rPr>
            <a:t>Năng</a:t>
          </a:r>
          <a:r>
            <a:rPr lang="en-US" dirty="0">
              <a:solidFill>
                <a:srgbClr val="0000FF"/>
              </a:solidFill>
            </a:rPr>
            <a:t> </a:t>
          </a:r>
          <a:r>
            <a:rPr lang="en-US" dirty="0" err="1">
              <a:solidFill>
                <a:srgbClr val="0000FF"/>
              </a:solidFill>
            </a:rPr>
            <a:t>lực</a:t>
          </a:r>
          <a:endParaRPr lang="en-US" dirty="0">
            <a:solidFill>
              <a:srgbClr val="0000FF"/>
            </a:solidFill>
          </a:endParaRPr>
        </a:p>
      </dgm:t>
    </dgm:pt>
    <dgm:pt modelId="{9D477EE5-481F-4F30-A82A-00F5871E65ED}" type="parTrans" cxnId="{01ABC72E-5138-4E85-8AFE-EBCDF152222C}">
      <dgm:prSet/>
      <dgm:spPr/>
      <dgm:t>
        <a:bodyPr/>
        <a:lstStyle/>
        <a:p>
          <a:endParaRPr lang="en-US"/>
        </a:p>
      </dgm:t>
    </dgm:pt>
    <dgm:pt modelId="{884999B0-5F62-4BCA-BD18-9AFEB862B154}" type="sibTrans" cxnId="{01ABC72E-5138-4E85-8AFE-EBCDF152222C}">
      <dgm:prSet/>
      <dgm:spPr/>
      <dgm:t>
        <a:bodyPr/>
        <a:lstStyle/>
        <a:p>
          <a:endParaRPr lang="en-US"/>
        </a:p>
      </dgm:t>
    </dgm:pt>
    <dgm:pt modelId="{9AAB5025-EF6E-4D52-BC66-B52E0E0950F2}">
      <dgm:prSet phldrT="[Text]"/>
      <dgm:spPr/>
      <dgm:t>
        <a:bodyPr/>
        <a:lstStyle/>
        <a:p>
          <a:r>
            <a:rPr lang="en-US" dirty="0" err="1">
              <a:solidFill>
                <a:srgbClr val="0000FF"/>
              </a:solidFill>
            </a:rPr>
            <a:t>Khí</a:t>
          </a:r>
          <a:r>
            <a:rPr lang="en-US" dirty="0">
              <a:solidFill>
                <a:srgbClr val="0000FF"/>
              </a:solidFill>
            </a:rPr>
            <a:t> </a:t>
          </a:r>
          <a:r>
            <a:rPr lang="en-US" dirty="0" err="1">
              <a:solidFill>
                <a:srgbClr val="0000FF"/>
              </a:solidFill>
            </a:rPr>
            <a:t>chất</a:t>
          </a:r>
          <a:endParaRPr lang="en-US" dirty="0">
            <a:solidFill>
              <a:srgbClr val="0000FF"/>
            </a:solidFill>
          </a:endParaRPr>
        </a:p>
      </dgm:t>
    </dgm:pt>
    <dgm:pt modelId="{BF8C4001-5594-41D5-9A4F-81A757FDCA72}" type="parTrans" cxnId="{3EAFA4A8-8F07-4707-8926-7C2E698837E0}">
      <dgm:prSet/>
      <dgm:spPr/>
      <dgm:t>
        <a:bodyPr/>
        <a:lstStyle/>
        <a:p>
          <a:endParaRPr lang="en-US"/>
        </a:p>
      </dgm:t>
    </dgm:pt>
    <dgm:pt modelId="{956166CF-8069-4F9F-B179-E41E01BC9517}" type="sibTrans" cxnId="{3EAFA4A8-8F07-4707-8926-7C2E698837E0}">
      <dgm:prSet/>
      <dgm:spPr/>
      <dgm:t>
        <a:bodyPr/>
        <a:lstStyle/>
        <a:p>
          <a:endParaRPr lang="en-US"/>
        </a:p>
      </dgm:t>
    </dgm:pt>
    <dgm:pt modelId="{333AC858-3FEC-4725-8AEF-938B824393CC}" type="pres">
      <dgm:prSet presAssocID="{2172D5C5-631F-45D9-8ED1-AD0DA1E80DBB}" presName="Name0" presStyleCnt="0">
        <dgm:presLayoutVars>
          <dgm:chMax val="1"/>
          <dgm:dir/>
          <dgm:animLvl val="ctr"/>
          <dgm:resizeHandles val="exact"/>
        </dgm:presLayoutVars>
      </dgm:prSet>
      <dgm:spPr/>
    </dgm:pt>
    <dgm:pt modelId="{B07FB17E-D9D4-4C8E-8CDC-1DA8C416F0A4}" type="pres">
      <dgm:prSet presAssocID="{603F501E-111F-4427-BADB-380F9B3B5779}" presName="centerShape" presStyleLbl="node0" presStyleIdx="0" presStyleCnt="1" custScaleX="153143"/>
      <dgm:spPr/>
    </dgm:pt>
    <dgm:pt modelId="{4CA92ACC-E703-454E-8EBB-E1AC4FB1C1F9}" type="pres">
      <dgm:prSet presAssocID="{E920672C-ED92-43B2-AE9C-42458EC981B2}" presName="parTrans" presStyleLbl="sibTrans2D1" presStyleIdx="0" presStyleCnt="4"/>
      <dgm:spPr/>
    </dgm:pt>
    <dgm:pt modelId="{8A3BADE9-3502-4522-ABAD-A28C45C3C2A7}" type="pres">
      <dgm:prSet presAssocID="{E920672C-ED92-43B2-AE9C-42458EC981B2}" presName="connectorText" presStyleLbl="sibTrans2D1" presStyleIdx="0" presStyleCnt="4"/>
      <dgm:spPr/>
    </dgm:pt>
    <dgm:pt modelId="{5B464026-4C33-410A-A2F6-7EBCFB721649}" type="pres">
      <dgm:prSet presAssocID="{0ACCB67F-AE4F-45D8-9317-A25570761319}" presName="node" presStyleLbl="node1" presStyleIdx="0" presStyleCnt="4">
        <dgm:presLayoutVars>
          <dgm:bulletEnabled val="1"/>
        </dgm:presLayoutVars>
      </dgm:prSet>
      <dgm:spPr/>
    </dgm:pt>
    <dgm:pt modelId="{446745E2-9567-4123-AA24-CD90D49075B5}" type="pres">
      <dgm:prSet presAssocID="{DDFEAA9A-47CA-4E29-A9F2-CCE70610D721}" presName="parTrans" presStyleLbl="sibTrans2D1" presStyleIdx="1" presStyleCnt="4" custScaleX="364361"/>
      <dgm:spPr/>
    </dgm:pt>
    <dgm:pt modelId="{6409AC7E-1BB2-4F64-8C3C-EC8553771869}" type="pres">
      <dgm:prSet presAssocID="{DDFEAA9A-47CA-4E29-A9F2-CCE70610D721}" presName="connectorText" presStyleLbl="sibTrans2D1" presStyleIdx="1" presStyleCnt="4"/>
      <dgm:spPr/>
    </dgm:pt>
    <dgm:pt modelId="{C3334F5B-3B71-445C-B75F-FD985A6D3A04}" type="pres">
      <dgm:prSet presAssocID="{1F7970A2-F1EE-4A7C-B29B-D0E934A2EDBB}" presName="node" presStyleLbl="node1" presStyleIdx="1" presStyleCnt="4" custScaleX="97691">
        <dgm:presLayoutVars>
          <dgm:bulletEnabled val="1"/>
        </dgm:presLayoutVars>
      </dgm:prSet>
      <dgm:spPr/>
    </dgm:pt>
    <dgm:pt modelId="{F82F7731-353E-42B6-9C5B-EFF2C53DB0B1}" type="pres">
      <dgm:prSet presAssocID="{9D477EE5-481F-4F30-A82A-00F5871E65ED}" presName="parTrans" presStyleLbl="sibTrans2D1" presStyleIdx="2" presStyleCnt="4"/>
      <dgm:spPr/>
    </dgm:pt>
    <dgm:pt modelId="{3A4C65FE-1632-477F-B2ED-7351124A6BF3}" type="pres">
      <dgm:prSet presAssocID="{9D477EE5-481F-4F30-A82A-00F5871E65ED}" presName="connectorText" presStyleLbl="sibTrans2D1" presStyleIdx="2" presStyleCnt="4"/>
      <dgm:spPr/>
    </dgm:pt>
    <dgm:pt modelId="{76DDD2DC-3C6E-4BC8-8269-9A041EDB719E}" type="pres">
      <dgm:prSet presAssocID="{42169184-854B-4B4A-9C87-F88408F2DDB5}" presName="node" presStyleLbl="node1" presStyleIdx="2" presStyleCnt="4">
        <dgm:presLayoutVars>
          <dgm:bulletEnabled val="1"/>
        </dgm:presLayoutVars>
      </dgm:prSet>
      <dgm:spPr/>
    </dgm:pt>
    <dgm:pt modelId="{DC2C9C6B-C9B0-4E44-BEBD-939C7619CAE2}" type="pres">
      <dgm:prSet presAssocID="{BF8C4001-5594-41D5-9A4F-81A757FDCA72}" presName="parTrans" presStyleLbl="sibTrans2D1" presStyleIdx="3" presStyleCnt="4" custScaleX="306427"/>
      <dgm:spPr/>
    </dgm:pt>
    <dgm:pt modelId="{0A76F639-0248-4748-86A3-5A50ED7495FB}" type="pres">
      <dgm:prSet presAssocID="{BF8C4001-5594-41D5-9A4F-81A757FDCA72}" presName="connectorText" presStyleLbl="sibTrans2D1" presStyleIdx="3" presStyleCnt="4"/>
      <dgm:spPr/>
    </dgm:pt>
    <dgm:pt modelId="{3F8336C3-F66F-423C-AAA8-AA34F0D1D491}" type="pres">
      <dgm:prSet presAssocID="{9AAB5025-EF6E-4D52-BC66-B52E0E0950F2}" presName="node" presStyleLbl="node1" presStyleIdx="3" presStyleCnt="4">
        <dgm:presLayoutVars>
          <dgm:bulletEnabled val="1"/>
        </dgm:presLayoutVars>
      </dgm:prSet>
      <dgm:spPr/>
    </dgm:pt>
  </dgm:ptLst>
  <dgm:cxnLst>
    <dgm:cxn modelId="{10E9C411-D1D4-4655-BDC8-A00793755AFB}" type="presOf" srcId="{9D477EE5-481F-4F30-A82A-00F5871E65ED}" destId="{3A4C65FE-1632-477F-B2ED-7351124A6BF3}" srcOrd="1" destOrd="0" presId="urn:microsoft.com/office/officeart/2005/8/layout/radial5"/>
    <dgm:cxn modelId="{CD8A512A-CC0C-47F8-B5C9-9EF1328473EA}" type="presOf" srcId="{42169184-854B-4B4A-9C87-F88408F2DDB5}" destId="{76DDD2DC-3C6E-4BC8-8269-9A041EDB719E}" srcOrd="0" destOrd="0" presId="urn:microsoft.com/office/officeart/2005/8/layout/radial5"/>
    <dgm:cxn modelId="{01ABC72E-5138-4E85-8AFE-EBCDF152222C}" srcId="{603F501E-111F-4427-BADB-380F9B3B5779}" destId="{42169184-854B-4B4A-9C87-F88408F2DDB5}" srcOrd="2" destOrd="0" parTransId="{9D477EE5-481F-4F30-A82A-00F5871E65ED}" sibTransId="{884999B0-5F62-4BCA-BD18-9AFEB862B154}"/>
    <dgm:cxn modelId="{D50AB368-23D3-4528-A1C1-A3D0E65D7A17}" type="presOf" srcId="{E920672C-ED92-43B2-AE9C-42458EC981B2}" destId="{4CA92ACC-E703-454E-8EBB-E1AC4FB1C1F9}" srcOrd="0" destOrd="0" presId="urn:microsoft.com/office/officeart/2005/8/layout/radial5"/>
    <dgm:cxn modelId="{F5613D4E-052D-4BE8-B4C4-EC3525E68401}" type="presOf" srcId="{603F501E-111F-4427-BADB-380F9B3B5779}" destId="{B07FB17E-D9D4-4C8E-8CDC-1DA8C416F0A4}" srcOrd="0" destOrd="0" presId="urn:microsoft.com/office/officeart/2005/8/layout/radial5"/>
    <dgm:cxn modelId="{B7965B72-453D-470B-901D-19CB0F6AECFD}" type="presOf" srcId="{1F7970A2-F1EE-4A7C-B29B-D0E934A2EDBB}" destId="{C3334F5B-3B71-445C-B75F-FD985A6D3A04}" srcOrd="0" destOrd="0" presId="urn:microsoft.com/office/officeart/2005/8/layout/radial5"/>
    <dgm:cxn modelId="{C5C36F54-CF38-4E39-814F-88BD12CEEB38}" type="presOf" srcId="{DDFEAA9A-47CA-4E29-A9F2-CCE70610D721}" destId="{6409AC7E-1BB2-4F64-8C3C-EC8553771869}" srcOrd="1" destOrd="0" presId="urn:microsoft.com/office/officeart/2005/8/layout/radial5"/>
    <dgm:cxn modelId="{47272877-87F5-45F8-919D-5212A4EC1A88}" srcId="{603F501E-111F-4427-BADB-380F9B3B5779}" destId="{1F7970A2-F1EE-4A7C-B29B-D0E934A2EDBB}" srcOrd="1" destOrd="0" parTransId="{DDFEAA9A-47CA-4E29-A9F2-CCE70610D721}" sibTransId="{0915072D-2133-4050-95F7-72A922D9F4CA}"/>
    <dgm:cxn modelId="{789E107F-E5D2-4FDC-BDF7-262972F6D399}" type="presOf" srcId="{2172D5C5-631F-45D9-8ED1-AD0DA1E80DBB}" destId="{333AC858-3FEC-4725-8AEF-938B824393CC}" srcOrd="0" destOrd="0" presId="urn:microsoft.com/office/officeart/2005/8/layout/radial5"/>
    <dgm:cxn modelId="{B180389E-0B0F-45BF-A362-F3C83F46B03E}" type="presOf" srcId="{BF8C4001-5594-41D5-9A4F-81A757FDCA72}" destId="{DC2C9C6B-C9B0-4E44-BEBD-939C7619CAE2}" srcOrd="0" destOrd="0" presId="urn:microsoft.com/office/officeart/2005/8/layout/radial5"/>
    <dgm:cxn modelId="{8A670CA5-EB81-4476-80E0-1F472742D9DE}" type="presOf" srcId="{DDFEAA9A-47CA-4E29-A9F2-CCE70610D721}" destId="{446745E2-9567-4123-AA24-CD90D49075B5}" srcOrd="0" destOrd="0" presId="urn:microsoft.com/office/officeart/2005/8/layout/radial5"/>
    <dgm:cxn modelId="{F2BDD2A5-3172-475F-BD2A-3866B7E7DAF7}" srcId="{603F501E-111F-4427-BADB-380F9B3B5779}" destId="{0ACCB67F-AE4F-45D8-9317-A25570761319}" srcOrd="0" destOrd="0" parTransId="{E920672C-ED92-43B2-AE9C-42458EC981B2}" sibTransId="{2AE058A7-F3A0-461A-8E73-57764902808D}"/>
    <dgm:cxn modelId="{3EAFA4A8-8F07-4707-8926-7C2E698837E0}" srcId="{603F501E-111F-4427-BADB-380F9B3B5779}" destId="{9AAB5025-EF6E-4D52-BC66-B52E0E0950F2}" srcOrd="3" destOrd="0" parTransId="{BF8C4001-5594-41D5-9A4F-81A757FDCA72}" sibTransId="{956166CF-8069-4F9F-B179-E41E01BC9517}"/>
    <dgm:cxn modelId="{0F9CDDB5-B84F-4BC5-954C-6E8B0E7C7D5F}" type="presOf" srcId="{BF8C4001-5594-41D5-9A4F-81A757FDCA72}" destId="{0A76F639-0248-4748-86A3-5A50ED7495FB}" srcOrd="1" destOrd="0" presId="urn:microsoft.com/office/officeart/2005/8/layout/radial5"/>
    <dgm:cxn modelId="{557EA6BB-3990-4170-83D5-64D9C68F3B16}" type="presOf" srcId="{0ACCB67F-AE4F-45D8-9317-A25570761319}" destId="{5B464026-4C33-410A-A2F6-7EBCFB721649}" srcOrd="0" destOrd="0" presId="urn:microsoft.com/office/officeart/2005/8/layout/radial5"/>
    <dgm:cxn modelId="{AA7B2FC4-191F-4A93-B513-CB4A3166D40E}" srcId="{2172D5C5-631F-45D9-8ED1-AD0DA1E80DBB}" destId="{603F501E-111F-4427-BADB-380F9B3B5779}" srcOrd="0" destOrd="0" parTransId="{6279A0B9-5056-460F-9B27-9B572B3E3DB2}" sibTransId="{F555C4BA-4452-4CCA-AE1D-DC34480B6DA9}"/>
    <dgm:cxn modelId="{8E595FED-57B2-4ABD-A343-63A45B380860}" type="presOf" srcId="{9D477EE5-481F-4F30-A82A-00F5871E65ED}" destId="{F82F7731-353E-42B6-9C5B-EFF2C53DB0B1}" srcOrd="0" destOrd="0" presId="urn:microsoft.com/office/officeart/2005/8/layout/radial5"/>
    <dgm:cxn modelId="{C30D1FF9-9A69-49A1-8E41-F0DB9A9D5E60}" type="presOf" srcId="{9AAB5025-EF6E-4D52-BC66-B52E0E0950F2}" destId="{3F8336C3-F66F-423C-AAA8-AA34F0D1D491}" srcOrd="0" destOrd="0" presId="urn:microsoft.com/office/officeart/2005/8/layout/radial5"/>
    <dgm:cxn modelId="{5C3CA0FD-E511-483A-AA8E-DDFCEA3EB609}" type="presOf" srcId="{E920672C-ED92-43B2-AE9C-42458EC981B2}" destId="{8A3BADE9-3502-4522-ABAD-A28C45C3C2A7}" srcOrd="1" destOrd="0" presId="urn:microsoft.com/office/officeart/2005/8/layout/radial5"/>
    <dgm:cxn modelId="{4ABF3DEB-0407-4611-8890-7D0E0AC8AD20}" type="presParOf" srcId="{333AC858-3FEC-4725-8AEF-938B824393CC}" destId="{B07FB17E-D9D4-4C8E-8CDC-1DA8C416F0A4}" srcOrd="0" destOrd="0" presId="urn:microsoft.com/office/officeart/2005/8/layout/radial5"/>
    <dgm:cxn modelId="{AEDE82CF-B7A6-4AC6-9678-58EFDF37BD58}" type="presParOf" srcId="{333AC858-3FEC-4725-8AEF-938B824393CC}" destId="{4CA92ACC-E703-454E-8EBB-E1AC4FB1C1F9}" srcOrd="1" destOrd="0" presId="urn:microsoft.com/office/officeart/2005/8/layout/radial5"/>
    <dgm:cxn modelId="{7C3E06E0-E587-43FB-ADA9-56D43C710268}" type="presParOf" srcId="{4CA92ACC-E703-454E-8EBB-E1AC4FB1C1F9}" destId="{8A3BADE9-3502-4522-ABAD-A28C45C3C2A7}" srcOrd="0" destOrd="0" presId="urn:microsoft.com/office/officeart/2005/8/layout/radial5"/>
    <dgm:cxn modelId="{3F68839A-A590-486E-8B5E-821F02F297D0}" type="presParOf" srcId="{333AC858-3FEC-4725-8AEF-938B824393CC}" destId="{5B464026-4C33-410A-A2F6-7EBCFB721649}" srcOrd="2" destOrd="0" presId="urn:microsoft.com/office/officeart/2005/8/layout/radial5"/>
    <dgm:cxn modelId="{6B556BBB-EF92-4BF2-B5FE-3ECA783B90C2}" type="presParOf" srcId="{333AC858-3FEC-4725-8AEF-938B824393CC}" destId="{446745E2-9567-4123-AA24-CD90D49075B5}" srcOrd="3" destOrd="0" presId="urn:microsoft.com/office/officeart/2005/8/layout/radial5"/>
    <dgm:cxn modelId="{EDA16EA6-6B0B-4F6E-A886-B664FA86C502}" type="presParOf" srcId="{446745E2-9567-4123-AA24-CD90D49075B5}" destId="{6409AC7E-1BB2-4F64-8C3C-EC8553771869}" srcOrd="0" destOrd="0" presId="urn:microsoft.com/office/officeart/2005/8/layout/radial5"/>
    <dgm:cxn modelId="{E2FED204-DF27-40D3-A162-EA265B777EBD}" type="presParOf" srcId="{333AC858-3FEC-4725-8AEF-938B824393CC}" destId="{C3334F5B-3B71-445C-B75F-FD985A6D3A04}" srcOrd="4" destOrd="0" presId="urn:microsoft.com/office/officeart/2005/8/layout/radial5"/>
    <dgm:cxn modelId="{FB8615AE-F634-4DB5-A19B-0C3D3CB2ACBA}" type="presParOf" srcId="{333AC858-3FEC-4725-8AEF-938B824393CC}" destId="{F82F7731-353E-42B6-9C5B-EFF2C53DB0B1}" srcOrd="5" destOrd="0" presId="urn:microsoft.com/office/officeart/2005/8/layout/radial5"/>
    <dgm:cxn modelId="{FAA1736A-9E8A-406A-8916-8FE3779810A1}" type="presParOf" srcId="{F82F7731-353E-42B6-9C5B-EFF2C53DB0B1}" destId="{3A4C65FE-1632-477F-B2ED-7351124A6BF3}" srcOrd="0" destOrd="0" presId="urn:microsoft.com/office/officeart/2005/8/layout/radial5"/>
    <dgm:cxn modelId="{0EE69B6D-C5F9-4C88-9A8B-4FB85C3F9DAC}" type="presParOf" srcId="{333AC858-3FEC-4725-8AEF-938B824393CC}" destId="{76DDD2DC-3C6E-4BC8-8269-9A041EDB719E}" srcOrd="6" destOrd="0" presId="urn:microsoft.com/office/officeart/2005/8/layout/radial5"/>
    <dgm:cxn modelId="{78B858BE-ADF0-476C-AFA4-25683FA3F153}" type="presParOf" srcId="{333AC858-3FEC-4725-8AEF-938B824393CC}" destId="{DC2C9C6B-C9B0-4E44-BEBD-939C7619CAE2}" srcOrd="7" destOrd="0" presId="urn:microsoft.com/office/officeart/2005/8/layout/radial5"/>
    <dgm:cxn modelId="{30EC4D93-8E7A-4AA8-B19F-53687BBCA69F}" type="presParOf" srcId="{DC2C9C6B-C9B0-4E44-BEBD-939C7619CAE2}" destId="{0A76F639-0248-4748-86A3-5A50ED7495FB}" srcOrd="0" destOrd="0" presId="urn:microsoft.com/office/officeart/2005/8/layout/radial5"/>
    <dgm:cxn modelId="{E6F298A6-EC86-40C8-AE46-2BD3672DC29D}" type="presParOf" srcId="{333AC858-3FEC-4725-8AEF-938B824393CC}" destId="{3F8336C3-F66F-423C-AAA8-AA34F0D1D491}"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17BD09-E739-4DAB-B23B-65B6A3B51EF0}"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066EB75D-09FE-441D-8878-A31EB2AD500B}">
      <dgm:prSet phldrT="[Text]" custT="1"/>
      <dgm:spPr/>
      <dgm:t>
        <a:bodyPr/>
        <a:lstStyle/>
        <a:p>
          <a:r>
            <a:rPr lang="en-US" sz="3600" dirty="0" err="1">
              <a:solidFill>
                <a:srgbClr val="0070C0"/>
              </a:solidFill>
            </a:rPr>
            <a:t>Năng</a:t>
          </a:r>
          <a:r>
            <a:rPr lang="en-US" sz="3600" dirty="0">
              <a:solidFill>
                <a:srgbClr val="0070C0"/>
              </a:solidFill>
            </a:rPr>
            <a:t> </a:t>
          </a:r>
          <a:r>
            <a:rPr lang="en-US" sz="3600" dirty="0" err="1">
              <a:solidFill>
                <a:srgbClr val="0070C0"/>
              </a:solidFill>
            </a:rPr>
            <a:t>lực</a:t>
          </a:r>
          <a:endParaRPr lang="en-US" sz="3600" dirty="0">
            <a:solidFill>
              <a:srgbClr val="0070C0"/>
            </a:solidFill>
          </a:endParaRPr>
        </a:p>
      </dgm:t>
    </dgm:pt>
    <dgm:pt modelId="{3C4A6097-5E65-4E6B-8D6D-66650DFF1263}" type="parTrans" cxnId="{2EF5E382-D74B-4A43-943F-4BC1D678272D}">
      <dgm:prSet/>
      <dgm:spPr/>
      <dgm:t>
        <a:bodyPr/>
        <a:lstStyle/>
        <a:p>
          <a:endParaRPr lang="en-US"/>
        </a:p>
      </dgm:t>
    </dgm:pt>
    <dgm:pt modelId="{8F2808AA-44BA-4C26-A368-F8BF0EC08625}" type="sibTrans" cxnId="{2EF5E382-D74B-4A43-943F-4BC1D678272D}">
      <dgm:prSet/>
      <dgm:spPr/>
      <dgm:t>
        <a:bodyPr/>
        <a:lstStyle/>
        <a:p>
          <a:endParaRPr lang="en-US"/>
        </a:p>
      </dgm:t>
    </dgm:pt>
    <dgm:pt modelId="{065066BC-8BE9-4A41-B3F0-EEF91DF5AE2B}">
      <dgm:prSet phldrT="[Text]" custT="1"/>
      <dgm:spPr/>
      <dgm:t>
        <a:bodyPr/>
        <a:lstStyle/>
        <a:p>
          <a:pPr algn="just"/>
          <a:r>
            <a:rPr lang="fr-BE" sz="2800" dirty="0"/>
            <a:t>là </a:t>
          </a:r>
          <a:r>
            <a:rPr lang="fr-BE" sz="2800" dirty="0" err="1"/>
            <a:t>mức</a:t>
          </a:r>
          <a:r>
            <a:rPr lang="fr-BE" sz="2800" dirty="0"/>
            <a:t> </a:t>
          </a:r>
          <a:r>
            <a:rPr lang="fr-BE" sz="2800" dirty="0" err="1"/>
            <a:t>độ</a:t>
          </a:r>
          <a:r>
            <a:rPr lang="fr-BE" sz="2800" dirty="0"/>
            <a:t> </a:t>
          </a:r>
          <a:r>
            <a:rPr lang="fr-BE" sz="2800" dirty="0" err="1"/>
            <a:t>nhất</a:t>
          </a:r>
          <a:r>
            <a:rPr lang="fr-BE" sz="2800" dirty="0"/>
            <a:t> </a:t>
          </a:r>
          <a:r>
            <a:rPr lang="fr-BE" sz="2800" dirty="0" err="1"/>
            <a:t>định</a:t>
          </a:r>
          <a:r>
            <a:rPr lang="fr-BE" sz="2800" dirty="0"/>
            <a:t> </a:t>
          </a:r>
          <a:r>
            <a:rPr lang="fr-BE" sz="2800" dirty="0" err="1"/>
            <a:t>của</a:t>
          </a:r>
          <a:r>
            <a:rPr lang="fr-BE" sz="2800" dirty="0"/>
            <a:t> </a:t>
          </a:r>
          <a:r>
            <a:rPr lang="fr-BE" sz="2800" dirty="0" err="1"/>
            <a:t>khả</a:t>
          </a:r>
          <a:r>
            <a:rPr lang="fr-BE" sz="2800" dirty="0"/>
            <a:t> </a:t>
          </a:r>
          <a:r>
            <a:rPr lang="fr-BE" sz="2800" dirty="0" err="1"/>
            <a:t>năng</a:t>
          </a:r>
          <a:r>
            <a:rPr lang="fr-BE" sz="2800" dirty="0"/>
            <a:t> con </a:t>
          </a:r>
          <a:r>
            <a:rPr lang="fr-BE" sz="2800" dirty="0" err="1"/>
            <a:t>người</a:t>
          </a:r>
          <a:r>
            <a:rPr lang="vi-VN" sz="2800" dirty="0"/>
            <a:t> (</a:t>
          </a:r>
          <a:r>
            <a:rPr lang="fr-BE" sz="2800" dirty="0" err="1"/>
            <a:t>khả</a:t>
          </a:r>
          <a:r>
            <a:rPr lang="fr-BE" sz="2800" dirty="0"/>
            <a:t> </a:t>
          </a:r>
          <a:r>
            <a:rPr lang="fr-BE" sz="2800" dirty="0" err="1"/>
            <a:t>năng</a:t>
          </a:r>
          <a:r>
            <a:rPr lang="fr-BE" sz="2800" dirty="0"/>
            <a:t> </a:t>
          </a:r>
          <a:r>
            <a:rPr lang="fr-BE" sz="2800" dirty="0" err="1"/>
            <a:t>hoàn</a:t>
          </a:r>
          <a:r>
            <a:rPr lang="fr-BE" sz="2800" dirty="0"/>
            <a:t> </a:t>
          </a:r>
          <a:r>
            <a:rPr lang="fr-BE" sz="2800" dirty="0" err="1"/>
            <a:t>thành</a:t>
          </a:r>
          <a:r>
            <a:rPr lang="fr-BE" sz="2800" dirty="0"/>
            <a:t> </a:t>
          </a:r>
          <a:r>
            <a:rPr lang="fr-BE" sz="2800" dirty="0" err="1"/>
            <a:t>có</a:t>
          </a:r>
          <a:r>
            <a:rPr lang="fr-BE" sz="2800" dirty="0"/>
            <a:t> </a:t>
          </a:r>
          <a:r>
            <a:rPr lang="fr-BE" sz="2800" dirty="0" err="1"/>
            <a:t>kết</a:t>
          </a:r>
          <a:r>
            <a:rPr lang="fr-BE" sz="2800" dirty="0"/>
            <a:t> </a:t>
          </a:r>
          <a:r>
            <a:rPr lang="fr-BE" sz="2800" dirty="0" err="1"/>
            <a:t>quả</a:t>
          </a:r>
          <a:r>
            <a:rPr lang="fr-BE" sz="2800" dirty="0"/>
            <a:t> </a:t>
          </a:r>
          <a:r>
            <a:rPr lang="fr-BE" sz="2800" dirty="0" err="1"/>
            <a:t>công</a:t>
          </a:r>
          <a:r>
            <a:rPr lang="fr-BE" sz="2800" dirty="0"/>
            <a:t> </a:t>
          </a:r>
          <a:r>
            <a:rPr lang="fr-BE" sz="2800" dirty="0" err="1"/>
            <a:t>việc</a:t>
          </a:r>
          <a:r>
            <a:rPr lang="vi-VN" sz="2800" dirty="0"/>
            <a:t>)</a:t>
          </a:r>
          <a:endParaRPr lang="en-US" sz="2800" dirty="0"/>
        </a:p>
      </dgm:t>
    </dgm:pt>
    <dgm:pt modelId="{99555852-5F81-4016-84B2-8F13778BFED5}" type="parTrans" cxnId="{82548089-A573-440E-923A-D9DAB5B7232F}">
      <dgm:prSet/>
      <dgm:spPr/>
      <dgm:t>
        <a:bodyPr/>
        <a:lstStyle/>
        <a:p>
          <a:endParaRPr lang="en-US"/>
        </a:p>
      </dgm:t>
    </dgm:pt>
    <dgm:pt modelId="{CBF5CFA6-3C1A-464B-9AE4-EB15CA70FEFF}" type="sibTrans" cxnId="{82548089-A573-440E-923A-D9DAB5B7232F}">
      <dgm:prSet/>
      <dgm:spPr/>
      <dgm:t>
        <a:bodyPr/>
        <a:lstStyle/>
        <a:p>
          <a:endParaRPr lang="en-US"/>
        </a:p>
      </dgm:t>
    </dgm:pt>
    <dgm:pt modelId="{E8952E02-50BC-4516-A5A0-90657ADF1A00}">
      <dgm:prSet phldrT="[Text]" custT="1"/>
      <dgm:spPr/>
      <dgm:t>
        <a:bodyPr/>
        <a:lstStyle/>
        <a:p>
          <a:r>
            <a:rPr lang="en-US" sz="3600" dirty="0" err="1">
              <a:solidFill>
                <a:srgbClr val="0070C0"/>
              </a:solidFill>
            </a:rPr>
            <a:t>Tài</a:t>
          </a:r>
          <a:r>
            <a:rPr lang="en-US" sz="3600" dirty="0">
              <a:solidFill>
                <a:srgbClr val="0070C0"/>
              </a:solidFill>
            </a:rPr>
            <a:t> </a:t>
          </a:r>
          <a:r>
            <a:rPr lang="en-US" sz="3600" dirty="0" err="1">
              <a:solidFill>
                <a:srgbClr val="0070C0"/>
              </a:solidFill>
            </a:rPr>
            <a:t>năng</a:t>
          </a:r>
          <a:endParaRPr lang="en-US" sz="3600" dirty="0">
            <a:solidFill>
              <a:srgbClr val="0070C0"/>
            </a:solidFill>
          </a:endParaRPr>
        </a:p>
      </dgm:t>
    </dgm:pt>
    <dgm:pt modelId="{DE1C2110-B876-4CD1-88CB-CA79D7B1E655}" type="parTrans" cxnId="{6152F1CB-C7BF-4197-ACD8-4446DD561E2D}">
      <dgm:prSet/>
      <dgm:spPr/>
      <dgm:t>
        <a:bodyPr/>
        <a:lstStyle/>
        <a:p>
          <a:endParaRPr lang="en-US"/>
        </a:p>
      </dgm:t>
    </dgm:pt>
    <dgm:pt modelId="{80F2F305-27E7-4FE9-A8B8-13D712541EBC}" type="sibTrans" cxnId="{6152F1CB-C7BF-4197-ACD8-4446DD561E2D}">
      <dgm:prSet/>
      <dgm:spPr/>
      <dgm:t>
        <a:bodyPr/>
        <a:lstStyle/>
        <a:p>
          <a:endParaRPr lang="en-US"/>
        </a:p>
      </dgm:t>
    </dgm:pt>
    <dgm:pt modelId="{036972ED-9163-4DCB-8A0F-8111661D16F8}">
      <dgm:prSet phldrT="[Text]" custT="1"/>
      <dgm:spPr/>
      <dgm:t>
        <a:bodyPr/>
        <a:lstStyle/>
        <a:p>
          <a:pPr algn="just"/>
          <a:r>
            <a:rPr lang="fr-BE" sz="2800" dirty="0"/>
            <a:t>là </a:t>
          </a:r>
          <a:r>
            <a:rPr lang="fr-BE" sz="2800" dirty="0" err="1"/>
            <a:t>mức</a:t>
          </a:r>
          <a:r>
            <a:rPr lang="fr-BE" sz="2800" dirty="0"/>
            <a:t> </a:t>
          </a:r>
          <a:r>
            <a:rPr lang="fr-BE" sz="2800" dirty="0" err="1"/>
            <a:t>độ</a:t>
          </a:r>
          <a:r>
            <a:rPr lang="fr-BE" sz="2800" dirty="0"/>
            <a:t> </a:t>
          </a:r>
          <a:r>
            <a:rPr lang="fr-BE" sz="2800" dirty="0" err="1"/>
            <a:t>năng</a:t>
          </a:r>
          <a:r>
            <a:rPr lang="fr-BE" sz="2800" dirty="0"/>
            <a:t> </a:t>
          </a:r>
          <a:r>
            <a:rPr lang="fr-BE" sz="2800" dirty="0" err="1"/>
            <a:t>lực</a:t>
          </a:r>
          <a:r>
            <a:rPr lang="fr-BE" sz="2800" dirty="0"/>
            <a:t> </a:t>
          </a:r>
          <a:r>
            <a:rPr lang="fr-BE" sz="2800" dirty="0" err="1"/>
            <a:t>cao</a:t>
          </a:r>
          <a:r>
            <a:rPr lang="fr-BE" sz="2800" dirty="0"/>
            <a:t> </a:t>
          </a:r>
          <a:r>
            <a:rPr lang="fr-BE" sz="2800" dirty="0" err="1"/>
            <a:t>hơn</a:t>
          </a:r>
          <a:r>
            <a:rPr lang="vi-VN" sz="2800" dirty="0"/>
            <a:t> (</a:t>
          </a:r>
          <a:r>
            <a:rPr lang="fr-BE" sz="2800" dirty="0" err="1"/>
            <a:t>hoàn</a:t>
          </a:r>
          <a:r>
            <a:rPr lang="fr-BE" sz="2800" dirty="0"/>
            <a:t> </a:t>
          </a:r>
          <a:r>
            <a:rPr lang="fr-BE" sz="2800" dirty="0" err="1"/>
            <a:t>thành</a:t>
          </a:r>
          <a:r>
            <a:rPr lang="fr-BE" sz="2800" dirty="0"/>
            <a:t> </a:t>
          </a:r>
          <a:r>
            <a:rPr lang="fr-BE" sz="2800" dirty="0" err="1"/>
            <a:t>một</a:t>
          </a:r>
          <a:r>
            <a:rPr lang="fr-BE" sz="2800" dirty="0"/>
            <a:t> </a:t>
          </a:r>
          <a:r>
            <a:rPr lang="fr-BE" sz="2800" dirty="0" err="1"/>
            <a:t>cách</a:t>
          </a:r>
          <a:r>
            <a:rPr lang="fr-BE" sz="2800" dirty="0"/>
            <a:t> </a:t>
          </a:r>
          <a:r>
            <a:rPr lang="fr-BE" sz="2800" dirty="0" err="1"/>
            <a:t>sáng</a:t>
          </a:r>
          <a:r>
            <a:rPr lang="fr-BE" sz="2800" dirty="0"/>
            <a:t> </a:t>
          </a:r>
          <a:r>
            <a:rPr lang="fr-BE" sz="2800" dirty="0" err="1"/>
            <a:t>tạo</a:t>
          </a:r>
          <a:r>
            <a:rPr lang="fr-BE" sz="2800" dirty="0"/>
            <a:t> </a:t>
          </a:r>
          <a:r>
            <a:rPr lang="fr-BE" sz="2800" dirty="0" err="1"/>
            <a:t>một</a:t>
          </a:r>
          <a:r>
            <a:rPr lang="fr-BE" sz="2800" dirty="0"/>
            <a:t> </a:t>
          </a:r>
          <a:r>
            <a:rPr lang="fr-BE" sz="2800" dirty="0" err="1"/>
            <a:t>hoạt</a:t>
          </a:r>
          <a:r>
            <a:rPr lang="fr-BE" sz="2800" dirty="0"/>
            <a:t> </a:t>
          </a:r>
          <a:r>
            <a:rPr lang="fr-BE" sz="2800" dirty="0" err="1"/>
            <a:t>động</a:t>
          </a:r>
          <a:r>
            <a:rPr lang="vi-VN" sz="2800" dirty="0"/>
            <a:t>)</a:t>
          </a:r>
          <a:endParaRPr lang="en-US" sz="2800" dirty="0"/>
        </a:p>
      </dgm:t>
    </dgm:pt>
    <dgm:pt modelId="{95135C5C-0B43-4AE7-9B41-0D969A335C9C}" type="parTrans" cxnId="{F2E9EA7E-1F10-43CE-9424-7B9D97ACD26C}">
      <dgm:prSet/>
      <dgm:spPr/>
      <dgm:t>
        <a:bodyPr/>
        <a:lstStyle/>
        <a:p>
          <a:endParaRPr lang="en-US"/>
        </a:p>
      </dgm:t>
    </dgm:pt>
    <dgm:pt modelId="{406D4C01-2116-49FF-946D-A869E0C3C4C7}" type="sibTrans" cxnId="{F2E9EA7E-1F10-43CE-9424-7B9D97ACD26C}">
      <dgm:prSet/>
      <dgm:spPr/>
      <dgm:t>
        <a:bodyPr/>
        <a:lstStyle/>
        <a:p>
          <a:endParaRPr lang="en-US"/>
        </a:p>
      </dgm:t>
    </dgm:pt>
    <dgm:pt modelId="{5812BC50-2FFC-4DD4-AAA0-E42090467451}">
      <dgm:prSet phldrT="[Text]" custT="1"/>
      <dgm:spPr/>
      <dgm:t>
        <a:bodyPr/>
        <a:lstStyle/>
        <a:p>
          <a:r>
            <a:rPr lang="en-US" sz="3600" dirty="0" err="1">
              <a:solidFill>
                <a:srgbClr val="0070C0"/>
              </a:solidFill>
            </a:rPr>
            <a:t>Thiên</a:t>
          </a:r>
          <a:r>
            <a:rPr lang="en-US" sz="3600" dirty="0">
              <a:solidFill>
                <a:srgbClr val="0070C0"/>
              </a:solidFill>
            </a:rPr>
            <a:t> </a:t>
          </a:r>
          <a:r>
            <a:rPr lang="en-US" sz="3600" dirty="0" err="1">
              <a:solidFill>
                <a:srgbClr val="0070C0"/>
              </a:solidFill>
            </a:rPr>
            <a:t>tài</a:t>
          </a:r>
          <a:endParaRPr lang="en-US" sz="3600" dirty="0">
            <a:solidFill>
              <a:srgbClr val="0070C0"/>
            </a:solidFill>
          </a:endParaRPr>
        </a:p>
      </dgm:t>
    </dgm:pt>
    <dgm:pt modelId="{3639238D-F50E-4440-B0DE-1B9734459E0C}" type="parTrans" cxnId="{7D9B8D33-EB66-497D-8A30-6CFABFEDDEB9}">
      <dgm:prSet/>
      <dgm:spPr/>
      <dgm:t>
        <a:bodyPr/>
        <a:lstStyle/>
        <a:p>
          <a:endParaRPr lang="en-US"/>
        </a:p>
      </dgm:t>
    </dgm:pt>
    <dgm:pt modelId="{8B370673-49B1-4742-8AF9-62B77B3EF103}" type="sibTrans" cxnId="{7D9B8D33-EB66-497D-8A30-6CFABFEDDEB9}">
      <dgm:prSet/>
      <dgm:spPr/>
      <dgm:t>
        <a:bodyPr/>
        <a:lstStyle/>
        <a:p>
          <a:endParaRPr lang="en-US"/>
        </a:p>
      </dgm:t>
    </dgm:pt>
    <dgm:pt modelId="{C6EEB0CF-68A9-4B4C-8E26-B76B217441EC}">
      <dgm:prSet phldrT="[Text]" custT="1"/>
      <dgm:spPr/>
      <dgm:t>
        <a:bodyPr/>
        <a:lstStyle/>
        <a:p>
          <a:pPr algn="just"/>
          <a:r>
            <a:rPr lang="fr-BE" sz="2800" dirty="0"/>
            <a:t>là </a:t>
          </a:r>
          <a:r>
            <a:rPr lang="fr-BE" sz="2800" dirty="0" err="1"/>
            <a:t>mức</a:t>
          </a:r>
          <a:r>
            <a:rPr lang="fr-BE" sz="2800" dirty="0"/>
            <a:t> </a:t>
          </a:r>
          <a:r>
            <a:rPr lang="fr-BE" sz="2800" dirty="0" err="1"/>
            <a:t>độ</a:t>
          </a:r>
          <a:r>
            <a:rPr lang="fr-BE" sz="2800" dirty="0"/>
            <a:t> </a:t>
          </a:r>
          <a:r>
            <a:rPr lang="fr-BE" sz="2800" dirty="0" err="1"/>
            <a:t>cao</a:t>
          </a:r>
          <a:r>
            <a:rPr lang="fr-BE" sz="2800" dirty="0"/>
            <a:t> </a:t>
          </a:r>
          <a:r>
            <a:rPr lang="fr-BE" sz="2800" dirty="0" err="1"/>
            <a:t>nhất</a:t>
          </a:r>
          <a:r>
            <a:rPr lang="vi-VN" sz="2800" dirty="0"/>
            <a:t>, hoàn chỉnh nhất</a:t>
          </a:r>
          <a:r>
            <a:rPr lang="fr-BE" sz="2800" dirty="0"/>
            <a:t> </a:t>
          </a:r>
          <a:r>
            <a:rPr lang="fr-BE" sz="2800" dirty="0" err="1"/>
            <a:t>của</a:t>
          </a:r>
          <a:r>
            <a:rPr lang="fr-BE" sz="2800" dirty="0"/>
            <a:t> </a:t>
          </a:r>
          <a:r>
            <a:rPr lang="fr-BE" sz="2800" dirty="0" err="1"/>
            <a:t>năng</a:t>
          </a:r>
          <a:r>
            <a:rPr lang="fr-BE" sz="2800" dirty="0"/>
            <a:t> </a:t>
          </a:r>
          <a:r>
            <a:rPr lang="fr-BE" sz="2800" dirty="0" err="1"/>
            <a:t>lực</a:t>
          </a:r>
          <a:r>
            <a:rPr lang="vi-VN" sz="2800" dirty="0"/>
            <a:t> </a:t>
          </a:r>
          <a:r>
            <a:rPr lang="vi-VN" sz="2800" dirty="0">
              <a:sym typeface="Wingdings" panose="05000000000000000000" pitchFamily="2" charset="2"/>
            </a:rPr>
            <a:t></a:t>
          </a:r>
          <a:r>
            <a:rPr lang="fr-BE" sz="2800" dirty="0"/>
            <a:t> </a:t>
          </a:r>
          <a:r>
            <a:rPr lang="fr-BE" sz="2800" dirty="0" err="1"/>
            <a:t>đạt</a:t>
          </a:r>
          <a:r>
            <a:rPr lang="fr-BE" sz="2800" dirty="0"/>
            <a:t> </a:t>
          </a:r>
          <a:r>
            <a:rPr lang="fr-BE" sz="2800" dirty="0" err="1"/>
            <a:t>được</a:t>
          </a:r>
          <a:r>
            <a:rPr lang="fr-BE" sz="2800" dirty="0"/>
            <a:t> </a:t>
          </a:r>
          <a:r>
            <a:rPr lang="fr-BE" sz="2800" dirty="0" err="1"/>
            <a:t>những</a:t>
          </a:r>
          <a:r>
            <a:rPr lang="fr-BE" sz="2800" dirty="0"/>
            <a:t> </a:t>
          </a:r>
          <a:r>
            <a:rPr lang="fr-BE" sz="2800" dirty="0" err="1"/>
            <a:t>thành</a:t>
          </a:r>
          <a:r>
            <a:rPr lang="fr-BE" sz="2800" dirty="0"/>
            <a:t> </a:t>
          </a:r>
          <a:r>
            <a:rPr lang="fr-BE" sz="2800" dirty="0" err="1"/>
            <a:t>tựu</a:t>
          </a:r>
          <a:r>
            <a:rPr lang="fr-BE" sz="2800" dirty="0"/>
            <a:t> </a:t>
          </a:r>
          <a:r>
            <a:rPr lang="vi-VN" sz="2800" dirty="0">
              <a:sym typeface="Wingdings" panose="05000000000000000000" pitchFamily="2" charset="2"/>
            </a:rPr>
            <a:t></a:t>
          </a:r>
          <a:r>
            <a:rPr lang="fr-BE" sz="2800" dirty="0"/>
            <a:t> </a:t>
          </a:r>
          <a:r>
            <a:rPr lang="fr-BE" sz="2800" dirty="0" err="1"/>
            <a:t>có</a:t>
          </a:r>
          <a:r>
            <a:rPr lang="fr-BE" sz="2800" dirty="0"/>
            <a:t> ý </a:t>
          </a:r>
          <a:r>
            <a:rPr lang="fr-BE" sz="2800" dirty="0" err="1"/>
            <a:t>nghĩa</a:t>
          </a:r>
          <a:r>
            <a:rPr lang="fr-BE" sz="2800" dirty="0"/>
            <a:t> </a:t>
          </a:r>
          <a:r>
            <a:rPr lang="fr-BE" sz="2800" dirty="0" err="1"/>
            <a:t>lớn</a:t>
          </a:r>
          <a:r>
            <a:rPr lang="fr-BE" sz="2800" dirty="0"/>
            <a:t> lao </a:t>
          </a:r>
          <a:r>
            <a:rPr lang="fr-BE" sz="2800" dirty="0" err="1"/>
            <a:t>đối</a:t>
          </a:r>
          <a:r>
            <a:rPr lang="fr-BE" sz="2800" dirty="0"/>
            <a:t> </a:t>
          </a:r>
          <a:r>
            <a:rPr lang="fr-BE" sz="2800" dirty="0" err="1"/>
            <a:t>với</a:t>
          </a:r>
          <a:r>
            <a:rPr lang="fr-BE" sz="2800" dirty="0"/>
            <a:t> </a:t>
          </a:r>
          <a:r>
            <a:rPr lang="fr-BE" sz="2800" dirty="0" err="1"/>
            <a:t>xã</a:t>
          </a:r>
          <a:r>
            <a:rPr lang="fr-BE" sz="2800" dirty="0"/>
            <a:t> </a:t>
          </a:r>
          <a:r>
            <a:rPr lang="fr-BE" sz="2800" dirty="0" err="1"/>
            <a:t>hội</a:t>
          </a:r>
          <a:endParaRPr lang="en-US" sz="2800" dirty="0"/>
        </a:p>
      </dgm:t>
    </dgm:pt>
    <dgm:pt modelId="{DFF2DEF8-DC61-4903-AB6D-93F9785089E2}" type="parTrans" cxnId="{36222D0D-58BE-4C50-8429-03824C4A29AF}">
      <dgm:prSet/>
      <dgm:spPr/>
      <dgm:t>
        <a:bodyPr/>
        <a:lstStyle/>
        <a:p>
          <a:endParaRPr lang="en-US"/>
        </a:p>
      </dgm:t>
    </dgm:pt>
    <dgm:pt modelId="{DECB8222-BD6C-46D3-AEC0-DE977A288170}" type="sibTrans" cxnId="{36222D0D-58BE-4C50-8429-03824C4A29AF}">
      <dgm:prSet/>
      <dgm:spPr/>
      <dgm:t>
        <a:bodyPr/>
        <a:lstStyle/>
        <a:p>
          <a:endParaRPr lang="en-US"/>
        </a:p>
      </dgm:t>
    </dgm:pt>
    <dgm:pt modelId="{7AEEAD6A-52A3-4526-8F59-5F26087E09E5}" type="pres">
      <dgm:prSet presAssocID="{C817BD09-E739-4DAB-B23B-65B6A3B51EF0}" presName="Name0" presStyleCnt="0">
        <dgm:presLayoutVars>
          <dgm:dir/>
          <dgm:animLvl val="lvl"/>
          <dgm:resizeHandles val="exact"/>
        </dgm:presLayoutVars>
      </dgm:prSet>
      <dgm:spPr/>
    </dgm:pt>
    <dgm:pt modelId="{A6F961EA-8553-45A3-9B82-128F2008D740}" type="pres">
      <dgm:prSet presAssocID="{066EB75D-09FE-441D-8878-A31EB2AD500B}" presName="linNode" presStyleCnt="0"/>
      <dgm:spPr/>
    </dgm:pt>
    <dgm:pt modelId="{8AF59D09-A107-40D0-978B-E21508E10856}" type="pres">
      <dgm:prSet presAssocID="{066EB75D-09FE-441D-8878-A31EB2AD500B}" presName="parentText" presStyleLbl="node1" presStyleIdx="0" presStyleCnt="3" custScaleX="103034">
        <dgm:presLayoutVars>
          <dgm:chMax val="1"/>
          <dgm:bulletEnabled val="1"/>
        </dgm:presLayoutVars>
      </dgm:prSet>
      <dgm:spPr/>
    </dgm:pt>
    <dgm:pt modelId="{A27353E8-FA56-4B0D-92BE-794C10385803}" type="pres">
      <dgm:prSet presAssocID="{066EB75D-09FE-441D-8878-A31EB2AD500B}" presName="descendantText" presStyleLbl="alignAccFollowNode1" presStyleIdx="0" presStyleCnt="3" custScaleX="260734">
        <dgm:presLayoutVars>
          <dgm:bulletEnabled val="1"/>
        </dgm:presLayoutVars>
      </dgm:prSet>
      <dgm:spPr/>
    </dgm:pt>
    <dgm:pt modelId="{A0BF8A4A-CAAF-4546-9822-AA2A3C1A5B52}" type="pres">
      <dgm:prSet presAssocID="{8F2808AA-44BA-4C26-A368-F8BF0EC08625}" presName="sp" presStyleCnt="0"/>
      <dgm:spPr/>
    </dgm:pt>
    <dgm:pt modelId="{BEB4E279-70DF-4FCF-AB42-C2FE43D82B1D}" type="pres">
      <dgm:prSet presAssocID="{E8952E02-50BC-4516-A5A0-90657ADF1A00}" presName="linNode" presStyleCnt="0"/>
      <dgm:spPr/>
    </dgm:pt>
    <dgm:pt modelId="{EB5B7BB2-FEBC-449C-8E51-B015A3211711}" type="pres">
      <dgm:prSet presAssocID="{E8952E02-50BC-4516-A5A0-90657ADF1A00}" presName="parentText" presStyleLbl="node1" presStyleIdx="1" presStyleCnt="3" custScaleX="50249">
        <dgm:presLayoutVars>
          <dgm:chMax val="1"/>
          <dgm:bulletEnabled val="1"/>
        </dgm:presLayoutVars>
      </dgm:prSet>
      <dgm:spPr/>
    </dgm:pt>
    <dgm:pt modelId="{126A81D2-4E72-4D34-A465-7E6D3721211D}" type="pres">
      <dgm:prSet presAssocID="{E8952E02-50BC-4516-A5A0-90657ADF1A00}" presName="descendantText" presStyleLbl="alignAccFollowNode1" presStyleIdx="1" presStyleCnt="3" custScaleX="125533">
        <dgm:presLayoutVars>
          <dgm:bulletEnabled val="1"/>
        </dgm:presLayoutVars>
      </dgm:prSet>
      <dgm:spPr/>
    </dgm:pt>
    <dgm:pt modelId="{30FDBCCC-D10E-4F2C-9B2E-8B094C26E65E}" type="pres">
      <dgm:prSet presAssocID="{80F2F305-27E7-4FE9-A8B8-13D712541EBC}" presName="sp" presStyleCnt="0"/>
      <dgm:spPr/>
    </dgm:pt>
    <dgm:pt modelId="{397EFFA9-BFE5-4D9C-BC9B-4785CC3F49B9}" type="pres">
      <dgm:prSet presAssocID="{5812BC50-2FFC-4DD4-AAA0-E42090467451}" presName="linNode" presStyleCnt="0"/>
      <dgm:spPr/>
    </dgm:pt>
    <dgm:pt modelId="{D04DB184-62CA-4747-8EDD-8CAD8D5B37AD}" type="pres">
      <dgm:prSet presAssocID="{5812BC50-2FFC-4DD4-AAA0-E42090467451}" presName="parentText" presStyleLbl="node1" presStyleIdx="2" presStyleCnt="3" custScaleX="55443">
        <dgm:presLayoutVars>
          <dgm:chMax val="1"/>
          <dgm:bulletEnabled val="1"/>
        </dgm:presLayoutVars>
      </dgm:prSet>
      <dgm:spPr/>
    </dgm:pt>
    <dgm:pt modelId="{E061586C-E826-4C68-8574-D94B1CC473F9}" type="pres">
      <dgm:prSet presAssocID="{5812BC50-2FFC-4DD4-AAA0-E42090467451}" presName="descendantText" presStyleLbl="alignAccFollowNode1" presStyleIdx="2" presStyleCnt="3" custScaleX="131405" custScaleY="139808">
        <dgm:presLayoutVars>
          <dgm:bulletEnabled val="1"/>
        </dgm:presLayoutVars>
      </dgm:prSet>
      <dgm:spPr/>
    </dgm:pt>
  </dgm:ptLst>
  <dgm:cxnLst>
    <dgm:cxn modelId="{0377C90C-B726-4E65-8C89-21194147E626}" type="presOf" srcId="{E8952E02-50BC-4516-A5A0-90657ADF1A00}" destId="{EB5B7BB2-FEBC-449C-8E51-B015A3211711}" srcOrd="0" destOrd="0" presId="urn:microsoft.com/office/officeart/2005/8/layout/vList5"/>
    <dgm:cxn modelId="{36222D0D-58BE-4C50-8429-03824C4A29AF}" srcId="{5812BC50-2FFC-4DD4-AAA0-E42090467451}" destId="{C6EEB0CF-68A9-4B4C-8E26-B76B217441EC}" srcOrd="0" destOrd="0" parTransId="{DFF2DEF8-DC61-4903-AB6D-93F9785089E2}" sibTransId="{DECB8222-BD6C-46D3-AEC0-DE977A288170}"/>
    <dgm:cxn modelId="{7D9B8D33-EB66-497D-8A30-6CFABFEDDEB9}" srcId="{C817BD09-E739-4DAB-B23B-65B6A3B51EF0}" destId="{5812BC50-2FFC-4DD4-AAA0-E42090467451}" srcOrd="2" destOrd="0" parTransId="{3639238D-F50E-4440-B0DE-1B9734459E0C}" sibTransId="{8B370673-49B1-4742-8AF9-62B77B3EF103}"/>
    <dgm:cxn modelId="{0CEDCD57-7555-449D-BAD9-C01842FBC792}" type="presOf" srcId="{036972ED-9163-4DCB-8A0F-8111661D16F8}" destId="{126A81D2-4E72-4D34-A465-7E6D3721211D}" srcOrd="0" destOrd="0" presId="urn:microsoft.com/office/officeart/2005/8/layout/vList5"/>
    <dgm:cxn modelId="{F2E9EA7E-1F10-43CE-9424-7B9D97ACD26C}" srcId="{E8952E02-50BC-4516-A5A0-90657ADF1A00}" destId="{036972ED-9163-4DCB-8A0F-8111661D16F8}" srcOrd="0" destOrd="0" parTransId="{95135C5C-0B43-4AE7-9B41-0D969A335C9C}" sibTransId="{406D4C01-2116-49FF-946D-A869E0C3C4C7}"/>
    <dgm:cxn modelId="{2EF5E382-D74B-4A43-943F-4BC1D678272D}" srcId="{C817BD09-E739-4DAB-B23B-65B6A3B51EF0}" destId="{066EB75D-09FE-441D-8878-A31EB2AD500B}" srcOrd="0" destOrd="0" parTransId="{3C4A6097-5E65-4E6B-8D6D-66650DFF1263}" sibTransId="{8F2808AA-44BA-4C26-A368-F8BF0EC08625}"/>
    <dgm:cxn modelId="{82548089-A573-440E-923A-D9DAB5B7232F}" srcId="{066EB75D-09FE-441D-8878-A31EB2AD500B}" destId="{065066BC-8BE9-4A41-B3F0-EEF91DF5AE2B}" srcOrd="0" destOrd="0" parTransId="{99555852-5F81-4016-84B2-8F13778BFED5}" sibTransId="{CBF5CFA6-3C1A-464B-9AE4-EB15CA70FEFF}"/>
    <dgm:cxn modelId="{6651D38D-B9A7-4041-B953-9CA5B2DD6647}" type="presOf" srcId="{C817BD09-E739-4DAB-B23B-65B6A3B51EF0}" destId="{7AEEAD6A-52A3-4526-8F59-5F26087E09E5}" srcOrd="0" destOrd="0" presId="urn:microsoft.com/office/officeart/2005/8/layout/vList5"/>
    <dgm:cxn modelId="{296F9DA4-8A88-4ECD-8214-022C8957AF36}" type="presOf" srcId="{066EB75D-09FE-441D-8878-A31EB2AD500B}" destId="{8AF59D09-A107-40D0-978B-E21508E10856}" srcOrd="0" destOrd="0" presId="urn:microsoft.com/office/officeart/2005/8/layout/vList5"/>
    <dgm:cxn modelId="{506094B5-A787-4AF9-8C92-3FF471ADE2B2}" type="presOf" srcId="{C6EEB0CF-68A9-4B4C-8E26-B76B217441EC}" destId="{E061586C-E826-4C68-8574-D94B1CC473F9}" srcOrd="0" destOrd="0" presId="urn:microsoft.com/office/officeart/2005/8/layout/vList5"/>
    <dgm:cxn modelId="{6152F1CB-C7BF-4197-ACD8-4446DD561E2D}" srcId="{C817BD09-E739-4DAB-B23B-65B6A3B51EF0}" destId="{E8952E02-50BC-4516-A5A0-90657ADF1A00}" srcOrd="1" destOrd="0" parTransId="{DE1C2110-B876-4CD1-88CB-CA79D7B1E655}" sibTransId="{80F2F305-27E7-4FE9-A8B8-13D712541EBC}"/>
    <dgm:cxn modelId="{441A9FD2-7CDE-46D2-BF16-CB24E4B2DAEE}" type="presOf" srcId="{5812BC50-2FFC-4DD4-AAA0-E42090467451}" destId="{D04DB184-62CA-4747-8EDD-8CAD8D5B37AD}" srcOrd="0" destOrd="0" presId="urn:microsoft.com/office/officeart/2005/8/layout/vList5"/>
    <dgm:cxn modelId="{B56986F5-E62C-486E-A49B-14AE20394463}" type="presOf" srcId="{065066BC-8BE9-4A41-B3F0-EEF91DF5AE2B}" destId="{A27353E8-FA56-4B0D-92BE-794C10385803}" srcOrd="0" destOrd="0" presId="urn:microsoft.com/office/officeart/2005/8/layout/vList5"/>
    <dgm:cxn modelId="{A4CDFB7B-CAE3-42C8-9699-B07BA9AD0FB6}" type="presParOf" srcId="{7AEEAD6A-52A3-4526-8F59-5F26087E09E5}" destId="{A6F961EA-8553-45A3-9B82-128F2008D740}" srcOrd="0" destOrd="0" presId="urn:microsoft.com/office/officeart/2005/8/layout/vList5"/>
    <dgm:cxn modelId="{B7797F28-D1F8-499A-9326-DC02EA26BD7A}" type="presParOf" srcId="{A6F961EA-8553-45A3-9B82-128F2008D740}" destId="{8AF59D09-A107-40D0-978B-E21508E10856}" srcOrd="0" destOrd="0" presId="urn:microsoft.com/office/officeart/2005/8/layout/vList5"/>
    <dgm:cxn modelId="{4EC66875-2925-49F5-9B29-853089AE5983}" type="presParOf" srcId="{A6F961EA-8553-45A3-9B82-128F2008D740}" destId="{A27353E8-FA56-4B0D-92BE-794C10385803}" srcOrd="1" destOrd="0" presId="urn:microsoft.com/office/officeart/2005/8/layout/vList5"/>
    <dgm:cxn modelId="{DDEE4D1E-4368-4711-A37B-84A00F28CCE7}" type="presParOf" srcId="{7AEEAD6A-52A3-4526-8F59-5F26087E09E5}" destId="{A0BF8A4A-CAAF-4546-9822-AA2A3C1A5B52}" srcOrd="1" destOrd="0" presId="urn:microsoft.com/office/officeart/2005/8/layout/vList5"/>
    <dgm:cxn modelId="{1522BD93-67E2-4C23-907D-7B036AB50220}" type="presParOf" srcId="{7AEEAD6A-52A3-4526-8F59-5F26087E09E5}" destId="{BEB4E279-70DF-4FCF-AB42-C2FE43D82B1D}" srcOrd="2" destOrd="0" presId="urn:microsoft.com/office/officeart/2005/8/layout/vList5"/>
    <dgm:cxn modelId="{B91B17D5-6C37-4A55-94B4-546265E8D5D4}" type="presParOf" srcId="{BEB4E279-70DF-4FCF-AB42-C2FE43D82B1D}" destId="{EB5B7BB2-FEBC-449C-8E51-B015A3211711}" srcOrd="0" destOrd="0" presId="urn:microsoft.com/office/officeart/2005/8/layout/vList5"/>
    <dgm:cxn modelId="{FBAA9B23-03C6-434D-919A-82FA2B2CA5CE}" type="presParOf" srcId="{BEB4E279-70DF-4FCF-AB42-C2FE43D82B1D}" destId="{126A81D2-4E72-4D34-A465-7E6D3721211D}" srcOrd="1" destOrd="0" presId="urn:microsoft.com/office/officeart/2005/8/layout/vList5"/>
    <dgm:cxn modelId="{AB99A262-4A98-4D8C-AF01-960D9F1DC21B}" type="presParOf" srcId="{7AEEAD6A-52A3-4526-8F59-5F26087E09E5}" destId="{30FDBCCC-D10E-4F2C-9B2E-8B094C26E65E}" srcOrd="3" destOrd="0" presId="urn:microsoft.com/office/officeart/2005/8/layout/vList5"/>
    <dgm:cxn modelId="{6ADA8A0D-9F69-4CBA-AE39-C3922374935B}" type="presParOf" srcId="{7AEEAD6A-52A3-4526-8F59-5F26087E09E5}" destId="{397EFFA9-BFE5-4D9C-BC9B-4785CC3F49B9}" srcOrd="4" destOrd="0" presId="urn:microsoft.com/office/officeart/2005/8/layout/vList5"/>
    <dgm:cxn modelId="{C6919556-3B5F-48EA-819E-FECBCE3E4A86}" type="presParOf" srcId="{397EFFA9-BFE5-4D9C-BC9B-4785CC3F49B9}" destId="{D04DB184-62CA-4747-8EDD-8CAD8D5B37AD}" srcOrd="0" destOrd="0" presId="urn:microsoft.com/office/officeart/2005/8/layout/vList5"/>
    <dgm:cxn modelId="{11F192B0-B1AC-427B-9403-77A64E8485D9}" type="presParOf" srcId="{397EFFA9-BFE5-4D9C-BC9B-4785CC3F49B9}" destId="{E061586C-E826-4C68-8574-D94B1CC473F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AE4FF-A7E6-476A-AB36-B877C4282D47}">
      <dsp:nvSpPr>
        <dsp:cNvPr id="0" name=""/>
        <dsp:cNvSpPr/>
      </dsp:nvSpPr>
      <dsp:spPr>
        <a:xfrm rot="5400000">
          <a:off x="-289591" y="323437"/>
          <a:ext cx="1930608" cy="1351425"/>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solidFill>
                <a:schemeClr val="tx1"/>
              </a:solidFill>
            </a:rPr>
            <a:t>Quá</a:t>
          </a:r>
          <a:r>
            <a:rPr lang="en-US" sz="2400" b="1" kern="1200" dirty="0">
              <a:solidFill>
                <a:schemeClr val="tx1"/>
              </a:solidFill>
            </a:rPr>
            <a:t> </a:t>
          </a:r>
          <a:r>
            <a:rPr lang="en-US" sz="2400" b="1" kern="1200" dirty="0" err="1">
              <a:solidFill>
                <a:schemeClr val="tx1"/>
              </a:solidFill>
            </a:rPr>
            <a:t>trình</a:t>
          </a:r>
          <a:r>
            <a:rPr lang="en-US" sz="2400" b="1" kern="1200" dirty="0">
              <a:solidFill>
                <a:schemeClr val="tx1"/>
              </a:solidFill>
            </a:rPr>
            <a:t> </a:t>
          </a:r>
          <a:r>
            <a:rPr lang="en-US" sz="2400" b="1" kern="1200" dirty="0" err="1">
              <a:solidFill>
                <a:schemeClr val="tx1"/>
              </a:solidFill>
            </a:rPr>
            <a:t>tâm</a:t>
          </a:r>
          <a:r>
            <a:rPr lang="en-US" sz="2400" b="1" kern="1200" dirty="0">
              <a:solidFill>
                <a:schemeClr val="tx1"/>
              </a:solidFill>
            </a:rPr>
            <a:t> </a:t>
          </a:r>
          <a:r>
            <a:rPr lang="en-US" sz="2400" b="1" kern="1200" dirty="0" err="1">
              <a:solidFill>
                <a:schemeClr val="tx1"/>
              </a:solidFill>
            </a:rPr>
            <a:t>lý</a:t>
          </a:r>
          <a:endParaRPr lang="en-US" sz="2400" b="1" kern="1200" dirty="0">
            <a:solidFill>
              <a:schemeClr val="tx1"/>
            </a:solidFill>
          </a:endParaRPr>
        </a:p>
      </dsp:txBody>
      <dsp:txXfrm rot="-5400000">
        <a:off x="1" y="709559"/>
        <a:ext cx="1351425" cy="579183"/>
      </dsp:txXfrm>
    </dsp:sp>
    <dsp:sp modelId="{F3812747-006E-48B1-A91B-040EC5F0E098}">
      <dsp:nvSpPr>
        <dsp:cNvPr id="0" name=""/>
        <dsp:cNvSpPr/>
      </dsp:nvSpPr>
      <dsp:spPr>
        <a:xfrm rot="5400000">
          <a:off x="5957403" y="-4600783"/>
          <a:ext cx="1312858" cy="10524814"/>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en-US" sz="2200" kern="1200" dirty="0" err="1"/>
            <a:t>Là</a:t>
          </a:r>
          <a:r>
            <a:rPr lang="en-US" sz="2200" kern="1200" dirty="0"/>
            <a:t> </a:t>
          </a:r>
          <a:r>
            <a:rPr lang="en-US" sz="2200" kern="1200" dirty="0" err="1"/>
            <a:t>những</a:t>
          </a:r>
          <a:r>
            <a:rPr lang="en-US" sz="2200" kern="1200" dirty="0"/>
            <a:t> </a:t>
          </a:r>
          <a:r>
            <a:rPr lang="en-US" sz="2200" kern="1200" dirty="0" err="1"/>
            <a:t>tượng</a:t>
          </a:r>
          <a:r>
            <a:rPr lang="en-US" sz="2200" kern="1200" dirty="0"/>
            <a:t> </a:t>
          </a:r>
          <a:r>
            <a:rPr lang="en-US" sz="2200" kern="1200" dirty="0" err="1"/>
            <a:t>tâm</a:t>
          </a:r>
          <a:r>
            <a:rPr lang="en-US" sz="2200" kern="1200" dirty="0"/>
            <a:t> </a:t>
          </a:r>
          <a:r>
            <a:rPr lang="en-US" sz="2200" kern="1200" dirty="0" err="1"/>
            <a:t>lý</a:t>
          </a:r>
          <a:r>
            <a:rPr lang="en-US" sz="2200" kern="1200" dirty="0"/>
            <a:t> </a:t>
          </a:r>
          <a:r>
            <a:rPr lang="en-US" sz="2200" kern="1200" dirty="0" err="1"/>
            <a:t>diễn</a:t>
          </a:r>
          <a:r>
            <a:rPr lang="en-US" sz="2200" kern="1200" dirty="0"/>
            <a:t> </a:t>
          </a:r>
          <a:r>
            <a:rPr lang="en-US" sz="2200" kern="1200" dirty="0" err="1"/>
            <a:t>ra</a:t>
          </a:r>
          <a:r>
            <a:rPr lang="en-US" sz="2200" kern="1200" dirty="0"/>
            <a:t> </a:t>
          </a:r>
          <a:r>
            <a:rPr lang="en-US" sz="2200" kern="1200" dirty="0" err="1"/>
            <a:t>trong</a:t>
          </a:r>
          <a:r>
            <a:rPr lang="en-US" sz="2200" kern="1200" dirty="0"/>
            <a:t> </a:t>
          </a:r>
          <a:r>
            <a:rPr lang="en-US" sz="2200" kern="1200" dirty="0" err="1"/>
            <a:t>thời</a:t>
          </a:r>
          <a:r>
            <a:rPr lang="en-US" sz="2200" kern="1200" dirty="0"/>
            <a:t> </a:t>
          </a:r>
          <a:r>
            <a:rPr lang="en-US" sz="2200" kern="1200" dirty="0" err="1"/>
            <a:t>gian</a:t>
          </a:r>
          <a:r>
            <a:rPr lang="en-US" sz="2200" kern="1200" dirty="0"/>
            <a:t> </a:t>
          </a:r>
          <a:r>
            <a:rPr lang="en-US" sz="2200" kern="1200" dirty="0" err="1">
              <a:solidFill>
                <a:srgbClr val="FF0000"/>
              </a:solidFill>
            </a:rPr>
            <a:t>tương</a:t>
          </a:r>
          <a:r>
            <a:rPr lang="en-US" sz="2200" kern="1200" dirty="0">
              <a:solidFill>
                <a:srgbClr val="FF0000"/>
              </a:solidFill>
            </a:rPr>
            <a:t> </a:t>
          </a:r>
          <a:r>
            <a:rPr lang="en-US" sz="2200" kern="1200" dirty="0" err="1">
              <a:solidFill>
                <a:srgbClr val="FF0000"/>
              </a:solidFill>
            </a:rPr>
            <a:t>đối</a:t>
          </a:r>
          <a:r>
            <a:rPr lang="en-US" sz="2200" kern="1200" dirty="0">
              <a:solidFill>
                <a:srgbClr val="FF0000"/>
              </a:solidFill>
            </a:rPr>
            <a:t> </a:t>
          </a:r>
          <a:r>
            <a:rPr lang="en-US" sz="2200" kern="1200" dirty="0" err="1">
              <a:solidFill>
                <a:srgbClr val="FF0000"/>
              </a:solidFill>
            </a:rPr>
            <a:t>ngắn</a:t>
          </a:r>
          <a:r>
            <a:rPr lang="en-US" sz="2200" kern="1200" dirty="0"/>
            <a:t>, </a:t>
          </a:r>
          <a:r>
            <a:rPr lang="en-US" sz="2200" kern="1200" dirty="0" err="1"/>
            <a:t>có</a:t>
          </a:r>
          <a:r>
            <a:rPr lang="en-US" sz="2200" kern="1200" dirty="0"/>
            <a:t> </a:t>
          </a:r>
          <a:r>
            <a:rPr lang="en-US" sz="2200" kern="1200" dirty="0" err="1"/>
            <a:t>mở</a:t>
          </a:r>
          <a:r>
            <a:rPr lang="en-US" sz="2200" kern="1200" dirty="0"/>
            <a:t> </a:t>
          </a:r>
          <a:r>
            <a:rPr lang="en-US" sz="2200" kern="1200" dirty="0" err="1"/>
            <a:t>đầu</a:t>
          </a:r>
          <a:r>
            <a:rPr lang="en-US" sz="2200" kern="1200" dirty="0"/>
            <a:t>, </a:t>
          </a:r>
          <a:r>
            <a:rPr lang="en-US" sz="2200" kern="1200" dirty="0" err="1"/>
            <a:t>diễn</a:t>
          </a:r>
          <a:r>
            <a:rPr lang="en-US" sz="2200" kern="1200" dirty="0"/>
            <a:t> </a:t>
          </a:r>
          <a:r>
            <a:rPr lang="en-US" sz="2200" kern="1200" dirty="0" err="1"/>
            <a:t>biến</a:t>
          </a:r>
          <a:r>
            <a:rPr lang="en-US" sz="2200" kern="1200" dirty="0"/>
            <a:t>, </a:t>
          </a:r>
          <a:r>
            <a:rPr lang="en-US" sz="2200" kern="1200" dirty="0" err="1"/>
            <a:t>kết</a:t>
          </a:r>
          <a:r>
            <a:rPr lang="en-US" sz="2200" kern="1200" dirty="0"/>
            <a:t> </a:t>
          </a:r>
          <a:r>
            <a:rPr lang="en-US" sz="2200" kern="1200" dirty="0" err="1"/>
            <a:t>thúc</a:t>
          </a:r>
          <a:r>
            <a:rPr lang="en-US" sz="2200" kern="1200" dirty="0"/>
            <a:t> </a:t>
          </a:r>
          <a:r>
            <a:rPr lang="en-US" sz="2200" kern="1200" dirty="0" err="1"/>
            <a:t>tương</a:t>
          </a:r>
          <a:r>
            <a:rPr lang="en-US" sz="2200" kern="1200" dirty="0"/>
            <a:t> </a:t>
          </a:r>
          <a:r>
            <a:rPr lang="en-US" sz="2200" kern="1200" dirty="0" err="1"/>
            <a:t>đối</a:t>
          </a:r>
          <a:r>
            <a:rPr lang="en-US" sz="2200" kern="1200" dirty="0"/>
            <a:t> </a:t>
          </a:r>
          <a:r>
            <a:rPr lang="en-US" sz="2200" kern="1200" dirty="0" err="1"/>
            <a:t>rõ</a:t>
          </a:r>
          <a:r>
            <a:rPr lang="en-US" sz="2200" kern="1200" dirty="0"/>
            <a:t> </a:t>
          </a:r>
          <a:r>
            <a:rPr lang="en-US" sz="2200" kern="1200" dirty="0" err="1"/>
            <a:t>ràng</a:t>
          </a:r>
          <a:endParaRPr lang="en-US" sz="2200" kern="1200" dirty="0"/>
        </a:p>
        <a:p>
          <a:pPr marL="228600" lvl="1" indent="-228600" algn="just" defTabSz="977900">
            <a:lnSpc>
              <a:spcPct val="90000"/>
            </a:lnSpc>
            <a:spcBef>
              <a:spcPct val="0"/>
            </a:spcBef>
            <a:spcAft>
              <a:spcPct val="15000"/>
            </a:spcAft>
            <a:buChar char="•"/>
          </a:pPr>
          <a:r>
            <a:rPr lang="vi-VN" sz="2200" kern="1200" dirty="0"/>
            <a:t>B</a:t>
          </a:r>
          <a:r>
            <a:rPr lang="en-US" sz="2200" kern="1200" dirty="0"/>
            <a:t>a </a:t>
          </a:r>
          <a:r>
            <a:rPr lang="en-US" sz="2200" kern="1200" dirty="0" err="1"/>
            <a:t>quá</a:t>
          </a:r>
          <a:r>
            <a:rPr lang="en-US" sz="2200" kern="1200" dirty="0"/>
            <a:t> </a:t>
          </a:r>
          <a:r>
            <a:rPr lang="en-US" sz="2200" kern="1200" dirty="0" err="1"/>
            <a:t>trình</a:t>
          </a:r>
          <a:r>
            <a:rPr lang="en-US" sz="2200" kern="1200" dirty="0"/>
            <a:t> </a:t>
          </a:r>
          <a:r>
            <a:rPr lang="en-US" sz="2200" kern="1200" dirty="0" err="1"/>
            <a:t>tâm</a:t>
          </a:r>
          <a:r>
            <a:rPr lang="en-US" sz="2200" kern="1200" dirty="0"/>
            <a:t> </a:t>
          </a:r>
          <a:r>
            <a:rPr lang="en-US" sz="2200" kern="1200" dirty="0" err="1"/>
            <a:t>lý</a:t>
          </a:r>
          <a:r>
            <a:rPr lang="en-US" sz="2200" kern="1200" dirty="0"/>
            <a:t>: </a:t>
          </a:r>
          <a:r>
            <a:rPr lang="vi-VN" sz="2200" kern="1200" dirty="0"/>
            <a:t>N</a:t>
          </a:r>
          <a:r>
            <a:rPr lang="en-US" sz="2200" kern="1200" dirty="0" err="1"/>
            <a:t>hận</a:t>
          </a:r>
          <a:r>
            <a:rPr lang="en-US" sz="2200" kern="1200" dirty="0"/>
            <a:t> </a:t>
          </a:r>
          <a:r>
            <a:rPr lang="en-US" sz="2200" kern="1200" dirty="0" err="1"/>
            <a:t>thức</a:t>
          </a:r>
          <a:r>
            <a:rPr lang="vi-VN" sz="2200" kern="1200" dirty="0"/>
            <a:t>, </a:t>
          </a:r>
          <a:r>
            <a:rPr lang="en-US" sz="2200" kern="1200" dirty="0" err="1"/>
            <a:t>cảm</a:t>
          </a:r>
          <a:r>
            <a:rPr lang="en-US" sz="2200" kern="1200" dirty="0"/>
            <a:t> </a:t>
          </a:r>
          <a:r>
            <a:rPr lang="en-US" sz="2200" kern="1200" dirty="0" err="1"/>
            <a:t>xúc</a:t>
          </a:r>
          <a:r>
            <a:rPr lang="vi-VN" sz="2200" kern="1200" dirty="0"/>
            <a:t>,</a:t>
          </a:r>
          <a:r>
            <a:rPr lang="en-US" sz="2200" kern="1200" dirty="0"/>
            <a:t> </a:t>
          </a:r>
          <a:r>
            <a:rPr lang="en-US" sz="2200" kern="1200" dirty="0" err="1"/>
            <a:t>hành</a:t>
          </a:r>
          <a:r>
            <a:rPr lang="en-US" sz="2200" kern="1200" dirty="0"/>
            <a:t> </a:t>
          </a:r>
          <a:r>
            <a:rPr lang="en-US" sz="2200" kern="1200" dirty="0" err="1"/>
            <a:t>động</a:t>
          </a:r>
          <a:r>
            <a:rPr lang="en-US" sz="2200" kern="1200" dirty="0"/>
            <a:t> ý </a:t>
          </a:r>
          <a:r>
            <a:rPr lang="en-US" sz="2200" kern="1200" dirty="0" err="1"/>
            <a:t>chí</a:t>
          </a:r>
          <a:endParaRPr lang="en-US" sz="2200" kern="1200" dirty="0"/>
        </a:p>
      </dsp:txBody>
      <dsp:txXfrm rot="-5400000">
        <a:off x="1351425" y="69283"/>
        <a:ext cx="10460726" cy="1184682"/>
      </dsp:txXfrm>
    </dsp:sp>
    <dsp:sp modelId="{A694B52B-0BE9-4907-AEF1-1EEB3C1D92BD}">
      <dsp:nvSpPr>
        <dsp:cNvPr id="0" name=""/>
        <dsp:cNvSpPr/>
      </dsp:nvSpPr>
      <dsp:spPr>
        <a:xfrm rot="5400000">
          <a:off x="-289591" y="2064336"/>
          <a:ext cx="1930608" cy="1351425"/>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kern="1200" dirty="0" err="1">
              <a:solidFill>
                <a:schemeClr val="tx1"/>
              </a:solidFill>
            </a:rPr>
            <a:t>Trạng</a:t>
          </a:r>
          <a:r>
            <a:rPr lang="en-US" sz="2200" b="1" kern="1200" dirty="0">
              <a:solidFill>
                <a:schemeClr val="tx1"/>
              </a:solidFill>
            </a:rPr>
            <a:t> </a:t>
          </a:r>
          <a:r>
            <a:rPr lang="en-US" sz="2200" b="1" kern="1200" dirty="0" err="1">
              <a:solidFill>
                <a:schemeClr val="tx1"/>
              </a:solidFill>
            </a:rPr>
            <a:t>thái</a:t>
          </a:r>
          <a:r>
            <a:rPr lang="en-US" sz="2200" b="1" kern="1200" dirty="0">
              <a:solidFill>
                <a:schemeClr val="tx1"/>
              </a:solidFill>
            </a:rPr>
            <a:t> </a:t>
          </a:r>
          <a:r>
            <a:rPr lang="en-US" sz="2200" b="1" kern="1200" dirty="0" err="1">
              <a:solidFill>
                <a:schemeClr val="tx1"/>
              </a:solidFill>
            </a:rPr>
            <a:t>tâm</a:t>
          </a:r>
          <a:r>
            <a:rPr lang="en-US" sz="2200" b="1" kern="1200" dirty="0">
              <a:solidFill>
                <a:schemeClr val="tx1"/>
              </a:solidFill>
            </a:rPr>
            <a:t> </a:t>
          </a:r>
          <a:r>
            <a:rPr lang="en-US" sz="2200" b="1" kern="1200" dirty="0" err="1">
              <a:solidFill>
                <a:schemeClr val="tx1"/>
              </a:solidFill>
            </a:rPr>
            <a:t>lý</a:t>
          </a:r>
          <a:endParaRPr lang="en-US" sz="2200" b="1" kern="1200" dirty="0">
            <a:solidFill>
              <a:schemeClr val="tx1"/>
            </a:solidFill>
          </a:endParaRPr>
        </a:p>
      </dsp:txBody>
      <dsp:txXfrm rot="-5400000">
        <a:off x="1" y="2450458"/>
        <a:ext cx="1351425" cy="579183"/>
      </dsp:txXfrm>
    </dsp:sp>
    <dsp:sp modelId="{C7A6F66F-A989-43C5-9EC1-DF4938159086}">
      <dsp:nvSpPr>
        <dsp:cNvPr id="0" name=""/>
        <dsp:cNvSpPr/>
      </dsp:nvSpPr>
      <dsp:spPr>
        <a:xfrm rot="5400000">
          <a:off x="5986385" y="-2860213"/>
          <a:ext cx="1254895" cy="10524814"/>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err="1"/>
            <a:t>Là</a:t>
          </a:r>
          <a:r>
            <a:rPr lang="en-US" sz="2200" kern="1200" dirty="0"/>
            <a:t> </a:t>
          </a:r>
          <a:r>
            <a:rPr lang="en-US" sz="2200" kern="1200" dirty="0" err="1"/>
            <a:t>những</a:t>
          </a:r>
          <a:r>
            <a:rPr lang="en-US" sz="2200" kern="1200" dirty="0"/>
            <a:t> </a:t>
          </a:r>
          <a:r>
            <a:rPr lang="en-US" sz="2200" kern="1200" dirty="0" err="1"/>
            <a:t>hiện</a:t>
          </a:r>
          <a:r>
            <a:rPr lang="en-US" sz="2200" kern="1200" dirty="0"/>
            <a:t> </a:t>
          </a:r>
          <a:r>
            <a:rPr lang="en-US" sz="2200" kern="1200" dirty="0" err="1"/>
            <a:t>tượng</a:t>
          </a:r>
          <a:r>
            <a:rPr lang="en-US" sz="2200" kern="1200" dirty="0"/>
            <a:t> </a:t>
          </a:r>
          <a:r>
            <a:rPr lang="en-US" sz="2200" kern="1200" dirty="0" err="1"/>
            <a:t>tâm</a:t>
          </a:r>
          <a:r>
            <a:rPr lang="en-US" sz="2200" kern="1200" dirty="0"/>
            <a:t> </a:t>
          </a:r>
          <a:r>
            <a:rPr lang="en-US" sz="2200" kern="1200" dirty="0" err="1"/>
            <a:t>lý</a:t>
          </a:r>
          <a:r>
            <a:rPr lang="en-US" sz="2200" kern="1200" dirty="0"/>
            <a:t> </a:t>
          </a:r>
          <a:r>
            <a:rPr lang="en-US" sz="2200" kern="1200" dirty="0" err="1"/>
            <a:t>diễn</a:t>
          </a:r>
          <a:r>
            <a:rPr lang="en-US" sz="2200" kern="1200" dirty="0"/>
            <a:t> ta </a:t>
          </a:r>
          <a:r>
            <a:rPr lang="en-US" sz="2200" kern="1200" dirty="0" err="1"/>
            <a:t>trong</a:t>
          </a:r>
          <a:r>
            <a:rPr lang="en-US" sz="2200" kern="1200" dirty="0"/>
            <a:t> </a:t>
          </a:r>
          <a:r>
            <a:rPr lang="en-US" sz="2200" kern="1200" dirty="0" err="1"/>
            <a:t>thời</a:t>
          </a:r>
          <a:r>
            <a:rPr lang="en-US" sz="2200" kern="1200" dirty="0"/>
            <a:t> </a:t>
          </a:r>
          <a:r>
            <a:rPr lang="en-US" sz="2200" kern="1200" dirty="0" err="1"/>
            <a:t>gian</a:t>
          </a:r>
          <a:r>
            <a:rPr lang="en-US" sz="2200" kern="1200" dirty="0"/>
            <a:t> </a:t>
          </a:r>
          <a:r>
            <a:rPr lang="en-US" sz="2200" kern="1200" dirty="0" err="1">
              <a:solidFill>
                <a:srgbClr val="FF0000"/>
              </a:solidFill>
            </a:rPr>
            <a:t>tương</a:t>
          </a:r>
          <a:r>
            <a:rPr lang="en-US" sz="2200" kern="1200" dirty="0">
              <a:solidFill>
                <a:srgbClr val="FF0000"/>
              </a:solidFill>
            </a:rPr>
            <a:t> </a:t>
          </a:r>
          <a:r>
            <a:rPr lang="en-US" sz="2200" kern="1200" dirty="0" err="1">
              <a:solidFill>
                <a:srgbClr val="FF0000"/>
              </a:solidFill>
            </a:rPr>
            <a:t>đối</a:t>
          </a:r>
          <a:r>
            <a:rPr lang="en-US" sz="2200" kern="1200" dirty="0">
              <a:solidFill>
                <a:srgbClr val="FF0000"/>
              </a:solidFill>
            </a:rPr>
            <a:t> </a:t>
          </a:r>
          <a:r>
            <a:rPr lang="en-US" sz="2200" kern="1200" dirty="0" err="1">
              <a:solidFill>
                <a:srgbClr val="FF0000"/>
              </a:solidFill>
            </a:rPr>
            <a:t>dài</a:t>
          </a:r>
          <a:r>
            <a:rPr lang="en-US" sz="2200" kern="1200" dirty="0"/>
            <a:t>, </a:t>
          </a:r>
          <a:r>
            <a:rPr lang="en-US" sz="2200" kern="1200" dirty="0" err="1"/>
            <a:t>việc</a:t>
          </a:r>
          <a:r>
            <a:rPr lang="en-US" sz="2200" kern="1200" dirty="0"/>
            <a:t> </a:t>
          </a:r>
          <a:r>
            <a:rPr lang="en-US" sz="2200" kern="1200" dirty="0" err="1"/>
            <a:t>mở</a:t>
          </a:r>
          <a:r>
            <a:rPr lang="en-US" sz="2200" kern="1200" dirty="0"/>
            <a:t> </a:t>
          </a:r>
          <a:r>
            <a:rPr lang="en-US" sz="2200" kern="1200" dirty="0" err="1"/>
            <a:t>đầu</a:t>
          </a:r>
          <a:r>
            <a:rPr lang="en-US" sz="2200" kern="1200" dirty="0"/>
            <a:t> </a:t>
          </a:r>
          <a:r>
            <a:rPr lang="en-US" sz="2200" kern="1200" dirty="0" err="1"/>
            <a:t>và</a:t>
          </a:r>
          <a:r>
            <a:rPr lang="en-US" sz="2200" kern="1200" dirty="0"/>
            <a:t> </a:t>
          </a:r>
          <a:r>
            <a:rPr lang="en-US" sz="2200" kern="1200" dirty="0" err="1"/>
            <a:t>kết</a:t>
          </a:r>
          <a:r>
            <a:rPr lang="en-US" sz="2200" kern="1200" dirty="0"/>
            <a:t> </a:t>
          </a:r>
          <a:r>
            <a:rPr lang="en-US" sz="2200" kern="1200" dirty="0" err="1"/>
            <a:t>thúc</a:t>
          </a:r>
          <a:r>
            <a:rPr lang="en-US" sz="2200" kern="1200" dirty="0"/>
            <a:t> </a:t>
          </a:r>
          <a:r>
            <a:rPr lang="en-US" sz="2200" kern="1200" dirty="0" err="1"/>
            <a:t>không</a:t>
          </a:r>
          <a:r>
            <a:rPr lang="en-US" sz="2200" kern="1200" dirty="0"/>
            <a:t> </a:t>
          </a:r>
          <a:r>
            <a:rPr lang="en-US" sz="2200" kern="1200" dirty="0" err="1"/>
            <a:t>rõ</a:t>
          </a:r>
          <a:r>
            <a:rPr lang="en-US" sz="2200" kern="1200" dirty="0"/>
            <a:t> </a:t>
          </a:r>
          <a:r>
            <a:rPr lang="en-US" sz="2200" kern="1200" dirty="0" err="1"/>
            <a:t>ràng</a:t>
          </a:r>
          <a:r>
            <a:rPr lang="en-US" sz="2200" kern="1200" dirty="0"/>
            <a:t> </a:t>
          </a:r>
          <a:r>
            <a:rPr lang="vi-VN" sz="2200" kern="1200" dirty="0"/>
            <a:t>(</a:t>
          </a:r>
          <a:r>
            <a:rPr lang="en-US" sz="2200" kern="1200" dirty="0" err="1"/>
            <a:t>sự</a:t>
          </a:r>
          <a:r>
            <a:rPr lang="en-US" sz="2200" kern="1200" dirty="0"/>
            <a:t> </a:t>
          </a:r>
          <a:r>
            <a:rPr lang="en-US" sz="2200" kern="1200" dirty="0" err="1"/>
            <a:t>tập</a:t>
          </a:r>
          <a:r>
            <a:rPr lang="en-US" sz="2200" kern="1200" dirty="0"/>
            <a:t> </a:t>
          </a:r>
          <a:r>
            <a:rPr lang="en-US" sz="2200" kern="1200" dirty="0" err="1"/>
            <a:t>trung</a:t>
          </a:r>
          <a:r>
            <a:rPr lang="en-US" sz="2200" kern="1200" dirty="0"/>
            <a:t> </a:t>
          </a:r>
          <a:r>
            <a:rPr lang="en-US" sz="2200" kern="1200" dirty="0" err="1"/>
            <a:t>chú</a:t>
          </a:r>
          <a:r>
            <a:rPr lang="en-US" sz="2200" kern="1200" dirty="0"/>
            <a:t> ý, </a:t>
          </a:r>
          <a:r>
            <a:rPr lang="en-US" sz="2200" kern="1200" dirty="0" err="1"/>
            <a:t>tâm</a:t>
          </a:r>
          <a:r>
            <a:rPr lang="en-US" sz="2200" kern="1200" dirty="0"/>
            <a:t> </a:t>
          </a:r>
          <a:r>
            <a:rPr lang="en-US" sz="2200" kern="1200" dirty="0" err="1"/>
            <a:t>trạng</a:t>
          </a:r>
          <a:r>
            <a:rPr lang="en-US" sz="2200" kern="1200" dirty="0"/>
            <a:t>…</a:t>
          </a:r>
          <a:r>
            <a:rPr lang="vi-VN" sz="2200" kern="1200" dirty="0"/>
            <a:t>)</a:t>
          </a:r>
          <a:endParaRPr lang="en-US" sz="2200" kern="1200" dirty="0"/>
        </a:p>
      </dsp:txBody>
      <dsp:txXfrm rot="-5400000">
        <a:off x="1351426" y="1836005"/>
        <a:ext cx="10463555" cy="1132377"/>
      </dsp:txXfrm>
    </dsp:sp>
    <dsp:sp modelId="{B4DF994F-7425-445C-AB8C-BB806D517327}">
      <dsp:nvSpPr>
        <dsp:cNvPr id="0" name=""/>
        <dsp:cNvSpPr/>
      </dsp:nvSpPr>
      <dsp:spPr>
        <a:xfrm rot="5400000">
          <a:off x="-289591" y="3805236"/>
          <a:ext cx="1930608" cy="1351425"/>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kern="1200" dirty="0" err="1">
              <a:solidFill>
                <a:schemeClr val="tx1"/>
              </a:solidFill>
            </a:rPr>
            <a:t>Thuộc</a:t>
          </a:r>
          <a:r>
            <a:rPr lang="en-US" sz="2200" b="1" kern="1200" dirty="0">
              <a:solidFill>
                <a:schemeClr val="tx1"/>
              </a:solidFill>
            </a:rPr>
            <a:t> </a:t>
          </a:r>
          <a:r>
            <a:rPr lang="en-US" sz="2200" b="1" kern="1200" dirty="0" err="1">
              <a:solidFill>
                <a:schemeClr val="tx1"/>
              </a:solidFill>
            </a:rPr>
            <a:t>tính</a:t>
          </a:r>
          <a:r>
            <a:rPr lang="en-US" sz="2200" b="1" kern="1200" dirty="0">
              <a:solidFill>
                <a:schemeClr val="tx1"/>
              </a:solidFill>
            </a:rPr>
            <a:t> </a:t>
          </a:r>
          <a:r>
            <a:rPr lang="en-US" sz="2200" b="1" kern="1200" dirty="0" err="1">
              <a:solidFill>
                <a:schemeClr val="tx1"/>
              </a:solidFill>
            </a:rPr>
            <a:t>tâm</a:t>
          </a:r>
          <a:r>
            <a:rPr lang="en-US" sz="2200" b="1" kern="1200" dirty="0">
              <a:solidFill>
                <a:schemeClr val="tx1"/>
              </a:solidFill>
            </a:rPr>
            <a:t> </a:t>
          </a:r>
          <a:r>
            <a:rPr lang="en-US" sz="2200" b="1" kern="1200" dirty="0" err="1">
              <a:solidFill>
                <a:schemeClr val="tx1"/>
              </a:solidFill>
            </a:rPr>
            <a:t>lý</a:t>
          </a:r>
          <a:endParaRPr lang="en-US" sz="2200" b="1" kern="1200" dirty="0">
            <a:solidFill>
              <a:schemeClr val="tx1"/>
            </a:solidFill>
          </a:endParaRPr>
        </a:p>
      </dsp:txBody>
      <dsp:txXfrm rot="-5400000">
        <a:off x="1" y="4191358"/>
        <a:ext cx="1351425" cy="579183"/>
      </dsp:txXfrm>
    </dsp:sp>
    <dsp:sp modelId="{9BA58106-1AED-4BE1-B497-EDFF5C497A1E}">
      <dsp:nvSpPr>
        <dsp:cNvPr id="0" name=""/>
        <dsp:cNvSpPr/>
      </dsp:nvSpPr>
      <dsp:spPr>
        <a:xfrm rot="5400000">
          <a:off x="5992534" y="-1119314"/>
          <a:ext cx="1242597" cy="10524814"/>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err="1"/>
            <a:t>Là</a:t>
          </a:r>
          <a:r>
            <a:rPr lang="en-US" sz="2200" kern="1200" dirty="0"/>
            <a:t> </a:t>
          </a:r>
          <a:r>
            <a:rPr lang="en-US" sz="2200" kern="1200" dirty="0" err="1"/>
            <a:t>những</a:t>
          </a:r>
          <a:r>
            <a:rPr lang="en-US" sz="2200" kern="1200" dirty="0"/>
            <a:t> </a:t>
          </a:r>
          <a:r>
            <a:rPr lang="en-US" sz="2200" kern="1200" dirty="0" err="1"/>
            <a:t>hiện</a:t>
          </a:r>
          <a:r>
            <a:rPr lang="en-US" sz="2200" kern="1200" dirty="0"/>
            <a:t> </a:t>
          </a:r>
          <a:r>
            <a:rPr lang="en-US" sz="2200" kern="1200" dirty="0" err="1"/>
            <a:t>tượng</a:t>
          </a:r>
          <a:r>
            <a:rPr lang="en-US" sz="2200" kern="1200" dirty="0"/>
            <a:t> </a:t>
          </a:r>
          <a:r>
            <a:rPr lang="en-US" sz="2200" kern="1200" dirty="0" err="1"/>
            <a:t>tâm</a:t>
          </a:r>
          <a:r>
            <a:rPr lang="en-US" sz="2200" kern="1200" dirty="0"/>
            <a:t> </a:t>
          </a:r>
          <a:r>
            <a:rPr lang="en-US" sz="2200" kern="1200" dirty="0" err="1"/>
            <a:t>lý</a:t>
          </a:r>
          <a:r>
            <a:rPr lang="en-US" sz="2200" kern="1200" dirty="0"/>
            <a:t> </a:t>
          </a:r>
          <a:r>
            <a:rPr lang="en-US" sz="2200" kern="1200" dirty="0" err="1">
              <a:solidFill>
                <a:srgbClr val="FF0000"/>
              </a:solidFill>
            </a:rPr>
            <a:t>tương</a:t>
          </a:r>
          <a:r>
            <a:rPr lang="en-US" sz="2200" kern="1200" dirty="0">
              <a:solidFill>
                <a:srgbClr val="FF0000"/>
              </a:solidFill>
            </a:rPr>
            <a:t> </a:t>
          </a:r>
          <a:r>
            <a:rPr lang="en-US" sz="2200" kern="1200" dirty="0" err="1">
              <a:solidFill>
                <a:srgbClr val="FF0000"/>
              </a:solidFill>
            </a:rPr>
            <a:t>đối</a:t>
          </a:r>
          <a:r>
            <a:rPr lang="en-US" sz="2200" kern="1200" dirty="0">
              <a:solidFill>
                <a:srgbClr val="FF0000"/>
              </a:solidFill>
            </a:rPr>
            <a:t> </a:t>
          </a:r>
          <a:r>
            <a:rPr lang="en-US" sz="2200" kern="1200" dirty="0" err="1">
              <a:solidFill>
                <a:srgbClr val="FF0000"/>
              </a:solidFill>
            </a:rPr>
            <a:t>ổn</a:t>
          </a:r>
          <a:r>
            <a:rPr lang="en-US" sz="2200" kern="1200" dirty="0">
              <a:solidFill>
                <a:srgbClr val="FF0000"/>
              </a:solidFill>
            </a:rPr>
            <a:t> </a:t>
          </a:r>
          <a:r>
            <a:rPr lang="en-US" sz="2200" kern="1200" dirty="0" err="1">
              <a:solidFill>
                <a:srgbClr val="FF0000"/>
              </a:solidFill>
            </a:rPr>
            <a:t>định</a:t>
          </a:r>
          <a:r>
            <a:rPr lang="en-US" sz="2200" kern="1200" dirty="0"/>
            <a:t>, </a:t>
          </a:r>
          <a:r>
            <a:rPr lang="en-US" sz="2200" kern="1200" dirty="0" err="1"/>
            <a:t>khó</a:t>
          </a:r>
          <a:r>
            <a:rPr lang="en-US" sz="2200" kern="1200" dirty="0"/>
            <a:t> </a:t>
          </a:r>
          <a:r>
            <a:rPr lang="en-US" sz="2200" kern="1200" dirty="0" err="1"/>
            <a:t>hình</a:t>
          </a:r>
          <a:r>
            <a:rPr lang="en-US" sz="2200" kern="1200" dirty="0"/>
            <a:t> </a:t>
          </a:r>
          <a:r>
            <a:rPr lang="en-US" sz="2200" kern="1200" dirty="0" err="1"/>
            <a:t>thành</a:t>
          </a:r>
          <a:r>
            <a:rPr lang="en-US" sz="2200" kern="1200" dirty="0"/>
            <a:t> </a:t>
          </a:r>
          <a:r>
            <a:rPr lang="en-US" sz="2200" kern="1200" dirty="0" err="1"/>
            <a:t>và</a:t>
          </a:r>
          <a:r>
            <a:rPr lang="en-US" sz="2200" kern="1200" dirty="0"/>
            <a:t> </a:t>
          </a:r>
          <a:r>
            <a:rPr lang="en-US" sz="2200" kern="1200" dirty="0" err="1"/>
            <a:t>khó</a:t>
          </a:r>
          <a:r>
            <a:rPr lang="en-US" sz="2200" kern="1200" dirty="0"/>
            <a:t> </a:t>
          </a:r>
          <a:r>
            <a:rPr lang="en-US" sz="2200" kern="1200" dirty="0" err="1"/>
            <a:t>mất</a:t>
          </a:r>
          <a:r>
            <a:rPr lang="en-US" sz="2200" kern="1200" dirty="0"/>
            <a:t> </a:t>
          </a:r>
          <a:r>
            <a:rPr lang="en-US" sz="2200" kern="1200" dirty="0" err="1"/>
            <a:t>đi</a:t>
          </a:r>
          <a:r>
            <a:rPr lang="en-US" sz="2200" kern="1200" dirty="0"/>
            <a:t>, </a:t>
          </a:r>
          <a:r>
            <a:rPr lang="en-US" sz="2200" kern="1200" dirty="0" err="1"/>
            <a:t>tạo</a:t>
          </a:r>
          <a:r>
            <a:rPr lang="en-US" sz="2200" kern="1200" dirty="0"/>
            <a:t> </a:t>
          </a:r>
          <a:r>
            <a:rPr lang="en-US" sz="2200" kern="1200" dirty="0" err="1"/>
            <a:t>thành</a:t>
          </a:r>
          <a:r>
            <a:rPr lang="en-US" sz="2200" kern="1200" dirty="0"/>
            <a:t> </a:t>
          </a:r>
          <a:r>
            <a:rPr lang="en-US" sz="2200" kern="1200" dirty="0" err="1"/>
            <a:t>những</a:t>
          </a:r>
          <a:r>
            <a:rPr lang="en-US" sz="2200" kern="1200" dirty="0"/>
            <a:t> </a:t>
          </a:r>
          <a:r>
            <a:rPr lang="en-US" sz="2200" kern="1200" dirty="0" err="1"/>
            <a:t>nét</a:t>
          </a:r>
          <a:r>
            <a:rPr lang="en-US" sz="2200" kern="1200" dirty="0"/>
            <a:t> </a:t>
          </a:r>
          <a:r>
            <a:rPr lang="en-US" sz="2200" kern="1200" dirty="0" err="1"/>
            <a:t>nhân</a:t>
          </a:r>
          <a:r>
            <a:rPr lang="en-US" sz="2200" kern="1200" dirty="0"/>
            <a:t> </a:t>
          </a:r>
          <a:r>
            <a:rPr lang="en-US" sz="2200" kern="1200" dirty="0" err="1"/>
            <a:t>cách</a:t>
          </a:r>
          <a:r>
            <a:rPr lang="en-US" sz="2200" kern="1200" dirty="0"/>
            <a:t> </a:t>
          </a:r>
          <a:r>
            <a:rPr lang="en-US" sz="2200" kern="1200" dirty="0" err="1"/>
            <a:t>riêng</a:t>
          </a:r>
          <a:r>
            <a:rPr lang="en-US" sz="2200" kern="1200" dirty="0"/>
            <a:t> ở </a:t>
          </a:r>
          <a:r>
            <a:rPr lang="en-US" sz="2200" kern="1200" dirty="0" err="1"/>
            <a:t>mỗi</a:t>
          </a:r>
          <a:r>
            <a:rPr lang="en-US" sz="2200" kern="1200" dirty="0"/>
            <a:t> </a:t>
          </a:r>
          <a:r>
            <a:rPr lang="en-US" sz="2200" kern="1200" dirty="0" err="1"/>
            <a:t>người</a:t>
          </a:r>
          <a:r>
            <a:rPr lang="en-US" sz="2200" kern="1200" dirty="0"/>
            <a:t>. </a:t>
          </a:r>
        </a:p>
        <a:p>
          <a:pPr marL="228600" lvl="1" indent="-228600" algn="l" defTabSz="977900">
            <a:lnSpc>
              <a:spcPct val="90000"/>
            </a:lnSpc>
            <a:spcBef>
              <a:spcPct val="0"/>
            </a:spcBef>
            <a:spcAft>
              <a:spcPct val="15000"/>
            </a:spcAft>
            <a:buChar char="•"/>
          </a:pPr>
          <a:r>
            <a:rPr lang="vi-VN" sz="2200" kern="1200" dirty="0"/>
            <a:t>B</a:t>
          </a:r>
          <a:r>
            <a:rPr lang="en-US" sz="2200" kern="1200" dirty="0" err="1"/>
            <a:t>ốn</a:t>
          </a:r>
          <a:r>
            <a:rPr lang="en-US" sz="2200" kern="1200" dirty="0"/>
            <a:t> </a:t>
          </a:r>
          <a:r>
            <a:rPr lang="en-US" sz="2200" kern="1200" dirty="0" err="1"/>
            <a:t>nhóm</a:t>
          </a:r>
          <a:r>
            <a:rPr lang="en-US" sz="2200" kern="1200" dirty="0"/>
            <a:t> </a:t>
          </a:r>
          <a:r>
            <a:rPr lang="en-US" sz="2200" kern="1200" dirty="0" err="1"/>
            <a:t>của</a:t>
          </a:r>
          <a:r>
            <a:rPr lang="en-US" sz="2200" kern="1200" dirty="0"/>
            <a:t> </a:t>
          </a:r>
          <a:r>
            <a:rPr lang="en-US" sz="2200" kern="1200" dirty="0" err="1"/>
            <a:t>thuộc</a:t>
          </a:r>
          <a:r>
            <a:rPr lang="en-US" sz="2200" kern="1200" dirty="0"/>
            <a:t> </a:t>
          </a:r>
          <a:r>
            <a:rPr lang="en-US" sz="2200" kern="1200" dirty="0" err="1"/>
            <a:t>tính</a:t>
          </a:r>
          <a:r>
            <a:rPr lang="en-US" sz="2200" kern="1200" dirty="0"/>
            <a:t> </a:t>
          </a:r>
          <a:r>
            <a:rPr lang="en-US" sz="2200" kern="1200" dirty="0" err="1"/>
            <a:t>tâm</a:t>
          </a:r>
          <a:r>
            <a:rPr lang="en-US" sz="2200" kern="1200" dirty="0"/>
            <a:t> </a:t>
          </a:r>
          <a:r>
            <a:rPr lang="en-US" sz="2200" kern="1200" dirty="0" err="1"/>
            <a:t>lý</a:t>
          </a:r>
          <a:r>
            <a:rPr lang="vi-VN" sz="2200" kern="1200" dirty="0"/>
            <a:t>:</a:t>
          </a:r>
          <a:r>
            <a:rPr lang="en-US" sz="2200" kern="1200" dirty="0"/>
            <a:t> </a:t>
          </a:r>
          <a:r>
            <a:rPr lang="vi-VN" sz="2200" kern="1200" dirty="0"/>
            <a:t>X</a:t>
          </a:r>
          <a:r>
            <a:rPr lang="en-US" sz="2200" kern="1200" dirty="0"/>
            <a:t>u </a:t>
          </a:r>
          <a:r>
            <a:rPr lang="en-US" sz="2200" kern="1200" dirty="0" err="1"/>
            <a:t>hướng</a:t>
          </a:r>
          <a:r>
            <a:rPr lang="en-US" sz="2200" kern="1200" dirty="0"/>
            <a:t>, </a:t>
          </a:r>
          <a:r>
            <a:rPr lang="en-US" sz="2200" kern="1200" dirty="0" err="1"/>
            <a:t>tính</a:t>
          </a:r>
          <a:r>
            <a:rPr lang="en-US" sz="2200" kern="1200" dirty="0"/>
            <a:t> </a:t>
          </a:r>
          <a:r>
            <a:rPr lang="en-US" sz="2200" kern="1200" dirty="0" err="1"/>
            <a:t>cách</a:t>
          </a:r>
          <a:r>
            <a:rPr lang="en-US" sz="2200" kern="1200" dirty="0"/>
            <a:t>, </a:t>
          </a:r>
          <a:r>
            <a:rPr lang="en-US" sz="2200" kern="1200" dirty="0" err="1"/>
            <a:t>khí</a:t>
          </a:r>
          <a:r>
            <a:rPr lang="en-US" sz="2200" kern="1200" dirty="0"/>
            <a:t> </a:t>
          </a:r>
          <a:r>
            <a:rPr lang="en-US" sz="2200" kern="1200" dirty="0" err="1"/>
            <a:t>chất</a:t>
          </a:r>
          <a:r>
            <a:rPr lang="en-US" sz="2200" kern="1200" dirty="0"/>
            <a:t> </a:t>
          </a:r>
          <a:r>
            <a:rPr lang="en-US" sz="2200" kern="1200" dirty="0" err="1"/>
            <a:t>và</a:t>
          </a:r>
          <a:r>
            <a:rPr lang="en-US" sz="2200" kern="1200" dirty="0"/>
            <a:t> </a:t>
          </a:r>
          <a:r>
            <a:rPr lang="en-US" sz="2200" kern="1200" dirty="0" err="1"/>
            <a:t>năng</a:t>
          </a:r>
          <a:r>
            <a:rPr lang="en-US" sz="2200" kern="1200" dirty="0"/>
            <a:t> </a:t>
          </a:r>
          <a:r>
            <a:rPr lang="en-US" sz="2200" kern="1200" dirty="0" err="1"/>
            <a:t>lực</a:t>
          </a:r>
          <a:r>
            <a:rPr lang="vi-VN" sz="2200" kern="1200" dirty="0"/>
            <a:t> </a:t>
          </a:r>
          <a:r>
            <a:rPr lang="vi-VN" sz="2200" kern="1200" dirty="0">
              <a:sym typeface="Wingdings" panose="05000000000000000000" pitchFamily="2" charset="2"/>
            </a:rPr>
            <a:t> NHÂN CÁCH</a:t>
          </a:r>
          <a:endParaRPr lang="en-US" sz="2200" kern="1200" dirty="0"/>
        </a:p>
      </dsp:txBody>
      <dsp:txXfrm rot="-5400000">
        <a:off x="1351426" y="3582453"/>
        <a:ext cx="10464155" cy="11212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FB17E-D9D4-4C8E-8CDC-1DA8C416F0A4}">
      <dsp:nvSpPr>
        <dsp:cNvPr id="0" name=""/>
        <dsp:cNvSpPr/>
      </dsp:nvSpPr>
      <dsp:spPr>
        <a:xfrm>
          <a:off x="4454821" y="2344066"/>
          <a:ext cx="2560128" cy="167172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chemeClr val="tx1"/>
              </a:solidFill>
            </a:rPr>
            <a:t>Cấu</a:t>
          </a:r>
          <a:r>
            <a:rPr lang="en-US" sz="2800" kern="1200" dirty="0">
              <a:solidFill>
                <a:schemeClr val="tx1"/>
              </a:solidFill>
            </a:rPr>
            <a:t> </a:t>
          </a:r>
          <a:r>
            <a:rPr lang="en-US" sz="2800" kern="1200" dirty="0" err="1">
              <a:solidFill>
                <a:schemeClr val="tx1"/>
              </a:solidFill>
            </a:rPr>
            <a:t>trúc</a:t>
          </a:r>
          <a:r>
            <a:rPr lang="en-US" sz="2800" kern="1200" dirty="0">
              <a:solidFill>
                <a:schemeClr val="tx1"/>
              </a:solidFill>
            </a:rPr>
            <a:t> </a:t>
          </a:r>
          <a:r>
            <a:rPr lang="en-US" sz="2800" kern="1200" dirty="0" err="1">
              <a:solidFill>
                <a:schemeClr val="tx1"/>
              </a:solidFill>
            </a:rPr>
            <a:t>tâm</a:t>
          </a:r>
          <a:r>
            <a:rPr lang="en-US" sz="2800" kern="1200" dirty="0">
              <a:solidFill>
                <a:schemeClr val="tx1"/>
              </a:solidFill>
            </a:rPr>
            <a:t> </a:t>
          </a:r>
          <a:r>
            <a:rPr lang="en-US" sz="2800" kern="1200" dirty="0" err="1">
              <a:solidFill>
                <a:schemeClr val="tx1"/>
              </a:solidFill>
            </a:rPr>
            <a:t>lý</a:t>
          </a:r>
          <a:r>
            <a:rPr lang="en-US" sz="2800" kern="1200" dirty="0">
              <a:solidFill>
                <a:schemeClr val="tx1"/>
              </a:solidFill>
            </a:rPr>
            <a:t> </a:t>
          </a:r>
          <a:r>
            <a:rPr lang="en-US" sz="2800" kern="1200" dirty="0" err="1">
              <a:solidFill>
                <a:schemeClr val="tx1"/>
              </a:solidFill>
            </a:rPr>
            <a:t>của</a:t>
          </a:r>
          <a:r>
            <a:rPr lang="en-US" sz="2800" kern="1200" dirty="0">
              <a:solidFill>
                <a:schemeClr val="tx1"/>
              </a:solidFill>
            </a:rPr>
            <a:t> </a:t>
          </a:r>
          <a:r>
            <a:rPr lang="en-US" sz="2800" kern="1200" dirty="0" err="1">
              <a:solidFill>
                <a:schemeClr val="tx1"/>
              </a:solidFill>
            </a:rPr>
            <a:t>nhân</a:t>
          </a:r>
          <a:r>
            <a:rPr lang="en-US" sz="2800" kern="1200" dirty="0">
              <a:solidFill>
                <a:schemeClr val="tx1"/>
              </a:solidFill>
            </a:rPr>
            <a:t> </a:t>
          </a:r>
          <a:r>
            <a:rPr lang="en-US" sz="2800" kern="1200" dirty="0" err="1">
              <a:solidFill>
                <a:schemeClr val="tx1"/>
              </a:solidFill>
            </a:rPr>
            <a:t>cách</a:t>
          </a:r>
          <a:endParaRPr lang="en-US" sz="2800" kern="1200" dirty="0">
            <a:solidFill>
              <a:schemeClr val="tx1"/>
            </a:solidFill>
          </a:endParaRPr>
        </a:p>
      </dsp:txBody>
      <dsp:txXfrm>
        <a:off x="4829743" y="2588884"/>
        <a:ext cx="1810284" cy="1182088"/>
      </dsp:txXfrm>
    </dsp:sp>
    <dsp:sp modelId="{4CA92ACC-E703-454E-8EBB-E1AC4FB1C1F9}">
      <dsp:nvSpPr>
        <dsp:cNvPr id="0" name=""/>
        <dsp:cNvSpPr/>
      </dsp:nvSpPr>
      <dsp:spPr>
        <a:xfrm rot="16200000">
          <a:off x="5557460" y="1735152"/>
          <a:ext cx="354849" cy="5683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10688" y="1902057"/>
        <a:ext cx="248394" cy="341032"/>
      </dsp:txXfrm>
    </dsp:sp>
    <dsp:sp modelId="{5B464026-4C33-410A-A2F6-7EBCFB721649}">
      <dsp:nvSpPr>
        <dsp:cNvPr id="0" name=""/>
        <dsp:cNvSpPr/>
      </dsp:nvSpPr>
      <dsp:spPr>
        <a:xfrm>
          <a:off x="4899023" y="2814"/>
          <a:ext cx="1671724" cy="167172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err="1">
              <a:solidFill>
                <a:srgbClr val="0000FF"/>
              </a:solidFill>
            </a:rPr>
            <a:t>Xu</a:t>
          </a:r>
          <a:r>
            <a:rPr lang="en-US" sz="2900" kern="1200" dirty="0">
              <a:solidFill>
                <a:srgbClr val="0000FF"/>
              </a:solidFill>
            </a:rPr>
            <a:t> </a:t>
          </a:r>
          <a:r>
            <a:rPr lang="en-US" sz="2900" kern="1200" dirty="0" err="1">
              <a:solidFill>
                <a:srgbClr val="0000FF"/>
              </a:solidFill>
            </a:rPr>
            <a:t>hướng</a:t>
          </a:r>
          <a:endParaRPr lang="en-US" sz="2900" kern="1200" dirty="0">
            <a:solidFill>
              <a:srgbClr val="0000FF"/>
            </a:solidFill>
          </a:endParaRPr>
        </a:p>
      </dsp:txBody>
      <dsp:txXfrm>
        <a:off x="5143841" y="247632"/>
        <a:ext cx="1182088" cy="1182088"/>
      </dsp:txXfrm>
    </dsp:sp>
    <dsp:sp modelId="{446745E2-9567-4123-AA24-CD90D49075B5}">
      <dsp:nvSpPr>
        <dsp:cNvPr id="0" name=""/>
        <dsp:cNvSpPr/>
      </dsp:nvSpPr>
      <dsp:spPr>
        <a:xfrm>
          <a:off x="6897393" y="2895735"/>
          <a:ext cx="472399" cy="5683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897393" y="3009412"/>
        <a:ext cx="330679" cy="341032"/>
      </dsp:txXfrm>
    </dsp:sp>
    <dsp:sp modelId="{C3334F5B-3B71-445C-B75F-FD985A6D3A04}">
      <dsp:nvSpPr>
        <dsp:cNvPr id="0" name=""/>
        <dsp:cNvSpPr/>
      </dsp:nvSpPr>
      <dsp:spPr>
        <a:xfrm>
          <a:off x="7259575" y="2344066"/>
          <a:ext cx="1633123" cy="167172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err="1">
              <a:solidFill>
                <a:srgbClr val="0000FF"/>
              </a:solidFill>
            </a:rPr>
            <a:t>Tính</a:t>
          </a:r>
          <a:r>
            <a:rPr lang="en-US" sz="2900" kern="1200" dirty="0">
              <a:solidFill>
                <a:srgbClr val="0000FF"/>
              </a:solidFill>
            </a:rPr>
            <a:t> </a:t>
          </a:r>
          <a:r>
            <a:rPr lang="en-US" sz="2900" kern="1200" dirty="0" err="1">
              <a:solidFill>
                <a:srgbClr val="0000FF"/>
              </a:solidFill>
            </a:rPr>
            <a:t>cách</a:t>
          </a:r>
          <a:endParaRPr lang="en-US" sz="2900" kern="1200" dirty="0">
            <a:solidFill>
              <a:srgbClr val="0000FF"/>
            </a:solidFill>
          </a:endParaRPr>
        </a:p>
      </dsp:txBody>
      <dsp:txXfrm>
        <a:off x="7498740" y="2588884"/>
        <a:ext cx="1154793" cy="1182088"/>
      </dsp:txXfrm>
    </dsp:sp>
    <dsp:sp modelId="{F82F7731-353E-42B6-9C5B-EFF2C53DB0B1}">
      <dsp:nvSpPr>
        <dsp:cNvPr id="0" name=""/>
        <dsp:cNvSpPr/>
      </dsp:nvSpPr>
      <dsp:spPr>
        <a:xfrm rot="5400000">
          <a:off x="5557460" y="4056318"/>
          <a:ext cx="354849" cy="5683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10688" y="4116768"/>
        <a:ext cx="248394" cy="341032"/>
      </dsp:txXfrm>
    </dsp:sp>
    <dsp:sp modelId="{76DDD2DC-3C6E-4BC8-8269-9A041EDB719E}">
      <dsp:nvSpPr>
        <dsp:cNvPr id="0" name=""/>
        <dsp:cNvSpPr/>
      </dsp:nvSpPr>
      <dsp:spPr>
        <a:xfrm>
          <a:off x="4899023" y="4685318"/>
          <a:ext cx="1671724" cy="167172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err="1">
              <a:solidFill>
                <a:srgbClr val="0000FF"/>
              </a:solidFill>
            </a:rPr>
            <a:t>Năng</a:t>
          </a:r>
          <a:r>
            <a:rPr lang="en-US" sz="2900" kern="1200" dirty="0">
              <a:solidFill>
                <a:srgbClr val="0000FF"/>
              </a:solidFill>
            </a:rPr>
            <a:t> </a:t>
          </a:r>
          <a:r>
            <a:rPr lang="en-US" sz="2900" kern="1200" dirty="0" err="1">
              <a:solidFill>
                <a:srgbClr val="0000FF"/>
              </a:solidFill>
            </a:rPr>
            <a:t>lực</a:t>
          </a:r>
          <a:endParaRPr lang="en-US" sz="2900" kern="1200" dirty="0">
            <a:solidFill>
              <a:srgbClr val="0000FF"/>
            </a:solidFill>
          </a:endParaRPr>
        </a:p>
      </dsp:txBody>
      <dsp:txXfrm>
        <a:off x="5143841" y="4930136"/>
        <a:ext cx="1182088" cy="1182088"/>
      </dsp:txXfrm>
    </dsp:sp>
    <dsp:sp modelId="{DC2C9C6B-C9B0-4E44-BEBD-939C7619CAE2}">
      <dsp:nvSpPr>
        <dsp:cNvPr id="0" name=""/>
        <dsp:cNvSpPr/>
      </dsp:nvSpPr>
      <dsp:spPr>
        <a:xfrm rot="10800000">
          <a:off x="4162567" y="2895735"/>
          <a:ext cx="365942" cy="5683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rot="10800000">
        <a:off x="4272350" y="3009412"/>
        <a:ext cx="256159" cy="341032"/>
      </dsp:txXfrm>
    </dsp:sp>
    <dsp:sp modelId="{3F8336C3-F66F-423C-AAA8-AA34F0D1D491}">
      <dsp:nvSpPr>
        <dsp:cNvPr id="0" name=""/>
        <dsp:cNvSpPr/>
      </dsp:nvSpPr>
      <dsp:spPr>
        <a:xfrm>
          <a:off x="2557771" y="2344066"/>
          <a:ext cx="1671724" cy="167172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err="1">
              <a:solidFill>
                <a:srgbClr val="0000FF"/>
              </a:solidFill>
            </a:rPr>
            <a:t>Khí</a:t>
          </a:r>
          <a:r>
            <a:rPr lang="en-US" sz="2900" kern="1200" dirty="0">
              <a:solidFill>
                <a:srgbClr val="0000FF"/>
              </a:solidFill>
            </a:rPr>
            <a:t> </a:t>
          </a:r>
          <a:r>
            <a:rPr lang="en-US" sz="2900" kern="1200" dirty="0" err="1">
              <a:solidFill>
                <a:srgbClr val="0000FF"/>
              </a:solidFill>
            </a:rPr>
            <a:t>chất</a:t>
          </a:r>
          <a:endParaRPr lang="en-US" sz="2900" kern="1200" dirty="0">
            <a:solidFill>
              <a:srgbClr val="0000FF"/>
            </a:solidFill>
          </a:endParaRPr>
        </a:p>
      </dsp:txBody>
      <dsp:txXfrm>
        <a:off x="2802589" y="2588884"/>
        <a:ext cx="1182088" cy="11820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7353E8-FA56-4B0D-92BE-794C10385803}">
      <dsp:nvSpPr>
        <dsp:cNvPr id="0" name=""/>
        <dsp:cNvSpPr/>
      </dsp:nvSpPr>
      <dsp:spPr>
        <a:xfrm rot="5400000">
          <a:off x="5508377" y="-3418133"/>
          <a:ext cx="1410495" cy="8602317"/>
        </a:xfrm>
        <a:prstGeom prst="round2SameRect">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BE" sz="2800" kern="1200" dirty="0"/>
            <a:t>là </a:t>
          </a:r>
          <a:r>
            <a:rPr lang="fr-BE" sz="2800" kern="1200" dirty="0" err="1"/>
            <a:t>mức</a:t>
          </a:r>
          <a:r>
            <a:rPr lang="fr-BE" sz="2800" kern="1200" dirty="0"/>
            <a:t> </a:t>
          </a:r>
          <a:r>
            <a:rPr lang="fr-BE" sz="2800" kern="1200" dirty="0" err="1"/>
            <a:t>độ</a:t>
          </a:r>
          <a:r>
            <a:rPr lang="fr-BE" sz="2800" kern="1200" dirty="0"/>
            <a:t> </a:t>
          </a:r>
          <a:r>
            <a:rPr lang="fr-BE" sz="2800" kern="1200" dirty="0" err="1"/>
            <a:t>nhất</a:t>
          </a:r>
          <a:r>
            <a:rPr lang="fr-BE" sz="2800" kern="1200" dirty="0"/>
            <a:t> </a:t>
          </a:r>
          <a:r>
            <a:rPr lang="fr-BE" sz="2800" kern="1200" dirty="0" err="1"/>
            <a:t>định</a:t>
          </a:r>
          <a:r>
            <a:rPr lang="fr-BE" sz="2800" kern="1200" dirty="0"/>
            <a:t> </a:t>
          </a:r>
          <a:r>
            <a:rPr lang="fr-BE" sz="2800" kern="1200" dirty="0" err="1"/>
            <a:t>của</a:t>
          </a:r>
          <a:r>
            <a:rPr lang="fr-BE" sz="2800" kern="1200" dirty="0"/>
            <a:t> </a:t>
          </a:r>
          <a:r>
            <a:rPr lang="fr-BE" sz="2800" kern="1200" dirty="0" err="1"/>
            <a:t>khả</a:t>
          </a:r>
          <a:r>
            <a:rPr lang="fr-BE" sz="2800" kern="1200" dirty="0"/>
            <a:t> </a:t>
          </a:r>
          <a:r>
            <a:rPr lang="fr-BE" sz="2800" kern="1200" dirty="0" err="1"/>
            <a:t>năng</a:t>
          </a:r>
          <a:r>
            <a:rPr lang="fr-BE" sz="2800" kern="1200" dirty="0"/>
            <a:t> con </a:t>
          </a:r>
          <a:r>
            <a:rPr lang="fr-BE" sz="2800" kern="1200" dirty="0" err="1"/>
            <a:t>người</a:t>
          </a:r>
          <a:r>
            <a:rPr lang="vi-VN" sz="2800" kern="1200" dirty="0"/>
            <a:t> (</a:t>
          </a:r>
          <a:r>
            <a:rPr lang="fr-BE" sz="2800" kern="1200" dirty="0" err="1"/>
            <a:t>khả</a:t>
          </a:r>
          <a:r>
            <a:rPr lang="fr-BE" sz="2800" kern="1200" dirty="0"/>
            <a:t> </a:t>
          </a:r>
          <a:r>
            <a:rPr lang="fr-BE" sz="2800" kern="1200" dirty="0" err="1"/>
            <a:t>năng</a:t>
          </a:r>
          <a:r>
            <a:rPr lang="fr-BE" sz="2800" kern="1200" dirty="0"/>
            <a:t> </a:t>
          </a:r>
          <a:r>
            <a:rPr lang="fr-BE" sz="2800" kern="1200" dirty="0" err="1"/>
            <a:t>hoàn</a:t>
          </a:r>
          <a:r>
            <a:rPr lang="fr-BE" sz="2800" kern="1200" dirty="0"/>
            <a:t> </a:t>
          </a:r>
          <a:r>
            <a:rPr lang="fr-BE" sz="2800" kern="1200" dirty="0" err="1"/>
            <a:t>thành</a:t>
          </a:r>
          <a:r>
            <a:rPr lang="fr-BE" sz="2800" kern="1200" dirty="0"/>
            <a:t> </a:t>
          </a:r>
          <a:r>
            <a:rPr lang="fr-BE" sz="2800" kern="1200" dirty="0" err="1"/>
            <a:t>có</a:t>
          </a:r>
          <a:r>
            <a:rPr lang="fr-BE" sz="2800" kern="1200" dirty="0"/>
            <a:t> </a:t>
          </a:r>
          <a:r>
            <a:rPr lang="fr-BE" sz="2800" kern="1200" dirty="0" err="1"/>
            <a:t>kết</a:t>
          </a:r>
          <a:r>
            <a:rPr lang="fr-BE" sz="2800" kern="1200" dirty="0"/>
            <a:t> </a:t>
          </a:r>
          <a:r>
            <a:rPr lang="fr-BE" sz="2800" kern="1200" dirty="0" err="1"/>
            <a:t>quả</a:t>
          </a:r>
          <a:r>
            <a:rPr lang="fr-BE" sz="2800" kern="1200" dirty="0"/>
            <a:t> </a:t>
          </a:r>
          <a:r>
            <a:rPr lang="fr-BE" sz="2800" kern="1200" dirty="0" err="1"/>
            <a:t>công</a:t>
          </a:r>
          <a:r>
            <a:rPr lang="fr-BE" sz="2800" kern="1200" dirty="0"/>
            <a:t> </a:t>
          </a:r>
          <a:r>
            <a:rPr lang="fr-BE" sz="2800" kern="1200" dirty="0" err="1"/>
            <a:t>việc</a:t>
          </a:r>
          <a:r>
            <a:rPr lang="vi-VN" sz="2800" kern="1200" dirty="0"/>
            <a:t>)</a:t>
          </a:r>
          <a:endParaRPr lang="en-US" sz="2800" kern="1200" dirty="0"/>
        </a:p>
      </dsp:txBody>
      <dsp:txXfrm rot="-5400000">
        <a:off x="1912467" y="246632"/>
        <a:ext cx="8533462" cy="1272785"/>
      </dsp:txXfrm>
    </dsp:sp>
    <dsp:sp modelId="{8AF59D09-A107-40D0-978B-E21508E10856}">
      <dsp:nvSpPr>
        <dsp:cNvPr id="0" name=""/>
        <dsp:cNvSpPr/>
      </dsp:nvSpPr>
      <dsp:spPr>
        <a:xfrm>
          <a:off x="321" y="1464"/>
          <a:ext cx="1912145" cy="1763119"/>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solidFill>
                <a:srgbClr val="0070C0"/>
              </a:solidFill>
            </a:rPr>
            <a:t>Năng</a:t>
          </a:r>
          <a:r>
            <a:rPr lang="en-US" sz="3600" kern="1200" dirty="0">
              <a:solidFill>
                <a:srgbClr val="0070C0"/>
              </a:solidFill>
            </a:rPr>
            <a:t> </a:t>
          </a:r>
          <a:r>
            <a:rPr lang="en-US" sz="3600" kern="1200" dirty="0" err="1">
              <a:solidFill>
                <a:srgbClr val="0070C0"/>
              </a:solidFill>
            </a:rPr>
            <a:t>lực</a:t>
          </a:r>
          <a:endParaRPr lang="en-US" sz="3600" kern="1200" dirty="0">
            <a:solidFill>
              <a:srgbClr val="0070C0"/>
            </a:solidFill>
          </a:endParaRPr>
        </a:p>
      </dsp:txBody>
      <dsp:txXfrm>
        <a:off x="86389" y="87532"/>
        <a:ext cx="1740009" cy="1590983"/>
      </dsp:txXfrm>
    </dsp:sp>
    <dsp:sp modelId="{126A81D2-4E72-4D34-A465-7E6D3721211D}">
      <dsp:nvSpPr>
        <dsp:cNvPr id="0" name=""/>
        <dsp:cNvSpPr/>
      </dsp:nvSpPr>
      <dsp:spPr>
        <a:xfrm rot="5400000">
          <a:off x="5421482" y="-1489874"/>
          <a:ext cx="1410495" cy="8448350"/>
        </a:xfrm>
        <a:prstGeom prst="round2SameRect">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BE" sz="2800" kern="1200" dirty="0"/>
            <a:t>là </a:t>
          </a:r>
          <a:r>
            <a:rPr lang="fr-BE" sz="2800" kern="1200" dirty="0" err="1"/>
            <a:t>mức</a:t>
          </a:r>
          <a:r>
            <a:rPr lang="fr-BE" sz="2800" kern="1200" dirty="0"/>
            <a:t> </a:t>
          </a:r>
          <a:r>
            <a:rPr lang="fr-BE" sz="2800" kern="1200" dirty="0" err="1"/>
            <a:t>độ</a:t>
          </a:r>
          <a:r>
            <a:rPr lang="fr-BE" sz="2800" kern="1200" dirty="0"/>
            <a:t> </a:t>
          </a:r>
          <a:r>
            <a:rPr lang="fr-BE" sz="2800" kern="1200" dirty="0" err="1"/>
            <a:t>năng</a:t>
          </a:r>
          <a:r>
            <a:rPr lang="fr-BE" sz="2800" kern="1200" dirty="0"/>
            <a:t> </a:t>
          </a:r>
          <a:r>
            <a:rPr lang="fr-BE" sz="2800" kern="1200" dirty="0" err="1"/>
            <a:t>lực</a:t>
          </a:r>
          <a:r>
            <a:rPr lang="fr-BE" sz="2800" kern="1200" dirty="0"/>
            <a:t> </a:t>
          </a:r>
          <a:r>
            <a:rPr lang="fr-BE" sz="2800" kern="1200" dirty="0" err="1"/>
            <a:t>cao</a:t>
          </a:r>
          <a:r>
            <a:rPr lang="fr-BE" sz="2800" kern="1200" dirty="0"/>
            <a:t> </a:t>
          </a:r>
          <a:r>
            <a:rPr lang="fr-BE" sz="2800" kern="1200" dirty="0" err="1"/>
            <a:t>hơn</a:t>
          </a:r>
          <a:r>
            <a:rPr lang="vi-VN" sz="2800" kern="1200" dirty="0"/>
            <a:t> (</a:t>
          </a:r>
          <a:r>
            <a:rPr lang="fr-BE" sz="2800" kern="1200" dirty="0" err="1"/>
            <a:t>hoàn</a:t>
          </a:r>
          <a:r>
            <a:rPr lang="fr-BE" sz="2800" kern="1200" dirty="0"/>
            <a:t> </a:t>
          </a:r>
          <a:r>
            <a:rPr lang="fr-BE" sz="2800" kern="1200" dirty="0" err="1"/>
            <a:t>thành</a:t>
          </a:r>
          <a:r>
            <a:rPr lang="fr-BE" sz="2800" kern="1200" dirty="0"/>
            <a:t> </a:t>
          </a:r>
          <a:r>
            <a:rPr lang="fr-BE" sz="2800" kern="1200" dirty="0" err="1"/>
            <a:t>một</a:t>
          </a:r>
          <a:r>
            <a:rPr lang="fr-BE" sz="2800" kern="1200" dirty="0"/>
            <a:t> </a:t>
          </a:r>
          <a:r>
            <a:rPr lang="fr-BE" sz="2800" kern="1200" dirty="0" err="1"/>
            <a:t>cách</a:t>
          </a:r>
          <a:r>
            <a:rPr lang="fr-BE" sz="2800" kern="1200" dirty="0"/>
            <a:t> </a:t>
          </a:r>
          <a:r>
            <a:rPr lang="fr-BE" sz="2800" kern="1200" dirty="0" err="1"/>
            <a:t>sáng</a:t>
          </a:r>
          <a:r>
            <a:rPr lang="fr-BE" sz="2800" kern="1200" dirty="0"/>
            <a:t> </a:t>
          </a:r>
          <a:r>
            <a:rPr lang="fr-BE" sz="2800" kern="1200" dirty="0" err="1"/>
            <a:t>tạo</a:t>
          </a:r>
          <a:r>
            <a:rPr lang="fr-BE" sz="2800" kern="1200" dirty="0"/>
            <a:t> </a:t>
          </a:r>
          <a:r>
            <a:rPr lang="fr-BE" sz="2800" kern="1200" dirty="0" err="1"/>
            <a:t>một</a:t>
          </a:r>
          <a:r>
            <a:rPr lang="fr-BE" sz="2800" kern="1200" dirty="0"/>
            <a:t> </a:t>
          </a:r>
          <a:r>
            <a:rPr lang="fr-BE" sz="2800" kern="1200" dirty="0" err="1"/>
            <a:t>hoạt</a:t>
          </a:r>
          <a:r>
            <a:rPr lang="fr-BE" sz="2800" kern="1200" dirty="0"/>
            <a:t> </a:t>
          </a:r>
          <a:r>
            <a:rPr lang="fr-BE" sz="2800" kern="1200" dirty="0" err="1"/>
            <a:t>động</a:t>
          </a:r>
          <a:r>
            <a:rPr lang="vi-VN" sz="2800" kern="1200" dirty="0"/>
            <a:t>)</a:t>
          </a:r>
          <a:endParaRPr lang="en-US" sz="2800" kern="1200" dirty="0"/>
        </a:p>
      </dsp:txBody>
      <dsp:txXfrm rot="-5400000">
        <a:off x="1902555" y="2097908"/>
        <a:ext cx="8379495" cy="1272785"/>
      </dsp:txXfrm>
    </dsp:sp>
    <dsp:sp modelId="{EB5B7BB2-FEBC-449C-8E51-B015A3211711}">
      <dsp:nvSpPr>
        <dsp:cNvPr id="0" name=""/>
        <dsp:cNvSpPr/>
      </dsp:nvSpPr>
      <dsp:spPr>
        <a:xfrm>
          <a:off x="321" y="1852740"/>
          <a:ext cx="1902234" cy="1763119"/>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solidFill>
                <a:srgbClr val="0070C0"/>
              </a:solidFill>
            </a:rPr>
            <a:t>Tài</a:t>
          </a:r>
          <a:r>
            <a:rPr lang="en-US" sz="3600" kern="1200" dirty="0">
              <a:solidFill>
                <a:srgbClr val="0070C0"/>
              </a:solidFill>
            </a:rPr>
            <a:t> </a:t>
          </a:r>
          <a:r>
            <a:rPr lang="en-US" sz="3600" kern="1200" dirty="0" err="1">
              <a:solidFill>
                <a:srgbClr val="0070C0"/>
              </a:solidFill>
            </a:rPr>
            <a:t>năng</a:t>
          </a:r>
          <a:endParaRPr lang="en-US" sz="3600" kern="1200" dirty="0">
            <a:solidFill>
              <a:srgbClr val="0070C0"/>
            </a:solidFill>
          </a:endParaRPr>
        </a:p>
      </dsp:txBody>
      <dsp:txXfrm>
        <a:off x="86389" y="1938808"/>
        <a:ext cx="1730098" cy="1590983"/>
      </dsp:txXfrm>
    </dsp:sp>
    <dsp:sp modelId="{E061586C-E826-4C68-8574-D94B1CC473F9}">
      <dsp:nvSpPr>
        <dsp:cNvPr id="0" name=""/>
        <dsp:cNvSpPr/>
      </dsp:nvSpPr>
      <dsp:spPr>
        <a:xfrm rot="5400000">
          <a:off x="5280243" y="440967"/>
          <a:ext cx="1971986" cy="8498084"/>
        </a:xfrm>
        <a:prstGeom prst="round2SameRect">
          <a:avLst/>
        </a:prstGeom>
        <a:solidFill>
          <a:schemeClr val="lt1">
            <a:alpha val="90000"/>
            <a:tint val="40000"/>
            <a:hueOff val="0"/>
            <a:satOff val="0"/>
            <a:lumOff val="0"/>
            <a:alphaOff val="0"/>
          </a:schemeClr>
        </a:solidFill>
        <a:ln w="10795"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BE" sz="2800" kern="1200" dirty="0"/>
            <a:t>là </a:t>
          </a:r>
          <a:r>
            <a:rPr lang="fr-BE" sz="2800" kern="1200" dirty="0" err="1"/>
            <a:t>mức</a:t>
          </a:r>
          <a:r>
            <a:rPr lang="fr-BE" sz="2800" kern="1200" dirty="0"/>
            <a:t> </a:t>
          </a:r>
          <a:r>
            <a:rPr lang="fr-BE" sz="2800" kern="1200" dirty="0" err="1"/>
            <a:t>độ</a:t>
          </a:r>
          <a:r>
            <a:rPr lang="fr-BE" sz="2800" kern="1200" dirty="0"/>
            <a:t> </a:t>
          </a:r>
          <a:r>
            <a:rPr lang="fr-BE" sz="2800" kern="1200" dirty="0" err="1"/>
            <a:t>cao</a:t>
          </a:r>
          <a:r>
            <a:rPr lang="fr-BE" sz="2800" kern="1200" dirty="0"/>
            <a:t> </a:t>
          </a:r>
          <a:r>
            <a:rPr lang="fr-BE" sz="2800" kern="1200" dirty="0" err="1"/>
            <a:t>nhất</a:t>
          </a:r>
          <a:r>
            <a:rPr lang="vi-VN" sz="2800" kern="1200" dirty="0"/>
            <a:t>, hoàn chỉnh nhất</a:t>
          </a:r>
          <a:r>
            <a:rPr lang="fr-BE" sz="2800" kern="1200" dirty="0"/>
            <a:t> </a:t>
          </a:r>
          <a:r>
            <a:rPr lang="fr-BE" sz="2800" kern="1200" dirty="0" err="1"/>
            <a:t>của</a:t>
          </a:r>
          <a:r>
            <a:rPr lang="fr-BE" sz="2800" kern="1200" dirty="0"/>
            <a:t> </a:t>
          </a:r>
          <a:r>
            <a:rPr lang="fr-BE" sz="2800" kern="1200" dirty="0" err="1"/>
            <a:t>năng</a:t>
          </a:r>
          <a:r>
            <a:rPr lang="fr-BE" sz="2800" kern="1200" dirty="0"/>
            <a:t> </a:t>
          </a:r>
          <a:r>
            <a:rPr lang="fr-BE" sz="2800" kern="1200" dirty="0" err="1"/>
            <a:t>lực</a:t>
          </a:r>
          <a:r>
            <a:rPr lang="vi-VN" sz="2800" kern="1200" dirty="0"/>
            <a:t> </a:t>
          </a:r>
          <a:r>
            <a:rPr lang="vi-VN" sz="2800" kern="1200" dirty="0">
              <a:sym typeface="Wingdings" panose="05000000000000000000" pitchFamily="2" charset="2"/>
            </a:rPr>
            <a:t></a:t>
          </a:r>
          <a:r>
            <a:rPr lang="fr-BE" sz="2800" kern="1200" dirty="0"/>
            <a:t> </a:t>
          </a:r>
          <a:r>
            <a:rPr lang="fr-BE" sz="2800" kern="1200" dirty="0" err="1"/>
            <a:t>đạt</a:t>
          </a:r>
          <a:r>
            <a:rPr lang="fr-BE" sz="2800" kern="1200" dirty="0"/>
            <a:t> </a:t>
          </a:r>
          <a:r>
            <a:rPr lang="fr-BE" sz="2800" kern="1200" dirty="0" err="1"/>
            <a:t>được</a:t>
          </a:r>
          <a:r>
            <a:rPr lang="fr-BE" sz="2800" kern="1200" dirty="0"/>
            <a:t> </a:t>
          </a:r>
          <a:r>
            <a:rPr lang="fr-BE" sz="2800" kern="1200" dirty="0" err="1"/>
            <a:t>những</a:t>
          </a:r>
          <a:r>
            <a:rPr lang="fr-BE" sz="2800" kern="1200" dirty="0"/>
            <a:t> </a:t>
          </a:r>
          <a:r>
            <a:rPr lang="fr-BE" sz="2800" kern="1200" dirty="0" err="1"/>
            <a:t>thành</a:t>
          </a:r>
          <a:r>
            <a:rPr lang="fr-BE" sz="2800" kern="1200" dirty="0"/>
            <a:t> </a:t>
          </a:r>
          <a:r>
            <a:rPr lang="fr-BE" sz="2800" kern="1200" dirty="0" err="1"/>
            <a:t>tựu</a:t>
          </a:r>
          <a:r>
            <a:rPr lang="fr-BE" sz="2800" kern="1200" dirty="0"/>
            <a:t> </a:t>
          </a:r>
          <a:r>
            <a:rPr lang="vi-VN" sz="2800" kern="1200" dirty="0">
              <a:sym typeface="Wingdings" panose="05000000000000000000" pitchFamily="2" charset="2"/>
            </a:rPr>
            <a:t></a:t>
          </a:r>
          <a:r>
            <a:rPr lang="fr-BE" sz="2800" kern="1200" dirty="0"/>
            <a:t> </a:t>
          </a:r>
          <a:r>
            <a:rPr lang="fr-BE" sz="2800" kern="1200" dirty="0" err="1"/>
            <a:t>có</a:t>
          </a:r>
          <a:r>
            <a:rPr lang="fr-BE" sz="2800" kern="1200" dirty="0"/>
            <a:t> ý </a:t>
          </a:r>
          <a:r>
            <a:rPr lang="fr-BE" sz="2800" kern="1200" dirty="0" err="1"/>
            <a:t>nghĩa</a:t>
          </a:r>
          <a:r>
            <a:rPr lang="fr-BE" sz="2800" kern="1200" dirty="0"/>
            <a:t> </a:t>
          </a:r>
          <a:r>
            <a:rPr lang="fr-BE" sz="2800" kern="1200" dirty="0" err="1"/>
            <a:t>lớn</a:t>
          </a:r>
          <a:r>
            <a:rPr lang="fr-BE" sz="2800" kern="1200" dirty="0"/>
            <a:t> lao </a:t>
          </a:r>
          <a:r>
            <a:rPr lang="fr-BE" sz="2800" kern="1200" dirty="0" err="1"/>
            <a:t>đối</a:t>
          </a:r>
          <a:r>
            <a:rPr lang="fr-BE" sz="2800" kern="1200" dirty="0"/>
            <a:t> </a:t>
          </a:r>
          <a:r>
            <a:rPr lang="fr-BE" sz="2800" kern="1200" dirty="0" err="1"/>
            <a:t>với</a:t>
          </a:r>
          <a:r>
            <a:rPr lang="fr-BE" sz="2800" kern="1200" dirty="0"/>
            <a:t> </a:t>
          </a:r>
          <a:r>
            <a:rPr lang="fr-BE" sz="2800" kern="1200" dirty="0" err="1"/>
            <a:t>xã</a:t>
          </a:r>
          <a:r>
            <a:rPr lang="fr-BE" sz="2800" kern="1200" dirty="0"/>
            <a:t> </a:t>
          </a:r>
          <a:r>
            <a:rPr lang="fr-BE" sz="2800" kern="1200" dirty="0" err="1"/>
            <a:t>hội</a:t>
          </a:r>
          <a:endParaRPr lang="en-US" sz="2800" kern="1200" dirty="0"/>
        </a:p>
      </dsp:txBody>
      <dsp:txXfrm rot="-5400000">
        <a:off x="2017194" y="3800280"/>
        <a:ext cx="8401820" cy="1779458"/>
      </dsp:txXfrm>
    </dsp:sp>
    <dsp:sp modelId="{D04DB184-62CA-4747-8EDD-8CAD8D5B37AD}">
      <dsp:nvSpPr>
        <dsp:cNvPr id="0" name=""/>
        <dsp:cNvSpPr/>
      </dsp:nvSpPr>
      <dsp:spPr>
        <a:xfrm>
          <a:off x="321" y="3808449"/>
          <a:ext cx="2016872" cy="1763119"/>
        </a:xfrm>
        <a:prstGeom prst="round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solidFill>
                <a:srgbClr val="0070C0"/>
              </a:solidFill>
            </a:rPr>
            <a:t>Thiên</a:t>
          </a:r>
          <a:r>
            <a:rPr lang="en-US" sz="3600" kern="1200" dirty="0">
              <a:solidFill>
                <a:srgbClr val="0070C0"/>
              </a:solidFill>
            </a:rPr>
            <a:t> </a:t>
          </a:r>
          <a:r>
            <a:rPr lang="en-US" sz="3600" kern="1200" dirty="0" err="1">
              <a:solidFill>
                <a:srgbClr val="0070C0"/>
              </a:solidFill>
            </a:rPr>
            <a:t>tài</a:t>
          </a:r>
          <a:endParaRPr lang="en-US" sz="3600" kern="1200" dirty="0">
            <a:solidFill>
              <a:srgbClr val="0070C0"/>
            </a:solidFill>
          </a:endParaRPr>
        </a:p>
      </dsp:txBody>
      <dsp:txXfrm>
        <a:off x="86389" y="3894517"/>
        <a:ext cx="1844736" cy="15909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2272990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1784038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699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2317429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8984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542734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1768008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258667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353835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B97FEE-4810-42B9-B894-C32373F7F0C3}"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425558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B97FEE-4810-42B9-B894-C32373F7F0C3}"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2065512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B97FEE-4810-42B9-B894-C32373F7F0C3}"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353760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B97FEE-4810-42B9-B894-C32373F7F0C3}"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300270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97FEE-4810-42B9-B894-C32373F7F0C3}"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204396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B97FEE-4810-42B9-B894-C32373F7F0C3}"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D0FE0-9E55-4568-936D-4BE3F8E6C1D8}" type="slidenum">
              <a:rPr lang="en-US" smtClean="0"/>
              <a:t>‹#›</a:t>
            </a:fld>
            <a:endParaRPr lang="en-US"/>
          </a:p>
        </p:txBody>
      </p:sp>
    </p:spTree>
    <p:extLst>
      <p:ext uri="{BB962C8B-B14F-4D97-AF65-F5344CB8AC3E}">
        <p14:creationId xmlns:p14="http://schemas.microsoft.com/office/powerpoint/2010/main" val="1680273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D0FE0-9E55-4568-936D-4BE3F8E6C1D8}" type="slidenum">
              <a:rPr lang="en-US" smtClean="0"/>
              <a:t>‹#›</a:t>
            </a:fld>
            <a:endParaRPr lang="en-US"/>
          </a:p>
        </p:txBody>
      </p:sp>
      <p:sp>
        <p:nvSpPr>
          <p:cNvPr id="5" name="Date Placeholder 4"/>
          <p:cNvSpPr>
            <a:spLocks noGrp="1"/>
          </p:cNvSpPr>
          <p:nvPr>
            <p:ph type="dt" sz="half" idx="10"/>
          </p:nvPr>
        </p:nvSpPr>
        <p:spPr/>
        <p:txBody>
          <a:bodyPr/>
          <a:lstStyle/>
          <a:p>
            <a:fld id="{16B97FEE-4810-42B9-B894-C32373F7F0C3}" type="datetimeFigureOut">
              <a:rPr lang="en-US" smtClean="0"/>
              <a:t>9/21/2022</a:t>
            </a:fld>
            <a:endParaRPr lang="en-US"/>
          </a:p>
        </p:txBody>
      </p:sp>
    </p:spTree>
    <p:extLst>
      <p:ext uri="{BB962C8B-B14F-4D97-AF65-F5344CB8AC3E}">
        <p14:creationId xmlns:p14="http://schemas.microsoft.com/office/powerpoint/2010/main" val="116186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B97FEE-4810-42B9-B894-C32373F7F0C3}" type="datetimeFigureOut">
              <a:rPr lang="en-US" smtClean="0"/>
              <a:t>9/21/2022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25D0FE0-9E55-4568-936D-4BE3F8E6C1D8}" type="slidenum">
              <a:rPr lang="en-US" smtClean="0"/>
              <a:t>‹#›</a:t>
            </a:fld>
            <a:endParaRPr lang="en-US"/>
          </a:p>
        </p:txBody>
      </p:sp>
    </p:spTree>
    <p:extLst>
      <p:ext uri="{BB962C8B-B14F-4D97-AF65-F5344CB8AC3E}">
        <p14:creationId xmlns:p14="http://schemas.microsoft.com/office/powerpoint/2010/main" val="75102600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000" b="1" dirty="0">
                <a:solidFill>
                  <a:srgbClr val="FF0000"/>
                </a:solidFill>
              </a:rPr>
              <a:t>ĐẠI CƯƠNG TÂM LÝ VÀ TÂM LÝ NGƯỜI BỆNH</a:t>
            </a:r>
          </a:p>
        </p:txBody>
      </p:sp>
    </p:spTree>
    <p:extLst>
      <p:ext uri="{BB962C8B-B14F-4D97-AF65-F5344CB8AC3E}">
        <p14:creationId xmlns:p14="http://schemas.microsoft.com/office/powerpoint/2010/main" val="2159997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300610" cy="1253066"/>
          </a:xfrm>
        </p:spPr>
        <p:txBody>
          <a:bodyPr>
            <a:normAutofit/>
          </a:bodyPr>
          <a:lstStyle/>
          <a:p>
            <a:pPr algn="ctr"/>
            <a:r>
              <a:rPr lang="en-US" sz="5000" b="1" dirty="0">
                <a:solidFill>
                  <a:srgbClr val="FF0000"/>
                </a:solidFill>
              </a:rPr>
              <a:t>TÂM LÝ </a:t>
            </a:r>
            <a:r>
              <a:rPr lang="vi-VN" sz="5000" b="1" dirty="0">
                <a:solidFill>
                  <a:srgbClr val="FF0000"/>
                </a:solidFill>
              </a:rPr>
              <a:t>HỌC NGƯỜI</a:t>
            </a:r>
            <a:endParaRPr lang="en-US" sz="5000" b="1" dirty="0">
              <a:solidFill>
                <a:srgbClr val="FF0000"/>
              </a:solidFill>
            </a:endParaRPr>
          </a:p>
        </p:txBody>
      </p:sp>
    </p:spTree>
    <p:extLst>
      <p:ext uri="{BB962C8B-B14F-4D97-AF65-F5344CB8AC3E}">
        <p14:creationId xmlns:p14="http://schemas.microsoft.com/office/powerpoint/2010/main" val="11766798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5"/>
            <a:ext cx="8786865" cy="909244"/>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7"/>
            <a:ext cx="10984375" cy="5499527"/>
          </a:xfrm>
        </p:spPr>
        <p:txBody>
          <a:bodyPr>
            <a:normAutofit/>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Tâm lý người bệnh và âm thanh</a:t>
            </a:r>
          </a:p>
          <a:p>
            <a:pPr algn="just">
              <a:lnSpc>
                <a:spcPct val="120000"/>
              </a:lnSpc>
              <a:spcBef>
                <a:spcPts val="0"/>
              </a:spcBef>
            </a:pPr>
            <a:r>
              <a:rPr lang="vi-VN" sz="2400" dirty="0">
                <a:solidFill>
                  <a:schemeClr val="tx1"/>
                </a:solidFill>
                <a:effectLst/>
                <a:ea typeface="Calibri" panose="020F0502020204030204" pitchFamily="34" charset="0"/>
                <a:cs typeface="Times New Roman" panose="02020603050405020304" pitchFamily="18" charset="0"/>
              </a:rPr>
              <a:t>Âm thanh tác động rất lớn đến xúc cảm: Tiếng ồn mạnh và kéo dài </a:t>
            </a:r>
            <a:r>
              <a:rPr lang="vi-VN" sz="24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a:t>
            </a:r>
            <a:r>
              <a:rPr lang="vi-VN" sz="2400" dirty="0">
                <a:solidFill>
                  <a:schemeClr val="tx1"/>
                </a:solidFill>
                <a:effectLst/>
                <a:ea typeface="Calibri" panose="020F0502020204030204" pitchFamily="34" charset="0"/>
                <a:cs typeface="Times New Roman" panose="02020603050405020304" pitchFamily="18" charset="0"/>
              </a:rPr>
              <a:t>cảm giác khó chịu, mệt mỏi, thậm chí dẫn đến rối loạn tâm thần; nhưng quá yên tĩnh </a:t>
            </a:r>
            <a:r>
              <a:rPr lang="vi-VN" sz="24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a:t>
            </a:r>
            <a:r>
              <a:rPr lang="vi-VN" sz="2400" dirty="0">
                <a:solidFill>
                  <a:schemeClr val="tx1"/>
                </a:solidFill>
                <a:effectLst/>
                <a:ea typeface="Calibri" panose="020F0502020204030204" pitchFamily="34" charset="0"/>
                <a:cs typeface="Times New Roman" panose="02020603050405020304" pitchFamily="18" charset="0"/>
              </a:rPr>
              <a:t>ức chế</a:t>
            </a:r>
            <a:endParaRPr lang="en-US" sz="2400" dirty="0">
              <a:solidFill>
                <a:schemeClr val="tx1"/>
              </a:solidFill>
              <a:effectLst/>
              <a:ea typeface="Calibri" panose="020F0502020204030204" pitchFamily="34" charset="0"/>
              <a:cs typeface="Times New Roman" panose="02020603050405020304" pitchFamily="18" charset="0"/>
            </a:endParaRPr>
          </a:p>
          <a:p>
            <a:pPr algn="just">
              <a:lnSpc>
                <a:spcPct val="120000"/>
              </a:lnSpc>
              <a:spcBef>
                <a:spcPts val="0"/>
              </a:spcBef>
            </a:pPr>
            <a:r>
              <a:rPr lang="vi-VN" sz="2400" dirty="0">
                <a:solidFill>
                  <a:schemeClr val="tx1"/>
                </a:solidFill>
                <a:effectLst/>
                <a:ea typeface="Calibri" panose="020F0502020204030204" pitchFamily="34" charset="0"/>
                <a:cs typeface="Times New Roman" panose="02020603050405020304" pitchFamily="18" charset="0"/>
              </a:rPr>
              <a:t>Âm nhạc tạo nên xúc cảm tích cực cho người bệnh, làm thay đổi khí sắc, gây vui sung hoặc buồn rầu. Âm điệu và nhịp điệu của âm nhạc có khả năng làm biến đổi tần số hô hấp, nhịp đập của tim và tác động lên quá trình trao đổi chất của cơ thể</a:t>
            </a:r>
            <a:endParaRPr lang="en-US" sz="2400" dirty="0">
              <a:solidFill>
                <a:schemeClr val="tx1"/>
              </a:solidFill>
              <a:effectLst/>
              <a:ea typeface="Calibri" panose="020F0502020204030204" pitchFamily="34" charset="0"/>
              <a:cs typeface="Times New Roman" panose="02020603050405020304" pitchFamily="18" charset="0"/>
            </a:endParaRPr>
          </a:p>
          <a:p>
            <a:pPr algn="just">
              <a:lnSpc>
                <a:spcPct val="120000"/>
              </a:lnSpc>
              <a:spcBef>
                <a:spcPts val="0"/>
              </a:spcBef>
            </a:pPr>
            <a:r>
              <a:rPr lang="vi-VN" sz="2400" dirty="0">
                <a:solidFill>
                  <a:schemeClr val="tx1"/>
                </a:solidFill>
                <a:effectLst/>
                <a:ea typeface="Calibri" panose="020F0502020204030204" pitchFamily="34" charset="0"/>
                <a:cs typeface="Times New Roman" panose="02020603050405020304" pitchFamily="18" charset="0"/>
              </a:rPr>
              <a:t>Trong lâm sàng: Âm nhạc được dùng làm phương tiện giảm đau</a:t>
            </a:r>
          </a:p>
          <a:p>
            <a:pPr marL="0" indent="0" algn="just">
              <a:lnSpc>
                <a:spcPct val="120000"/>
              </a:lnSpc>
              <a:spcBef>
                <a:spcPts val="0"/>
              </a:spcBef>
              <a:buNone/>
            </a:pPr>
            <a:endParaRPr lang="en-US" sz="2400" dirty="0">
              <a:solidFill>
                <a:schemeClr val="tx1"/>
              </a:solidFill>
              <a:effectLst/>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vi-VN" sz="24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a:t>
            </a:r>
            <a:r>
              <a:rPr lang="vi-VN" sz="2400" dirty="0">
                <a:solidFill>
                  <a:schemeClr val="tx1"/>
                </a:solidFill>
                <a:effectLst/>
                <a:ea typeface="Calibri" panose="020F0502020204030204" pitchFamily="34" charset="0"/>
                <a:cs typeface="Times New Roman" panose="02020603050405020304" pitchFamily="18" charset="0"/>
              </a:rPr>
              <a:t>Sử dụng âm nhạc để điều trị phải phù hợp với từng người bệnh</a:t>
            </a:r>
            <a:endParaRPr lang="en-US" sz="2400" b="1" dirty="0">
              <a:solidFill>
                <a:schemeClr val="tx1"/>
              </a:solidFill>
              <a:effectLst/>
              <a:ea typeface="Calibri" panose="020F0502020204030204" pitchFamily="34" charset="0"/>
              <a:cs typeface="Arial" panose="020B0604020202020204" pitchFamily="34" charset="0"/>
            </a:endParaRPr>
          </a:p>
          <a:p>
            <a:pPr marL="0" marR="0" indent="0" algn="just">
              <a:lnSpc>
                <a:spcPct val="120000"/>
              </a:lnSpc>
              <a:spcBef>
                <a:spcPts val="0"/>
              </a:spcBef>
              <a:buNone/>
              <a:tabLst>
                <a:tab pos="360045" algn="l"/>
              </a:tabLst>
            </a:pPr>
            <a:endParaRPr lang="en-US" sz="2800" dirty="0">
              <a:solidFill>
                <a:schemeClr val="tx1"/>
              </a:solidFill>
              <a:cs typeface="Arial" panose="020B0604020202020204" pitchFamily="34" charset="0"/>
            </a:endParaRPr>
          </a:p>
        </p:txBody>
      </p:sp>
    </p:spTree>
    <p:extLst>
      <p:ext uri="{BB962C8B-B14F-4D97-AF65-F5344CB8AC3E}">
        <p14:creationId xmlns:p14="http://schemas.microsoft.com/office/powerpoint/2010/main" val="8282624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5"/>
            <a:ext cx="8786865" cy="909244"/>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7"/>
            <a:ext cx="10984375" cy="5499527"/>
          </a:xfrm>
        </p:spPr>
        <p:txBody>
          <a:bodyPr>
            <a:normAutofit/>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Một số yếu tố môi trường tự nhiên khác</a:t>
            </a:r>
          </a:p>
          <a:p>
            <a:pPr algn="just">
              <a:lnSpc>
                <a:spcPct val="120000"/>
              </a:lnSpc>
              <a:spcBef>
                <a:spcPts val="0"/>
              </a:spcBef>
            </a:pPr>
            <a:r>
              <a:rPr lang="vi-VN" sz="2800" dirty="0">
                <a:solidFill>
                  <a:schemeClr val="tx1"/>
                </a:solidFill>
                <a:effectLst/>
                <a:ea typeface="Calibri" panose="020F0502020204030204" pitchFamily="34" charset="0"/>
                <a:cs typeface="Times New Roman" panose="02020603050405020304" pitchFamily="18" charset="0"/>
              </a:rPr>
              <a:t>Mùi </a:t>
            </a:r>
            <a:r>
              <a:rPr lang="vi-VN" sz="28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khứu giác  tâm lý người bệnh</a:t>
            </a:r>
            <a:endParaRPr lang="vi-VN" sz="2800" dirty="0">
              <a:solidFill>
                <a:schemeClr val="tx1"/>
              </a:solidFill>
              <a:effectLst/>
              <a:ea typeface="Calibri" panose="020F0502020204030204" pitchFamily="34" charset="0"/>
              <a:cs typeface="Times New Roman" panose="02020603050405020304" pitchFamily="18" charset="0"/>
            </a:endParaRPr>
          </a:p>
          <a:p>
            <a:pPr algn="just">
              <a:lnSpc>
                <a:spcPct val="120000"/>
              </a:lnSpc>
              <a:spcBef>
                <a:spcPts val="0"/>
              </a:spcBef>
            </a:pPr>
            <a:r>
              <a:rPr lang="vi-VN" sz="2800" dirty="0">
                <a:solidFill>
                  <a:schemeClr val="tx1"/>
                </a:solidFill>
                <a:ea typeface="Calibri" panose="020F0502020204030204" pitchFamily="34" charset="0"/>
                <a:cs typeface="Times New Roman" panose="02020603050405020304" pitchFamily="18" charset="0"/>
              </a:rPr>
              <a:t>Vệ sinh cá nhân, trạng phục</a:t>
            </a:r>
          </a:p>
          <a:p>
            <a:pPr algn="just">
              <a:lnSpc>
                <a:spcPct val="120000"/>
              </a:lnSpc>
              <a:spcBef>
                <a:spcPts val="0"/>
              </a:spcBef>
            </a:pPr>
            <a:r>
              <a:rPr lang="vi-VN" sz="2800" dirty="0">
                <a:solidFill>
                  <a:schemeClr val="tx1"/>
                </a:solidFill>
                <a:effectLst/>
                <a:ea typeface="Calibri" panose="020F0502020204030204" pitchFamily="34" charset="0"/>
                <a:cs typeface="Times New Roman" panose="02020603050405020304" pitchFamily="18" charset="0"/>
              </a:rPr>
              <a:t>Kh</a:t>
            </a:r>
            <a:r>
              <a:rPr lang="vi-VN" sz="2800" dirty="0">
                <a:solidFill>
                  <a:schemeClr val="tx1"/>
                </a:solidFill>
                <a:ea typeface="Calibri" panose="020F0502020204030204" pitchFamily="34" charset="0"/>
                <a:cs typeface="Times New Roman" panose="02020603050405020304" pitchFamily="18" charset="0"/>
              </a:rPr>
              <a:t>í hậu, vi khí hậu</a:t>
            </a:r>
            <a:endParaRPr lang="en-US" sz="2800"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35109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16128" y="224615"/>
            <a:ext cx="9612775" cy="820754"/>
          </a:xfrm>
        </p:spPr>
        <p:txBody>
          <a:bodyPr>
            <a:no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Quan hệ giữa người bệnh với người bệnh</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43233" y="1297858"/>
            <a:ext cx="10515600" cy="4843930"/>
          </a:xfrm>
        </p:spPr>
        <p:txBody>
          <a:bodyPr>
            <a:normAutofit/>
          </a:bodyPr>
          <a:lstStyle/>
          <a:p>
            <a:pPr algn="just">
              <a:lnSpc>
                <a:spcPct val="145000"/>
              </a:lnSpc>
              <a:spcBef>
                <a:spcPts val="0"/>
              </a:spcBef>
              <a:buFont typeface="Wingdings" panose="05000000000000000000" pitchFamily="2" charset="2"/>
              <a:buChar char="Ø"/>
              <a:tabLst>
                <a:tab pos="360045" algn="l"/>
              </a:tabLst>
            </a:pPr>
            <a:r>
              <a:rPr lang="vi-VN" sz="2800" dirty="0">
                <a:solidFill>
                  <a:schemeClr val="tx1"/>
                </a:solidFill>
                <a:latin typeface="Arial" panose="020B0604020202020204" pitchFamily="34" charset="0"/>
                <a:cs typeface="Arial" panose="020B0604020202020204" pitchFamily="34" charset="0"/>
              </a:rPr>
              <a:t>Những người mắc cùng một loại bệnh</a:t>
            </a:r>
          </a:p>
          <a:p>
            <a:pPr algn="just">
              <a:lnSpc>
                <a:spcPct val="145000"/>
              </a:lnSpc>
              <a:spcBef>
                <a:spcPts val="0"/>
              </a:spcBef>
              <a:buFont typeface="Wingdings" panose="05000000000000000000" pitchFamily="2" charset="2"/>
              <a:buChar char="Ø"/>
              <a:tabLst>
                <a:tab pos="360045" algn="l"/>
              </a:tabLst>
            </a:pPr>
            <a:r>
              <a:rPr lang="vi-VN" sz="2800" dirty="0">
                <a:solidFill>
                  <a:schemeClr val="tx1"/>
                </a:solidFill>
                <a:latin typeface="Arial" panose="020B0604020202020204" pitchFamily="34" charset="0"/>
                <a:cs typeface="Arial" panose="020B0604020202020204" pitchFamily="34" charset="0"/>
              </a:rPr>
              <a:t>Những người ở cùng một phòng bệnh</a:t>
            </a:r>
          </a:p>
        </p:txBody>
      </p:sp>
    </p:spTree>
    <p:extLst>
      <p:ext uri="{BB962C8B-B14F-4D97-AF65-F5344CB8AC3E}">
        <p14:creationId xmlns:p14="http://schemas.microsoft.com/office/powerpoint/2010/main" val="9287161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16128" y="224615"/>
            <a:ext cx="9612775" cy="820754"/>
          </a:xfrm>
        </p:spPr>
        <p:txBody>
          <a:bodyPr>
            <a:no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Quan hệ giữa người bệnh với NVYT</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43233" y="1028854"/>
            <a:ext cx="10515600" cy="5112934"/>
          </a:xfrm>
        </p:spPr>
        <p:txBody>
          <a:bodyPr>
            <a:normAutofit/>
          </a:bodyPr>
          <a:lstStyle/>
          <a:p>
            <a:pPr algn="just">
              <a:lnSpc>
                <a:spcPct val="145000"/>
              </a:lnSpc>
              <a:spcBef>
                <a:spcPts val="0"/>
              </a:spcBef>
              <a:buFont typeface="Wingdings" panose="05000000000000000000" pitchFamily="2" charset="2"/>
              <a:buChar char="Ø"/>
              <a:tabLst>
                <a:tab pos="360045" algn="l"/>
              </a:tabLst>
            </a:pPr>
            <a:r>
              <a:rPr lang="vi-VN" sz="2800" dirty="0">
                <a:solidFill>
                  <a:schemeClr val="tx1"/>
                </a:solidFill>
                <a:effectLst/>
                <a:ea typeface="Calibri" panose="020F0502020204030204" pitchFamily="34" charset="0"/>
                <a:cs typeface="Times New Roman" panose="02020603050405020304" pitchFamily="18" charset="0"/>
              </a:rPr>
              <a:t>Mối quan hệ giữa nhân viên y tế với người bệnh là mối quan hệ giữa con người với con người, giữa nhân cách với nhân cách</a:t>
            </a:r>
          </a:p>
          <a:p>
            <a:pPr marL="0" indent="0" algn="just">
              <a:lnSpc>
                <a:spcPct val="145000"/>
              </a:lnSpc>
              <a:spcBef>
                <a:spcPts val="0"/>
              </a:spcBef>
              <a:buNone/>
              <a:tabLst>
                <a:tab pos="360045" algn="l"/>
              </a:tabLst>
            </a:pPr>
            <a:r>
              <a:rPr lang="vi-VN" sz="28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a:t>
            </a:r>
            <a:r>
              <a:rPr lang="vi-VN" sz="2800" dirty="0">
                <a:solidFill>
                  <a:schemeClr val="tx1"/>
                </a:solidFill>
                <a:effectLst/>
                <a:ea typeface="Calibri" panose="020F0502020204030204" pitchFamily="34" charset="0"/>
                <a:cs typeface="Times New Roman" panose="02020603050405020304" pitchFamily="18" charset="0"/>
              </a:rPr>
              <a:t>Điều trị người bệnh một cách toàn diện: vừa tích cực cứu chữa bệnh tật, vừa hết lòng chăm lo, nâng đỡ tâm lý, tinh thần cho người bệnh</a:t>
            </a:r>
            <a:endParaRPr lang="en-US" sz="28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6520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6714B-32A6-46ED-AD3A-76E62D3480EB}"/>
              </a:ext>
            </a:extLst>
          </p:cNvPr>
          <p:cNvSpPr>
            <a:spLocks noGrp="1"/>
          </p:cNvSpPr>
          <p:nvPr>
            <p:ph type="title"/>
          </p:nvPr>
        </p:nvSpPr>
        <p:spPr>
          <a:xfrm>
            <a:off x="383459" y="373626"/>
            <a:ext cx="10382864" cy="867345"/>
          </a:xfrm>
        </p:spPr>
        <p:txBody>
          <a:bodyPr>
            <a:noAutofit/>
          </a:bodyPr>
          <a:lstStyle/>
          <a:p>
            <a:pPr algn="ctr"/>
            <a:r>
              <a:rPr lang="vi-VN" sz="3600" b="1" dirty="0">
                <a:solidFill>
                  <a:srgbClr val="FF0000"/>
                </a:solidFill>
                <a:effectLst/>
                <a:ea typeface="Calibri" panose="020F0502020204030204" pitchFamily="34" charset="0"/>
                <a:cs typeface="Times New Roman" panose="02020603050405020304" pitchFamily="18" charset="0"/>
              </a:rPr>
              <a:t>Sự thích nghi của người bệnh với môi trường</a:t>
            </a:r>
            <a:br>
              <a:rPr lang="en-US" sz="3600" dirty="0">
                <a:effectLst/>
                <a:ea typeface="Calibri" panose="020F0502020204030204" pitchFamily="34"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263FACF8-516B-49B0-B200-DFDF010F137F}"/>
              </a:ext>
            </a:extLst>
          </p:cNvPr>
          <p:cNvSpPr>
            <a:spLocks noGrp="1"/>
          </p:cNvSpPr>
          <p:nvPr>
            <p:ph idx="1"/>
          </p:nvPr>
        </p:nvSpPr>
        <p:spPr>
          <a:xfrm>
            <a:off x="383459" y="1403203"/>
            <a:ext cx="10515600" cy="4935992"/>
          </a:xfrm>
        </p:spPr>
        <p:txBody>
          <a:bodyPr>
            <a:normAutofit/>
          </a:bodyPr>
          <a:lstStyle/>
          <a:p>
            <a:pPr>
              <a:buFont typeface="Wingdings" panose="05000000000000000000" pitchFamily="2" charset="2"/>
              <a:buChar char="Ø"/>
            </a:pPr>
            <a:r>
              <a:rPr lang="vi-VN" sz="2800" dirty="0">
                <a:effectLst/>
                <a:ea typeface="Calibri" panose="020F0502020204030204" pitchFamily="34" charset="0"/>
              </a:rPr>
              <a:t>Người bệnh thích nghi được với môi trường</a:t>
            </a:r>
            <a:endParaRPr lang="en-US" sz="2800" dirty="0">
              <a:effectLst/>
              <a:ea typeface="Calibri" panose="020F0502020204030204" pitchFamily="34" charset="0"/>
            </a:endParaRPr>
          </a:p>
          <a:p>
            <a:pPr>
              <a:buFont typeface="Wingdings" panose="05000000000000000000" pitchFamily="2" charset="2"/>
              <a:buChar char="Ø"/>
            </a:pPr>
            <a:r>
              <a:rPr lang="vi-VN" sz="2800" dirty="0">
                <a:effectLst/>
                <a:ea typeface="Calibri" panose="020F0502020204030204" pitchFamily="34" charset="0"/>
              </a:rPr>
              <a:t>Người bệnh không thích nghi được</a:t>
            </a:r>
            <a:endParaRPr lang="en-US" sz="2800" dirty="0">
              <a:effectLst/>
              <a:ea typeface="Calibri" panose="020F0502020204030204" pitchFamily="34" charset="0"/>
            </a:endParaRPr>
          </a:p>
          <a:p>
            <a:pPr>
              <a:buFont typeface="Wingdings" panose="05000000000000000000" pitchFamily="2" charset="2"/>
              <a:buChar char="Ø"/>
            </a:pPr>
            <a:r>
              <a:rPr lang="vi-VN" sz="2800" dirty="0">
                <a:effectLst/>
                <a:ea typeface="Calibri" panose="020F0502020204030204" pitchFamily="34" charset="0"/>
              </a:rPr>
              <a:t>Sự thích nghi đang tiếp diễn</a:t>
            </a:r>
            <a:endParaRPr lang="en-US" sz="2800" dirty="0"/>
          </a:p>
        </p:txBody>
      </p:sp>
    </p:spTree>
    <p:extLst>
      <p:ext uri="{BB962C8B-B14F-4D97-AF65-F5344CB8AC3E}">
        <p14:creationId xmlns:p14="http://schemas.microsoft.com/office/powerpoint/2010/main" val="22008737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2"/>
          <p:cNvSpPr txBox="1">
            <a:spLocks noChangeArrowheads="1"/>
          </p:cNvSpPr>
          <p:nvPr/>
        </p:nvSpPr>
        <p:spPr bwMode="auto">
          <a:xfrm>
            <a:off x="2199967" y="2438400"/>
            <a:ext cx="6400800" cy="990600"/>
          </a:xfrm>
          <a:prstGeom prst="rect">
            <a:avLst/>
          </a:prstGeom>
          <a:noFill/>
          <a:ln w="9525">
            <a:noFill/>
            <a:miter lim="800000"/>
            <a:headEnd/>
            <a:tailEnd/>
          </a:ln>
        </p:spPr>
        <p:txBody>
          <a:bodyPr/>
          <a:lstStyle/>
          <a:p>
            <a:pPr marL="342900" indent="-342900">
              <a:spcBef>
                <a:spcPct val="20000"/>
              </a:spcBef>
              <a:defRPr/>
            </a:pPr>
            <a:r>
              <a:rPr lang="en-US" sz="5400" b="1" kern="0" dirty="0" err="1">
                <a:solidFill>
                  <a:srgbClr val="003399"/>
                </a:solidFill>
                <a:latin typeface="Times New Roman" pitchFamily="18" charset="0"/>
              </a:rPr>
              <a:t>Trân</a:t>
            </a:r>
            <a:r>
              <a:rPr lang="en-US" sz="5400" b="1" kern="0" dirty="0">
                <a:solidFill>
                  <a:srgbClr val="003399"/>
                </a:solidFill>
                <a:latin typeface="Times New Roman" pitchFamily="18" charset="0"/>
              </a:rPr>
              <a:t> </a:t>
            </a:r>
            <a:r>
              <a:rPr lang="en-US" sz="5400" b="1" kern="0" err="1">
                <a:solidFill>
                  <a:srgbClr val="003399"/>
                </a:solidFill>
                <a:latin typeface="Times New Roman" pitchFamily="18" charset="0"/>
              </a:rPr>
              <a:t>trọng</a:t>
            </a:r>
            <a:r>
              <a:rPr lang="en-US" sz="5400" b="1" kern="0">
                <a:solidFill>
                  <a:srgbClr val="003399"/>
                </a:solidFill>
                <a:latin typeface="Times New Roman" pitchFamily="18" charset="0"/>
              </a:rPr>
              <a:t> cảm </a:t>
            </a:r>
            <a:r>
              <a:rPr lang="en-US" sz="5400" b="1" kern="0" dirty="0" err="1">
                <a:solidFill>
                  <a:srgbClr val="003399"/>
                </a:solidFill>
                <a:latin typeface="Times New Roman" pitchFamily="18" charset="0"/>
              </a:rPr>
              <a:t>ơn</a:t>
            </a:r>
            <a:r>
              <a:rPr lang="en-US" sz="5400" b="1" kern="0" dirty="0">
                <a:solidFill>
                  <a:srgbClr val="003399"/>
                </a:solidFill>
                <a:latin typeface="Times New Roman" pitchFamily="18" charset="0"/>
              </a:rPr>
              <a:t>!</a:t>
            </a:r>
          </a:p>
        </p:txBody>
      </p:sp>
    </p:spTree>
    <p:extLst>
      <p:ext uri="{BB962C8B-B14F-4D97-AF65-F5344CB8AC3E}">
        <p14:creationId xmlns:p14="http://schemas.microsoft.com/office/powerpoint/2010/main" val="373146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2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2"/>
            <a:ext cx="10515600" cy="736978"/>
          </a:xfrm>
        </p:spPr>
        <p:txBody>
          <a:bodyPr/>
          <a:lstStyle/>
          <a:p>
            <a:pPr algn="ctr"/>
            <a:r>
              <a:rPr lang="en-US" b="1" dirty="0">
                <a:solidFill>
                  <a:srgbClr val="FF0000"/>
                </a:solidFill>
              </a:rPr>
              <a:t>K</a:t>
            </a:r>
            <a:r>
              <a:rPr lang="vi-VN" b="1" dirty="0">
                <a:solidFill>
                  <a:srgbClr val="FF0000"/>
                </a:solidFill>
              </a:rPr>
              <a:t>HÁI NIỆM</a:t>
            </a:r>
            <a:endParaRPr lang="en-US" b="1" dirty="0">
              <a:solidFill>
                <a:srgbClr val="FF0000"/>
              </a:solidFill>
            </a:endParaRPr>
          </a:p>
        </p:txBody>
      </p:sp>
      <p:sp>
        <p:nvSpPr>
          <p:cNvPr id="3" name="Content Placeholder 2"/>
          <p:cNvSpPr>
            <a:spLocks noGrp="1"/>
          </p:cNvSpPr>
          <p:nvPr>
            <p:ph idx="1"/>
          </p:nvPr>
        </p:nvSpPr>
        <p:spPr>
          <a:xfrm>
            <a:off x="838200" y="1023582"/>
            <a:ext cx="10515600" cy="5153381"/>
          </a:xfrm>
        </p:spPr>
        <p:txBody>
          <a:bodyPr>
            <a:noAutofit/>
          </a:bodyPr>
          <a:lstStyle/>
          <a:p>
            <a:pPr marL="0" indent="0" algn="just">
              <a:buNone/>
            </a:pP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rgbClr val="FF0000"/>
                </a:solidFill>
              </a:rPr>
              <a:t>sự</a:t>
            </a:r>
            <a:r>
              <a:rPr lang="en-US" sz="3200" dirty="0">
                <a:solidFill>
                  <a:srgbClr val="FF0000"/>
                </a:solidFill>
              </a:rPr>
              <a:t> </a:t>
            </a:r>
            <a:r>
              <a:rPr lang="en-US" sz="3200" dirty="0" err="1">
                <a:solidFill>
                  <a:srgbClr val="FF0000"/>
                </a:solidFill>
              </a:rPr>
              <a:t>phản</a:t>
            </a:r>
            <a:r>
              <a:rPr lang="en-US" sz="3200" dirty="0">
                <a:solidFill>
                  <a:srgbClr val="FF0000"/>
                </a:solidFill>
              </a:rPr>
              <a:t> </a:t>
            </a:r>
            <a:r>
              <a:rPr lang="en-US" sz="3200" dirty="0" err="1">
                <a:solidFill>
                  <a:srgbClr val="FF0000"/>
                </a:solidFill>
              </a:rPr>
              <a:t>ánh</a:t>
            </a:r>
            <a:r>
              <a:rPr lang="en-US" sz="3200" dirty="0">
                <a:solidFill>
                  <a:srgbClr val="FF0000"/>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thực</a:t>
            </a:r>
            <a:r>
              <a:rPr lang="en-US" sz="3200" dirty="0">
                <a:solidFill>
                  <a:srgbClr val="FF0000"/>
                </a:solidFill>
              </a:rPr>
              <a:t> </a:t>
            </a:r>
            <a:r>
              <a:rPr lang="en-US" sz="3200" dirty="0" err="1">
                <a:solidFill>
                  <a:srgbClr val="FF0000"/>
                </a:solidFill>
              </a:rPr>
              <a:t>khách</a:t>
            </a:r>
            <a:r>
              <a:rPr lang="en-US" sz="3200" dirty="0">
                <a:solidFill>
                  <a:srgbClr val="FF0000"/>
                </a:solidFill>
              </a:rPr>
              <a:t> </a:t>
            </a:r>
            <a:r>
              <a:rPr lang="en-US" sz="3200" dirty="0" err="1">
                <a:solidFill>
                  <a:srgbClr val="FF0000"/>
                </a:solidFill>
              </a:rPr>
              <a:t>quan</a:t>
            </a:r>
            <a:r>
              <a:rPr lang="en-US" sz="3200" dirty="0">
                <a:solidFill>
                  <a:srgbClr val="FF0000"/>
                </a:solidFill>
              </a:rPr>
              <a:t> </a:t>
            </a:r>
            <a:r>
              <a:rPr lang="en-US" sz="3200" dirty="0" err="1">
                <a:solidFill>
                  <a:srgbClr val="FF0000"/>
                </a:solidFill>
              </a:rPr>
              <a:t>vào</a:t>
            </a:r>
            <a:r>
              <a:rPr lang="en-US" sz="3200" dirty="0">
                <a:solidFill>
                  <a:srgbClr val="FF0000"/>
                </a:solidFill>
              </a:rPr>
              <a:t> </a:t>
            </a:r>
            <a:r>
              <a:rPr lang="en-US" sz="3200" dirty="0" err="1">
                <a:solidFill>
                  <a:srgbClr val="FF0000"/>
                </a:solidFill>
              </a:rPr>
              <a:t>não</a:t>
            </a:r>
            <a:r>
              <a:rPr lang="en-US" sz="3200" dirty="0">
                <a:solidFill>
                  <a:srgbClr val="FF0000"/>
                </a:solidFill>
              </a:rPr>
              <a:t> </a:t>
            </a:r>
            <a:r>
              <a:rPr lang="en-US" sz="3200" dirty="0" err="1">
                <a:solidFill>
                  <a:srgbClr val="FF0000"/>
                </a:solidFill>
              </a:rPr>
              <a:t>người</a:t>
            </a:r>
            <a:r>
              <a:rPr lang="en-US" sz="3200" dirty="0">
                <a:solidFill>
                  <a:srgbClr val="FF0000"/>
                </a:solidFill>
              </a:rPr>
              <a:t> </a:t>
            </a:r>
            <a:r>
              <a:rPr lang="en-US" sz="3200" dirty="0" err="1">
                <a:solidFill>
                  <a:srgbClr val="FF0000"/>
                </a:solidFill>
              </a:rPr>
              <a:t>thông</a:t>
            </a:r>
            <a:r>
              <a:rPr lang="en-US" sz="3200" dirty="0">
                <a:solidFill>
                  <a:srgbClr val="FF0000"/>
                </a:solidFill>
              </a:rPr>
              <a:t> qua </a:t>
            </a:r>
            <a:r>
              <a:rPr lang="en-US" sz="3200" dirty="0" err="1">
                <a:solidFill>
                  <a:srgbClr val="FF0000"/>
                </a:solidFill>
              </a:rPr>
              <a:t>chủ</a:t>
            </a:r>
            <a:r>
              <a:rPr lang="en-US" sz="3200" dirty="0">
                <a:solidFill>
                  <a:srgbClr val="FF0000"/>
                </a:solidFill>
              </a:rPr>
              <a:t> </a:t>
            </a:r>
            <a:r>
              <a:rPr lang="en-US" sz="3200" dirty="0" err="1">
                <a:solidFill>
                  <a:srgbClr val="FF0000"/>
                </a:solidFill>
              </a:rPr>
              <a:t>thể</a:t>
            </a:r>
            <a:r>
              <a:rPr lang="vi-VN" sz="3200" dirty="0">
                <a:solidFill>
                  <a:srgbClr val="FF0000"/>
                </a:solidFill>
              </a:rPr>
              <a:t> </a:t>
            </a:r>
            <a:r>
              <a:rPr lang="vi-VN" sz="3200" dirty="0">
                <a:solidFill>
                  <a:schemeClr val="tx1"/>
                </a:solidFill>
              </a:rPr>
              <a:t>(lăng kính chủ quan)</a:t>
            </a:r>
            <a:r>
              <a:rPr lang="en-US" sz="3200" dirty="0"/>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r>
              <a:rPr lang="en-US" sz="3200" dirty="0">
                <a:solidFill>
                  <a:schemeClr val="tx1"/>
                </a:solidFill>
              </a:rPr>
              <a:t> </a:t>
            </a:r>
            <a:r>
              <a:rPr lang="en-US" sz="3200" dirty="0" err="1">
                <a:solidFill>
                  <a:schemeClr val="tx1"/>
                </a:solidFill>
              </a:rPr>
              <a:t>có</a:t>
            </a:r>
            <a:r>
              <a:rPr lang="en-US" sz="3200" dirty="0">
                <a:solidFill>
                  <a:schemeClr val="tx1"/>
                </a:solidFill>
              </a:rPr>
              <a:t> </a:t>
            </a:r>
            <a:r>
              <a:rPr lang="en-US" sz="3200" dirty="0" err="1">
                <a:solidFill>
                  <a:schemeClr val="tx1"/>
                </a:solidFill>
              </a:rPr>
              <a:t>bản</a:t>
            </a:r>
            <a:r>
              <a:rPr lang="en-US" sz="3200" dirty="0">
                <a:solidFill>
                  <a:schemeClr val="tx1"/>
                </a:solidFill>
              </a:rPr>
              <a:t> </a:t>
            </a:r>
            <a:r>
              <a:rPr lang="en-US" sz="3200" dirty="0" err="1">
                <a:solidFill>
                  <a:schemeClr val="tx1"/>
                </a:solidFill>
              </a:rPr>
              <a:t>chất</a:t>
            </a:r>
            <a:r>
              <a:rPr lang="en-US" sz="3200" dirty="0">
                <a:solidFill>
                  <a:schemeClr val="tx1"/>
                </a:solidFill>
              </a:rPr>
              <a:t> </a:t>
            </a:r>
            <a:r>
              <a:rPr lang="en-US" sz="3200" dirty="0" err="1">
                <a:solidFill>
                  <a:schemeClr val="tx1"/>
                </a:solidFill>
              </a:rPr>
              <a:t>xã</a:t>
            </a:r>
            <a:r>
              <a:rPr lang="en-US" sz="3200" dirty="0">
                <a:solidFill>
                  <a:schemeClr val="tx1"/>
                </a:solidFill>
              </a:rPr>
              <a:t> </a:t>
            </a:r>
            <a:r>
              <a:rPr lang="en-US" sz="3200" dirty="0" err="1">
                <a:solidFill>
                  <a:schemeClr val="tx1"/>
                </a:solidFill>
              </a:rPr>
              <a:t>hội</a:t>
            </a:r>
            <a:r>
              <a:rPr lang="en-US" sz="3200" dirty="0">
                <a:solidFill>
                  <a:schemeClr val="tx1"/>
                </a:solidFill>
              </a:rPr>
              <a:t> - </a:t>
            </a:r>
            <a:r>
              <a:rPr lang="en-US" sz="3200" dirty="0" err="1">
                <a:solidFill>
                  <a:schemeClr val="tx1"/>
                </a:solidFill>
              </a:rPr>
              <a:t>lịch</a:t>
            </a:r>
            <a:r>
              <a:rPr lang="en-US" sz="3200" dirty="0">
                <a:solidFill>
                  <a:schemeClr val="tx1"/>
                </a:solidFill>
              </a:rPr>
              <a:t> </a:t>
            </a:r>
            <a:r>
              <a:rPr lang="en-US" sz="3200" dirty="0" err="1">
                <a:solidFill>
                  <a:schemeClr val="tx1"/>
                </a:solidFill>
              </a:rPr>
              <a:t>sử</a:t>
            </a:r>
            <a:r>
              <a:rPr lang="en-US" sz="3200" dirty="0">
                <a:solidFill>
                  <a:schemeClr val="tx1"/>
                </a:solidFill>
              </a:rPr>
              <a:t>.</a:t>
            </a:r>
            <a:r>
              <a:rPr lang="vi-VN" sz="3200" dirty="0">
                <a:solidFill>
                  <a:schemeClr val="tx1"/>
                </a:solidFill>
              </a:rPr>
              <a:t> (</a:t>
            </a:r>
            <a:r>
              <a:rPr lang="vi-VN" sz="3200" i="1" dirty="0">
                <a:solidFill>
                  <a:schemeClr val="tx1"/>
                </a:solidFill>
              </a:rPr>
              <a:t>CN duy vật biện chứng</a:t>
            </a:r>
            <a:r>
              <a:rPr lang="vi-VN" sz="3200" dirty="0">
                <a:solidFill>
                  <a:schemeClr val="tx1"/>
                </a:solidFill>
              </a:rPr>
              <a:t>)</a:t>
            </a:r>
          </a:p>
          <a:p>
            <a:pPr marL="0" indent="0" algn="just">
              <a:buNone/>
            </a:pPr>
            <a:endParaRPr lang="vi-VN" sz="3200" dirty="0">
              <a:solidFill>
                <a:schemeClr val="tx1"/>
              </a:solidFill>
            </a:endParaRPr>
          </a:p>
          <a:p>
            <a:pPr marL="0" indent="0" algn="just">
              <a:buNone/>
            </a:pPr>
            <a:r>
              <a:rPr lang="en-US" sz="3200" dirty="0" err="1">
                <a:solidFill>
                  <a:schemeClr val="tx1"/>
                </a:solidFill>
              </a:rPr>
              <a:t>Thế</a:t>
            </a:r>
            <a:r>
              <a:rPr lang="en-US" sz="3200" dirty="0">
                <a:solidFill>
                  <a:schemeClr val="tx1"/>
                </a:solidFill>
              </a:rPr>
              <a:t> </a:t>
            </a:r>
            <a:r>
              <a:rPr lang="en-US" sz="3200" dirty="0" err="1">
                <a:solidFill>
                  <a:schemeClr val="tx1"/>
                </a:solidFill>
              </a:rPr>
              <a:t>giới</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thực</a:t>
            </a:r>
            <a:r>
              <a:rPr lang="en-US" sz="3200" dirty="0">
                <a:solidFill>
                  <a:schemeClr val="tx1"/>
                </a:solidFill>
              </a:rPr>
              <a:t> </a:t>
            </a:r>
            <a:r>
              <a:rPr lang="en-US" sz="3200" dirty="0" err="1">
                <a:solidFill>
                  <a:schemeClr val="tx1"/>
                </a:solidFill>
              </a:rPr>
              <a:t>khách</a:t>
            </a:r>
            <a:r>
              <a:rPr lang="en-US" sz="3200" dirty="0">
                <a:solidFill>
                  <a:schemeClr val="tx1"/>
                </a:solidFill>
              </a:rPr>
              <a:t> </a:t>
            </a:r>
            <a:r>
              <a:rPr lang="en-US" sz="3200" dirty="0" err="1">
                <a:solidFill>
                  <a:schemeClr val="tx1"/>
                </a:solidFill>
              </a:rPr>
              <a:t>quan</a:t>
            </a:r>
            <a:r>
              <a:rPr lang="en-US" sz="3200" dirty="0">
                <a:solidFill>
                  <a:schemeClr val="tx1"/>
                </a:solidFill>
              </a:rPr>
              <a:t> </a:t>
            </a:r>
            <a:r>
              <a:rPr lang="en-US" sz="3200" dirty="0" err="1">
                <a:solidFill>
                  <a:schemeClr val="tx1"/>
                </a:solidFill>
              </a:rPr>
              <a:t>tồn</a:t>
            </a:r>
            <a:r>
              <a:rPr lang="en-US" sz="3200" dirty="0">
                <a:solidFill>
                  <a:schemeClr val="tx1"/>
                </a:solidFill>
              </a:rPr>
              <a:t> </a:t>
            </a:r>
            <a:r>
              <a:rPr lang="en-US" sz="3200" dirty="0" err="1">
                <a:solidFill>
                  <a:schemeClr val="tx1"/>
                </a:solidFill>
              </a:rPr>
              <a:t>tại</a:t>
            </a:r>
            <a:r>
              <a:rPr lang="en-US" sz="3200" dirty="0">
                <a:solidFill>
                  <a:schemeClr val="tx1"/>
                </a:solidFill>
              </a:rPr>
              <a:t> </a:t>
            </a:r>
            <a:r>
              <a:rPr lang="en-US" sz="3200" dirty="0" err="1">
                <a:solidFill>
                  <a:schemeClr val="tx1"/>
                </a:solidFill>
              </a:rPr>
              <a:t>bằng</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thuộc</a:t>
            </a:r>
            <a:r>
              <a:rPr lang="en-US" sz="3200" dirty="0">
                <a:solidFill>
                  <a:schemeClr val="tx1"/>
                </a:solidFill>
              </a:rPr>
              <a:t> </a:t>
            </a:r>
            <a:r>
              <a:rPr lang="en-US" sz="3200" dirty="0" err="1">
                <a:solidFill>
                  <a:schemeClr val="tx1"/>
                </a:solidFill>
              </a:rPr>
              <a:t>tính</a:t>
            </a:r>
            <a:r>
              <a:rPr lang="en-US" sz="3200" dirty="0">
                <a:solidFill>
                  <a:schemeClr val="tx1"/>
                </a:solidFill>
              </a:rPr>
              <a:t> </a:t>
            </a:r>
            <a:r>
              <a:rPr lang="en-US" sz="3200" dirty="0" err="1">
                <a:solidFill>
                  <a:schemeClr val="tx1"/>
                </a:solidFill>
              </a:rPr>
              <a:t>không</a:t>
            </a:r>
            <a:r>
              <a:rPr lang="en-US" sz="3200" dirty="0">
                <a:solidFill>
                  <a:schemeClr val="tx1"/>
                </a:solidFill>
              </a:rPr>
              <a:t> </a:t>
            </a:r>
            <a:r>
              <a:rPr lang="en-US" sz="3200" dirty="0" err="1">
                <a:solidFill>
                  <a:schemeClr val="tx1"/>
                </a:solidFill>
              </a:rPr>
              <a:t>gian</a:t>
            </a:r>
            <a:r>
              <a:rPr lang="en-US" sz="3200" dirty="0">
                <a:solidFill>
                  <a:schemeClr val="tx1"/>
                </a:solidFill>
              </a:rPr>
              <a:t>, </a:t>
            </a:r>
            <a:r>
              <a:rPr lang="en-US" sz="3200" dirty="0" err="1">
                <a:solidFill>
                  <a:schemeClr val="tx1"/>
                </a:solidFill>
              </a:rPr>
              <a:t>thời</a:t>
            </a:r>
            <a:r>
              <a:rPr lang="en-US" sz="3200" dirty="0">
                <a:solidFill>
                  <a:schemeClr val="tx1"/>
                </a:solidFill>
              </a:rPr>
              <a:t> </a:t>
            </a:r>
            <a:r>
              <a:rPr lang="en-US" sz="3200" dirty="0" err="1">
                <a:solidFill>
                  <a:schemeClr val="tx1"/>
                </a:solidFill>
              </a:rPr>
              <a:t>gian</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luôn</a:t>
            </a:r>
            <a:r>
              <a:rPr lang="en-US" sz="3200" dirty="0">
                <a:solidFill>
                  <a:schemeClr val="tx1"/>
                </a:solidFill>
              </a:rPr>
              <a:t> </a:t>
            </a:r>
            <a:r>
              <a:rPr lang="en-US" sz="3200" dirty="0" err="1">
                <a:solidFill>
                  <a:schemeClr val="tx1"/>
                </a:solidFill>
              </a:rPr>
              <a:t>vận</a:t>
            </a:r>
            <a:r>
              <a:rPr lang="en-US" sz="3200" dirty="0">
                <a:solidFill>
                  <a:schemeClr val="tx1"/>
                </a:solidFill>
              </a:rPr>
              <a:t> </a:t>
            </a:r>
            <a:r>
              <a:rPr lang="en-US" sz="3200" dirty="0" err="1">
                <a:solidFill>
                  <a:schemeClr val="tx1"/>
                </a:solidFill>
              </a:rPr>
              <a:t>động</a:t>
            </a:r>
            <a:r>
              <a:rPr lang="en-US" sz="3200" dirty="0">
                <a:solidFill>
                  <a:schemeClr val="tx1"/>
                </a:solidFill>
              </a:rPr>
              <a:t>.</a:t>
            </a:r>
          </a:p>
        </p:txBody>
      </p:sp>
    </p:spTree>
    <p:extLst>
      <p:ext uri="{BB962C8B-B14F-4D97-AF65-F5344CB8AC3E}">
        <p14:creationId xmlns:p14="http://schemas.microsoft.com/office/powerpoint/2010/main" val="391777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2"/>
            <a:ext cx="10515600" cy="736978"/>
          </a:xfrm>
        </p:spPr>
        <p:txBody>
          <a:bodyPr/>
          <a:lstStyle/>
          <a:p>
            <a:pPr algn="ctr"/>
            <a:r>
              <a:rPr lang="en-US" b="1" dirty="0">
                <a:solidFill>
                  <a:srgbClr val="FF0000"/>
                </a:solidFill>
              </a:rPr>
              <a:t>K</a:t>
            </a:r>
            <a:r>
              <a:rPr lang="vi-VN" b="1" dirty="0">
                <a:solidFill>
                  <a:srgbClr val="FF0000"/>
                </a:solidFill>
              </a:rPr>
              <a:t>HÁI NIỆM</a:t>
            </a:r>
            <a:endParaRPr lang="en-US" b="1" dirty="0">
              <a:solidFill>
                <a:srgbClr val="FF0000"/>
              </a:solidFill>
            </a:endParaRPr>
          </a:p>
        </p:txBody>
      </p:sp>
      <p:sp>
        <p:nvSpPr>
          <p:cNvPr id="3" name="Content Placeholder 2"/>
          <p:cNvSpPr>
            <a:spLocks noGrp="1"/>
          </p:cNvSpPr>
          <p:nvPr>
            <p:ph idx="1"/>
          </p:nvPr>
        </p:nvSpPr>
        <p:spPr>
          <a:xfrm>
            <a:off x="838200" y="1023582"/>
            <a:ext cx="10515600" cy="5153381"/>
          </a:xfrm>
        </p:spPr>
        <p:txBody>
          <a:bodyPr>
            <a:noAutofit/>
          </a:bodyPr>
          <a:lstStyle/>
          <a:p>
            <a:pPr algn="just"/>
            <a:r>
              <a:rPr lang="en-US" sz="3200" dirty="0" err="1">
                <a:solidFill>
                  <a:schemeClr val="tx1"/>
                </a:solidFill>
              </a:rPr>
              <a:t>Phản</a:t>
            </a:r>
            <a:r>
              <a:rPr lang="en-US" sz="3200" dirty="0">
                <a:solidFill>
                  <a:schemeClr val="tx1"/>
                </a:solidFill>
              </a:rPr>
              <a:t> </a:t>
            </a:r>
            <a:r>
              <a:rPr lang="en-US" sz="3200" dirty="0" err="1">
                <a:solidFill>
                  <a:schemeClr val="tx1"/>
                </a:solidFill>
              </a:rPr>
              <a:t>ánh</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chemeClr val="tx1"/>
                </a:solidFill>
              </a:rPr>
              <a:t>thuộc</a:t>
            </a:r>
            <a:r>
              <a:rPr lang="en-US" sz="3200" dirty="0">
                <a:solidFill>
                  <a:schemeClr val="tx1"/>
                </a:solidFill>
              </a:rPr>
              <a:t> </a:t>
            </a:r>
            <a:r>
              <a:rPr lang="en-US" sz="3200" dirty="0" err="1">
                <a:solidFill>
                  <a:schemeClr val="tx1"/>
                </a:solidFill>
              </a:rPr>
              <a:t>tính</a:t>
            </a:r>
            <a:r>
              <a:rPr lang="en-US" sz="3200" dirty="0">
                <a:solidFill>
                  <a:schemeClr val="tx1"/>
                </a:solidFill>
              </a:rPr>
              <a:t> </a:t>
            </a:r>
            <a:r>
              <a:rPr lang="en-US" sz="3200" dirty="0" err="1">
                <a:solidFill>
                  <a:schemeClr val="tx1"/>
                </a:solidFill>
              </a:rPr>
              <a:t>chung</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mọi</a:t>
            </a:r>
            <a:r>
              <a:rPr lang="en-US" sz="3200" dirty="0">
                <a:solidFill>
                  <a:schemeClr val="tx1"/>
                </a:solidFill>
              </a:rPr>
              <a:t> </a:t>
            </a:r>
            <a:r>
              <a:rPr lang="en-US" sz="3200" dirty="0" err="1">
                <a:solidFill>
                  <a:schemeClr val="tx1"/>
                </a:solidFill>
              </a:rPr>
              <a:t>sự</a:t>
            </a:r>
            <a:r>
              <a:rPr lang="en-US" sz="3200" dirty="0">
                <a:solidFill>
                  <a:schemeClr val="tx1"/>
                </a:solidFill>
              </a:rPr>
              <a:t> </a:t>
            </a:r>
            <a:r>
              <a:rPr lang="en-US" sz="3200" dirty="0" err="1">
                <a:solidFill>
                  <a:schemeClr val="tx1"/>
                </a:solidFill>
              </a:rPr>
              <a:t>vật</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đang</a:t>
            </a:r>
            <a:r>
              <a:rPr lang="en-US" sz="3200" dirty="0">
                <a:solidFill>
                  <a:schemeClr val="tx1"/>
                </a:solidFill>
              </a:rPr>
              <a:t> </a:t>
            </a:r>
            <a:r>
              <a:rPr lang="en-US" sz="3200" dirty="0" err="1">
                <a:solidFill>
                  <a:schemeClr val="tx1"/>
                </a:solidFill>
              </a:rPr>
              <a:t>vận</a:t>
            </a:r>
            <a:r>
              <a:rPr lang="en-US" sz="3200" dirty="0">
                <a:solidFill>
                  <a:schemeClr val="tx1"/>
                </a:solidFill>
              </a:rPr>
              <a:t> </a:t>
            </a:r>
            <a:r>
              <a:rPr lang="en-US" sz="3200" dirty="0" err="1">
                <a:solidFill>
                  <a:schemeClr val="tx1"/>
                </a:solidFill>
              </a:rPr>
              <a:t>động</a:t>
            </a:r>
            <a:endParaRPr lang="vi-VN" sz="3200" dirty="0">
              <a:solidFill>
                <a:schemeClr val="tx1"/>
              </a:solidFill>
            </a:endParaRPr>
          </a:p>
          <a:p>
            <a:pPr algn="just"/>
            <a:r>
              <a:rPr lang="vi-VN" sz="3200" i="1" dirty="0">
                <a:solidFill>
                  <a:schemeClr val="tx1"/>
                </a:solidFill>
              </a:rPr>
              <a:t>P</a:t>
            </a:r>
            <a:r>
              <a:rPr lang="en-US" sz="3200" i="1" dirty="0" err="1">
                <a:solidFill>
                  <a:schemeClr val="tx1"/>
                </a:solidFill>
              </a:rPr>
              <a:t>hản</a:t>
            </a:r>
            <a:r>
              <a:rPr lang="en-US" sz="3200" i="1" dirty="0">
                <a:solidFill>
                  <a:schemeClr val="tx1"/>
                </a:solidFill>
              </a:rPr>
              <a:t> </a:t>
            </a:r>
            <a:r>
              <a:rPr lang="en-US" sz="3200" i="1" dirty="0" err="1">
                <a:solidFill>
                  <a:schemeClr val="tx1"/>
                </a:solidFill>
              </a:rPr>
              <a:t>ánh</a:t>
            </a:r>
            <a:r>
              <a:rPr lang="en-US" sz="3200" i="1" dirty="0">
                <a:solidFill>
                  <a:schemeClr val="tx1"/>
                </a:solidFill>
              </a:rPr>
              <a:t> </a:t>
            </a:r>
            <a:r>
              <a:rPr lang="en-US" sz="3200" i="1" dirty="0" err="1">
                <a:solidFill>
                  <a:schemeClr val="tx1"/>
                </a:solidFill>
              </a:rPr>
              <a:t>là</a:t>
            </a:r>
            <a:r>
              <a:rPr lang="en-US" sz="3200" i="1" dirty="0">
                <a:solidFill>
                  <a:schemeClr val="tx1"/>
                </a:solidFill>
              </a:rPr>
              <a:t> </a:t>
            </a:r>
            <a:r>
              <a:rPr lang="en-US" sz="3200" i="1" dirty="0" err="1">
                <a:solidFill>
                  <a:schemeClr val="tx1"/>
                </a:solidFill>
              </a:rPr>
              <a:t>quá</a:t>
            </a:r>
            <a:r>
              <a:rPr lang="en-US" sz="3200" i="1" dirty="0">
                <a:solidFill>
                  <a:schemeClr val="tx1"/>
                </a:solidFill>
              </a:rPr>
              <a:t> </a:t>
            </a:r>
            <a:r>
              <a:rPr lang="en-US" sz="3200" i="1" dirty="0" err="1">
                <a:solidFill>
                  <a:schemeClr val="tx1"/>
                </a:solidFill>
              </a:rPr>
              <a:t>trình</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qua </a:t>
            </a:r>
            <a:r>
              <a:rPr lang="en-US" sz="3200" i="1" dirty="0" err="1">
                <a:solidFill>
                  <a:schemeClr val="tx1"/>
                </a:solidFill>
              </a:rPr>
              <a:t>lại</a:t>
            </a:r>
            <a:r>
              <a:rPr lang="en-US" sz="3200" i="1" dirty="0">
                <a:solidFill>
                  <a:schemeClr val="tx1"/>
                </a:solidFill>
              </a:rPr>
              <a:t> </a:t>
            </a:r>
            <a:r>
              <a:rPr lang="en-US" sz="3200" i="1" dirty="0" err="1">
                <a:solidFill>
                  <a:schemeClr val="tx1"/>
                </a:solidFill>
              </a:rPr>
              <a:t>giữa</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này</a:t>
            </a:r>
            <a:r>
              <a:rPr lang="en-US" sz="3200" i="1" dirty="0">
                <a:solidFill>
                  <a:schemeClr val="tx1"/>
                </a:solidFill>
              </a:rPr>
              <a:t> </a:t>
            </a:r>
            <a:r>
              <a:rPr lang="en-US" sz="3200" i="1" dirty="0" err="1">
                <a:solidFill>
                  <a:schemeClr val="tx1"/>
                </a:solidFill>
              </a:rPr>
              <a:t>và</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khác</a:t>
            </a:r>
            <a:r>
              <a:rPr lang="en-US" sz="3200" i="1" dirty="0">
                <a:solidFill>
                  <a:schemeClr val="tx1"/>
                </a:solidFill>
              </a:rPr>
              <a:t>, </a:t>
            </a:r>
            <a:r>
              <a:rPr lang="en-US" sz="3200" i="1" dirty="0" err="1">
                <a:solidFill>
                  <a:schemeClr val="tx1"/>
                </a:solidFill>
              </a:rPr>
              <a:t>kết</a:t>
            </a:r>
            <a:r>
              <a:rPr lang="en-US" sz="3200" i="1" dirty="0">
                <a:solidFill>
                  <a:schemeClr val="tx1"/>
                </a:solidFill>
              </a:rPr>
              <a:t> </a:t>
            </a:r>
            <a:r>
              <a:rPr lang="en-US" sz="3200" i="1" dirty="0" err="1">
                <a:solidFill>
                  <a:schemeClr val="tx1"/>
                </a:solidFill>
              </a:rPr>
              <a:t>quả</a:t>
            </a:r>
            <a:r>
              <a:rPr lang="en-US" sz="3200" i="1" dirty="0">
                <a:solidFill>
                  <a:schemeClr val="tx1"/>
                </a:solidFill>
              </a:rPr>
              <a:t> </a:t>
            </a:r>
            <a:r>
              <a:rPr lang="en-US" sz="3200" i="1" dirty="0" err="1">
                <a:solidFill>
                  <a:schemeClr val="tx1"/>
                </a:solidFill>
              </a:rPr>
              <a:t>là</a:t>
            </a:r>
            <a:r>
              <a:rPr lang="en-US" sz="3200" i="1" dirty="0">
                <a:solidFill>
                  <a:schemeClr val="tx1"/>
                </a:solidFill>
              </a:rPr>
              <a:t> </a:t>
            </a:r>
            <a:r>
              <a:rPr lang="en-US" sz="3200" i="1" dirty="0" err="1">
                <a:solidFill>
                  <a:schemeClr val="tx1"/>
                </a:solidFill>
              </a:rPr>
              <a:t>để</a:t>
            </a:r>
            <a:r>
              <a:rPr lang="en-US" sz="3200" i="1" dirty="0">
                <a:solidFill>
                  <a:schemeClr val="tx1"/>
                </a:solidFill>
              </a:rPr>
              <a:t> </a:t>
            </a:r>
            <a:r>
              <a:rPr lang="en-US" sz="3200" i="1" dirty="0" err="1">
                <a:solidFill>
                  <a:schemeClr val="tx1"/>
                </a:solidFill>
              </a:rPr>
              <a:t>lại</a:t>
            </a:r>
            <a:r>
              <a:rPr lang="en-US" sz="3200" i="1" dirty="0">
                <a:solidFill>
                  <a:schemeClr val="tx1"/>
                </a:solidFill>
              </a:rPr>
              <a:t> </a:t>
            </a:r>
            <a:r>
              <a:rPr lang="en-US" sz="3200" i="1" dirty="0" err="1">
                <a:solidFill>
                  <a:schemeClr val="tx1"/>
                </a:solidFill>
              </a:rPr>
              <a:t>dấu</a:t>
            </a:r>
            <a:r>
              <a:rPr lang="en-US" sz="3200" i="1" dirty="0">
                <a:solidFill>
                  <a:schemeClr val="tx1"/>
                </a:solidFill>
              </a:rPr>
              <a:t> </a:t>
            </a:r>
            <a:r>
              <a:rPr lang="en-US" sz="3200" i="1" dirty="0" err="1">
                <a:solidFill>
                  <a:schemeClr val="tx1"/>
                </a:solidFill>
              </a:rPr>
              <a:t>vết</a:t>
            </a:r>
            <a:r>
              <a:rPr lang="en-US" sz="3200" i="1" dirty="0">
                <a:solidFill>
                  <a:schemeClr val="tx1"/>
                </a:solidFill>
              </a:rPr>
              <a:t> (</a:t>
            </a:r>
            <a:r>
              <a:rPr lang="en-US" sz="3200" i="1" dirty="0" err="1">
                <a:solidFill>
                  <a:schemeClr val="tx1"/>
                </a:solidFill>
              </a:rPr>
              <a:t>hình</a:t>
            </a:r>
            <a:r>
              <a:rPr lang="en-US" sz="3200" i="1" dirty="0">
                <a:solidFill>
                  <a:schemeClr val="tx1"/>
                </a:solidFill>
              </a:rPr>
              <a:t> </a:t>
            </a:r>
            <a:r>
              <a:rPr lang="en-US" sz="3200" i="1" dirty="0" err="1">
                <a:solidFill>
                  <a:schemeClr val="tx1"/>
                </a:solidFill>
              </a:rPr>
              <a:t>ảnh</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ở </a:t>
            </a:r>
            <a:r>
              <a:rPr lang="en-US" sz="3200" i="1" dirty="0" err="1">
                <a:solidFill>
                  <a:schemeClr val="tx1"/>
                </a:solidFill>
              </a:rPr>
              <a:t>cả</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a:t>
            </a:r>
            <a:r>
              <a:rPr lang="en-US" sz="3200" i="1" dirty="0" err="1">
                <a:solidFill>
                  <a:schemeClr val="tx1"/>
                </a:solidFill>
              </a:rPr>
              <a:t>và</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chịu</a:t>
            </a:r>
            <a:r>
              <a:rPr lang="en-US" sz="3200" i="1" dirty="0">
                <a:solidFill>
                  <a:schemeClr val="tx1"/>
                </a:solidFill>
              </a:rPr>
              <a:t> </a:t>
            </a:r>
            <a:r>
              <a:rPr lang="en-US" sz="3200" i="1" dirty="0" err="1">
                <a:solidFill>
                  <a:schemeClr val="tx1"/>
                </a:solidFill>
              </a:rPr>
              <a:t>sự</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a:t>
            </a:r>
          </a:p>
        </p:txBody>
      </p:sp>
    </p:spTree>
    <p:extLst>
      <p:ext uri="{BB962C8B-B14F-4D97-AF65-F5344CB8AC3E}">
        <p14:creationId xmlns:p14="http://schemas.microsoft.com/office/powerpoint/2010/main" val="4110226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2"/>
            <a:ext cx="10515600" cy="736978"/>
          </a:xfrm>
        </p:spPr>
        <p:txBody>
          <a:bodyPr/>
          <a:lstStyle/>
          <a:p>
            <a:pPr algn="ctr"/>
            <a:r>
              <a:rPr lang="en-US" b="1" dirty="0">
                <a:solidFill>
                  <a:srgbClr val="FF0000"/>
                </a:solidFill>
              </a:rPr>
              <a:t>K</a:t>
            </a:r>
            <a:r>
              <a:rPr lang="vi-VN" b="1" dirty="0">
                <a:solidFill>
                  <a:srgbClr val="FF0000"/>
                </a:solidFill>
              </a:rPr>
              <a:t>HÁI NIỆM</a:t>
            </a:r>
            <a:endParaRPr lang="en-US" b="1" dirty="0">
              <a:solidFill>
                <a:srgbClr val="FF0000"/>
              </a:solidFill>
            </a:endParaRPr>
          </a:p>
        </p:txBody>
      </p:sp>
      <p:sp>
        <p:nvSpPr>
          <p:cNvPr id="3" name="Content Placeholder 2"/>
          <p:cNvSpPr>
            <a:spLocks noGrp="1"/>
          </p:cNvSpPr>
          <p:nvPr>
            <p:ph idx="1"/>
          </p:nvPr>
        </p:nvSpPr>
        <p:spPr>
          <a:xfrm>
            <a:off x="838200" y="1023582"/>
            <a:ext cx="10515600" cy="5153381"/>
          </a:xfrm>
        </p:spPr>
        <p:txBody>
          <a:bodyPr>
            <a:noAutofit/>
          </a:bodyPr>
          <a:lstStyle/>
          <a:p>
            <a:pPr algn="just"/>
            <a:r>
              <a:rPr lang="en-US" sz="3200" dirty="0" err="1">
                <a:solidFill>
                  <a:schemeClr val="tx1"/>
                </a:solidFill>
              </a:rPr>
              <a:t>Phản</a:t>
            </a:r>
            <a:r>
              <a:rPr lang="en-US" sz="3200" dirty="0">
                <a:solidFill>
                  <a:schemeClr val="tx1"/>
                </a:solidFill>
              </a:rPr>
              <a:t> </a:t>
            </a:r>
            <a:r>
              <a:rPr lang="en-US" sz="3200" dirty="0" err="1">
                <a:solidFill>
                  <a:schemeClr val="tx1"/>
                </a:solidFill>
              </a:rPr>
              <a:t>ánh</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chemeClr val="tx1"/>
                </a:solidFill>
              </a:rPr>
              <a:t>thuộc</a:t>
            </a:r>
            <a:r>
              <a:rPr lang="en-US" sz="3200" dirty="0">
                <a:solidFill>
                  <a:schemeClr val="tx1"/>
                </a:solidFill>
              </a:rPr>
              <a:t> </a:t>
            </a:r>
            <a:r>
              <a:rPr lang="en-US" sz="3200" dirty="0" err="1">
                <a:solidFill>
                  <a:schemeClr val="tx1"/>
                </a:solidFill>
              </a:rPr>
              <a:t>tính</a:t>
            </a:r>
            <a:r>
              <a:rPr lang="en-US" sz="3200" dirty="0">
                <a:solidFill>
                  <a:schemeClr val="tx1"/>
                </a:solidFill>
              </a:rPr>
              <a:t> </a:t>
            </a:r>
            <a:r>
              <a:rPr lang="en-US" sz="3200" dirty="0" err="1">
                <a:solidFill>
                  <a:schemeClr val="tx1"/>
                </a:solidFill>
              </a:rPr>
              <a:t>chung</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mọi</a:t>
            </a:r>
            <a:r>
              <a:rPr lang="en-US" sz="3200" dirty="0">
                <a:solidFill>
                  <a:schemeClr val="tx1"/>
                </a:solidFill>
              </a:rPr>
              <a:t> </a:t>
            </a:r>
            <a:r>
              <a:rPr lang="en-US" sz="3200" dirty="0" err="1">
                <a:solidFill>
                  <a:schemeClr val="tx1"/>
                </a:solidFill>
              </a:rPr>
              <a:t>sự</a:t>
            </a:r>
            <a:r>
              <a:rPr lang="en-US" sz="3200" dirty="0">
                <a:solidFill>
                  <a:schemeClr val="tx1"/>
                </a:solidFill>
              </a:rPr>
              <a:t> </a:t>
            </a:r>
            <a:r>
              <a:rPr lang="en-US" sz="3200" dirty="0" err="1">
                <a:solidFill>
                  <a:schemeClr val="tx1"/>
                </a:solidFill>
              </a:rPr>
              <a:t>vật</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đang</a:t>
            </a:r>
            <a:r>
              <a:rPr lang="en-US" sz="3200" dirty="0">
                <a:solidFill>
                  <a:schemeClr val="tx1"/>
                </a:solidFill>
              </a:rPr>
              <a:t> </a:t>
            </a:r>
            <a:r>
              <a:rPr lang="en-US" sz="3200" dirty="0" err="1">
                <a:solidFill>
                  <a:schemeClr val="tx1"/>
                </a:solidFill>
              </a:rPr>
              <a:t>vận</a:t>
            </a:r>
            <a:r>
              <a:rPr lang="en-US" sz="3200" dirty="0">
                <a:solidFill>
                  <a:schemeClr val="tx1"/>
                </a:solidFill>
              </a:rPr>
              <a:t> </a:t>
            </a:r>
            <a:r>
              <a:rPr lang="en-US" sz="3200" dirty="0" err="1">
                <a:solidFill>
                  <a:schemeClr val="tx1"/>
                </a:solidFill>
              </a:rPr>
              <a:t>động</a:t>
            </a:r>
            <a:endParaRPr lang="vi-VN" sz="3200" dirty="0">
              <a:solidFill>
                <a:schemeClr val="tx1"/>
              </a:solidFill>
            </a:endParaRPr>
          </a:p>
          <a:p>
            <a:pPr algn="just"/>
            <a:r>
              <a:rPr lang="vi-VN" sz="3200" i="1" dirty="0">
                <a:solidFill>
                  <a:schemeClr val="tx1"/>
                </a:solidFill>
              </a:rPr>
              <a:t>P</a:t>
            </a:r>
            <a:r>
              <a:rPr lang="en-US" sz="3200" i="1" dirty="0" err="1">
                <a:solidFill>
                  <a:schemeClr val="tx1"/>
                </a:solidFill>
              </a:rPr>
              <a:t>hản</a:t>
            </a:r>
            <a:r>
              <a:rPr lang="en-US" sz="3200" i="1" dirty="0">
                <a:solidFill>
                  <a:schemeClr val="tx1"/>
                </a:solidFill>
              </a:rPr>
              <a:t> </a:t>
            </a:r>
            <a:r>
              <a:rPr lang="en-US" sz="3200" i="1" dirty="0" err="1">
                <a:solidFill>
                  <a:schemeClr val="tx1"/>
                </a:solidFill>
              </a:rPr>
              <a:t>ánh</a:t>
            </a:r>
            <a:r>
              <a:rPr lang="en-US" sz="3200" i="1" dirty="0">
                <a:solidFill>
                  <a:schemeClr val="tx1"/>
                </a:solidFill>
              </a:rPr>
              <a:t> </a:t>
            </a:r>
            <a:r>
              <a:rPr lang="en-US" sz="3200" i="1" dirty="0" err="1">
                <a:solidFill>
                  <a:schemeClr val="tx1"/>
                </a:solidFill>
              </a:rPr>
              <a:t>là</a:t>
            </a:r>
            <a:r>
              <a:rPr lang="en-US" sz="3200" i="1" dirty="0">
                <a:solidFill>
                  <a:schemeClr val="tx1"/>
                </a:solidFill>
              </a:rPr>
              <a:t> </a:t>
            </a:r>
            <a:r>
              <a:rPr lang="en-US" sz="3200" i="1" dirty="0" err="1">
                <a:solidFill>
                  <a:schemeClr val="tx1"/>
                </a:solidFill>
              </a:rPr>
              <a:t>quá</a:t>
            </a:r>
            <a:r>
              <a:rPr lang="en-US" sz="3200" i="1" dirty="0">
                <a:solidFill>
                  <a:schemeClr val="tx1"/>
                </a:solidFill>
              </a:rPr>
              <a:t> </a:t>
            </a:r>
            <a:r>
              <a:rPr lang="en-US" sz="3200" i="1" dirty="0" err="1">
                <a:solidFill>
                  <a:schemeClr val="tx1"/>
                </a:solidFill>
              </a:rPr>
              <a:t>trình</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qua </a:t>
            </a:r>
            <a:r>
              <a:rPr lang="en-US" sz="3200" i="1" dirty="0" err="1">
                <a:solidFill>
                  <a:schemeClr val="tx1"/>
                </a:solidFill>
              </a:rPr>
              <a:t>lại</a:t>
            </a:r>
            <a:r>
              <a:rPr lang="en-US" sz="3200" i="1" dirty="0">
                <a:solidFill>
                  <a:schemeClr val="tx1"/>
                </a:solidFill>
              </a:rPr>
              <a:t> </a:t>
            </a:r>
            <a:r>
              <a:rPr lang="en-US" sz="3200" i="1" dirty="0" err="1">
                <a:solidFill>
                  <a:schemeClr val="tx1"/>
                </a:solidFill>
              </a:rPr>
              <a:t>giữa</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này</a:t>
            </a:r>
            <a:r>
              <a:rPr lang="en-US" sz="3200" i="1" dirty="0">
                <a:solidFill>
                  <a:schemeClr val="tx1"/>
                </a:solidFill>
              </a:rPr>
              <a:t> </a:t>
            </a:r>
            <a:r>
              <a:rPr lang="en-US" sz="3200" i="1" dirty="0" err="1">
                <a:solidFill>
                  <a:schemeClr val="tx1"/>
                </a:solidFill>
              </a:rPr>
              <a:t>và</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khác</a:t>
            </a:r>
            <a:r>
              <a:rPr lang="en-US" sz="3200" i="1" dirty="0">
                <a:solidFill>
                  <a:schemeClr val="tx1"/>
                </a:solidFill>
              </a:rPr>
              <a:t>, </a:t>
            </a:r>
            <a:r>
              <a:rPr lang="en-US" sz="3200" i="1" dirty="0" err="1">
                <a:solidFill>
                  <a:schemeClr val="tx1"/>
                </a:solidFill>
              </a:rPr>
              <a:t>kết</a:t>
            </a:r>
            <a:r>
              <a:rPr lang="en-US" sz="3200" i="1" dirty="0">
                <a:solidFill>
                  <a:schemeClr val="tx1"/>
                </a:solidFill>
              </a:rPr>
              <a:t> </a:t>
            </a:r>
            <a:r>
              <a:rPr lang="en-US" sz="3200" i="1" dirty="0" err="1">
                <a:solidFill>
                  <a:schemeClr val="tx1"/>
                </a:solidFill>
              </a:rPr>
              <a:t>quả</a:t>
            </a:r>
            <a:r>
              <a:rPr lang="en-US" sz="3200" i="1" dirty="0">
                <a:solidFill>
                  <a:schemeClr val="tx1"/>
                </a:solidFill>
              </a:rPr>
              <a:t> </a:t>
            </a:r>
            <a:r>
              <a:rPr lang="en-US" sz="3200" i="1" dirty="0" err="1">
                <a:solidFill>
                  <a:schemeClr val="tx1"/>
                </a:solidFill>
              </a:rPr>
              <a:t>là</a:t>
            </a:r>
            <a:r>
              <a:rPr lang="en-US" sz="3200" i="1" dirty="0">
                <a:solidFill>
                  <a:schemeClr val="tx1"/>
                </a:solidFill>
              </a:rPr>
              <a:t> </a:t>
            </a:r>
            <a:r>
              <a:rPr lang="en-US" sz="3200" i="1" dirty="0" err="1">
                <a:solidFill>
                  <a:schemeClr val="tx1"/>
                </a:solidFill>
              </a:rPr>
              <a:t>để</a:t>
            </a:r>
            <a:r>
              <a:rPr lang="en-US" sz="3200" i="1" dirty="0">
                <a:solidFill>
                  <a:schemeClr val="tx1"/>
                </a:solidFill>
              </a:rPr>
              <a:t> </a:t>
            </a:r>
            <a:r>
              <a:rPr lang="en-US" sz="3200" i="1" dirty="0" err="1">
                <a:solidFill>
                  <a:schemeClr val="tx1"/>
                </a:solidFill>
              </a:rPr>
              <a:t>lại</a:t>
            </a:r>
            <a:r>
              <a:rPr lang="en-US" sz="3200" i="1" dirty="0">
                <a:solidFill>
                  <a:schemeClr val="tx1"/>
                </a:solidFill>
              </a:rPr>
              <a:t> </a:t>
            </a:r>
            <a:r>
              <a:rPr lang="en-US" sz="3200" i="1" dirty="0" err="1">
                <a:solidFill>
                  <a:schemeClr val="tx1"/>
                </a:solidFill>
              </a:rPr>
              <a:t>dấu</a:t>
            </a:r>
            <a:r>
              <a:rPr lang="en-US" sz="3200" i="1" dirty="0">
                <a:solidFill>
                  <a:schemeClr val="tx1"/>
                </a:solidFill>
              </a:rPr>
              <a:t> </a:t>
            </a:r>
            <a:r>
              <a:rPr lang="en-US" sz="3200" i="1" dirty="0" err="1">
                <a:solidFill>
                  <a:schemeClr val="tx1"/>
                </a:solidFill>
              </a:rPr>
              <a:t>vết</a:t>
            </a:r>
            <a:r>
              <a:rPr lang="en-US" sz="3200" i="1" dirty="0">
                <a:solidFill>
                  <a:schemeClr val="tx1"/>
                </a:solidFill>
              </a:rPr>
              <a:t> (</a:t>
            </a:r>
            <a:r>
              <a:rPr lang="en-US" sz="3200" i="1" dirty="0" err="1">
                <a:solidFill>
                  <a:schemeClr val="tx1"/>
                </a:solidFill>
              </a:rPr>
              <a:t>hình</a:t>
            </a:r>
            <a:r>
              <a:rPr lang="en-US" sz="3200" i="1" dirty="0">
                <a:solidFill>
                  <a:schemeClr val="tx1"/>
                </a:solidFill>
              </a:rPr>
              <a:t> </a:t>
            </a:r>
            <a:r>
              <a:rPr lang="en-US" sz="3200" i="1" dirty="0" err="1">
                <a:solidFill>
                  <a:schemeClr val="tx1"/>
                </a:solidFill>
              </a:rPr>
              <a:t>ảnh</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ở </a:t>
            </a:r>
            <a:r>
              <a:rPr lang="en-US" sz="3200" i="1" dirty="0" err="1">
                <a:solidFill>
                  <a:schemeClr val="tx1"/>
                </a:solidFill>
              </a:rPr>
              <a:t>cả</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 </a:t>
            </a:r>
            <a:r>
              <a:rPr lang="en-US" sz="3200" i="1" dirty="0" err="1">
                <a:solidFill>
                  <a:schemeClr val="tx1"/>
                </a:solidFill>
              </a:rPr>
              <a:t>và</a:t>
            </a:r>
            <a:r>
              <a:rPr lang="en-US" sz="3200" i="1" dirty="0">
                <a:solidFill>
                  <a:schemeClr val="tx1"/>
                </a:solidFill>
              </a:rPr>
              <a:t> </a:t>
            </a:r>
            <a:r>
              <a:rPr lang="en-US" sz="3200" i="1" dirty="0" err="1">
                <a:solidFill>
                  <a:schemeClr val="tx1"/>
                </a:solidFill>
              </a:rPr>
              <a:t>hệ</a:t>
            </a:r>
            <a:r>
              <a:rPr lang="en-US" sz="3200" i="1" dirty="0">
                <a:solidFill>
                  <a:schemeClr val="tx1"/>
                </a:solidFill>
              </a:rPr>
              <a:t> </a:t>
            </a:r>
            <a:r>
              <a:rPr lang="en-US" sz="3200" i="1" dirty="0" err="1">
                <a:solidFill>
                  <a:schemeClr val="tx1"/>
                </a:solidFill>
              </a:rPr>
              <a:t>thống</a:t>
            </a:r>
            <a:r>
              <a:rPr lang="en-US" sz="3200" i="1" dirty="0">
                <a:solidFill>
                  <a:schemeClr val="tx1"/>
                </a:solidFill>
              </a:rPr>
              <a:t> </a:t>
            </a:r>
            <a:r>
              <a:rPr lang="en-US" sz="3200" i="1" dirty="0" err="1">
                <a:solidFill>
                  <a:schemeClr val="tx1"/>
                </a:solidFill>
              </a:rPr>
              <a:t>chịu</a:t>
            </a:r>
            <a:r>
              <a:rPr lang="en-US" sz="3200" i="1" dirty="0">
                <a:solidFill>
                  <a:schemeClr val="tx1"/>
                </a:solidFill>
              </a:rPr>
              <a:t> </a:t>
            </a:r>
            <a:r>
              <a:rPr lang="en-US" sz="3200" i="1" dirty="0" err="1">
                <a:solidFill>
                  <a:schemeClr val="tx1"/>
                </a:solidFill>
              </a:rPr>
              <a:t>sự</a:t>
            </a:r>
            <a:r>
              <a:rPr lang="en-US" sz="3200" i="1" dirty="0">
                <a:solidFill>
                  <a:schemeClr val="tx1"/>
                </a:solidFill>
              </a:rPr>
              <a:t> </a:t>
            </a:r>
            <a:r>
              <a:rPr lang="en-US" sz="3200" i="1" dirty="0" err="1">
                <a:solidFill>
                  <a:schemeClr val="tx1"/>
                </a:solidFill>
              </a:rPr>
              <a:t>tác</a:t>
            </a:r>
            <a:r>
              <a:rPr lang="en-US" sz="3200" i="1" dirty="0">
                <a:solidFill>
                  <a:schemeClr val="tx1"/>
                </a:solidFill>
              </a:rPr>
              <a:t> </a:t>
            </a:r>
            <a:r>
              <a:rPr lang="en-US" sz="3200" i="1" dirty="0" err="1">
                <a:solidFill>
                  <a:schemeClr val="tx1"/>
                </a:solidFill>
              </a:rPr>
              <a:t>động</a:t>
            </a:r>
            <a:r>
              <a:rPr lang="en-US" sz="3200" i="1" dirty="0">
                <a:solidFill>
                  <a:schemeClr val="tx1"/>
                </a:solidFill>
              </a:rPr>
              <a:t>.</a:t>
            </a:r>
            <a:endParaRPr lang="vi-VN" sz="3200" i="1" dirty="0">
              <a:solidFill>
                <a:schemeClr val="tx1"/>
              </a:solidFill>
            </a:endParaRPr>
          </a:p>
          <a:p>
            <a:pPr algn="just"/>
            <a:r>
              <a:rPr lang="vi-VN" sz="3200" dirty="0">
                <a:solidFill>
                  <a:schemeClr val="tx1"/>
                </a:solidFill>
              </a:rPr>
              <a:t>Phản ánh tâm lý là một hiện tượng đặc biệt</a:t>
            </a:r>
            <a:endParaRPr lang="en-US" sz="3200" dirty="0">
              <a:solidFill>
                <a:schemeClr val="tx1"/>
              </a:solidFill>
            </a:endParaRPr>
          </a:p>
        </p:txBody>
      </p:sp>
    </p:spTree>
    <p:extLst>
      <p:ext uri="{BB962C8B-B14F-4D97-AF65-F5344CB8AC3E}">
        <p14:creationId xmlns:p14="http://schemas.microsoft.com/office/powerpoint/2010/main" val="3275746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2"/>
            <a:ext cx="10515600" cy="736978"/>
          </a:xfrm>
        </p:spPr>
        <p:txBody>
          <a:bodyPr/>
          <a:lstStyle/>
          <a:p>
            <a:pPr algn="ctr"/>
            <a:r>
              <a:rPr lang="en-US" b="1" dirty="0">
                <a:solidFill>
                  <a:srgbClr val="FF0000"/>
                </a:solidFill>
              </a:rPr>
              <a:t>K</a:t>
            </a:r>
            <a:r>
              <a:rPr lang="vi-VN" b="1" dirty="0">
                <a:solidFill>
                  <a:srgbClr val="FF0000"/>
                </a:solidFill>
              </a:rPr>
              <a:t>HÁI NIỆM</a:t>
            </a:r>
            <a:endParaRPr lang="en-US" b="1" dirty="0">
              <a:solidFill>
                <a:srgbClr val="FF0000"/>
              </a:solidFill>
            </a:endParaRPr>
          </a:p>
        </p:txBody>
      </p:sp>
      <p:sp>
        <p:nvSpPr>
          <p:cNvPr id="3" name="Content Placeholder 2"/>
          <p:cNvSpPr>
            <a:spLocks noGrp="1"/>
          </p:cNvSpPr>
          <p:nvPr>
            <p:ph idx="1"/>
          </p:nvPr>
        </p:nvSpPr>
        <p:spPr>
          <a:xfrm>
            <a:off x="838200" y="1023582"/>
            <a:ext cx="10515600" cy="5153381"/>
          </a:xfrm>
        </p:spPr>
        <p:txBody>
          <a:bodyPr>
            <a:noAutofit/>
          </a:bodyPr>
          <a:lstStyle/>
          <a:p>
            <a:pPr algn="just"/>
            <a:r>
              <a:rPr lang="vi-VN" sz="3200" dirty="0">
                <a:solidFill>
                  <a:schemeClr val="tx1"/>
                </a:solidFill>
              </a:rPr>
              <a:t>Phản ánh tâm lý là một hiện tượng đặc biệt</a:t>
            </a:r>
          </a:p>
          <a:p>
            <a:pPr algn="just">
              <a:buFont typeface="Wingdings" panose="05000000000000000000" pitchFamily="2" charset="2"/>
              <a:buChar char="Ø"/>
            </a:pPr>
            <a:r>
              <a:rPr lang="vi-VN" sz="2800" dirty="0">
                <a:solidFill>
                  <a:schemeClr val="tx1"/>
                </a:solidFill>
              </a:rPr>
              <a:t>L</a:t>
            </a:r>
            <a:r>
              <a:rPr lang="en-US" sz="2800" dirty="0">
                <a:solidFill>
                  <a:schemeClr val="tx1"/>
                </a:solidFill>
              </a:rPr>
              <a:t>à </a:t>
            </a:r>
            <a:r>
              <a:rPr lang="en-US" sz="2800" dirty="0" err="1">
                <a:solidFill>
                  <a:schemeClr val="tx1"/>
                </a:solidFill>
              </a:rPr>
              <a:t>sự</a:t>
            </a:r>
            <a:r>
              <a:rPr lang="en-US" sz="2800" dirty="0">
                <a:solidFill>
                  <a:schemeClr val="tx1"/>
                </a:solidFill>
              </a:rPr>
              <a:t> </a:t>
            </a:r>
            <a:r>
              <a:rPr lang="en-US" sz="2800" dirty="0" err="1">
                <a:solidFill>
                  <a:schemeClr val="tx1"/>
                </a:solidFill>
              </a:rPr>
              <a:t>tác</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hiện</a:t>
            </a:r>
            <a:r>
              <a:rPr lang="en-US" sz="2800" dirty="0">
                <a:solidFill>
                  <a:schemeClr val="tx1"/>
                </a:solidFill>
              </a:rPr>
              <a:t> </a:t>
            </a:r>
            <a:r>
              <a:rPr lang="en-US" sz="2800" dirty="0" err="1">
                <a:solidFill>
                  <a:schemeClr val="tx1"/>
                </a:solidFill>
              </a:rPr>
              <a:t>thực</a:t>
            </a:r>
            <a:r>
              <a:rPr lang="en-US" sz="2800" dirty="0">
                <a:solidFill>
                  <a:schemeClr val="tx1"/>
                </a:solidFill>
              </a:rPr>
              <a:t> </a:t>
            </a:r>
            <a:r>
              <a:rPr lang="en-US" sz="2800" dirty="0" err="1">
                <a:solidFill>
                  <a:schemeClr val="tx1"/>
                </a:solidFill>
              </a:rPr>
              <a:t>khách</a:t>
            </a:r>
            <a:r>
              <a:rPr lang="en-US" sz="2800" dirty="0">
                <a:solidFill>
                  <a:schemeClr val="tx1"/>
                </a:solidFill>
              </a:rPr>
              <a:t> </a:t>
            </a:r>
            <a:r>
              <a:rPr lang="en-US" sz="2800" dirty="0" err="1">
                <a:solidFill>
                  <a:schemeClr val="tx1"/>
                </a:solidFill>
              </a:rPr>
              <a:t>quan</a:t>
            </a:r>
            <a:r>
              <a:rPr lang="en-US" sz="2800" dirty="0">
                <a:solidFill>
                  <a:schemeClr val="tx1"/>
                </a:solidFill>
              </a:rPr>
              <a:t> </a:t>
            </a:r>
            <a:r>
              <a:rPr lang="en-US" sz="2800" dirty="0" err="1">
                <a:solidFill>
                  <a:schemeClr val="tx1"/>
                </a:solidFill>
              </a:rPr>
              <a:t>vào</a:t>
            </a:r>
            <a:r>
              <a:rPr lang="en-US" sz="2800" dirty="0">
                <a:solidFill>
                  <a:schemeClr val="tx1"/>
                </a:solidFill>
              </a:rPr>
              <a:t> </a:t>
            </a:r>
            <a:r>
              <a:rPr lang="en-US" sz="2800" dirty="0" err="1">
                <a:solidFill>
                  <a:schemeClr val="tx1"/>
                </a:solidFill>
              </a:rPr>
              <a:t>bộ</a:t>
            </a:r>
            <a:r>
              <a:rPr lang="en-US" sz="2800" dirty="0">
                <a:solidFill>
                  <a:schemeClr val="tx1"/>
                </a:solidFill>
              </a:rPr>
              <a:t> </a:t>
            </a:r>
            <a:r>
              <a:rPr lang="en-US" sz="2800" dirty="0" err="1">
                <a:solidFill>
                  <a:schemeClr val="tx1"/>
                </a:solidFill>
              </a:rPr>
              <a:t>não</a:t>
            </a:r>
            <a:r>
              <a:rPr lang="en-US" sz="2800" dirty="0">
                <a:solidFill>
                  <a:schemeClr val="tx1"/>
                </a:solidFill>
              </a:rPr>
              <a:t> </a:t>
            </a:r>
            <a:r>
              <a:rPr lang="en-US" sz="2800" dirty="0" err="1">
                <a:solidFill>
                  <a:schemeClr val="tx1"/>
                </a:solidFill>
              </a:rPr>
              <a:t>của</a:t>
            </a:r>
            <a:r>
              <a:rPr lang="en-US" sz="2800" dirty="0">
                <a:solidFill>
                  <a:schemeClr val="tx1"/>
                </a:solidFill>
              </a:rPr>
              <a:t> con </a:t>
            </a:r>
            <a:r>
              <a:rPr lang="en-US" sz="2800" dirty="0" err="1">
                <a:solidFill>
                  <a:schemeClr val="tx1"/>
                </a:solidFill>
              </a:rPr>
              <a:t>người</a:t>
            </a:r>
            <a:r>
              <a:rPr lang="vi-VN" sz="2800" dirty="0">
                <a:solidFill>
                  <a:schemeClr val="tx1"/>
                </a:solidFill>
              </a:rPr>
              <a:t> -</a:t>
            </a:r>
            <a:r>
              <a:rPr lang="en-US" sz="2800" dirty="0">
                <a:solidFill>
                  <a:schemeClr val="tx1"/>
                </a:solidFill>
              </a:rPr>
              <a:t> </a:t>
            </a:r>
            <a:r>
              <a:rPr lang="en-US" sz="2800" dirty="0" err="1">
                <a:solidFill>
                  <a:schemeClr val="tx1"/>
                </a:solidFill>
              </a:rPr>
              <a:t>tổ</a:t>
            </a:r>
            <a:r>
              <a:rPr lang="en-US" sz="2800" dirty="0">
                <a:solidFill>
                  <a:schemeClr val="tx1"/>
                </a:solidFill>
              </a:rPr>
              <a:t> </a:t>
            </a:r>
            <a:r>
              <a:rPr lang="en-US" sz="2800" dirty="0" err="1">
                <a:solidFill>
                  <a:schemeClr val="tx1"/>
                </a:solidFill>
              </a:rPr>
              <a:t>chức</a:t>
            </a:r>
            <a:r>
              <a:rPr lang="en-US" sz="2800" dirty="0">
                <a:solidFill>
                  <a:schemeClr val="tx1"/>
                </a:solidFill>
              </a:rPr>
              <a:t> </a:t>
            </a:r>
            <a:r>
              <a:rPr lang="en-US" sz="2800" dirty="0" err="1">
                <a:solidFill>
                  <a:schemeClr val="tx1"/>
                </a:solidFill>
              </a:rPr>
              <a:t>cao</a:t>
            </a:r>
            <a:r>
              <a:rPr lang="en-US" sz="2800" dirty="0">
                <a:solidFill>
                  <a:schemeClr val="tx1"/>
                </a:solidFill>
              </a:rPr>
              <a:t> </a:t>
            </a:r>
            <a:r>
              <a:rPr lang="en-US" sz="2800" dirty="0" err="1">
                <a:solidFill>
                  <a:schemeClr val="tx1"/>
                </a:solidFill>
              </a:rPr>
              <a:t>nhất</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vật</a:t>
            </a:r>
            <a:r>
              <a:rPr lang="en-US" sz="2800" dirty="0">
                <a:solidFill>
                  <a:schemeClr val="tx1"/>
                </a:solidFill>
              </a:rPr>
              <a:t> </a:t>
            </a:r>
            <a:r>
              <a:rPr lang="en-US" sz="2800" dirty="0" err="1">
                <a:solidFill>
                  <a:schemeClr val="tx1"/>
                </a:solidFill>
              </a:rPr>
              <a:t>chất</a:t>
            </a:r>
            <a:endParaRPr lang="en-US" sz="2800" dirty="0">
              <a:solidFill>
                <a:schemeClr val="tx1"/>
              </a:solidFill>
            </a:endParaRPr>
          </a:p>
          <a:p>
            <a:pPr algn="just">
              <a:buFont typeface="Wingdings" panose="05000000000000000000" pitchFamily="2" charset="2"/>
              <a:buChar char="Ø"/>
            </a:pPr>
            <a:r>
              <a:rPr lang="vi-VN" sz="2800" dirty="0">
                <a:solidFill>
                  <a:schemeClr val="tx1"/>
                </a:solidFill>
              </a:rPr>
              <a:t>T</a:t>
            </a:r>
            <a:r>
              <a:rPr lang="en-US" sz="2800" dirty="0" err="1">
                <a:solidFill>
                  <a:schemeClr val="tx1"/>
                </a:solidFill>
              </a:rPr>
              <a:t>ạo</a:t>
            </a:r>
            <a:r>
              <a:rPr lang="en-US" sz="2800" dirty="0">
                <a:solidFill>
                  <a:schemeClr val="tx1"/>
                </a:solidFill>
              </a:rPr>
              <a:t> </a:t>
            </a:r>
            <a:r>
              <a:rPr lang="en-US" sz="2800" dirty="0" err="1">
                <a:solidFill>
                  <a:schemeClr val="tx1"/>
                </a:solidFill>
              </a:rPr>
              <a:t>ra</a:t>
            </a:r>
            <a:r>
              <a:rPr lang="en-US" sz="2800" dirty="0">
                <a:solidFill>
                  <a:schemeClr val="tx1"/>
                </a:solidFill>
              </a:rPr>
              <a:t> </a:t>
            </a:r>
            <a:r>
              <a:rPr lang="en-US" sz="2800" dirty="0" err="1">
                <a:solidFill>
                  <a:schemeClr val="tx1"/>
                </a:solidFill>
              </a:rPr>
              <a:t>hình</a:t>
            </a:r>
            <a:r>
              <a:rPr lang="en-US" sz="2800" dirty="0">
                <a:solidFill>
                  <a:schemeClr val="tx1"/>
                </a:solidFill>
              </a:rPr>
              <a:t> </a:t>
            </a:r>
            <a:r>
              <a:rPr lang="en-US" sz="2800" dirty="0" err="1">
                <a:solidFill>
                  <a:schemeClr val="tx1"/>
                </a:solidFill>
              </a:rPr>
              <a:t>ảnh</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vi-VN" sz="2800" dirty="0">
                <a:solidFill>
                  <a:schemeClr val="tx1"/>
                </a:solidFill>
              </a:rPr>
              <a:t>: là</a:t>
            </a:r>
            <a:r>
              <a:rPr lang="en-US" sz="2800" dirty="0">
                <a:solidFill>
                  <a:schemeClr val="tx1"/>
                </a:solidFill>
              </a:rPr>
              <a:t> </a:t>
            </a:r>
            <a:r>
              <a:rPr lang="en-US" sz="2800" dirty="0" err="1">
                <a:solidFill>
                  <a:schemeClr val="tx1"/>
                </a:solidFill>
              </a:rPr>
              <a:t>bản</a:t>
            </a:r>
            <a:r>
              <a:rPr lang="en-US" sz="2800" dirty="0">
                <a:solidFill>
                  <a:schemeClr val="tx1"/>
                </a:solidFill>
              </a:rPr>
              <a:t> </a:t>
            </a:r>
            <a:r>
              <a:rPr lang="en-US" sz="2800" dirty="0" err="1">
                <a:solidFill>
                  <a:schemeClr val="tx1"/>
                </a:solidFill>
              </a:rPr>
              <a:t>sao</a:t>
            </a:r>
            <a:r>
              <a:rPr lang="en-US" sz="2800" dirty="0">
                <a:solidFill>
                  <a:schemeClr val="tx1"/>
                </a:solidFill>
              </a:rPr>
              <a:t> </a:t>
            </a:r>
            <a:r>
              <a:rPr lang="en-US" sz="2800" dirty="0" err="1">
                <a:solidFill>
                  <a:schemeClr val="tx1"/>
                </a:solidFill>
              </a:rPr>
              <a:t>chép</a:t>
            </a:r>
            <a:r>
              <a:rPr lang="vi-VN" sz="2800" dirty="0">
                <a:solidFill>
                  <a:schemeClr val="tx1"/>
                </a:solidFill>
              </a:rPr>
              <a:t>/</a:t>
            </a:r>
            <a:r>
              <a:rPr lang="en-US" sz="2800" dirty="0">
                <a:solidFill>
                  <a:schemeClr val="tx1"/>
                </a:solidFill>
              </a:rPr>
              <a:t> </a:t>
            </a:r>
            <a:r>
              <a:rPr lang="en-US" sz="2800" dirty="0" err="1">
                <a:solidFill>
                  <a:schemeClr val="tx1"/>
                </a:solidFill>
              </a:rPr>
              <a:t>chụp</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thế</a:t>
            </a:r>
            <a:r>
              <a:rPr lang="en-US" sz="2800" dirty="0">
                <a:solidFill>
                  <a:schemeClr val="tx1"/>
                </a:solidFill>
              </a:rPr>
              <a:t> </a:t>
            </a:r>
            <a:r>
              <a:rPr lang="en-US" sz="2800" dirty="0" err="1">
                <a:solidFill>
                  <a:schemeClr val="tx1"/>
                </a:solidFill>
              </a:rPr>
              <a:t>giới</a:t>
            </a:r>
            <a:r>
              <a:rPr lang="en-US" sz="2800" dirty="0">
                <a:solidFill>
                  <a:schemeClr val="tx1"/>
                </a:solidFill>
              </a:rPr>
              <a:t> </a:t>
            </a:r>
            <a:r>
              <a:rPr lang="en-US" sz="2800" dirty="0" err="1">
                <a:solidFill>
                  <a:schemeClr val="tx1"/>
                </a:solidFill>
              </a:rPr>
              <a:t>khách</a:t>
            </a:r>
            <a:r>
              <a:rPr lang="en-US" sz="2800" dirty="0">
                <a:solidFill>
                  <a:schemeClr val="tx1"/>
                </a:solidFill>
              </a:rPr>
              <a:t> </a:t>
            </a:r>
            <a:r>
              <a:rPr lang="en-US" sz="2800" dirty="0" err="1">
                <a:solidFill>
                  <a:schemeClr val="tx1"/>
                </a:solidFill>
              </a:rPr>
              <a:t>quan</a:t>
            </a:r>
            <a:endParaRPr lang="vi-VN" sz="2800" dirty="0">
              <a:solidFill>
                <a:schemeClr val="tx1"/>
              </a:solidFill>
            </a:endParaRPr>
          </a:p>
        </p:txBody>
      </p:sp>
    </p:spTree>
    <p:extLst>
      <p:ext uri="{BB962C8B-B14F-4D97-AF65-F5344CB8AC3E}">
        <p14:creationId xmlns:p14="http://schemas.microsoft.com/office/powerpoint/2010/main" val="3689875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2"/>
            <a:ext cx="10515600" cy="736978"/>
          </a:xfrm>
        </p:spPr>
        <p:txBody>
          <a:bodyPr/>
          <a:lstStyle/>
          <a:p>
            <a:pPr algn="ctr"/>
            <a:r>
              <a:rPr lang="en-US" b="1" dirty="0">
                <a:solidFill>
                  <a:srgbClr val="FF0000"/>
                </a:solidFill>
              </a:rPr>
              <a:t>K</a:t>
            </a:r>
            <a:r>
              <a:rPr lang="vi-VN" b="1" dirty="0">
                <a:solidFill>
                  <a:srgbClr val="FF0000"/>
                </a:solidFill>
              </a:rPr>
              <a:t>HÁI NIỆM</a:t>
            </a:r>
            <a:endParaRPr lang="en-US" b="1" dirty="0">
              <a:solidFill>
                <a:srgbClr val="FF0000"/>
              </a:solidFill>
            </a:endParaRPr>
          </a:p>
        </p:txBody>
      </p:sp>
      <p:sp>
        <p:nvSpPr>
          <p:cNvPr id="3" name="Content Placeholder 2"/>
          <p:cNvSpPr>
            <a:spLocks noGrp="1"/>
          </p:cNvSpPr>
          <p:nvPr>
            <p:ph idx="1"/>
          </p:nvPr>
        </p:nvSpPr>
        <p:spPr>
          <a:xfrm>
            <a:off x="838200" y="1023582"/>
            <a:ext cx="10515600" cy="5153381"/>
          </a:xfrm>
        </p:spPr>
        <p:txBody>
          <a:bodyPr>
            <a:noAutofit/>
          </a:bodyPr>
          <a:lstStyle/>
          <a:p>
            <a:pPr algn="just"/>
            <a:r>
              <a:rPr lang="en-US" sz="3000" dirty="0" err="1">
                <a:solidFill>
                  <a:schemeClr val="tx1"/>
                </a:solidFill>
              </a:rPr>
              <a:t>Hình</a:t>
            </a:r>
            <a:r>
              <a:rPr lang="en-US" sz="3000" dirty="0">
                <a:solidFill>
                  <a:schemeClr val="tx1"/>
                </a:solidFill>
              </a:rPr>
              <a:t> </a:t>
            </a:r>
            <a:r>
              <a:rPr lang="en-US" sz="3000" dirty="0" err="1">
                <a:solidFill>
                  <a:schemeClr val="tx1"/>
                </a:solidFill>
              </a:rPr>
              <a:t>ảnh</a:t>
            </a:r>
            <a:r>
              <a:rPr lang="en-US" sz="3000" dirty="0">
                <a:solidFill>
                  <a:schemeClr val="tx1"/>
                </a:solidFill>
              </a:rPr>
              <a:t> </a:t>
            </a:r>
            <a:r>
              <a:rPr lang="en-US" sz="3000" dirty="0" err="1">
                <a:solidFill>
                  <a:schemeClr val="tx1"/>
                </a:solidFill>
              </a:rPr>
              <a:t>tâm</a:t>
            </a:r>
            <a:r>
              <a:rPr lang="en-US" sz="3000" dirty="0">
                <a:solidFill>
                  <a:schemeClr val="tx1"/>
                </a:solidFill>
              </a:rPr>
              <a:t> </a:t>
            </a:r>
            <a:r>
              <a:rPr lang="en-US" sz="3000" dirty="0" err="1">
                <a:solidFill>
                  <a:schemeClr val="tx1"/>
                </a:solidFill>
              </a:rPr>
              <a:t>lý</a:t>
            </a:r>
            <a:r>
              <a:rPr lang="en-US" sz="3000" dirty="0">
                <a:solidFill>
                  <a:schemeClr val="tx1"/>
                </a:solidFill>
              </a:rPr>
              <a:t> </a:t>
            </a:r>
            <a:r>
              <a:rPr lang="vi-VN" sz="3000" dirty="0">
                <a:solidFill>
                  <a:schemeClr val="tx1"/>
                </a:solidFill>
              </a:rPr>
              <a:t>KHÁC</a:t>
            </a:r>
            <a:r>
              <a:rPr lang="en-US" sz="3000" dirty="0">
                <a:solidFill>
                  <a:schemeClr val="tx1"/>
                </a:solidFill>
              </a:rPr>
              <a:t> </a:t>
            </a:r>
            <a:r>
              <a:rPr lang="en-US" sz="3000" dirty="0" err="1">
                <a:solidFill>
                  <a:schemeClr val="tx1"/>
                </a:solidFill>
              </a:rPr>
              <a:t>hình</a:t>
            </a:r>
            <a:r>
              <a:rPr lang="en-US" sz="3000" dirty="0">
                <a:solidFill>
                  <a:schemeClr val="tx1"/>
                </a:solidFill>
              </a:rPr>
              <a:t> </a:t>
            </a:r>
            <a:r>
              <a:rPr lang="en-US" sz="3000" dirty="0" err="1">
                <a:solidFill>
                  <a:schemeClr val="tx1"/>
                </a:solidFill>
              </a:rPr>
              <a:t>ảnh</a:t>
            </a:r>
            <a:r>
              <a:rPr lang="en-US" sz="3000" dirty="0">
                <a:solidFill>
                  <a:schemeClr val="tx1"/>
                </a:solidFill>
              </a:rPr>
              <a:t> </a:t>
            </a:r>
            <a:r>
              <a:rPr lang="en-US" sz="3000" dirty="0" err="1">
                <a:solidFill>
                  <a:schemeClr val="tx1"/>
                </a:solidFill>
              </a:rPr>
              <a:t>cơ</a:t>
            </a:r>
            <a:r>
              <a:rPr lang="en-US" sz="3000" dirty="0">
                <a:solidFill>
                  <a:schemeClr val="tx1"/>
                </a:solidFill>
              </a:rPr>
              <a:t> </a:t>
            </a:r>
            <a:r>
              <a:rPr lang="en-US" sz="3000" dirty="0" err="1">
                <a:solidFill>
                  <a:schemeClr val="tx1"/>
                </a:solidFill>
              </a:rPr>
              <a:t>học</a:t>
            </a:r>
            <a:r>
              <a:rPr lang="en-US" sz="3000" dirty="0">
                <a:solidFill>
                  <a:schemeClr val="tx1"/>
                </a:solidFill>
              </a:rPr>
              <a:t>, </a:t>
            </a:r>
            <a:r>
              <a:rPr lang="en-US" sz="3000" dirty="0" err="1">
                <a:solidFill>
                  <a:schemeClr val="tx1"/>
                </a:solidFill>
              </a:rPr>
              <a:t>vật</a:t>
            </a:r>
            <a:r>
              <a:rPr lang="en-US" sz="3000" dirty="0">
                <a:solidFill>
                  <a:schemeClr val="tx1"/>
                </a:solidFill>
              </a:rPr>
              <a:t> </a:t>
            </a:r>
            <a:r>
              <a:rPr lang="en-US" sz="3000" dirty="0" err="1">
                <a:solidFill>
                  <a:schemeClr val="tx1"/>
                </a:solidFill>
              </a:rPr>
              <a:t>lý</a:t>
            </a:r>
            <a:r>
              <a:rPr lang="en-US" sz="3000" dirty="0">
                <a:solidFill>
                  <a:schemeClr val="tx1"/>
                </a:solidFill>
              </a:rPr>
              <a:t>, </a:t>
            </a:r>
            <a:r>
              <a:rPr lang="en-US" sz="3000" dirty="0" err="1">
                <a:solidFill>
                  <a:schemeClr val="tx1"/>
                </a:solidFill>
              </a:rPr>
              <a:t>sinh</a:t>
            </a:r>
            <a:r>
              <a:rPr lang="en-US" sz="3000" dirty="0">
                <a:solidFill>
                  <a:schemeClr val="tx1"/>
                </a:solidFill>
              </a:rPr>
              <a:t> </a:t>
            </a:r>
            <a:r>
              <a:rPr lang="en-US" sz="3000" dirty="0" err="1">
                <a:solidFill>
                  <a:schemeClr val="tx1"/>
                </a:solidFill>
              </a:rPr>
              <a:t>vật</a:t>
            </a:r>
            <a:r>
              <a:rPr lang="en-US" sz="3000" dirty="0">
                <a:solidFill>
                  <a:schemeClr val="tx1"/>
                </a:solidFill>
              </a:rPr>
              <a:t>:</a:t>
            </a:r>
            <a:endParaRPr lang="vi-VN" sz="3000" dirty="0">
              <a:solidFill>
                <a:schemeClr val="tx1"/>
              </a:solidFill>
            </a:endParaRPr>
          </a:p>
          <a:p>
            <a:pPr algn="just">
              <a:buFont typeface="Wingdings" panose="05000000000000000000" pitchFamily="2" charset="2"/>
              <a:buChar char="Ø"/>
            </a:pPr>
            <a:r>
              <a:rPr lang="en-US" sz="2800" dirty="0" err="1">
                <a:solidFill>
                  <a:schemeClr val="tx1"/>
                </a:solidFill>
              </a:rPr>
              <a:t>Hình</a:t>
            </a:r>
            <a:r>
              <a:rPr lang="en-US" sz="2800" dirty="0">
                <a:solidFill>
                  <a:schemeClr val="tx1"/>
                </a:solidFill>
              </a:rPr>
              <a:t> </a:t>
            </a:r>
            <a:r>
              <a:rPr lang="en-US" sz="2800" dirty="0" err="1">
                <a:solidFill>
                  <a:schemeClr val="tx1"/>
                </a:solidFill>
              </a:rPr>
              <a:t>ảnh</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tính</a:t>
            </a:r>
            <a:r>
              <a:rPr lang="en-US" sz="2800" dirty="0">
                <a:solidFill>
                  <a:schemeClr val="tx1"/>
                </a:solidFill>
              </a:rPr>
              <a:t> </a:t>
            </a:r>
            <a:r>
              <a:rPr lang="en-US" sz="2800" b="1" dirty="0" err="1">
                <a:solidFill>
                  <a:schemeClr val="tx1"/>
                </a:solidFill>
              </a:rPr>
              <a:t>sinh</a:t>
            </a:r>
            <a:r>
              <a:rPr lang="en-US" sz="2800" b="1" dirty="0">
                <a:solidFill>
                  <a:schemeClr val="tx1"/>
                </a:solidFill>
              </a:rPr>
              <a:t> </a:t>
            </a:r>
            <a:r>
              <a:rPr lang="en-US" sz="2800" b="1" dirty="0" err="1">
                <a:solidFill>
                  <a:schemeClr val="tx1"/>
                </a:solidFill>
              </a:rPr>
              <a:t>động</a:t>
            </a:r>
            <a:r>
              <a:rPr lang="en-US" sz="2800" b="1" dirty="0">
                <a:solidFill>
                  <a:schemeClr val="tx1"/>
                </a:solidFill>
              </a:rPr>
              <a:t>, </a:t>
            </a:r>
            <a:r>
              <a:rPr lang="en-US" sz="2800" b="1" dirty="0" err="1">
                <a:solidFill>
                  <a:schemeClr val="tx1"/>
                </a:solidFill>
              </a:rPr>
              <a:t>sáng</a:t>
            </a:r>
            <a:r>
              <a:rPr lang="en-US" sz="2800" b="1" dirty="0">
                <a:solidFill>
                  <a:schemeClr val="tx1"/>
                </a:solidFill>
              </a:rPr>
              <a:t> </a:t>
            </a:r>
            <a:r>
              <a:rPr lang="en-US" sz="2800" b="1" dirty="0" err="1">
                <a:solidFill>
                  <a:schemeClr val="tx1"/>
                </a:solidFill>
              </a:rPr>
              <a:t>tạo</a:t>
            </a:r>
            <a:endParaRPr lang="vi-VN" sz="2800" b="1" dirty="0">
              <a:solidFill>
                <a:schemeClr val="tx1"/>
              </a:solidFill>
            </a:endParaRPr>
          </a:p>
          <a:p>
            <a:pPr algn="just">
              <a:buFont typeface="Wingdings" panose="05000000000000000000" pitchFamily="2" charset="2"/>
              <a:buChar char="Ø"/>
            </a:pPr>
            <a:r>
              <a:rPr lang="en-US" sz="2800" dirty="0" err="1">
                <a:solidFill>
                  <a:schemeClr val="tx1"/>
                </a:solidFill>
              </a:rPr>
              <a:t>Hình</a:t>
            </a:r>
            <a:r>
              <a:rPr lang="en-US" sz="2800" dirty="0">
                <a:solidFill>
                  <a:schemeClr val="tx1"/>
                </a:solidFill>
              </a:rPr>
              <a:t> </a:t>
            </a:r>
            <a:r>
              <a:rPr lang="en-US" sz="2800" dirty="0" err="1">
                <a:solidFill>
                  <a:schemeClr val="tx1"/>
                </a:solidFill>
              </a:rPr>
              <a:t>ảnh</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tính</a:t>
            </a:r>
            <a:r>
              <a:rPr lang="en-US" sz="2800" dirty="0">
                <a:solidFill>
                  <a:schemeClr val="tx1"/>
                </a:solidFill>
              </a:rPr>
              <a:t> </a:t>
            </a:r>
            <a:r>
              <a:rPr lang="en-US" sz="2800" b="1" dirty="0" err="1">
                <a:solidFill>
                  <a:schemeClr val="tx1"/>
                </a:solidFill>
              </a:rPr>
              <a:t>chủ</a:t>
            </a:r>
            <a:r>
              <a:rPr lang="en-US" sz="2800" b="1" dirty="0">
                <a:solidFill>
                  <a:schemeClr val="tx1"/>
                </a:solidFill>
              </a:rPr>
              <a:t> </a:t>
            </a:r>
            <a:r>
              <a:rPr lang="en-US" sz="2800" b="1" dirty="0" err="1">
                <a:solidFill>
                  <a:schemeClr val="tx1"/>
                </a:solidFill>
              </a:rPr>
              <a:t>thể</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đậm</a:t>
            </a:r>
            <a:r>
              <a:rPr lang="en-US" sz="2800" dirty="0">
                <a:solidFill>
                  <a:schemeClr val="tx1"/>
                </a:solidFill>
              </a:rPr>
              <a:t> </a:t>
            </a:r>
            <a:r>
              <a:rPr lang="en-US" sz="2800" dirty="0" err="1">
                <a:solidFill>
                  <a:schemeClr val="tx1"/>
                </a:solidFill>
              </a:rPr>
              <a:t>màu</a:t>
            </a:r>
            <a:r>
              <a:rPr lang="en-US" sz="2800" dirty="0">
                <a:solidFill>
                  <a:schemeClr val="tx1"/>
                </a:solidFill>
              </a:rPr>
              <a:t> </a:t>
            </a:r>
            <a:r>
              <a:rPr lang="en-US" sz="2800" dirty="0" err="1">
                <a:solidFill>
                  <a:schemeClr val="tx1"/>
                </a:solidFill>
              </a:rPr>
              <a:t>sắc</a:t>
            </a:r>
            <a:r>
              <a:rPr lang="en-US" sz="2800" dirty="0">
                <a:solidFill>
                  <a:schemeClr val="tx1"/>
                </a:solidFill>
              </a:rPr>
              <a:t> </a:t>
            </a:r>
            <a:r>
              <a:rPr lang="en-US" sz="2800" dirty="0" err="1">
                <a:solidFill>
                  <a:schemeClr val="tx1"/>
                </a:solidFill>
              </a:rPr>
              <a:t>cá</a:t>
            </a:r>
            <a:r>
              <a:rPr lang="en-US" sz="2800" dirty="0">
                <a:solidFill>
                  <a:schemeClr val="tx1"/>
                </a:solidFill>
              </a:rPr>
              <a:t> </a:t>
            </a:r>
            <a:r>
              <a:rPr lang="en-US" sz="2800" dirty="0" err="1">
                <a:solidFill>
                  <a:schemeClr val="tx1"/>
                </a:solidFill>
              </a:rPr>
              <a:t>nhân</a:t>
            </a:r>
            <a:r>
              <a:rPr lang="vi-VN" sz="2800" dirty="0">
                <a:solidFill>
                  <a:schemeClr val="tx1"/>
                </a:solidFill>
              </a:rPr>
              <a:t>/</a:t>
            </a:r>
            <a:r>
              <a:rPr lang="en-US" sz="2800" dirty="0">
                <a:solidFill>
                  <a:schemeClr val="tx1"/>
                </a:solidFill>
              </a:rPr>
              <a:t> </a:t>
            </a:r>
            <a:r>
              <a:rPr lang="en-US" sz="2800" dirty="0" err="1">
                <a:solidFill>
                  <a:schemeClr val="tx1"/>
                </a:solidFill>
              </a:rPr>
              <a:t>nhóm</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hình</a:t>
            </a:r>
            <a:r>
              <a:rPr lang="en-US" sz="2800" dirty="0">
                <a:solidFill>
                  <a:schemeClr val="tx1"/>
                </a:solidFill>
              </a:rPr>
              <a:t> </a:t>
            </a:r>
            <a:r>
              <a:rPr lang="en-US" sz="2800" dirty="0" err="1">
                <a:solidFill>
                  <a:schemeClr val="tx1"/>
                </a:solidFill>
              </a:rPr>
              <a:t>ảnh</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đó</a:t>
            </a:r>
            <a:endParaRPr lang="en-US" sz="2800" dirty="0">
              <a:solidFill>
                <a:schemeClr val="tx1"/>
              </a:solidFill>
            </a:endParaRPr>
          </a:p>
        </p:txBody>
      </p:sp>
    </p:spTree>
    <p:extLst>
      <p:ext uri="{BB962C8B-B14F-4D97-AF65-F5344CB8AC3E}">
        <p14:creationId xmlns:p14="http://schemas.microsoft.com/office/powerpoint/2010/main" val="2183559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074240" cy="1320800"/>
          </a:xfrm>
        </p:spPr>
        <p:txBody>
          <a:bodyPr/>
          <a:lstStyle/>
          <a:p>
            <a:pPr algn="ctr"/>
            <a:r>
              <a:rPr lang="en-US" b="1" dirty="0" err="1">
                <a:solidFill>
                  <a:srgbClr val="FF0000"/>
                </a:solidFill>
              </a:rPr>
              <a:t>Thảo</a:t>
            </a:r>
            <a:r>
              <a:rPr lang="en-US" b="1" dirty="0">
                <a:solidFill>
                  <a:srgbClr val="FF0000"/>
                </a:solidFill>
              </a:rPr>
              <a:t> </a:t>
            </a:r>
            <a:r>
              <a:rPr lang="en-US" b="1" dirty="0" err="1">
                <a:solidFill>
                  <a:srgbClr val="FF0000"/>
                </a:solidFill>
              </a:rPr>
              <a:t>luận</a:t>
            </a:r>
            <a:r>
              <a:rPr lang="en-US" b="1" dirty="0">
                <a:solidFill>
                  <a:srgbClr val="FF0000"/>
                </a:solidFill>
              </a:rPr>
              <a:t> </a:t>
            </a:r>
            <a:r>
              <a:rPr lang="en-US" b="1" dirty="0" err="1">
                <a:solidFill>
                  <a:srgbClr val="FF0000"/>
                </a:solidFill>
              </a:rPr>
              <a:t>nhóm</a:t>
            </a:r>
            <a:r>
              <a:rPr lang="en-US" b="1" dirty="0">
                <a:solidFill>
                  <a:srgbClr val="FF0000"/>
                </a:solidFill>
              </a:rPr>
              <a:t> </a:t>
            </a:r>
            <a:r>
              <a:rPr lang="en-US" b="1" dirty="0" err="1">
                <a:solidFill>
                  <a:srgbClr val="FF0000"/>
                </a:solidFill>
              </a:rPr>
              <a:t>nhỏ</a:t>
            </a:r>
            <a:endParaRPr lang="en-US" b="1" dirty="0">
              <a:solidFill>
                <a:srgbClr val="FF0000"/>
              </a:solidFill>
            </a:endParaRPr>
          </a:p>
        </p:txBody>
      </p:sp>
      <p:sp>
        <p:nvSpPr>
          <p:cNvPr id="3" name="Content Placeholder 2"/>
          <p:cNvSpPr>
            <a:spLocks noGrp="1"/>
          </p:cNvSpPr>
          <p:nvPr>
            <p:ph idx="1"/>
          </p:nvPr>
        </p:nvSpPr>
        <p:spPr>
          <a:xfrm>
            <a:off x="677334" y="1703389"/>
            <a:ext cx="10413453" cy="3880773"/>
          </a:xfrm>
        </p:spPr>
        <p:txBody>
          <a:bodyPr>
            <a:normAutofit/>
          </a:bodyPr>
          <a:lstStyle/>
          <a:p>
            <a:pPr marL="514350" indent="-514350">
              <a:buClrTx/>
              <a:buFont typeface="+mj-lt"/>
              <a:buAutoNum type="arabicPeriod"/>
            </a:pPr>
            <a:r>
              <a:rPr lang="en-US" sz="3000" dirty="0" err="1">
                <a:solidFill>
                  <a:schemeClr val="tx1"/>
                </a:solidFill>
              </a:rPr>
              <a:t>Tính</a:t>
            </a:r>
            <a:r>
              <a:rPr lang="en-US" sz="3000" dirty="0">
                <a:solidFill>
                  <a:schemeClr val="tx1"/>
                </a:solidFill>
              </a:rPr>
              <a:t> </a:t>
            </a:r>
            <a:r>
              <a:rPr lang="en-US" sz="3000" dirty="0" err="1">
                <a:solidFill>
                  <a:schemeClr val="tx1"/>
                </a:solidFill>
              </a:rPr>
              <a:t>chủ</a:t>
            </a:r>
            <a:r>
              <a:rPr lang="en-US" sz="3000" dirty="0">
                <a:solidFill>
                  <a:schemeClr val="tx1"/>
                </a:solidFill>
              </a:rPr>
              <a:t> </a:t>
            </a:r>
            <a:r>
              <a:rPr lang="en-US" sz="3000" dirty="0" err="1">
                <a:solidFill>
                  <a:schemeClr val="tx1"/>
                </a:solidFill>
              </a:rPr>
              <a:t>thể</a:t>
            </a:r>
            <a:r>
              <a:rPr lang="en-US" sz="3000" dirty="0">
                <a:solidFill>
                  <a:schemeClr val="tx1"/>
                </a:solidFill>
              </a:rPr>
              <a:t> </a:t>
            </a:r>
            <a:r>
              <a:rPr lang="en-US" sz="3000" dirty="0" err="1">
                <a:solidFill>
                  <a:schemeClr val="tx1"/>
                </a:solidFill>
              </a:rPr>
              <a:t>trong</a:t>
            </a:r>
            <a:r>
              <a:rPr lang="en-US" sz="3000" dirty="0">
                <a:solidFill>
                  <a:schemeClr val="tx1"/>
                </a:solidFill>
              </a:rPr>
              <a:t> </a:t>
            </a:r>
            <a:r>
              <a:rPr lang="en-US" sz="3000" dirty="0" err="1">
                <a:solidFill>
                  <a:schemeClr val="tx1"/>
                </a:solidFill>
              </a:rPr>
              <a:t>phản</a:t>
            </a:r>
            <a:r>
              <a:rPr lang="en-US" sz="3000" dirty="0">
                <a:solidFill>
                  <a:schemeClr val="tx1"/>
                </a:solidFill>
              </a:rPr>
              <a:t> </a:t>
            </a:r>
            <a:r>
              <a:rPr lang="en-US" sz="3000" dirty="0" err="1">
                <a:solidFill>
                  <a:schemeClr val="tx1"/>
                </a:solidFill>
              </a:rPr>
              <a:t>ánh</a:t>
            </a:r>
            <a:r>
              <a:rPr lang="en-US" sz="3000" dirty="0">
                <a:solidFill>
                  <a:schemeClr val="tx1"/>
                </a:solidFill>
              </a:rPr>
              <a:t> </a:t>
            </a:r>
            <a:r>
              <a:rPr lang="en-US" sz="3000" dirty="0" err="1">
                <a:solidFill>
                  <a:schemeClr val="tx1"/>
                </a:solidFill>
              </a:rPr>
              <a:t>tâm</a:t>
            </a:r>
            <a:r>
              <a:rPr lang="en-US" sz="3000" dirty="0">
                <a:solidFill>
                  <a:schemeClr val="tx1"/>
                </a:solidFill>
              </a:rPr>
              <a:t> </a:t>
            </a:r>
            <a:r>
              <a:rPr lang="en-US" sz="3000" dirty="0" err="1">
                <a:solidFill>
                  <a:schemeClr val="tx1"/>
                </a:solidFill>
              </a:rPr>
              <a:t>lý</a:t>
            </a:r>
            <a:r>
              <a:rPr lang="en-US" sz="3000" dirty="0">
                <a:solidFill>
                  <a:schemeClr val="tx1"/>
                </a:solidFill>
              </a:rPr>
              <a:t> </a:t>
            </a:r>
            <a:r>
              <a:rPr lang="en-US" sz="3000" dirty="0" err="1">
                <a:solidFill>
                  <a:schemeClr val="tx1"/>
                </a:solidFill>
              </a:rPr>
              <a:t>thể</a:t>
            </a:r>
            <a:r>
              <a:rPr lang="en-US" sz="3000" dirty="0">
                <a:solidFill>
                  <a:schemeClr val="tx1"/>
                </a:solidFill>
              </a:rPr>
              <a:t> </a:t>
            </a:r>
            <a:r>
              <a:rPr lang="en-US" sz="3000" dirty="0" err="1">
                <a:solidFill>
                  <a:schemeClr val="tx1"/>
                </a:solidFill>
              </a:rPr>
              <a:t>hiện</a:t>
            </a:r>
            <a:r>
              <a:rPr lang="en-US" sz="3000" dirty="0">
                <a:solidFill>
                  <a:schemeClr val="tx1"/>
                </a:solidFill>
              </a:rPr>
              <a:t> ở </a:t>
            </a:r>
            <a:r>
              <a:rPr lang="en-US" sz="3000" dirty="0" err="1">
                <a:solidFill>
                  <a:schemeClr val="tx1"/>
                </a:solidFill>
              </a:rPr>
              <a:t>chỗ</a:t>
            </a:r>
            <a:r>
              <a:rPr lang="en-US" sz="3000" dirty="0">
                <a:solidFill>
                  <a:schemeClr val="tx1"/>
                </a:solidFill>
              </a:rPr>
              <a:t> </a:t>
            </a:r>
            <a:r>
              <a:rPr lang="en-US" sz="3000" dirty="0" err="1">
                <a:solidFill>
                  <a:schemeClr val="tx1"/>
                </a:solidFill>
              </a:rPr>
              <a:t>nào</a:t>
            </a:r>
            <a:r>
              <a:rPr lang="en-US" sz="3000" dirty="0">
                <a:solidFill>
                  <a:schemeClr val="tx1"/>
                </a:solidFill>
              </a:rPr>
              <a:t>?</a:t>
            </a:r>
          </a:p>
          <a:p>
            <a:pPr marL="514350" indent="-514350">
              <a:buClrTx/>
              <a:buFont typeface="+mj-lt"/>
              <a:buAutoNum type="arabicPeriod"/>
            </a:pPr>
            <a:r>
              <a:rPr lang="en-US" sz="3000" dirty="0">
                <a:solidFill>
                  <a:schemeClr val="tx1"/>
                </a:solidFill>
              </a:rPr>
              <a:t>Do </a:t>
            </a:r>
            <a:r>
              <a:rPr lang="en-US" sz="3000" dirty="0" err="1">
                <a:solidFill>
                  <a:schemeClr val="tx1"/>
                </a:solidFill>
              </a:rPr>
              <a:t>đâu</a:t>
            </a:r>
            <a:r>
              <a:rPr lang="en-US" sz="3000" dirty="0">
                <a:solidFill>
                  <a:schemeClr val="tx1"/>
                </a:solidFill>
              </a:rPr>
              <a:t> </a:t>
            </a:r>
            <a:r>
              <a:rPr lang="en-US" sz="3000" dirty="0" err="1">
                <a:solidFill>
                  <a:schemeClr val="tx1"/>
                </a:solidFill>
              </a:rPr>
              <a:t>mà</a:t>
            </a:r>
            <a:r>
              <a:rPr lang="en-US" sz="3000" dirty="0">
                <a:solidFill>
                  <a:schemeClr val="tx1"/>
                </a:solidFill>
              </a:rPr>
              <a:t> </a:t>
            </a:r>
            <a:r>
              <a:rPr lang="en-US" sz="3000" dirty="0" err="1">
                <a:solidFill>
                  <a:schemeClr val="tx1"/>
                </a:solidFill>
              </a:rPr>
              <a:t>tâm</a:t>
            </a:r>
            <a:r>
              <a:rPr lang="en-US" sz="3000" dirty="0">
                <a:solidFill>
                  <a:schemeClr val="tx1"/>
                </a:solidFill>
              </a:rPr>
              <a:t> </a:t>
            </a:r>
            <a:r>
              <a:rPr lang="en-US" sz="3000" dirty="0" err="1">
                <a:solidFill>
                  <a:schemeClr val="tx1"/>
                </a:solidFill>
              </a:rPr>
              <a:t>lý</a:t>
            </a:r>
            <a:r>
              <a:rPr lang="en-US" sz="3000" dirty="0">
                <a:solidFill>
                  <a:schemeClr val="tx1"/>
                </a:solidFill>
              </a:rPr>
              <a:t> </a:t>
            </a:r>
            <a:r>
              <a:rPr lang="en-US" sz="3000" dirty="0" err="1">
                <a:solidFill>
                  <a:schemeClr val="tx1"/>
                </a:solidFill>
              </a:rPr>
              <a:t>người</a:t>
            </a:r>
            <a:r>
              <a:rPr lang="en-US" sz="3000" dirty="0">
                <a:solidFill>
                  <a:schemeClr val="tx1"/>
                </a:solidFill>
              </a:rPr>
              <a:t> </a:t>
            </a:r>
            <a:r>
              <a:rPr lang="en-US" sz="3000" dirty="0" err="1">
                <a:solidFill>
                  <a:schemeClr val="tx1"/>
                </a:solidFill>
              </a:rPr>
              <a:t>này</a:t>
            </a:r>
            <a:r>
              <a:rPr lang="en-US" sz="3000" dirty="0">
                <a:solidFill>
                  <a:schemeClr val="tx1"/>
                </a:solidFill>
              </a:rPr>
              <a:t> </a:t>
            </a:r>
            <a:r>
              <a:rPr lang="en-US" sz="3000" dirty="0" err="1">
                <a:solidFill>
                  <a:schemeClr val="tx1"/>
                </a:solidFill>
              </a:rPr>
              <a:t>khác</a:t>
            </a:r>
            <a:r>
              <a:rPr lang="en-US" sz="3000" dirty="0">
                <a:solidFill>
                  <a:schemeClr val="tx1"/>
                </a:solidFill>
              </a:rPr>
              <a:t> </a:t>
            </a:r>
            <a:r>
              <a:rPr lang="en-US" sz="3000" dirty="0" err="1">
                <a:solidFill>
                  <a:schemeClr val="tx1"/>
                </a:solidFill>
              </a:rPr>
              <a:t>tâm</a:t>
            </a:r>
            <a:r>
              <a:rPr lang="en-US" sz="3000" dirty="0">
                <a:solidFill>
                  <a:schemeClr val="tx1"/>
                </a:solidFill>
              </a:rPr>
              <a:t> </a:t>
            </a:r>
            <a:r>
              <a:rPr lang="en-US" sz="3000" dirty="0" err="1">
                <a:solidFill>
                  <a:schemeClr val="tx1"/>
                </a:solidFill>
              </a:rPr>
              <a:t>lý</a:t>
            </a:r>
            <a:r>
              <a:rPr lang="en-US" sz="3000" dirty="0">
                <a:solidFill>
                  <a:schemeClr val="tx1"/>
                </a:solidFill>
              </a:rPr>
              <a:t> </a:t>
            </a:r>
            <a:r>
              <a:rPr lang="en-US" sz="3000" dirty="0" err="1">
                <a:solidFill>
                  <a:schemeClr val="tx1"/>
                </a:solidFill>
              </a:rPr>
              <a:t>người</a:t>
            </a:r>
            <a:r>
              <a:rPr lang="en-US" sz="3000" dirty="0">
                <a:solidFill>
                  <a:schemeClr val="tx1"/>
                </a:solidFill>
              </a:rPr>
              <a:t> </a:t>
            </a:r>
            <a:r>
              <a:rPr lang="en-US" sz="3000" dirty="0" err="1">
                <a:solidFill>
                  <a:schemeClr val="tx1"/>
                </a:solidFill>
              </a:rPr>
              <a:t>kia</a:t>
            </a:r>
            <a:r>
              <a:rPr lang="en-US" sz="3000" dirty="0">
                <a:solidFill>
                  <a:schemeClr val="tx1"/>
                </a:solidFill>
              </a:rPr>
              <a:t>?</a:t>
            </a:r>
          </a:p>
        </p:txBody>
      </p:sp>
    </p:spTree>
    <p:extLst>
      <p:ext uri="{BB962C8B-B14F-4D97-AF65-F5344CB8AC3E}">
        <p14:creationId xmlns:p14="http://schemas.microsoft.com/office/powerpoint/2010/main" val="253325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1"/>
            <a:ext cx="10515600" cy="723331"/>
          </a:xfrm>
        </p:spPr>
        <p:txBody>
          <a:bodyPr>
            <a:normAutofit/>
          </a:bodyPr>
          <a:lstStyle/>
          <a:p>
            <a:r>
              <a:rPr lang="en-US" sz="4000" b="1" dirty="0" err="1">
                <a:solidFill>
                  <a:srgbClr val="FF0000"/>
                </a:solidFill>
              </a:rPr>
              <a:t>Tính</a:t>
            </a:r>
            <a:r>
              <a:rPr lang="en-US" sz="4000" b="1" dirty="0">
                <a:solidFill>
                  <a:srgbClr val="FF0000"/>
                </a:solidFill>
              </a:rPr>
              <a:t> </a:t>
            </a:r>
            <a:r>
              <a:rPr lang="en-US" sz="4000" b="1" dirty="0" err="1">
                <a:solidFill>
                  <a:srgbClr val="FF0000"/>
                </a:solidFill>
              </a:rPr>
              <a:t>chủ</a:t>
            </a:r>
            <a:r>
              <a:rPr lang="en-US" sz="4000" b="1" dirty="0">
                <a:solidFill>
                  <a:srgbClr val="FF0000"/>
                </a:solidFill>
              </a:rPr>
              <a:t> </a:t>
            </a:r>
            <a:r>
              <a:rPr lang="en-US" sz="4000" b="1" dirty="0" err="1">
                <a:solidFill>
                  <a:srgbClr val="FF0000"/>
                </a:solidFill>
              </a:rPr>
              <a:t>thể</a:t>
            </a:r>
            <a:r>
              <a:rPr lang="en-US" sz="4000" b="1" dirty="0">
                <a:solidFill>
                  <a:srgbClr val="FF0000"/>
                </a:solidFill>
              </a:rPr>
              <a:t> </a:t>
            </a:r>
            <a:r>
              <a:rPr lang="en-US" sz="4000" b="1" dirty="0" err="1">
                <a:solidFill>
                  <a:srgbClr val="FF0000"/>
                </a:solidFill>
              </a:rPr>
              <a:t>trong</a:t>
            </a:r>
            <a:r>
              <a:rPr lang="en-US" sz="4000" b="1" dirty="0">
                <a:solidFill>
                  <a:srgbClr val="FF0000"/>
                </a:solidFill>
              </a:rPr>
              <a:t> </a:t>
            </a:r>
            <a:r>
              <a:rPr lang="en-US" sz="4000" b="1" dirty="0" err="1">
                <a:solidFill>
                  <a:srgbClr val="FF0000"/>
                </a:solidFill>
              </a:rPr>
              <a:t>phản</a:t>
            </a:r>
            <a:r>
              <a:rPr lang="en-US" sz="4000" b="1" dirty="0">
                <a:solidFill>
                  <a:srgbClr val="FF0000"/>
                </a:solidFill>
              </a:rPr>
              <a:t> </a:t>
            </a:r>
            <a:r>
              <a:rPr lang="en-US" sz="4000" b="1" dirty="0" err="1">
                <a:solidFill>
                  <a:srgbClr val="FF0000"/>
                </a:solidFill>
              </a:rPr>
              <a:t>ánh</a:t>
            </a:r>
            <a:r>
              <a:rPr lang="en-US" sz="4000" b="1" dirty="0">
                <a:solidFill>
                  <a:srgbClr val="FF0000"/>
                </a:solidFill>
              </a:rPr>
              <a:t> </a:t>
            </a:r>
            <a:r>
              <a:rPr lang="en-US" sz="4000" b="1" dirty="0" err="1">
                <a:solidFill>
                  <a:srgbClr val="FF0000"/>
                </a:solidFill>
              </a:rPr>
              <a:t>tâm</a:t>
            </a:r>
            <a:r>
              <a:rPr lang="en-US" sz="4000" b="1" dirty="0">
                <a:solidFill>
                  <a:srgbClr val="FF0000"/>
                </a:solidFill>
              </a:rPr>
              <a:t> </a:t>
            </a:r>
            <a:r>
              <a:rPr lang="en-US" sz="4000" b="1" dirty="0" err="1">
                <a:solidFill>
                  <a:srgbClr val="FF0000"/>
                </a:solidFill>
              </a:rPr>
              <a:t>lý</a:t>
            </a:r>
            <a:endParaRPr lang="en-US" sz="4000" b="1" dirty="0">
              <a:solidFill>
                <a:srgbClr val="FF0000"/>
              </a:solidFill>
            </a:endParaRPr>
          </a:p>
        </p:txBody>
      </p:sp>
      <p:sp>
        <p:nvSpPr>
          <p:cNvPr id="3" name="Content Placeholder 2"/>
          <p:cNvSpPr>
            <a:spLocks noGrp="1"/>
          </p:cNvSpPr>
          <p:nvPr>
            <p:ph idx="1"/>
          </p:nvPr>
        </p:nvSpPr>
        <p:spPr>
          <a:xfrm>
            <a:off x="329820" y="1016758"/>
            <a:ext cx="11144425" cy="5516777"/>
          </a:xfrm>
        </p:spPr>
        <p:txBody>
          <a:bodyPr>
            <a:normAutofit/>
          </a:bodyPr>
          <a:lstStyle/>
          <a:p>
            <a:pPr algn="just"/>
            <a:r>
              <a:rPr lang="vi-VN" sz="2400" dirty="0">
                <a:solidFill>
                  <a:schemeClr val="tx1"/>
                </a:solidFill>
              </a:rPr>
              <a:t>C</a:t>
            </a:r>
            <a:r>
              <a:rPr lang="en-US" sz="2400" dirty="0">
                <a:solidFill>
                  <a:schemeClr val="tx1"/>
                </a:solidFill>
              </a:rPr>
              <a:t>on </a:t>
            </a:r>
            <a:r>
              <a:rPr lang="en-US" sz="2400" dirty="0" err="1">
                <a:solidFill>
                  <a:schemeClr val="tx1"/>
                </a:solidFill>
              </a:rPr>
              <a:t>người</a:t>
            </a:r>
            <a:r>
              <a:rPr lang="en-US" sz="2400" dirty="0">
                <a:solidFill>
                  <a:schemeClr val="tx1"/>
                </a:solidFill>
              </a:rPr>
              <a:t> </a:t>
            </a:r>
            <a:r>
              <a:rPr lang="en-US" sz="2400" dirty="0" err="1">
                <a:solidFill>
                  <a:schemeClr val="tx1"/>
                </a:solidFill>
              </a:rPr>
              <a:t>phản</a:t>
            </a:r>
            <a:r>
              <a:rPr lang="en-US" sz="2400" dirty="0">
                <a:solidFill>
                  <a:schemeClr val="tx1"/>
                </a:solidFill>
              </a:rPr>
              <a:t> </a:t>
            </a:r>
            <a:r>
              <a:rPr lang="en-US" sz="2400" dirty="0" err="1">
                <a:solidFill>
                  <a:schemeClr val="tx1"/>
                </a:solidFill>
              </a:rPr>
              <a:t>ánh</a:t>
            </a:r>
            <a:r>
              <a:rPr lang="en-US" sz="2400" dirty="0">
                <a:solidFill>
                  <a:schemeClr val="tx1"/>
                </a:solidFill>
              </a:rPr>
              <a:t> </a:t>
            </a:r>
            <a:r>
              <a:rPr lang="en-US" sz="2400" dirty="0" err="1">
                <a:solidFill>
                  <a:schemeClr val="tx1"/>
                </a:solidFill>
              </a:rPr>
              <a:t>thế</a:t>
            </a:r>
            <a:r>
              <a:rPr lang="en-US" sz="2400" dirty="0">
                <a:solidFill>
                  <a:schemeClr val="tx1"/>
                </a:solidFill>
              </a:rPr>
              <a:t> </a:t>
            </a:r>
            <a:r>
              <a:rPr lang="en-US" sz="2400" dirty="0" err="1">
                <a:solidFill>
                  <a:schemeClr val="tx1"/>
                </a:solidFill>
              </a:rPr>
              <a:t>giới</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thực</a:t>
            </a:r>
            <a:r>
              <a:rPr lang="en-US" sz="2400" dirty="0">
                <a:solidFill>
                  <a:schemeClr val="tx1"/>
                </a:solidFill>
              </a:rPr>
              <a:t> </a:t>
            </a:r>
            <a:r>
              <a:rPr lang="en-US" sz="2400" dirty="0" err="1">
                <a:solidFill>
                  <a:schemeClr val="tx1"/>
                </a:solidFill>
              </a:rPr>
              <a:t>bằng</a:t>
            </a:r>
            <a:r>
              <a:rPr lang="en-US" sz="2400" dirty="0">
                <a:solidFill>
                  <a:schemeClr val="tx1"/>
                </a:solidFill>
              </a:rPr>
              <a:t> </a:t>
            </a:r>
            <a:r>
              <a:rPr lang="en-US" sz="2400" dirty="0" err="1">
                <a:solidFill>
                  <a:schemeClr val="tx1"/>
                </a:solidFill>
              </a:rPr>
              <a:t>hình</a:t>
            </a:r>
            <a:r>
              <a:rPr lang="en-US" sz="2400" dirty="0">
                <a:solidFill>
                  <a:schemeClr val="tx1"/>
                </a:solidFill>
              </a:rPr>
              <a:t> </a:t>
            </a:r>
            <a:r>
              <a:rPr lang="en-US" sz="2400" dirty="0" err="1">
                <a:solidFill>
                  <a:schemeClr val="tx1"/>
                </a:solidFill>
              </a:rPr>
              <a:t>ảnh</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en-US" sz="2400" dirty="0" err="1">
                <a:solidFill>
                  <a:schemeClr val="tx1"/>
                </a:solidFill>
              </a:rPr>
              <a:t>thông</a:t>
            </a:r>
            <a:r>
              <a:rPr lang="en-US" sz="2400" dirty="0">
                <a:solidFill>
                  <a:schemeClr val="tx1"/>
                </a:solidFill>
              </a:rPr>
              <a:t> qua “</a:t>
            </a:r>
            <a:r>
              <a:rPr lang="en-US" sz="2400" dirty="0" err="1">
                <a:solidFill>
                  <a:schemeClr val="tx1"/>
                </a:solidFill>
              </a:rPr>
              <a:t>lăng</a:t>
            </a:r>
            <a:r>
              <a:rPr lang="en-US" sz="2400" dirty="0">
                <a:solidFill>
                  <a:schemeClr val="tx1"/>
                </a:solidFill>
              </a:rPr>
              <a:t> </a:t>
            </a:r>
            <a:r>
              <a:rPr lang="en-US" sz="2400" dirty="0" err="1">
                <a:solidFill>
                  <a:schemeClr val="tx1"/>
                </a:solidFill>
              </a:rPr>
              <a:t>kính</a:t>
            </a:r>
            <a:r>
              <a:rPr lang="en-US" sz="2400" dirty="0">
                <a:solidFill>
                  <a:schemeClr val="tx1"/>
                </a:solidFill>
              </a:rPr>
              <a:t> </a:t>
            </a:r>
            <a:r>
              <a:rPr lang="en-US" sz="2400" dirty="0" err="1">
                <a:solidFill>
                  <a:schemeClr val="tx1"/>
                </a:solidFill>
              </a:rPr>
              <a:t>chủ</a:t>
            </a:r>
            <a:r>
              <a:rPr lang="en-US" sz="2400" dirty="0">
                <a:solidFill>
                  <a:schemeClr val="tx1"/>
                </a:solidFill>
              </a:rPr>
              <a:t> </a:t>
            </a:r>
            <a:r>
              <a:rPr lang="en-US" sz="2400" dirty="0" err="1">
                <a:solidFill>
                  <a:schemeClr val="tx1"/>
                </a:solidFill>
              </a:rPr>
              <a:t>quan</a:t>
            </a:r>
            <a:r>
              <a:rPr lang="en-US" sz="2400" dirty="0">
                <a:solidFill>
                  <a:schemeClr val="tx1"/>
                </a:solidFill>
              </a:rPr>
              <a:t>” </a:t>
            </a:r>
            <a:r>
              <a:rPr lang="en-US" sz="2400" dirty="0" err="1">
                <a:solidFill>
                  <a:schemeClr val="tx1"/>
                </a:solidFill>
              </a:rPr>
              <a:t>của</a:t>
            </a:r>
            <a:r>
              <a:rPr lang="en-US" sz="2400" dirty="0">
                <a:solidFill>
                  <a:schemeClr val="tx1"/>
                </a:solidFill>
              </a:rPr>
              <a:t> </a:t>
            </a:r>
            <a:r>
              <a:rPr lang="en-US" sz="2400" dirty="0" err="1">
                <a:solidFill>
                  <a:schemeClr val="tx1"/>
                </a:solidFill>
              </a:rPr>
              <a:t>mình</a:t>
            </a:r>
            <a:r>
              <a:rPr lang="en-US" sz="2400" dirty="0">
                <a:solidFill>
                  <a:schemeClr val="tx1"/>
                </a:solidFill>
              </a:rPr>
              <a:t> </a:t>
            </a:r>
            <a:r>
              <a:rPr lang="vi-VN" sz="2400" dirty="0">
                <a:solidFill>
                  <a:schemeClr val="tx1"/>
                </a:solidFill>
              </a:rPr>
              <a:t>(</a:t>
            </a:r>
            <a:r>
              <a:rPr lang="en-US" sz="2400" dirty="0" err="1">
                <a:solidFill>
                  <a:schemeClr val="tx1"/>
                </a:solidFill>
              </a:rPr>
              <a:t>Mỗi</a:t>
            </a:r>
            <a:r>
              <a:rPr lang="en-US" sz="2400" dirty="0">
                <a:solidFill>
                  <a:schemeClr val="tx1"/>
                </a:solidFill>
              </a:rPr>
              <a:t> </a:t>
            </a:r>
            <a:r>
              <a:rPr lang="en-US" sz="2400" dirty="0" err="1">
                <a:solidFill>
                  <a:schemeClr val="tx1"/>
                </a:solidFill>
              </a:rPr>
              <a:t>chủ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vi-VN" sz="2400" dirty="0">
                <a:solidFill>
                  <a:schemeClr val="tx1"/>
                </a:solidFill>
              </a:rPr>
              <a:t>sẽ đưa “cái riêng” của mình vào các </a:t>
            </a:r>
            <a:r>
              <a:rPr lang="en-US" sz="2400" dirty="0" err="1">
                <a:solidFill>
                  <a:schemeClr val="tx1"/>
                </a:solidFill>
              </a:rPr>
              <a:t>hình</a:t>
            </a:r>
            <a:r>
              <a:rPr lang="en-US" sz="2400" dirty="0">
                <a:solidFill>
                  <a:schemeClr val="tx1"/>
                </a:solidFill>
              </a:rPr>
              <a:t> </a:t>
            </a:r>
            <a:r>
              <a:rPr lang="en-US" sz="2400" dirty="0" err="1">
                <a:solidFill>
                  <a:schemeClr val="tx1"/>
                </a:solidFill>
              </a:rPr>
              <a:t>ảnh</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vi-VN" sz="2400" dirty="0">
                <a:solidFill>
                  <a:schemeClr val="tx1"/>
                </a:solidFill>
                <a:sym typeface="Wingdings" panose="05000000000000000000" pitchFamily="2" charset="2"/>
              </a:rPr>
              <a:t></a:t>
            </a:r>
            <a:r>
              <a:rPr lang="en-US" sz="2400" dirty="0">
                <a:solidFill>
                  <a:schemeClr val="tx1"/>
                </a:solidFill>
              </a:rPr>
              <a:t> </a:t>
            </a:r>
            <a:r>
              <a:rPr lang="en-US" sz="2400" dirty="0" err="1">
                <a:solidFill>
                  <a:schemeClr val="tx1"/>
                </a:solidFill>
              </a:rPr>
              <a:t>mang</a:t>
            </a:r>
            <a:r>
              <a:rPr lang="en-US" sz="2400" dirty="0">
                <a:solidFill>
                  <a:schemeClr val="tx1"/>
                </a:solidFill>
              </a:rPr>
              <a:t> </a:t>
            </a:r>
            <a:r>
              <a:rPr lang="en-US" sz="2400" dirty="0" err="1">
                <a:solidFill>
                  <a:schemeClr val="tx1"/>
                </a:solidFill>
              </a:rPr>
              <a:t>đậm</a:t>
            </a:r>
            <a:r>
              <a:rPr lang="en-US" sz="2400" dirty="0">
                <a:solidFill>
                  <a:schemeClr val="tx1"/>
                </a:solidFill>
              </a:rPr>
              <a:t> </a:t>
            </a:r>
            <a:r>
              <a:rPr lang="en-US" sz="2400" dirty="0" err="1">
                <a:solidFill>
                  <a:schemeClr val="tx1"/>
                </a:solidFill>
              </a:rPr>
              <a:t>màu</a:t>
            </a:r>
            <a:r>
              <a:rPr lang="en-US" sz="2400" dirty="0">
                <a:solidFill>
                  <a:schemeClr val="tx1"/>
                </a:solidFill>
              </a:rPr>
              <a:t> </a:t>
            </a:r>
            <a:r>
              <a:rPr lang="en-US" sz="2400" dirty="0" err="1">
                <a:solidFill>
                  <a:schemeClr val="tx1"/>
                </a:solidFill>
              </a:rPr>
              <a:t>sắc</a:t>
            </a:r>
            <a:r>
              <a:rPr lang="en-US" sz="2400" dirty="0">
                <a:solidFill>
                  <a:schemeClr val="tx1"/>
                </a:solidFill>
              </a:rPr>
              <a:t> </a:t>
            </a:r>
            <a:r>
              <a:rPr lang="en-US" sz="2400" dirty="0" err="1">
                <a:solidFill>
                  <a:schemeClr val="tx1"/>
                </a:solidFill>
              </a:rPr>
              <a:t>chủ</a:t>
            </a:r>
            <a:r>
              <a:rPr lang="en-US" sz="2400" dirty="0">
                <a:solidFill>
                  <a:schemeClr val="tx1"/>
                </a:solidFill>
              </a:rPr>
              <a:t> </a:t>
            </a:r>
            <a:r>
              <a:rPr lang="en-US" sz="2400" dirty="0" err="1">
                <a:solidFill>
                  <a:schemeClr val="tx1"/>
                </a:solidFill>
              </a:rPr>
              <a:t>quan</a:t>
            </a:r>
            <a:r>
              <a:rPr lang="vi-VN" sz="2400" dirty="0">
                <a:solidFill>
                  <a:schemeClr val="tx1"/>
                </a:solidFill>
              </a:rPr>
              <a:t>)</a:t>
            </a:r>
            <a:endParaRPr lang="en-US" sz="2400" dirty="0">
              <a:solidFill>
                <a:schemeClr val="tx1"/>
              </a:solidFill>
            </a:endParaRPr>
          </a:p>
          <a:p>
            <a:pPr algn="just"/>
            <a:r>
              <a:rPr lang="en-US" sz="2400" dirty="0" err="1">
                <a:solidFill>
                  <a:schemeClr val="tx1"/>
                </a:solidFill>
              </a:rPr>
              <a:t>Cùng</a:t>
            </a:r>
            <a:r>
              <a:rPr lang="en-US" sz="2400" dirty="0">
                <a:solidFill>
                  <a:schemeClr val="tx1"/>
                </a:solidFill>
              </a:rPr>
              <a:t> </a:t>
            </a:r>
            <a:r>
              <a:rPr lang="en-US" sz="2400" dirty="0" err="1">
                <a:solidFill>
                  <a:schemeClr val="tx1"/>
                </a:solidFill>
              </a:rPr>
              <a:t>một</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thực</a:t>
            </a:r>
            <a:r>
              <a:rPr lang="en-US" sz="2400" dirty="0">
                <a:solidFill>
                  <a:schemeClr val="tx1"/>
                </a:solidFill>
              </a:rPr>
              <a:t> </a:t>
            </a:r>
            <a:r>
              <a:rPr lang="en-US" sz="2400" dirty="0" err="1">
                <a:solidFill>
                  <a:schemeClr val="tx1"/>
                </a:solidFill>
              </a:rPr>
              <a:t>khách</a:t>
            </a:r>
            <a:r>
              <a:rPr lang="en-US" sz="2400" dirty="0">
                <a:solidFill>
                  <a:schemeClr val="tx1"/>
                </a:solidFill>
              </a:rPr>
              <a:t> </a:t>
            </a:r>
            <a:r>
              <a:rPr lang="en-US" sz="2400" dirty="0" err="1">
                <a:solidFill>
                  <a:schemeClr val="tx1"/>
                </a:solidFill>
              </a:rPr>
              <a:t>quan</a:t>
            </a:r>
            <a:r>
              <a:rPr lang="en-US" sz="2400" dirty="0">
                <a:solidFill>
                  <a:schemeClr val="tx1"/>
                </a:solidFill>
              </a:rPr>
              <a:t> </a:t>
            </a:r>
            <a:r>
              <a:rPr lang="en-US" sz="2400" dirty="0" err="1">
                <a:solidFill>
                  <a:schemeClr val="tx1"/>
                </a:solidFill>
              </a:rPr>
              <a:t>tác</a:t>
            </a:r>
            <a:r>
              <a:rPr lang="en-US" sz="2400" dirty="0">
                <a:solidFill>
                  <a:schemeClr val="tx1"/>
                </a:solidFill>
              </a:rPr>
              <a:t> </a:t>
            </a:r>
            <a:r>
              <a:rPr lang="en-US" sz="2400" dirty="0" err="1">
                <a:solidFill>
                  <a:schemeClr val="tx1"/>
                </a:solidFill>
              </a:rPr>
              <a:t>động</a:t>
            </a:r>
            <a:r>
              <a:rPr lang="en-US" sz="2400" dirty="0">
                <a:solidFill>
                  <a:schemeClr val="tx1"/>
                </a:solidFill>
              </a:rPr>
              <a:t> </a:t>
            </a:r>
            <a:r>
              <a:rPr lang="en-US" sz="2400" dirty="0" err="1">
                <a:solidFill>
                  <a:schemeClr val="tx1"/>
                </a:solidFill>
              </a:rPr>
              <a:t>đến</a:t>
            </a:r>
            <a:r>
              <a:rPr lang="en-US" sz="2400" dirty="0">
                <a:solidFill>
                  <a:schemeClr val="tx1"/>
                </a:solidFill>
              </a:rPr>
              <a:t> </a:t>
            </a:r>
            <a:r>
              <a:rPr lang="vi-VN" sz="2400" dirty="0">
                <a:solidFill>
                  <a:schemeClr val="tx1"/>
                </a:solidFill>
              </a:rPr>
              <a:t>c</a:t>
            </a:r>
            <a:r>
              <a:rPr lang="en-US" sz="2400" dirty="0" err="1">
                <a:solidFill>
                  <a:schemeClr val="tx1"/>
                </a:solidFill>
              </a:rPr>
              <a:t>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a:t>
            </a:r>
            <a:r>
              <a:rPr lang="en-US" sz="2400" dirty="0" err="1">
                <a:solidFill>
                  <a:schemeClr val="tx1"/>
                </a:solidFill>
              </a:rPr>
              <a:t>sẽ</a:t>
            </a:r>
            <a:r>
              <a:rPr lang="en-US" sz="2400" dirty="0">
                <a:solidFill>
                  <a:schemeClr val="tx1"/>
                </a:solidFill>
              </a:rPr>
              <a:t> </a:t>
            </a:r>
            <a:r>
              <a:rPr lang="en-US" sz="2400" dirty="0" err="1">
                <a:solidFill>
                  <a:schemeClr val="tx1"/>
                </a:solidFill>
              </a:rPr>
              <a:t>xuất</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những</a:t>
            </a:r>
            <a:r>
              <a:rPr lang="en-US" sz="2400" dirty="0">
                <a:solidFill>
                  <a:schemeClr val="tx1"/>
                </a:solidFill>
              </a:rPr>
              <a:t> </a:t>
            </a:r>
            <a:r>
              <a:rPr lang="en-US" sz="2400" dirty="0" err="1">
                <a:solidFill>
                  <a:schemeClr val="tx1"/>
                </a:solidFill>
              </a:rPr>
              <a:t>hình</a:t>
            </a:r>
            <a:r>
              <a:rPr lang="en-US" sz="2400" dirty="0">
                <a:solidFill>
                  <a:schemeClr val="tx1"/>
                </a:solidFill>
              </a:rPr>
              <a:t> </a:t>
            </a:r>
            <a:r>
              <a:rPr lang="en-US" sz="2400" dirty="0" err="1">
                <a:solidFill>
                  <a:schemeClr val="tx1"/>
                </a:solidFill>
              </a:rPr>
              <a:t>ảnh</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en-US" sz="2400" dirty="0" err="1">
                <a:solidFill>
                  <a:schemeClr val="tx1"/>
                </a:solidFill>
              </a:rPr>
              <a:t>với</a:t>
            </a:r>
            <a:r>
              <a:rPr lang="en-US" sz="2400" dirty="0">
                <a:solidFill>
                  <a:schemeClr val="tx1"/>
                </a:solidFill>
              </a:rPr>
              <a:t> </a:t>
            </a:r>
            <a:r>
              <a:rPr lang="en-US" sz="2400" dirty="0" err="1">
                <a:solidFill>
                  <a:schemeClr val="tx1"/>
                </a:solidFill>
              </a:rPr>
              <a:t>những</a:t>
            </a:r>
            <a:r>
              <a:rPr lang="en-US" sz="2400" dirty="0">
                <a:solidFill>
                  <a:schemeClr val="tx1"/>
                </a:solidFill>
              </a:rPr>
              <a:t> </a:t>
            </a:r>
            <a:r>
              <a:rPr lang="en-US" sz="2400" dirty="0" err="1">
                <a:solidFill>
                  <a:schemeClr val="tx1"/>
                </a:solidFill>
              </a:rPr>
              <a:t>mức</a:t>
            </a:r>
            <a:r>
              <a:rPr lang="en-US" sz="2400" dirty="0">
                <a:solidFill>
                  <a:schemeClr val="tx1"/>
                </a:solidFill>
              </a:rPr>
              <a:t> </a:t>
            </a:r>
            <a:r>
              <a:rPr lang="en-US" sz="2400" dirty="0" err="1">
                <a:solidFill>
                  <a:schemeClr val="tx1"/>
                </a:solidFill>
              </a:rPr>
              <a:t>độ</a:t>
            </a:r>
            <a:r>
              <a:rPr lang="en-US" sz="2400" dirty="0">
                <a:solidFill>
                  <a:schemeClr val="tx1"/>
                </a:solidFill>
              </a:rPr>
              <a:t>, </a:t>
            </a:r>
            <a:r>
              <a:rPr lang="en-US" sz="2400" dirty="0" err="1">
                <a:solidFill>
                  <a:schemeClr val="tx1"/>
                </a:solidFill>
              </a:rPr>
              <a:t>sắc</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endParaRPr lang="vi-VN" sz="2400" dirty="0">
              <a:solidFill>
                <a:schemeClr val="tx1"/>
              </a:solidFill>
            </a:endParaRPr>
          </a:p>
          <a:p>
            <a:pPr algn="just"/>
            <a:r>
              <a:rPr lang="en-US" sz="2400" dirty="0" err="1">
                <a:solidFill>
                  <a:schemeClr val="tx1"/>
                </a:solidFill>
              </a:rPr>
              <a:t>Cùng</a:t>
            </a:r>
            <a:r>
              <a:rPr lang="en-US" sz="2400" dirty="0">
                <a:solidFill>
                  <a:schemeClr val="tx1"/>
                </a:solidFill>
              </a:rPr>
              <a:t> </a:t>
            </a:r>
            <a:r>
              <a:rPr lang="en-US" sz="2400" dirty="0" err="1">
                <a:solidFill>
                  <a:schemeClr val="tx1"/>
                </a:solidFill>
              </a:rPr>
              <a:t>một</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thực</a:t>
            </a:r>
            <a:r>
              <a:rPr lang="en-US" sz="2400" dirty="0">
                <a:solidFill>
                  <a:schemeClr val="tx1"/>
                </a:solidFill>
              </a:rPr>
              <a:t> </a:t>
            </a:r>
            <a:r>
              <a:rPr lang="en-US" sz="2400" dirty="0" err="1">
                <a:solidFill>
                  <a:schemeClr val="tx1"/>
                </a:solidFill>
              </a:rPr>
              <a:t>khách</a:t>
            </a:r>
            <a:r>
              <a:rPr lang="en-US" sz="2400" dirty="0">
                <a:solidFill>
                  <a:schemeClr val="tx1"/>
                </a:solidFill>
              </a:rPr>
              <a:t> </a:t>
            </a:r>
            <a:r>
              <a:rPr lang="en-US" sz="2400" dirty="0" err="1">
                <a:solidFill>
                  <a:schemeClr val="tx1"/>
                </a:solidFill>
              </a:rPr>
              <a:t>quan</a:t>
            </a:r>
            <a:r>
              <a:rPr lang="en-US" sz="2400" dirty="0">
                <a:solidFill>
                  <a:schemeClr val="tx1"/>
                </a:solidFill>
              </a:rPr>
              <a:t> </a:t>
            </a:r>
            <a:r>
              <a:rPr lang="en-US" sz="2400" dirty="0" err="1">
                <a:solidFill>
                  <a:schemeClr val="tx1"/>
                </a:solidFill>
              </a:rPr>
              <a:t>tác</a:t>
            </a:r>
            <a:r>
              <a:rPr lang="en-US" sz="2400" dirty="0">
                <a:solidFill>
                  <a:schemeClr val="tx1"/>
                </a:solidFill>
              </a:rPr>
              <a:t> </a:t>
            </a:r>
            <a:r>
              <a:rPr lang="en-US" sz="2400" dirty="0" err="1">
                <a:solidFill>
                  <a:schemeClr val="tx1"/>
                </a:solidFill>
              </a:rPr>
              <a:t>động</a:t>
            </a:r>
            <a:r>
              <a:rPr lang="en-US" sz="2400" dirty="0">
                <a:solidFill>
                  <a:schemeClr val="tx1"/>
                </a:solidFill>
              </a:rPr>
              <a:t> </a:t>
            </a:r>
            <a:r>
              <a:rPr lang="en-US" sz="2400" dirty="0" err="1">
                <a:solidFill>
                  <a:schemeClr val="tx1"/>
                </a:solidFill>
              </a:rPr>
              <a:t>đến</a:t>
            </a:r>
            <a:r>
              <a:rPr lang="en-US" sz="2400" dirty="0">
                <a:solidFill>
                  <a:schemeClr val="tx1"/>
                </a:solidFill>
              </a:rPr>
              <a:t> </a:t>
            </a:r>
            <a:r>
              <a:rPr lang="en-US" sz="2400" dirty="0" err="1">
                <a:solidFill>
                  <a:schemeClr val="tx1"/>
                </a:solidFill>
              </a:rPr>
              <a:t>một</a:t>
            </a:r>
            <a:r>
              <a:rPr lang="en-US" sz="2400" dirty="0">
                <a:solidFill>
                  <a:schemeClr val="tx1"/>
                </a:solidFill>
              </a:rPr>
              <a:t> </a:t>
            </a:r>
            <a:r>
              <a:rPr lang="en-US" sz="2400" dirty="0" err="1">
                <a:solidFill>
                  <a:schemeClr val="tx1"/>
                </a:solidFill>
              </a:rPr>
              <a:t>chủ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nhưng</a:t>
            </a:r>
            <a:r>
              <a:rPr lang="en-US" sz="2400" dirty="0">
                <a:solidFill>
                  <a:schemeClr val="tx1"/>
                </a:solidFill>
              </a:rPr>
              <a:t> </a:t>
            </a:r>
            <a:r>
              <a:rPr lang="en-US" sz="2400" dirty="0" err="1">
                <a:solidFill>
                  <a:schemeClr val="tx1"/>
                </a:solidFill>
              </a:rPr>
              <a:t>vào</a:t>
            </a:r>
            <a:r>
              <a:rPr lang="en-US" sz="2400" dirty="0">
                <a:solidFill>
                  <a:schemeClr val="tx1"/>
                </a:solidFill>
              </a:rPr>
              <a:t> </a:t>
            </a:r>
            <a:r>
              <a:rPr lang="en-US" sz="2400" dirty="0" err="1">
                <a:solidFill>
                  <a:schemeClr val="tx1"/>
                </a:solidFill>
              </a:rPr>
              <a:t>những</a:t>
            </a:r>
            <a:r>
              <a:rPr lang="en-US" sz="2400" dirty="0">
                <a:solidFill>
                  <a:schemeClr val="tx1"/>
                </a:solidFill>
              </a:rPr>
              <a:t> </a:t>
            </a:r>
            <a:r>
              <a:rPr lang="en-US" sz="2400" dirty="0" err="1">
                <a:solidFill>
                  <a:schemeClr val="tx1"/>
                </a:solidFill>
              </a:rPr>
              <a:t>thời</a:t>
            </a:r>
            <a:r>
              <a:rPr lang="en-US" sz="2400" dirty="0">
                <a:solidFill>
                  <a:schemeClr val="tx1"/>
                </a:solidFill>
              </a:rPr>
              <a:t> </a:t>
            </a:r>
            <a:r>
              <a:rPr lang="en-US" sz="2400" dirty="0" err="1">
                <a:solidFill>
                  <a:schemeClr val="tx1"/>
                </a:solidFill>
              </a:rPr>
              <a:t>điểm</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ở </a:t>
            </a:r>
            <a:r>
              <a:rPr lang="en-US" sz="2400" dirty="0" err="1">
                <a:solidFill>
                  <a:schemeClr val="tx1"/>
                </a:solidFill>
              </a:rPr>
              <a:t>những</a:t>
            </a:r>
            <a:r>
              <a:rPr lang="en-US" sz="2400" dirty="0">
                <a:solidFill>
                  <a:schemeClr val="tx1"/>
                </a:solidFill>
              </a:rPr>
              <a:t> </a:t>
            </a:r>
            <a:r>
              <a:rPr lang="en-US" sz="2400" dirty="0" err="1">
                <a:solidFill>
                  <a:schemeClr val="tx1"/>
                </a:solidFill>
              </a:rPr>
              <a:t>hoàn</a:t>
            </a:r>
            <a:r>
              <a:rPr lang="en-US" sz="2400" dirty="0">
                <a:solidFill>
                  <a:schemeClr val="tx1"/>
                </a:solidFill>
              </a:rPr>
              <a:t> </a:t>
            </a:r>
            <a:r>
              <a:rPr lang="en-US" sz="2400" dirty="0" err="1">
                <a:solidFill>
                  <a:schemeClr val="tx1"/>
                </a:solidFill>
              </a:rPr>
              <a:t>cảnh</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a:t>
            </a:r>
            <a:r>
              <a:rPr lang="en-US" sz="2400" dirty="0" err="1">
                <a:solidFill>
                  <a:schemeClr val="tx1"/>
                </a:solidFill>
              </a:rPr>
              <a:t>với</a:t>
            </a:r>
            <a:r>
              <a:rPr lang="en-US" sz="2400" dirty="0">
                <a:solidFill>
                  <a:schemeClr val="tx1"/>
                </a:solidFill>
              </a:rPr>
              <a:t> </a:t>
            </a:r>
            <a:r>
              <a:rPr lang="en-US" sz="2400" dirty="0" err="1">
                <a:solidFill>
                  <a:schemeClr val="tx1"/>
                </a:solidFill>
              </a:rPr>
              <a:t>trạng</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cơ</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trạng</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tinh</a:t>
            </a:r>
            <a:r>
              <a:rPr lang="en-US" sz="2400" dirty="0">
                <a:solidFill>
                  <a:schemeClr val="tx1"/>
                </a:solidFill>
              </a:rPr>
              <a:t> </a:t>
            </a:r>
            <a:r>
              <a:rPr lang="en-US" sz="2400" dirty="0" err="1">
                <a:solidFill>
                  <a:schemeClr val="tx1"/>
                </a:solidFill>
              </a:rPr>
              <a:t>thần</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a:t>
            </a:r>
            <a:r>
              <a:rPr lang="en-US" sz="2400" dirty="0" err="1">
                <a:solidFill>
                  <a:schemeClr val="tx1"/>
                </a:solidFill>
              </a:rPr>
              <a:t>có</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cho</a:t>
            </a:r>
            <a:r>
              <a:rPr lang="en-US" sz="2400" dirty="0">
                <a:solidFill>
                  <a:schemeClr val="tx1"/>
                </a:solidFill>
              </a:rPr>
              <a:t> ta </a:t>
            </a:r>
            <a:r>
              <a:rPr lang="en-US" sz="2400" dirty="0" err="1">
                <a:solidFill>
                  <a:schemeClr val="tx1"/>
                </a:solidFill>
              </a:rPr>
              <a:t>thấy</a:t>
            </a:r>
            <a:r>
              <a:rPr lang="en-US" sz="2400" dirty="0">
                <a:solidFill>
                  <a:schemeClr val="tx1"/>
                </a:solidFill>
              </a:rPr>
              <a:t> </a:t>
            </a:r>
            <a:r>
              <a:rPr lang="en-US" sz="2400" dirty="0" err="1">
                <a:solidFill>
                  <a:schemeClr val="tx1"/>
                </a:solidFill>
              </a:rPr>
              <a:t>mức</a:t>
            </a:r>
            <a:r>
              <a:rPr lang="en-US" sz="2400" dirty="0">
                <a:solidFill>
                  <a:schemeClr val="tx1"/>
                </a:solidFill>
              </a:rPr>
              <a:t> </a:t>
            </a:r>
            <a:r>
              <a:rPr lang="en-US" sz="2400" dirty="0" err="1">
                <a:solidFill>
                  <a:schemeClr val="tx1"/>
                </a:solidFill>
              </a:rPr>
              <a:t>độ</a:t>
            </a:r>
            <a:r>
              <a:rPr lang="en-US" sz="2400" dirty="0">
                <a:solidFill>
                  <a:schemeClr val="tx1"/>
                </a:solidFill>
              </a:rPr>
              <a:t> </a:t>
            </a:r>
            <a:r>
              <a:rPr lang="en-US" sz="2400" dirty="0" err="1">
                <a:solidFill>
                  <a:schemeClr val="tx1"/>
                </a:solidFill>
              </a:rPr>
              <a:t>biểu</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và</a:t>
            </a:r>
            <a:r>
              <a:rPr lang="en-US" sz="2400" dirty="0">
                <a:solidFill>
                  <a:schemeClr val="tx1"/>
                </a:solidFill>
              </a:rPr>
              <a:t> </a:t>
            </a:r>
            <a:r>
              <a:rPr lang="en-US" sz="2400" dirty="0" err="1">
                <a:solidFill>
                  <a:schemeClr val="tx1"/>
                </a:solidFill>
              </a:rPr>
              <a:t>các</a:t>
            </a:r>
            <a:r>
              <a:rPr lang="en-US" sz="2400" dirty="0">
                <a:solidFill>
                  <a:schemeClr val="tx1"/>
                </a:solidFill>
              </a:rPr>
              <a:t> </a:t>
            </a:r>
            <a:r>
              <a:rPr lang="en-US" sz="2400" dirty="0" err="1">
                <a:solidFill>
                  <a:schemeClr val="tx1"/>
                </a:solidFill>
              </a:rPr>
              <a:t>sắc</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ở </a:t>
            </a:r>
            <a:r>
              <a:rPr lang="en-US" sz="2400" dirty="0" err="1">
                <a:solidFill>
                  <a:schemeClr val="tx1"/>
                </a:solidFill>
              </a:rPr>
              <a:t>chủ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ấy</a:t>
            </a:r>
            <a:r>
              <a:rPr lang="en-US" sz="2400" dirty="0">
                <a:solidFill>
                  <a:schemeClr val="tx1"/>
                </a:solidFill>
              </a:rPr>
              <a:t>.</a:t>
            </a:r>
          </a:p>
          <a:p>
            <a:pPr algn="just"/>
            <a:r>
              <a:rPr lang="en-US" sz="2400" dirty="0" err="1">
                <a:solidFill>
                  <a:schemeClr val="tx1"/>
                </a:solidFill>
              </a:rPr>
              <a:t>Chủ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mang</a:t>
            </a:r>
            <a:r>
              <a:rPr lang="en-US" sz="2400" dirty="0">
                <a:solidFill>
                  <a:schemeClr val="tx1"/>
                </a:solidFill>
              </a:rPr>
              <a:t> </a:t>
            </a:r>
            <a:r>
              <a:rPr lang="en-US" sz="2400" dirty="0" err="1">
                <a:solidFill>
                  <a:schemeClr val="tx1"/>
                </a:solidFill>
              </a:rPr>
              <a:t>hình</a:t>
            </a:r>
            <a:r>
              <a:rPr lang="en-US" sz="2400" dirty="0">
                <a:solidFill>
                  <a:schemeClr val="tx1"/>
                </a:solidFill>
              </a:rPr>
              <a:t> </a:t>
            </a:r>
            <a:r>
              <a:rPr lang="en-US" sz="2400" dirty="0" err="1">
                <a:solidFill>
                  <a:schemeClr val="tx1"/>
                </a:solidFill>
              </a:rPr>
              <a:t>ảnh</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en-US" sz="2400" dirty="0" err="1">
                <a:solidFill>
                  <a:schemeClr val="tx1"/>
                </a:solidFill>
              </a:rPr>
              <a:t>mới</a:t>
            </a:r>
            <a:r>
              <a:rPr lang="en-US" sz="2400" dirty="0">
                <a:solidFill>
                  <a:schemeClr val="tx1"/>
                </a:solidFill>
              </a:rPr>
              <a:t> </a:t>
            </a:r>
            <a:r>
              <a:rPr lang="en-US" sz="2400" dirty="0" err="1">
                <a:solidFill>
                  <a:schemeClr val="tx1"/>
                </a:solidFill>
              </a:rPr>
              <a:t>là</a:t>
            </a:r>
            <a:r>
              <a:rPr lang="en-US" sz="2400" dirty="0">
                <a:solidFill>
                  <a:schemeClr val="tx1"/>
                </a:solidFill>
              </a:rPr>
              <a:t> </a:t>
            </a:r>
            <a:r>
              <a:rPr lang="en-US" sz="2400" dirty="0" err="1">
                <a:solidFill>
                  <a:schemeClr val="tx1"/>
                </a:solidFill>
              </a:rPr>
              <a:t>người</a:t>
            </a:r>
            <a:r>
              <a:rPr lang="en-US" sz="2400" dirty="0">
                <a:solidFill>
                  <a:schemeClr val="tx1"/>
                </a:solidFill>
              </a:rPr>
              <a:t> </a:t>
            </a:r>
            <a:r>
              <a:rPr lang="en-US" sz="2400" dirty="0" err="1">
                <a:solidFill>
                  <a:schemeClr val="tx1"/>
                </a:solidFill>
              </a:rPr>
              <a:t>cảm</a:t>
            </a:r>
            <a:r>
              <a:rPr lang="en-US" sz="2400" dirty="0">
                <a:solidFill>
                  <a:schemeClr val="tx1"/>
                </a:solidFill>
              </a:rPr>
              <a:t> </a:t>
            </a:r>
            <a:r>
              <a:rPr lang="en-US" sz="2400" dirty="0" err="1">
                <a:solidFill>
                  <a:schemeClr val="tx1"/>
                </a:solidFill>
              </a:rPr>
              <a:t>nhận</a:t>
            </a:r>
            <a:r>
              <a:rPr lang="en-US" sz="2400" dirty="0">
                <a:solidFill>
                  <a:schemeClr val="tx1"/>
                </a:solidFill>
              </a:rPr>
              <a:t>, </a:t>
            </a:r>
            <a:r>
              <a:rPr lang="en-US" sz="2400" dirty="0" err="1">
                <a:solidFill>
                  <a:schemeClr val="tx1"/>
                </a:solidFill>
              </a:rPr>
              <a:t>cảm</a:t>
            </a:r>
            <a:r>
              <a:rPr lang="en-US" sz="2400" dirty="0">
                <a:solidFill>
                  <a:schemeClr val="tx1"/>
                </a:solidFill>
              </a:rPr>
              <a:t> </a:t>
            </a:r>
            <a:r>
              <a:rPr lang="en-US" sz="2400" dirty="0" err="1">
                <a:solidFill>
                  <a:schemeClr val="tx1"/>
                </a:solidFill>
              </a:rPr>
              <a:t>nghiệm</a:t>
            </a:r>
            <a:r>
              <a:rPr lang="en-US" sz="2400" dirty="0">
                <a:solidFill>
                  <a:schemeClr val="tx1"/>
                </a:solidFill>
              </a:rPr>
              <a:t> </a:t>
            </a:r>
            <a:r>
              <a:rPr lang="en-US" sz="2400" dirty="0" err="1">
                <a:solidFill>
                  <a:schemeClr val="tx1"/>
                </a:solidFill>
              </a:rPr>
              <a:t>và</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nó</a:t>
            </a:r>
            <a:r>
              <a:rPr lang="en-US" sz="2400" dirty="0">
                <a:solidFill>
                  <a:schemeClr val="tx1"/>
                </a:solidFill>
              </a:rPr>
              <a:t> </a:t>
            </a:r>
            <a:r>
              <a:rPr lang="en-US" sz="2400" dirty="0" err="1">
                <a:solidFill>
                  <a:schemeClr val="tx1"/>
                </a:solidFill>
              </a:rPr>
              <a:t>rõ</a:t>
            </a:r>
            <a:r>
              <a:rPr lang="en-US" sz="2400" dirty="0">
                <a:solidFill>
                  <a:schemeClr val="tx1"/>
                </a:solidFill>
              </a:rPr>
              <a:t> </a:t>
            </a:r>
            <a:r>
              <a:rPr lang="en-US" sz="2400" dirty="0" err="1">
                <a:solidFill>
                  <a:schemeClr val="tx1"/>
                </a:solidFill>
              </a:rPr>
              <a:t>nhất</a:t>
            </a:r>
            <a:r>
              <a:rPr lang="en-US" sz="2400" dirty="0">
                <a:solidFill>
                  <a:schemeClr val="tx1"/>
                </a:solidFill>
              </a:rPr>
              <a:t>.</a:t>
            </a:r>
          </a:p>
          <a:p>
            <a:pPr algn="just"/>
            <a:r>
              <a:rPr lang="vi-VN" sz="2400" dirty="0">
                <a:solidFill>
                  <a:schemeClr val="tx1"/>
                </a:solidFill>
              </a:rPr>
              <a:t>T</a:t>
            </a:r>
            <a:r>
              <a:rPr lang="en-US" sz="2400" dirty="0" err="1">
                <a:solidFill>
                  <a:schemeClr val="tx1"/>
                </a:solidFill>
              </a:rPr>
              <a:t>hông</a:t>
            </a:r>
            <a:r>
              <a:rPr lang="en-US" sz="2400" dirty="0">
                <a:solidFill>
                  <a:schemeClr val="tx1"/>
                </a:solidFill>
              </a:rPr>
              <a:t> qua </a:t>
            </a:r>
            <a:r>
              <a:rPr lang="en-US" sz="2400" dirty="0" err="1">
                <a:solidFill>
                  <a:schemeClr val="tx1"/>
                </a:solidFill>
              </a:rPr>
              <a:t>các</a:t>
            </a:r>
            <a:r>
              <a:rPr lang="en-US" sz="2400" dirty="0">
                <a:solidFill>
                  <a:schemeClr val="tx1"/>
                </a:solidFill>
              </a:rPr>
              <a:t> </a:t>
            </a:r>
            <a:r>
              <a:rPr lang="en-US" sz="2400" dirty="0" err="1">
                <a:solidFill>
                  <a:schemeClr val="tx1"/>
                </a:solidFill>
              </a:rPr>
              <a:t>mức</a:t>
            </a:r>
            <a:r>
              <a:rPr lang="en-US" sz="2400" dirty="0">
                <a:solidFill>
                  <a:schemeClr val="tx1"/>
                </a:solidFill>
              </a:rPr>
              <a:t> </a:t>
            </a:r>
            <a:r>
              <a:rPr lang="en-US" sz="2400" dirty="0" err="1">
                <a:solidFill>
                  <a:schemeClr val="tx1"/>
                </a:solidFill>
              </a:rPr>
              <a:t>độ</a:t>
            </a:r>
            <a:r>
              <a:rPr lang="en-US" sz="2400" dirty="0">
                <a:solidFill>
                  <a:schemeClr val="tx1"/>
                </a:solidFill>
              </a:rPr>
              <a:t> </a:t>
            </a:r>
            <a:r>
              <a:rPr lang="en-US" sz="2400" dirty="0" err="1">
                <a:solidFill>
                  <a:schemeClr val="tx1"/>
                </a:solidFill>
              </a:rPr>
              <a:t>và</a:t>
            </a:r>
            <a:r>
              <a:rPr lang="en-US" sz="2400" dirty="0">
                <a:solidFill>
                  <a:schemeClr val="tx1"/>
                </a:solidFill>
              </a:rPr>
              <a:t> </a:t>
            </a:r>
            <a:r>
              <a:rPr lang="en-US" sz="2400" dirty="0" err="1">
                <a:solidFill>
                  <a:schemeClr val="tx1"/>
                </a:solidFill>
              </a:rPr>
              <a:t>sắc</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tâm</a:t>
            </a:r>
            <a:r>
              <a:rPr lang="en-US" sz="2400" dirty="0">
                <a:solidFill>
                  <a:schemeClr val="tx1"/>
                </a:solidFill>
              </a:rPr>
              <a:t> </a:t>
            </a:r>
            <a:r>
              <a:rPr lang="en-US" sz="2400" dirty="0" err="1">
                <a:solidFill>
                  <a:schemeClr val="tx1"/>
                </a:solidFill>
              </a:rPr>
              <a:t>lý</a:t>
            </a:r>
            <a:r>
              <a:rPr lang="en-US" sz="2400" dirty="0">
                <a:solidFill>
                  <a:schemeClr val="tx1"/>
                </a:solidFill>
              </a:rPr>
              <a:t>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a:t>
            </a:r>
            <a:r>
              <a:rPr lang="en-US" sz="2400" dirty="0" err="1">
                <a:solidFill>
                  <a:schemeClr val="tx1"/>
                </a:solidFill>
              </a:rPr>
              <a:t>mà</a:t>
            </a:r>
            <a:r>
              <a:rPr lang="en-US" sz="2400" dirty="0">
                <a:solidFill>
                  <a:schemeClr val="tx1"/>
                </a:solidFill>
              </a:rPr>
              <a:t> </a:t>
            </a:r>
            <a:r>
              <a:rPr lang="en-US" sz="2400" dirty="0" err="1">
                <a:solidFill>
                  <a:schemeClr val="tx1"/>
                </a:solidFill>
              </a:rPr>
              <a:t>mỗi</a:t>
            </a:r>
            <a:r>
              <a:rPr lang="en-US" sz="2400" dirty="0">
                <a:solidFill>
                  <a:schemeClr val="tx1"/>
                </a:solidFill>
              </a:rPr>
              <a:t> </a:t>
            </a:r>
            <a:r>
              <a:rPr lang="en-US" sz="2400" dirty="0" err="1">
                <a:solidFill>
                  <a:schemeClr val="tx1"/>
                </a:solidFill>
              </a:rPr>
              <a:t>chủ</a:t>
            </a:r>
            <a:r>
              <a:rPr lang="en-US" sz="2400" dirty="0">
                <a:solidFill>
                  <a:schemeClr val="tx1"/>
                </a:solidFill>
              </a:rPr>
              <a:t> </a:t>
            </a:r>
            <a:r>
              <a:rPr lang="en-US" sz="2400" dirty="0" err="1">
                <a:solidFill>
                  <a:schemeClr val="tx1"/>
                </a:solidFill>
              </a:rPr>
              <a:t>thể</a:t>
            </a:r>
            <a:r>
              <a:rPr lang="en-US" sz="2400" dirty="0">
                <a:solidFill>
                  <a:schemeClr val="tx1"/>
                </a:solidFill>
              </a:rPr>
              <a:t> </a:t>
            </a:r>
            <a:r>
              <a:rPr lang="en-US" sz="2400" dirty="0" err="1">
                <a:solidFill>
                  <a:schemeClr val="tx1"/>
                </a:solidFill>
              </a:rPr>
              <a:t>tỏ</a:t>
            </a:r>
            <a:r>
              <a:rPr lang="en-US" sz="2400" dirty="0">
                <a:solidFill>
                  <a:schemeClr val="tx1"/>
                </a:solidFill>
              </a:rPr>
              <a:t> </a:t>
            </a:r>
            <a:r>
              <a:rPr lang="en-US" sz="2400" dirty="0" err="1">
                <a:solidFill>
                  <a:schemeClr val="tx1"/>
                </a:solidFill>
              </a:rPr>
              <a:t>thái</a:t>
            </a:r>
            <a:r>
              <a:rPr lang="en-US" sz="2400" dirty="0">
                <a:solidFill>
                  <a:schemeClr val="tx1"/>
                </a:solidFill>
              </a:rPr>
              <a:t> </a:t>
            </a:r>
            <a:r>
              <a:rPr lang="en-US" sz="2400" dirty="0" err="1">
                <a:solidFill>
                  <a:schemeClr val="tx1"/>
                </a:solidFill>
              </a:rPr>
              <a:t>độ</a:t>
            </a:r>
            <a:r>
              <a:rPr lang="en-US" sz="2400" dirty="0">
                <a:solidFill>
                  <a:schemeClr val="tx1"/>
                </a:solidFill>
              </a:rPr>
              <a:t>, </a:t>
            </a:r>
            <a:r>
              <a:rPr lang="en-US" sz="2400" dirty="0" err="1">
                <a:solidFill>
                  <a:schemeClr val="tx1"/>
                </a:solidFill>
              </a:rPr>
              <a:t>hành</a:t>
            </a:r>
            <a:r>
              <a:rPr lang="en-US" sz="2400" dirty="0">
                <a:solidFill>
                  <a:schemeClr val="tx1"/>
                </a:solidFill>
              </a:rPr>
              <a:t> vi </a:t>
            </a:r>
            <a:r>
              <a:rPr lang="en-US" sz="2400" dirty="0" err="1">
                <a:solidFill>
                  <a:schemeClr val="tx1"/>
                </a:solidFill>
              </a:rPr>
              <a:t>khác</a:t>
            </a:r>
            <a:r>
              <a:rPr lang="en-US" sz="2400" dirty="0">
                <a:solidFill>
                  <a:schemeClr val="tx1"/>
                </a:solidFill>
              </a:rPr>
              <a:t> </a:t>
            </a:r>
            <a:r>
              <a:rPr lang="en-US" sz="2400" dirty="0" err="1">
                <a:solidFill>
                  <a:schemeClr val="tx1"/>
                </a:solidFill>
              </a:rPr>
              <a:t>nhau</a:t>
            </a:r>
            <a:r>
              <a:rPr lang="en-US" sz="2400" dirty="0">
                <a:solidFill>
                  <a:schemeClr val="tx1"/>
                </a:solidFill>
              </a:rPr>
              <a:t> </a:t>
            </a:r>
            <a:r>
              <a:rPr lang="en-US" sz="2400" dirty="0" err="1">
                <a:solidFill>
                  <a:schemeClr val="tx1"/>
                </a:solidFill>
              </a:rPr>
              <a:t>đối</a:t>
            </a:r>
            <a:r>
              <a:rPr lang="en-US" sz="2400" dirty="0">
                <a:solidFill>
                  <a:schemeClr val="tx1"/>
                </a:solidFill>
              </a:rPr>
              <a:t> </a:t>
            </a:r>
            <a:r>
              <a:rPr lang="en-US" sz="2400" dirty="0" err="1">
                <a:solidFill>
                  <a:schemeClr val="tx1"/>
                </a:solidFill>
              </a:rPr>
              <a:t>với</a:t>
            </a:r>
            <a:r>
              <a:rPr lang="en-US" sz="2400" dirty="0">
                <a:solidFill>
                  <a:schemeClr val="tx1"/>
                </a:solidFill>
              </a:rPr>
              <a:t> </a:t>
            </a:r>
            <a:r>
              <a:rPr lang="en-US" sz="2400" dirty="0" err="1">
                <a:solidFill>
                  <a:schemeClr val="tx1"/>
                </a:solidFill>
              </a:rPr>
              <a:t>cùng</a:t>
            </a:r>
            <a:r>
              <a:rPr lang="en-US" sz="2400" dirty="0">
                <a:solidFill>
                  <a:schemeClr val="tx1"/>
                </a:solidFill>
              </a:rPr>
              <a:t> </a:t>
            </a:r>
            <a:r>
              <a:rPr lang="en-US" sz="2400" dirty="0" err="1">
                <a:solidFill>
                  <a:schemeClr val="tx1"/>
                </a:solidFill>
              </a:rPr>
              <a:t>một</a:t>
            </a:r>
            <a:r>
              <a:rPr lang="en-US" sz="2400" dirty="0">
                <a:solidFill>
                  <a:schemeClr val="tx1"/>
                </a:solidFill>
              </a:rPr>
              <a:t> </a:t>
            </a:r>
            <a:r>
              <a:rPr lang="en-US" sz="2400" dirty="0" err="1">
                <a:solidFill>
                  <a:schemeClr val="tx1"/>
                </a:solidFill>
              </a:rPr>
              <a:t>hiện</a:t>
            </a:r>
            <a:r>
              <a:rPr lang="en-US" sz="2400" dirty="0">
                <a:solidFill>
                  <a:schemeClr val="tx1"/>
                </a:solidFill>
              </a:rPr>
              <a:t> </a:t>
            </a:r>
            <a:r>
              <a:rPr lang="en-US" sz="2400" dirty="0" err="1">
                <a:solidFill>
                  <a:schemeClr val="tx1"/>
                </a:solidFill>
              </a:rPr>
              <a:t>thực</a:t>
            </a:r>
            <a:r>
              <a:rPr lang="en-US" sz="2400" dirty="0">
                <a:solidFill>
                  <a:schemeClr val="tx1"/>
                </a:solidFill>
              </a:rPr>
              <a:t> </a:t>
            </a:r>
            <a:r>
              <a:rPr lang="en-US" sz="2400" dirty="0" err="1">
                <a:solidFill>
                  <a:schemeClr val="tx1"/>
                </a:solidFill>
              </a:rPr>
              <a:t>khách</a:t>
            </a:r>
            <a:r>
              <a:rPr lang="en-US" sz="2400" dirty="0">
                <a:solidFill>
                  <a:schemeClr val="tx1"/>
                </a:solidFill>
              </a:rPr>
              <a:t> </a:t>
            </a:r>
            <a:r>
              <a:rPr lang="en-US" sz="2400" dirty="0" err="1">
                <a:solidFill>
                  <a:schemeClr val="tx1"/>
                </a:solidFill>
              </a:rPr>
              <a:t>quan</a:t>
            </a:r>
            <a:r>
              <a:rPr lang="en-US" sz="2400" dirty="0">
                <a:solidFill>
                  <a:schemeClr val="tx1"/>
                </a:solidFill>
              </a:rPr>
              <a:t>.</a:t>
            </a:r>
          </a:p>
          <a:p>
            <a:pPr algn="just"/>
            <a:endParaRPr lang="en-US" sz="2400" dirty="0">
              <a:solidFill>
                <a:schemeClr val="tx1"/>
              </a:solidFill>
            </a:endParaRPr>
          </a:p>
        </p:txBody>
      </p:sp>
    </p:spTree>
    <p:extLst>
      <p:ext uri="{BB962C8B-B14F-4D97-AF65-F5344CB8AC3E}">
        <p14:creationId xmlns:p14="http://schemas.microsoft.com/office/powerpoint/2010/main" val="436817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00847" cy="865239"/>
          </a:xfrm>
        </p:spPr>
        <p:txBody>
          <a:bodyPr>
            <a:normAutofit fontScale="90000"/>
          </a:bodyPr>
          <a:lstStyle/>
          <a:p>
            <a:pPr algn="ctr"/>
            <a:r>
              <a:rPr lang="vi-VN" b="1" dirty="0">
                <a:solidFill>
                  <a:srgbClr val="FF0000"/>
                </a:solidFill>
              </a:rPr>
              <a:t>T</a:t>
            </a:r>
            <a:r>
              <a:rPr lang="en-US" b="1" dirty="0" err="1">
                <a:solidFill>
                  <a:srgbClr val="FF0000"/>
                </a:solidFill>
              </a:rPr>
              <a:t>âm</a:t>
            </a:r>
            <a:r>
              <a:rPr lang="en-US" b="1" dirty="0">
                <a:solidFill>
                  <a:srgbClr val="FF0000"/>
                </a:solidFill>
              </a:rPr>
              <a:t> </a:t>
            </a:r>
            <a:r>
              <a:rPr lang="en-US" b="1" dirty="0" err="1">
                <a:solidFill>
                  <a:srgbClr val="FF0000"/>
                </a:solidFill>
              </a:rPr>
              <a:t>lý</a:t>
            </a:r>
            <a:r>
              <a:rPr lang="en-US" b="1" dirty="0">
                <a:solidFill>
                  <a:srgbClr val="FF0000"/>
                </a:solidFill>
              </a:rPr>
              <a:t> </a:t>
            </a:r>
            <a:r>
              <a:rPr lang="en-US" b="1" dirty="0" err="1">
                <a:solidFill>
                  <a:srgbClr val="FF0000"/>
                </a:solidFill>
              </a:rPr>
              <a:t>người</a:t>
            </a:r>
            <a:r>
              <a:rPr lang="en-US" b="1" dirty="0">
                <a:solidFill>
                  <a:srgbClr val="FF0000"/>
                </a:solidFill>
              </a:rPr>
              <a:t> </a:t>
            </a:r>
            <a:r>
              <a:rPr lang="en-US" b="1" dirty="0" err="1">
                <a:solidFill>
                  <a:srgbClr val="FF0000"/>
                </a:solidFill>
              </a:rPr>
              <a:t>này</a:t>
            </a:r>
            <a:r>
              <a:rPr lang="en-US" b="1" dirty="0">
                <a:solidFill>
                  <a:srgbClr val="FF0000"/>
                </a:solidFill>
              </a:rPr>
              <a:t> </a:t>
            </a:r>
            <a:r>
              <a:rPr lang="en-US" b="1" dirty="0" err="1">
                <a:solidFill>
                  <a:srgbClr val="FF0000"/>
                </a:solidFill>
              </a:rPr>
              <a:t>khác</a:t>
            </a:r>
            <a:r>
              <a:rPr lang="en-US" b="1" dirty="0">
                <a:solidFill>
                  <a:srgbClr val="FF0000"/>
                </a:solidFill>
              </a:rPr>
              <a:t> </a:t>
            </a:r>
            <a:r>
              <a:rPr lang="en-US" b="1" dirty="0" err="1">
                <a:solidFill>
                  <a:srgbClr val="FF0000"/>
                </a:solidFill>
              </a:rPr>
              <a:t>tâm</a:t>
            </a:r>
            <a:r>
              <a:rPr lang="en-US" b="1" dirty="0">
                <a:solidFill>
                  <a:srgbClr val="FF0000"/>
                </a:solidFill>
              </a:rPr>
              <a:t> </a:t>
            </a:r>
            <a:r>
              <a:rPr lang="en-US" b="1" dirty="0" err="1">
                <a:solidFill>
                  <a:srgbClr val="FF0000"/>
                </a:solidFill>
              </a:rPr>
              <a:t>lý</a:t>
            </a:r>
            <a:r>
              <a:rPr lang="vi-VN" b="1" dirty="0">
                <a:solidFill>
                  <a:srgbClr val="FF0000"/>
                </a:solidFill>
              </a:rPr>
              <a:t> </a:t>
            </a:r>
            <a:r>
              <a:rPr lang="en-US" b="1" dirty="0" err="1">
                <a:solidFill>
                  <a:srgbClr val="FF0000"/>
                </a:solidFill>
              </a:rPr>
              <a:t>người</a:t>
            </a:r>
            <a:r>
              <a:rPr lang="en-US" b="1" dirty="0">
                <a:solidFill>
                  <a:srgbClr val="FF0000"/>
                </a:solidFill>
              </a:rPr>
              <a:t> kia</a:t>
            </a:r>
          </a:p>
        </p:txBody>
      </p:sp>
      <p:sp>
        <p:nvSpPr>
          <p:cNvPr id="3" name="Content Placeholder 2"/>
          <p:cNvSpPr>
            <a:spLocks noGrp="1"/>
          </p:cNvSpPr>
          <p:nvPr>
            <p:ph idx="1"/>
          </p:nvPr>
        </p:nvSpPr>
        <p:spPr>
          <a:xfrm>
            <a:off x="677334" y="1791879"/>
            <a:ext cx="10236472" cy="3880773"/>
          </a:xfrm>
        </p:spPr>
        <p:txBody>
          <a:bodyPr>
            <a:normAutofit/>
          </a:bodyPr>
          <a:lstStyle/>
          <a:p>
            <a:pPr algn="just"/>
            <a:r>
              <a:rPr lang="vi-VN" sz="2800" dirty="0">
                <a:solidFill>
                  <a:schemeClr val="tx1"/>
                </a:solidFill>
              </a:rPr>
              <a:t>M</a:t>
            </a:r>
            <a:r>
              <a:rPr lang="en-US" sz="2800" dirty="0" err="1">
                <a:solidFill>
                  <a:schemeClr val="tx1"/>
                </a:solidFill>
              </a:rPr>
              <a:t>ỗi</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có</a:t>
            </a:r>
            <a:r>
              <a:rPr lang="en-US" sz="2800" dirty="0">
                <a:solidFill>
                  <a:schemeClr val="tx1"/>
                </a:solidFill>
              </a:rPr>
              <a:t> </a:t>
            </a:r>
            <a:r>
              <a:rPr lang="en-US" sz="2800" dirty="0" err="1">
                <a:solidFill>
                  <a:schemeClr val="tx1"/>
                </a:solidFill>
              </a:rPr>
              <a:t>những</a:t>
            </a:r>
            <a:r>
              <a:rPr lang="en-US" sz="2800" dirty="0">
                <a:solidFill>
                  <a:schemeClr val="tx1"/>
                </a:solidFill>
              </a:rPr>
              <a:t> </a:t>
            </a:r>
            <a:r>
              <a:rPr lang="en-US" sz="2800" dirty="0" err="1">
                <a:solidFill>
                  <a:schemeClr val="tx1"/>
                </a:solidFill>
              </a:rPr>
              <a:t>đặc</a:t>
            </a:r>
            <a:r>
              <a:rPr lang="en-US" sz="2800" dirty="0">
                <a:solidFill>
                  <a:schemeClr val="tx1"/>
                </a:solidFill>
              </a:rPr>
              <a:t> </a:t>
            </a:r>
            <a:r>
              <a:rPr lang="en-US" sz="2800" dirty="0" err="1">
                <a:solidFill>
                  <a:schemeClr val="tx1"/>
                </a:solidFill>
              </a:rPr>
              <a:t>điểm</a:t>
            </a:r>
            <a:r>
              <a:rPr lang="en-US" sz="2800" dirty="0">
                <a:solidFill>
                  <a:schemeClr val="tx1"/>
                </a:solidFill>
              </a:rPr>
              <a:t> </a:t>
            </a:r>
            <a:r>
              <a:rPr lang="en-US" sz="2800" dirty="0" err="1">
                <a:solidFill>
                  <a:schemeClr val="tx1"/>
                </a:solidFill>
              </a:rPr>
              <a:t>riêng</a:t>
            </a:r>
            <a:r>
              <a:rPr lang="en-US" sz="2800" dirty="0">
                <a:solidFill>
                  <a:schemeClr val="tx1"/>
                </a:solidFill>
              </a:rPr>
              <a:t> </a:t>
            </a:r>
            <a:r>
              <a:rPr lang="en-US" sz="2800" dirty="0" err="1">
                <a:solidFill>
                  <a:schemeClr val="tx1"/>
                </a:solidFill>
              </a:rPr>
              <a:t>về</a:t>
            </a:r>
            <a:r>
              <a:rPr lang="en-US" sz="2800" dirty="0">
                <a:solidFill>
                  <a:schemeClr val="tx1"/>
                </a:solidFill>
              </a:rPr>
              <a:t> </a:t>
            </a:r>
            <a:r>
              <a:rPr lang="en-US" sz="2800" dirty="0" err="1">
                <a:solidFill>
                  <a:schemeClr val="tx1"/>
                </a:solidFill>
              </a:rPr>
              <a:t>cơ</a:t>
            </a:r>
            <a:r>
              <a:rPr lang="en-US" sz="2800" dirty="0">
                <a:solidFill>
                  <a:schemeClr val="tx1"/>
                </a:solidFill>
              </a:rPr>
              <a:t> </a:t>
            </a:r>
            <a:r>
              <a:rPr lang="en-US" sz="2800" dirty="0" err="1">
                <a:solidFill>
                  <a:schemeClr val="tx1"/>
                </a:solidFill>
              </a:rPr>
              <a:t>thể</a:t>
            </a:r>
            <a:r>
              <a:rPr lang="en-US" sz="2800" dirty="0">
                <a:solidFill>
                  <a:schemeClr val="tx1"/>
                </a:solidFill>
              </a:rPr>
              <a:t>, </a:t>
            </a:r>
            <a:r>
              <a:rPr lang="en-US" sz="2800" dirty="0" err="1">
                <a:solidFill>
                  <a:schemeClr val="tx1"/>
                </a:solidFill>
              </a:rPr>
              <a:t>giác</a:t>
            </a:r>
            <a:r>
              <a:rPr lang="en-US" sz="2800" dirty="0">
                <a:solidFill>
                  <a:schemeClr val="tx1"/>
                </a:solidFill>
              </a:rPr>
              <a:t> </a:t>
            </a:r>
            <a:r>
              <a:rPr lang="en-US" sz="2800" dirty="0" err="1">
                <a:solidFill>
                  <a:schemeClr val="tx1"/>
                </a:solidFill>
              </a:rPr>
              <a:t>quan</a:t>
            </a:r>
            <a:r>
              <a:rPr lang="en-US" sz="2800" dirty="0">
                <a:solidFill>
                  <a:schemeClr val="tx1"/>
                </a:solidFill>
              </a:rPr>
              <a:t>, </a:t>
            </a:r>
            <a:r>
              <a:rPr lang="en-US" sz="2800" dirty="0" err="1">
                <a:solidFill>
                  <a:schemeClr val="tx1"/>
                </a:solidFill>
              </a:rPr>
              <a:t>hệ</a:t>
            </a:r>
            <a:r>
              <a:rPr lang="en-US" sz="2800" dirty="0">
                <a:solidFill>
                  <a:schemeClr val="tx1"/>
                </a:solidFill>
              </a:rPr>
              <a:t> </a:t>
            </a:r>
            <a:r>
              <a:rPr lang="en-US" sz="2800" dirty="0" err="1">
                <a:solidFill>
                  <a:schemeClr val="tx1"/>
                </a:solidFill>
              </a:rPr>
              <a:t>thần</a:t>
            </a:r>
            <a:r>
              <a:rPr lang="en-US" sz="2800" dirty="0">
                <a:solidFill>
                  <a:schemeClr val="tx1"/>
                </a:solidFill>
              </a:rPr>
              <a:t> </a:t>
            </a:r>
            <a:r>
              <a:rPr lang="en-US" sz="2800" dirty="0" err="1">
                <a:solidFill>
                  <a:schemeClr val="tx1"/>
                </a:solidFill>
              </a:rPr>
              <a:t>kinh</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não</a:t>
            </a:r>
            <a:r>
              <a:rPr lang="en-US" sz="2800" dirty="0">
                <a:solidFill>
                  <a:schemeClr val="tx1"/>
                </a:solidFill>
              </a:rPr>
              <a:t> </a:t>
            </a:r>
            <a:r>
              <a:rPr lang="en-US" sz="2800" dirty="0" err="1">
                <a:solidFill>
                  <a:schemeClr val="tx1"/>
                </a:solidFill>
              </a:rPr>
              <a:t>bộ</a:t>
            </a:r>
            <a:endParaRPr lang="vi-VN" sz="2800" dirty="0">
              <a:solidFill>
                <a:schemeClr val="tx1"/>
              </a:solidFill>
            </a:endParaRPr>
          </a:p>
          <a:p>
            <a:pPr algn="just"/>
            <a:r>
              <a:rPr lang="en-US" sz="2800" dirty="0" err="1">
                <a:solidFill>
                  <a:schemeClr val="tx1"/>
                </a:solidFill>
              </a:rPr>
              <a:t>Mỗi</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dirty="0" err="1">
                <a:solidFill>
                  <a:schemeClr val="tx1"/>
                </a:solidFill>
              </a:rPr>
              <a:t>có</a:t>
            </a:r>
            <a:r>
              <a:rPr lang="en-US" sz="2800" dirty="0">
                <a:solidFill>
                  <a:schemeClr val="tx1"/>
                </a:solidFill>
              </a:rPr>
              <a:t> </a:t>
            </a:r>
            <a:r>
              <a:rPr lang="en-US" sz="2800" dirty="0" err="1">
                <a:solidFill>
                  <a:schemeClr val="tx1"/>
                </a:solidFill>
              </a:rPr>
              <a:t>hoàn</a:t>
            </a:r>
            <a:r>
              <a:rPr lang="en-US" sz="2800" dirty="0">
                <a:solidFill>
                  <a:schemeClr val="tx1"/>
                </a:solidFill>
              </a:rPr>
              <a:t> </a:t>
            </a:r>
            <a:r>
              <a:rPr lang="en-US" sz="2800" dirty="0" err="1">
                <a:solidFill>
                  <a:schemeClr val="tx1"/>
                </a:solidFill>
              </a:rPr>
              <a:t>cảnh</a:t>
            </a:r>
            <a:r>
              <a:rPr lang="en-US" sz="2800" dirty="0">
                <a:solidFill>
                  <a:schemeClr val="tx1"/>
                </a:solidFill>
              </a:rPr>
              <a:t> </a:t>
            </a:r>
            <a:r>
              <a:rPr lang="en-US" sz="2800" dirty="0" err="1">
                <a:solidFill>
                  <a:schemeClr val="tx1"/>
                </a:solidFill>
              </a:rPr>
              <a:t>sống</a:t>
            </a:r>
            <a:r>
              <a:rPr lang="en-US" sz="2800" dirty="0">
                <a:solidFill>
                  <a:schemeClr val="tx1"/>
                </a:solidFill>
              </a:rPr>
              <a:t> </a:t>
            </a:r>
            <a:r>
              <a:rPr lang="en-US" sz="2800" dirty="0" err="1">
                <a:solidFill>
                  <a:schemeClr val="tx1"/>
                </a:solidFill>
              </a:rPr>
              <a:t>khác</a:t>
            </a:r>
            <a:r>
              <a:rPr lang="en-US" sz="2800" dirty="0">
                <a:solidFill>
                  <a:schemeClr val="tx1"/>
                </a:solidFill>
              </a:rPr>
              <a:t> </a:t>
            </a:r>
            <a:r>
              <a:rPr lang="en-US" sz="2800" dirty="0" err="1">
                <a:solidFill>
                  <a:schemeClr val="tx1"/>
                </a:solidFill>
              </a:rPr>
              <a:t>nhau</a:t>
            </a:r>
            <a:r>
              <a:rPr lang="en-US" sz="2800" dirty="0">
                <a:solidFill>
                  <a:schemeClr val="tx1"/>
                </a:solidFill>
              </a:rPr>
              <a:t>, </a:t>
            </a:r>
            <a:r>
              <a:rPr lang="en-US" sz="2800" dirty="0" err="1">
                <a:solidFill>
                  <a:schemeClr val="tx1"/>
                </a:solidFill>
              </a:rPr>
              <a:t>điều</a:t>
            </a:r>
            <a:r>
              <a:rPr lang="en-US" sz="2800" dirty="0">
                <a:solidFill>
                  <a:schemeClr val="tx1"/>
                </a:solidFill>
              </a:rPr>
              <a:t> </a:t>
            </a:r>
            <a:r>
              <a:rPr lang="en-US" sz="2800" dirty="0" err="1">
                <a:solidFill>
                  <a:schemeClr val="tx1"/>
                </a:solidFill>
              </a:rPr>
              <a:t>kiện</a:t>
            </a:r>
            <a:r>
              <a:rPr lang="en-US" sz="2800" dirty="0">
                <a:solidFill>
                  <a:schemeClr val="tx1"/>
                </a:solidFill>
              </a:rPr>
              <a:t> </a:t>
            </a:r>
            <a:r>
              <a:rPr lang="en-US" sz="2800" dirty="0" err="1">
                <a:solidFill>
                  <a:schemeClr val="tx1"/>
                </a:solidFill>
              </a:rPr>
              <a:t>giáo</a:t>
            </a:r>
            <a:r>
              <a:rPr lang="en-US" sz="2800" dirty="0">
                <a:solidFill>
                  <a:schemeClr val="tx1"/>
                </a:solidFill>
              </a:rPr>
              <a:t> </a:t>
            </a:r>
            <a:r>
              <a:rPr lang="en-US" sz="2800" dirty="0" err="1">
                <a:solidFill>
                  <a:schemeClr val="tx1"/>
                </a:solidFill>
              </a:rPr>
              <a:t>dục</a:t>
            </a:r>
            <a:r>
              <a:rPr lang="en-US" sz="2800" dirty="0">
                <a:solidFill>
                  <a:schemeClr val="tx1"/>
                </a:solidFill>
              </a:rPr>
              <a:t> </a:t>
            </a:r>
            <a:r>
              <a:rPr lang="en-US" sz="2800" dirty="0" err="1">
                <a:solidFill>
                  <a:schemeClr val="tx1"/>
                </a:solidFill>
              </a:rPr>
              <a:t>không</a:t>
            </a:r>
            <a:r>
              <a:rPr lang="en-US" sz="2800" dirty="0">
                <a:solidFill>
                  <a:schemeClr val="tx1"/>
                </a:solidFill>
              </a:rPr>
              <a:t> </a:t>
            </a:r>
            <a:r>
              <a:rPr lang="en-US" sz="2800" dirty="0" err="1">
                <a:solidFill>
                  <a:schemeClr val="tx1"/>
                </a:solidFill>
              </a:rPr>
              <a:t>như</a:t>
            </a:r>
            <a:r>
              <a:rPr lang="en-US" sz="2800" dirty="0">
                <a:solidFill>
                  <a:schemeClr val="tx1"/>
                </a:solidFill>
              </a:rPr>
              <a:t> </a:t>
            </a:r>
            <a:r>
              <a:rPr lang="en-US" sz="2800" dirty="0" err="1">
                <a:solidFill>
                  <a:schemeClr val="tx1"/>
                </a:solidFill>
              </a:rPr>
              <a:t>nhau</a:t>
            </a:r>
            <a:r>
              <a:rPr lang="en-US" sz="2800" dirty="0">
                <a:solidFill>
                  <a:schemeClr val="tx1"/>
                </a:solidFill>
              </a:rPr>
              <a:t> </a:t>
            </a:r>
            <a:endParaRPr lang="vi-VN" sz="2800" dirty="0">
              <a:solidFill>
                <a:schemeClr val="tx1"/>
              </a:solidFill>
            </a:endParaRPr>
          </a:p>
          <a:p>
            <a:pPr algn="just"/>
            <a:r>
              <a:rPr lang="vi-VN" sz="2800" dirty="0">
                <a:solidFill>
                  <a:schemeClr val="tx1"/>
                </a:solidFill>
              </a:rPr>
              <a:t>Mỗi người </a:t>
            </a:r>
            <a:r>
              <a:rPr lang="en-US" sz="2800" dirty="0" err="1">
                <a:solidFill>
                  <a:schemeClr val="tx1"/>
                </a:solidFill>
              </a:rPr>
              <a:t>có</a:t>
            </a:r>
            <a:r>
              <a:rPr lang="en-US" sz="2800" dirty="0">
                <a:solidFill>
                  <a:schemeClr val="tx1"/>
                </a:solidFill>
              </a:rPr>
              <a:t> </a:t>
            </a:r>
            <a:r>
              <a:rPr lang="en-US" sz="2800" dirty="0" err="1">
                <a:solidFill>
                  <a:schemeClr val="tx1"/>
                </a:solidFill>
              </a:rPr>
              <a:t>một</a:t>
            </a:r>
            <a:r>
              <a:rPr lang="en-US" sz="2800" dirty="0">
                <a:solidFill>
                  <a:schemeClr val="tx1"/>
                </a:solidFill>
              </a:rPr>
              <a:t> </a:t>
            </a:r>
            <a:r>
              <a:rPr lang="en-US" sz="2800" dirty="0" err="1">
                <a:solidFill>
                  <a:schemeClr val="tx1"/>
                </a:solidFill>
              </a:rPr>
              <a:t>mức</a:t>
            </a:r>
            <a:r>
              <a:rPr lang="en-US" sz="2800" dirty="0">
                <a:solidFill>
                  <a:schemeClr val="tx1"/>
                </a:solidFill>
              </a:rPr>
              <a:t> </a:t>
            </a:r>
            <a:r>
              <a:rPr lang="en-US" sz="2800" dirty="0" err="1">
                <a:solidFill>
                  <a:schemeClr val="tx1"/>
                </a:solidFill>
              </a:rPr>
              <a:t>độ</a:t>
            </a:r>
            <a:r>
              <a:rPr lang="en-US" sz="2800" dirty="0">
                <a:solidFill>
                  <a:schemeClr val="tx1"/>
                </a:solidFill>
              </a:rPr>
              <a:t> </a:t>
            </a:r>
            <a:r>
              <a:rPr lang="en-US" sz="2800" dirty="0" err="1">
                <a:solidFill>
                  <a:schemeClr val="tx1"/>
                </a:solidFill>
              </a:rPr>
              <a:t>tích</a:t>
            </a:r>
            <a:r>
              <a:rPr lang="en-US" sz="2800" dirty="0">
                <a:solidFill>
                  <a:schemeClr val="tx1"/>
                </a:solidFill>
              </a:rPr>
              <a:t> </a:t>
            </a:r>
            <a:r>
              <a:rPr lang="en-US" sz="2800" dirty="0" err="1">
                <a:solidFill>
                  <a:schemeClr val="tx1"/>
                </a:solidFill>
              </a:rPr>
              <a:t>cực</a:t>
            </a:r>
            <a:r>
              <a:rPr lang="en-US" sz="2800" dirty="0">
                <a:solidFill>
                  <a:schemeClr val="tx1"/>
                </a:solidFill>
              </a:rPr>
              <a:t> </a:t>
            </a:r>
            <a:r>
              <a:rPr lang="en-US" sz="2800" dirty="0" err="1">
                <a:solidFill>
                  <a:schemeClr val="tx1"/>
                </a:solidFill>
              </a:rPr>
              <a:t>hoạt</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giao</a:t>
            </a:r>
            <a:r>
              <a:rPr lang="en-US" sz="2800" dirty="0">
                <a:solidFill>
                  <a:schemeClr val="tx1"/>
                </a:solidFill>
              </a:rPr>
              <a:t> </a:t>
            </a:r>
            <a:r>
              <a:rPr lang="en-US" sz="2800" dirty="0" err="1">
                <a:solidFill>
                  <a:schemeClr val="tx1"/>
                </a:solidFill>
              </a:rPr>
              <a:t>tiếp</a:t>
            </a:r>
            <a:r>
              <a:rPr lang="en-US" sz="2800" dirty="0">
                <a:solidFill>
                  <a:schemeClr val="tx1"/>
                </a:solidFill>
              </a:rPr>
              <a:t> </a:t>
            </a:r>
            <a:r>
              <a:rPr lang="en-US" sz="2800" dirty="0" err="1">
                <a:solidFill>
                  <a:schemeClr val="tx1"/>
                </a:solidFill>
              </a:rPr>
              <a:t>khác</a:t>
            </a:r>
            <a:r>
              <a:rPr lang="en-US" sz="2800" dirty="0">
                <a:solidFill>
                  <a:schemeClr val="tx1"/>
                </a:solidFill>
              </a:rPr>
              <a:t> </a:t>
            </a:r>
            <a:r>
              <a:rPr lang="en-US" sz="2800" dirty="0" err="1">
                <a:solidFill>
                  <a:schemeClr val="tx1"/>
                </a:solidFill>
              </a:rPr>
              <a:t>nhau</a:t>
            </a:r>
            <a:endParaRPr lang="en-US" sz="1600" dirty="0">
              <a:solidFill>
                <a:schemeClr val="tx1"/>
              </a:solidFill>
            </a:endParaRPr>
          </a:p>
        </p:txBody>
      </p:sp>
    </p:spTree>
    <p:extLst>
      <p:ext uri="{BB962C8B-B14F-4D97-AF65-F5344CB8AC3E}">
        <p14:creationId xmlns:p14="http://schemas.microsoft.com/office/powerpoint/2010/main" val="2119704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851490" cy="658457"/>
          </a:xfrm>
        </p:spPr>
        <p:txBody>
          <a:bodyPr>
            <a:normAutofit fontScale="90000"/>
          </a:bodyPr>
          <a:lstStyle/>
          <a:p>
            <a:pPr algn="ctr"/>
            <a:r>
              <a:rPr lang="en-US" b="1" dirty="0">
                <a:solidFill>
                  <a:srgbClr val="FF0000"/>
                </a:solidFill>
              </a:rPr>
              <a:t>K</a:t>
            </a:r>
            <a:r>
              <a:rPr lang="vi-VN" b="1" dirty="0">
                <a:solidFill>
                  <a:srgbClr val="FF0000"/>
                </a:solidFill>
              </a:rPr>
              <a:t>ẾT LUẬN</a:t>
            </a:r>
            <a:endParaRPr lang="en-US" b="1" dirty="0">
              <a:solidFill>
                <a:srgbClr val="FF0000"/>
              </a:solidFill>
            </a:endParaRPr>
          </a:p>
        </p:txBody>
      </p:sp>
      <p:sp>
        <p:nvSpPr>
          <p:cNvPr id="3" name="Content Placeholder 2"/>
          <p:cNvSpPr>
            <a:spLocks noGrp="1"/>
          </p:cNvSpPr>
          <p:nvPr>
            <p:ph idx="1"/>
          </p:nvPr>
        </p:nvSpPr>
        <p:spPr>
          <a:xfrm>
            <a:off x="838200" y="1269242"/>
            <a:ext cx="10515600" cy="5404513"/>
          </a:xfrm>
        </p:spPr>
        <p:txBody>
          <a:bodyPr>
            <a:normAutofit/>
          </a:bodyPr>
          <a:lstStyle/>
          <a:p>
            <a:pPr algn="just"/>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r>
              <a:rPr lang="en-US" sz="3200" dirty="0">
                <a:solidFill>
                  <a:schemeClr val="tx1"/>
                </a:solidFill>
              </a:rPr>
              <a:t> </a:t>
            </a:r>
            <a:r>
              <a:rPr lang="en-US" sz="3200" dirty="0" err="1">
                <a:solidFill>
                  <a:schemeClr val="tx1"/>
                </a:solidFill>
              </a:rPr>
              <a:t>có</a:t>
            </a:r>
            <a:r>
              <a:rPr lang="en-US" sz="3200" dirty="0">
                <a:solidFill>
                  <a:schemeClr val="tx1"/>
                </a:solidFill>
              </a:rPr>
              <a:t> </a:t>
            </a:r>
            <a:r>
              <a:rPr lang="en-US" sz="3200" dirty="0" err="1">
                <a:solidFill>
                  <a:schemeClr val="tx1"/>
                </a:solidFill>
              </a:rPr>
              <a:t>nguồn</a:t>
            </a:r>
            <a:r>
              <a:rPr lang="en-US" sz="3200" dirty="0">
                <a:solidFill>
                  <a:schemeClr val="tx1"/>
                </a:solidFill>
              </a:rPr>
              <a:t> </a:t>
            </a:r>
            <a:r>
              <a:rPr lang="en-US" sz="3200" dirty="0" err="1">
                <a:solidFill>
                  <a:schemeClr val="tx1"/>
                </a:solidFill>
              </a:rPr>
              <a:t>gốc</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rgbClr val="FF0000"/>
                </a:solidFill>
              </a:rPr>
              <a:t>thế</a:t>
            </a:r>
            <a:r>
              <a:rPr lang="en-US" sz="3200" dirty="0">
                <a:solidFill>
                  <a:srgbClr val="FF0000"/>
                </a:solidFill>
              </a:rPr>
              <a:t> </a:t>
            </a:r>
            <a:r>
              <a:rPr lang="en-US" sz="3200" dirty="0" err="1">
                <a:solidFill>
                  <a:srgbClr val="FF0000"/>
                </a:solidFill>
              </a:rPr>
              <a:t>giới</a:t>
            </a:r>
            <a:r>
              <a:rPr lang="en-US" sz="3200" dirty="0">
                <a:solidFill>
                  <a:srgbClr val="FF0000"/>
                </a:solidFill>
              </a:rPr>
              <a:t> </a:t>
            </a:r>
            <a:r>
              <a:rPr lang="en-US" sz="3200" dirty="0" err="1">
                <a:solidFill>
                  <a:srgbClr val="FF0000"/>
                </a:solidFill>
              </a:rPr>
              <a:t>khách</a:t>
            </a:r>
            <a:r>
              <a:rPr lang="en-US" sz="3200" dirty="0">
                <a:solidFill>
                  <a:srgbClr val="FF0000"/>
                </a:solidFill>
              </a:rPr>
              <a:t> </a:t>
            </a:r>
            <a:r>
              <a:rPr lang="en-US" sz="3200" dirty="0" err="1">
                <a:solidFill>
                  <a:srgbClr val="FF0000"/>
                </a:solidFill>
              </a:rPr>
              <a:t>quan</a:t>
            </a:r>
            <a:r>
              <a:rPr lang="en-US" sz="3200" dirty="0">
                <a:solidFill>
                  <a:schemeClr val="tx1"/>
                </a:solidFill>
              </a:rPr>
              <a:t> </a:t>
            </a:r>
            <a:r>
              <a:rPr lang="vi-VN" sz="3200" dirty="0">
                <a:solidFill>
                  <a:schemeClr val="tx1"/>
                </a:solidFill>
              </a:rPr>
              <a:t>(</a:t>
            </a:r>
            <a:r>
              <a:rPr lang="en-US" sz="3200" dirty="0" err="1">
                <a:solidFill>
                  <a:schemeClr val="tx1"/>
                </a:solidFill>
              </a:rPr>
              <a:t>hoàn</a:t>
            </a:r>
            <a:r>
              <a:rPr lang="en-US" sz="3200" dirty="0">
                <a:solidFill>
                  <a:schemeClr val="tx1"/>
                </a:solidFill>
              </a:rPr>
              <a:t> </a:t>
            </a:r>
            <a:r>
              <a:rPr lang="en-US" sz="3200" dirty="0" err="1">
                <a:solidFill>
                  <a:schemeClr val="tx1"/>
                </a:solidFill>
              </a:rPr>
              <a:t>cảnh</a:t>
            </a:r>
            <a:r>
              <a:rPr lang="en-US" sz="3200" dirty="0">
                <a:solidFill>
                  <a:schemeClr val="tx1"/>
                </a:solidFill>
              </a:rPr>
              <a:t> con </a:t>
            </a:r>
            <a:r>
              <a:rPr lang="en-US" sz="3200" dirty="0" err="1">
                <a:solidFill>
                  <a:schemeClr val="tx1"/>
                </a:solidFill>
              </a:rPr>
              <a:t>người</a:t>
            </a:r>
            <a:r>
              <a:rPr lang="en-US" sz="3200" dirty="0">
                <a:solidFill>
                  <a:schemeClr val="tx1"/>
                </a:solidFill>
              </a:rPr>
              <a:t> </a:t>
            </a:r>
            <a:r>
              <a:rPr lang="en-US" sz="3200" dirty="0" err="1">
                <a:solidFill>
                  <a:schemeClr val="tx1"/>
                </a:solidFill>
              </a:rPr>
              <a:t>sống</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r>
              <a:rPr lang="vi-VN" sz="3200" dirty="0">
                <a:solidFill>
                  <a:schemeClr val="tx1"/>
                </a:solidFill>
              </a:rPr>
              <a:t>)</a:t>
            </a:r>
            <a:endParaRPr lang="en-US" sz="3200" dirty="0">
              <a:solidFill>
                <a:schemeClr val="tx1"/>
              </a:solidFill>
            </a:endParaRPr>
          </a:p>
          <a:p>
            <a:pPr algn="just"/>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r>
              <a:rPr lang="en-US" sz="3200" dirty="0">
                <a:solidFill>
                  <a:schemeClr val="tx1"/>
                </a:solidFill>
              </a:rPr>
              <a:t> </a:t>
            </a:r>
            <a:r>
              <a:rPr lang="en-US" sz="3200" dirty="0" err="1">
                <a:solidFill>
                  <a:schemeClr val="tx1"/>
                </a:solidFill>
              </a:rPr>
              <a:t>mang</a:t>
            </a:r>
            <a:r>
              <a:rPr lang="en-US" sz="3200" dirty="0">
                <a:solidFill>
                  <a:schemeClr val="tx1"/>
                </a:solidFill>
              </a:rPr>
              <a:t> </a:t>
            </a:r>
            <a:r>
              <a:rPr lang="en-US" sz="3200" dirty="0" err="1">
                <a:solidFill>
                  <a:srgbClr val="FF0000"/>
                </a:solidFill>
              </a:rPr>
              <a:t>tính</a:t>
            </a:r>
            <a:r>
              <a:rPr lang="en-US" sz="3200" dirty="0">
                <a:solidFill>
                  <a:srgbClr val="FF0000"/>
                </a:solidFill>
              </a:rPr>
              <a:t> </a:t>
            </a:r>
            <a:r>
              <a:rPr lang="en-US" sz="3200" dirty="0" err="1">
                <a:solidFill>
                  <a:srgbClr val="FF0000"/>
                </a:solidFill>
              </a:rPr>
              <a:t>chủ</a:t>
            </a:r>
            <a:r>
              <a:rPr lang="en-US" sz="3200" dirty="0">
                <a:solidFill>
                  <a:srgbClr val="FF0000"/>
                </a:solidFill>
              </a:rPr>
              <a:t> </a:t>
            </a:r>
            <a:r>
              <a:rPr lang="en-US" sz="3200" dirty="0" err="1">
                <a:solidFill>
                  <a:srgbClr val="FF0000"/>
                </a:solidFill>
              </a:rPr>
              <a:t>thể</a:t>
            </a:r>
            <a:r>
              <a:rPr lang="en-US" sz="3200" dirty="0">
                <a:solidFill>
                  <a:schemeClr val="tx1"/>
                </a:solidFill>
              </a:rPr>
              <a:t> </a:t>
            </a:r>
            <a:r>
              <a:rPr lang="vi-VN" sz="3200" dirty="0">
                <a:solidFill>
                  <a:schemeClr val="tx1"/>
                </a:solidFill>
              </a:rPr>
              <a:t>(</a:t>
            </a:r>
            <a:r>
              <a:rPr lang="en-US" sz="3200" dirty="0" err="1">
                <a:solidFill>
                  <a:schemeClr val="tx1"/>
                </a:solidFill>
              </a:rPr>
              <a:t>cái</a:t>
            </a:r>
            <a:r>
              <a:rPr lang="en-US" sz="3200" dirty="0">
                <a:solidFill>
                  <a:schemeClr val="tx1"/>
                </a:solidFill>
              </a:rPr>
              <a:t> </a:t>
            </a:r>
            <a:r>
              <a:rPr lang="en-US" sz="3200" dirty="0" err="1">
                <a:solidFill>
                  <a:schemeClr val="tx1"/>
                </a:solidFill>
              </a:rPr>
              <a:t>riêng</a:t>
            </a:r>
            <a:r>
              <a:rPr lang="en-US" sz="3200" dirty="0">
                <a:solidFill>
                  <a:schemeClr val="tx1"/>
                </a:solidFill>
              </a:rPr>
              <a:t> </a:t>
            </a:r>
            <a:r>
              <a:rPr lang="en-US" sz="3200" dirty="0" err="1">
                <a:solidFill>
                  <a:schemeClr val="tx1"/>
                </a:solidFill>
              </a:rPr>
              <a:t>trong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vi-VN" sz="3200" dirty="0">
                <a:solidFill>
                  <a:schemeClr val="tx1"/>
                </a:solidFill>
              </a:rPr>
              <a:t>con</a:t>
            </a:r>
            <a:r>
              <a:rPr lang="en-US" sz="3200" dirty="0">
                <a:solidFill>
                  <a:schemeClr val="tx1"/>
                </a:solidFill>
              </a:rPr>
              <a:t> </a:t>
            </a:r>
            <a:r>
              <a:rPr lang="en-US" sz="3200" dirty="0" err="1">
                <a:solidFill>
                  <a:schemeClr val="tx1"/>
                </a:solidFill>
              </a:rPr>
              <a:t>người</a:t>
            </a:r>
            <a:r>
              <a:rPr lang="vi-VN" sz="3200" dirty="0">
                <a:solidFill>
                  <a:schemeClr val="tx1"/>
                </a:solidFill>
              </a:rPr>
              <a:t>)</a:t>
            </a:r>
            <a:endParaRPr lang="en-US" sz="3200" dirty="0">
              <a:solidFill>
                <a:schemeClr val="tx1"/>
              </a:solidFill>
            </a:endParaRPr>
          </a:p>
          <a:p>
            <a:pPr algn="just"/>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rgbClr val="FF0000"/>
                </a:solidFill>
              </a:rPr>
              <a:t>sản</a:t>
            </a:r>
            <a:r>
              <a:rPr lang="en-US" sz="3200" dirty="0">
                <a:solidFill>
                  <a:srgbClr val="FF0000"/>
                </a:solidFill>
              </a:rPr>
              <a:t> </a:t>
            </a:r>
            <a:r>
              <a:rPr lang="en-US" sz="3200" dirty="0" err="1">
                <a:solidFill>
                  <a:srgbClr val="FF0000"/>
                </a:solidFill>
              </a:rPr>
              <a:t>phẩm</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hoạt</a:t>
            </a:r>
            <a:r>
              <a:rPr lang="en-US" sz="3200" dirty="0">
                <a:solidFill>
                  <a:srgbClr val="FF0000"/>
                </a:solidFill>
              </a:rPr>
              <a:t> </a:t>
            </a:r>
            <a:r>
              <a:rPr lang="en-US" sz="3200" dirty="0" err="1">
                <a:solidFill>
                  <a:srgbClr val="FF0000"/>
                </a:solidFill>
              </a:rPr>
              <a:t>động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giao</a:t>
            </a:r>
            <a:r>
              <a:rPr lang="en-US" sz="3200" dirty="0">
                <a:solidFill>
                  <a:srgbClr val="FF0000"/>
                </a:solidFill>
              </a:rPr>
              <a:t> </a:t>
            </a:r>
            <a:r>
              <a:rPr lang="en-US" sz="3200" dirty="0" err="1">
                <a:solidFill>
                  <a:srgbClr val="FF0000"/>
                </a:solidFill>
              </a:rPr>
              <a:t>tiếp</a:t>
            </a:r>
            <a:endParaRPr lang="en-US" sz="3200" dirty="0">
              <a:solidFill>
                <a:schemeClr val="tx1"/>
              </a:solidFill>
            </a:endParaRPr>
          </a:p>
        </p:txBody>
      </p:sp>
    </p:spTree>
    <p:extLst>
      <p:ext uri="{BB962C8B-B14F-4D97-AF65-F5344CB8AC3E}">
        <p14:creationId xmlns:p14="http://schemas.microsoft.com/office/powerpoint/2010/main" val="2821654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830"/>
            <a:ext cx="10515600" cy="832513"/>
          </a:xfrm>
        </p:spPr>
        <p:txBody>
          <a:bodyPr/>
          <a:lstStyle/>
          <a:p>
            <a:pPr algn="ctr"/>
            <a:r>
              <a:rPr lang="en-US" b="1" dirty="0">
                <a:solidFill>
                  <a:srgbClr val="FF0000"/>
                </a:solidFill>
              </a:rPr>
              <a:t>MỤC TIÊU HỌC TẬP</a:t>
            </a:r>
            <a:endParaRPr lang="en-US" dirty="0">
              <a:solidFill>
                <a:srgbClr val="FF0000"/>
              </a:solidFill>
            </a:endParaRPr>
          </a:p>
        </p:txBody>
      </p:sp>
      <p:sp>
        <p:nvSpPr>
          <p:cNvPr id="3" name="Content Placeholder 2"/>
          <p:cNvSpPr>
            <a:spLocks noGrp="1"/>
          </p:cNvSpPr>
          <p:nvPr>
            <p:ph idx="1"/>
          </p:nvPr>
        </p:nvSpPr>
        <p:spPr>
          <a:xfrm>
            <a:off x="838200" y="1105469"/>
            <a:ext cx="10515600" cy="5568286"/>
          </a:xfrm>
        </p:spPr>
        <p:txBody>
          <a:bodyPr>
            <a:normAutofit lnSpcReduction="10000"/>
          </a:bodyPr>
          <a:lstStyle/>
          <a:p>
            <a:pPr marL="0" indent="0">
              <a:buNone/>
            </a:pPr>
            <a:r>
              <a:rPr lang="en-US" sz="2400" b="1" dirty="0"/>
              <a:t>*  </a:t>
            </a:r>
            <a:r>
              <a:rPr lang="en-US" sz="2400" b="1" dirty="0" err="1"/>
              <a:t>Kiến</a:t>
            </a:r>
            <a:r>
              <a:rPr lang="en-US" sz="2400" b="1" dirty="0"/>
              <a:t> </a:t>
            </a:r>
            <a:r>
              <a:rPr lang="en-US" sz="2400" b="1" dirty="0" err="1"/>
              <a:t>thức</a:t>
            </a:r>
            <a:r>
              <a:rPr lang="en-US" sz="2400" b="1" dirty="0"/>
              <a:t>:</a:t>
            </a:r>
            <a:endParaRPr lang="en-US" sz="2400" dirty="0"/>
          </a:p>
          <a:p>
            <a:pPr marL="514350" lvl="0" indent="-514350">
              <a:buClrTx/>
              <a:buSzPct val="100000"/>
              <a:buFont typeface="+mj-lt"/>
              <a:buAutoNum type="arabicPeriod"/>
            </a:pPr>
            <a:r>
              <a:rPr lang="en-US" sz="2400" dirty="0" err="1"/>
              <a:t>Trình</a:t>
            </a:r>
            <a:r>
              <a:rPr lang="en-US" sz="2400" dirty="0"/>
              <a:t> </a:t>
            </a:r>
            <a:r>
              <a:rPr lang="en-US" sz="2400" dirty="0" err="1"/>
              <a:t>bày</a:t>
            </a:r>
            <a:r>
              <a:rPr lang="en-US" sz="2400" dirty="0"/>
              <a:t> </a:t>
            </a:r>
            <a:r>
              <a:rPr lang="en-US" sz="2400" dirty="0" err="1"/>
              <a:t>được</a:t>
            </a:r>
            <a:r>
              <a:rPr lang="en-US" sz="2400" dirty="0"/>
              <a:t> </a:t>
            </a:r>
            <a:r>
              <a:rPr lang="en-US" sz="2400" dirty="0" err="1"/>
              <a:t>định</a:t>
            </a:r>
            <a:r>
              <a:rPr lang="en-US" sz="2400" dirty="0"/>
              <a:t> </a:t>
            </a:r>
            <a:r>
              <a:rPr lang="en-US" sz="2400" dirty="0" err="1"/>
              <a:t>nghĩa</a:t>
            </a:r>
            <a:r>
              <a:rPr lang="en-US" sz="2400" dirty="0"/>
              <a:t> </a:t>
            </a:r>
            <a:r>
              <a:rPr lang="en-US" sz="2400" dirty="0" err="1"/>
              <a:t>tâm</a:t>
            </a:r>
            <a:r>
              <a:rPr lang="en-US" sz="2400" dirty="0"/>
              <a:t> </a:t>
            </a:r>
            <a:r>
              <a:rPr lang="en-US" sz="2400" dirty="0" err="1"/>
              <a:t>lý</a:t>
            </a:r>
            <a:r>
              <a:rPr lang="en-US" sz="2400" dirty="0"/>
              <a:t> </a:t>
            </a:r>
            <a:r>
              <a:rPr lang="en-US" sz="2400" dirty="0" err="1"/>
              <a:t>học</a:t>
            </a:r>
            <a:r>
              <a:rPr lang="en-US" sz="2400" dirty="0"/>
              <a:t>, </a:t>
            </a:r>
            <a:r>
              <a:rPr lang="en-US" sz="2400" dirty="0" err="1"/>
              <a:t>khái</a:t>
            </a:r>
            <a:r>
              <a:rPr lang="en-US" sz="2400" dirty="0"/>
              <a:t> </a:t>
            </a:r>
            <a:r>
              <a:rPr lang="en-US" sz="2400" dirty="0" err="1"/>
              <a:t>niệm</a:t>
            </a:r>
            <a:r>
              <a:rPr lang="en-US" sz="2400" dirty="0"/>
              <a:t> </a:t>
            </a:r>
            <a:r>
              <a:rPr lang="en-US" sz="2400" dirty="0" err="1"/>
              <a:t>tâm</a:t>
            </a:r>
            <a:r>
              <a:rPr lang="en-US" sz="2400" dirty="0"/>
              <a:t> </a:t>
            </a:r>
            <a:r>
              <a:rPr lang="en-US" sz="2400" dirty="0" err="1"/>
              <a:t>lý</a:t>
            </a:r>
            <a:r>
              <a:rPr lang="en-US" sz="2400" dirty="0"/>
              <a:t> </a:t>
            </a:r>
            <a:r>
              <a:rPr lang="en-US" sz="2400" dirty="0" err="1"/>
              <a:t>và</a:t>
            </a:r>
            <a:r>
              <a:rPr lang="en-US" sz="2400" dirty="0"/>
              <a:t> </a:t>
            </a:r>
            <a:r>
              <a:rPr lang="en-US" sz="2400" dirty="0" err="1"/>
              <a:t>bản</a:t>
            </a:r>
            <a:r>
              <a:rPr lang="en-US" sz="2400" dirty="0"/>
              <a:t> </a:t>
            </a:r>
            <a:r>
              <a:rPr lang="en-US" sz="2400" dirty="0" err="1"/>
              <a:t>chất</a:t>
            </a:r>
            <a:r>
              <a:rPr lang="en-US" sz="2400" dirty="0"/>
              <a:t> </a:t>
            </a:r>
            <a:r>
              <a:rPr lang="en-US" sz="2400" dirty="0" err="1"/>
              <a:t>xã</a:t>
            </a:r>
            <a:r>
              <a:rPr lang="en-US" sz="2400" dirty="0"/>
              <a:t> </a:t>
            </a:r>
            <a:r>
              <a:rPr lang="en-US" sz="2400" dirty="0" err="1"/>
              <a:t>hội</a:t>
            </a:r>
            <a:r>
              <a:rPr lang="en-US" sz="2400" dirty="0"/>
              <a:t> - </a:t>
            </a:r>
            <a:r>
              <a:rPr lang="en-US" sz="2400" dirty="0" err="1"/>
              <a:t>lịch</a:t>
            </a:r>
            <a:r>
              <a:rPr lang="en-US" sz="2400" dirty="0"/>
              <a:t> </a:t>
            </a:r>
            <a:r>
              <a:rPr lang="en-US" sz="2400" dirty="0" err="1"/>
              <a:t>sử</a:t>
            </a:r>
            <a:r>
              <a:rPr lang="en-US" sz="2400" dirty="0"/>
              <a:t> </a:t>
            </a:r>
            <a:r>
              <a:rPr lang="en-US" sz="2400" dirty="0" err="1"/>
              <a:t>của</a:t>
            </a:r>
            <a:r>
              <a:rPr lang="en-US" sz="2400" dirty="0"/>
              <a:t> </a:t>
            </a:r>
            <a:r>
              <a:rPr lang="en-US" sz="2400" dirty="0" err="1"/>
              <a:t>tâm</a:t>
            </a:r>
            <a:r>
              <a:rPr lang="en-US" sz="2400" dirty="0"/>
              <a:t> </a:t>
            </a:r>
            <a:r>
              <a:rPr lang="en-US" sz="2400" dirty="0" err="1"/>
              <a:t>lý</a:t>
            </a:r>
            <a:r>
              <a:rPr lang="en-US" sz="2400" dirty="0"/>
              <a:t> </a:t>
            </a:r>
            <a:r>
              <a:rPr lang="en-US" sz="2400" dirty="0" err="1"/>
              <a:t>người</a:t>
            </a:r>
            <a:r>
              <a:rPr lang="en-US" sz="2400" dirty="0"/>
              <a:t>. </a:t>
            </a:r>
          </a:p>
          <a:p>
            <a:pPr marL="514350" lvl="0" indent="-514350">
              <a:buClrTx/>
              <a:buSzPct val="100000"/>
              <a:buFont typeface="+mj-lt"/>
              <a:buAutoNum type="arabicPeriod"/>
            </a:pPr>
            <a:r>
              <a:rPr lang="en-US" sz="2400" dirty="0" err="1"/>
              <a:t>Trình</a:t>
            </a:r>
            <a:r>
              <a:rPr lang="en-US" sz="2400" dirty="0"/>
              <a:t> </a:t>
            </a:r>
            <a:r>
              <a:rPr lang="en-US" sz="2400" dirty="0" err="1"/>
              <a:t>bày</a:t>
            </a:r>
            <a:r>
              <a:rPr lang="en-US" sz="2400" dirty="0"/>
              <a:t> </a:t>
            </a:r>
            <a:r>
              <a:rPr lang="en-US" sz="2400" dirty="0" err="1"/>
              <a:t>được</a:t>
            </a:r>
            <a:r>
              <a:rPr lang="en-US" sz="2400" dirty="0"/>
              <a:t> </a:t>
            </a:r>
            <a:r>
              <a:rPr lang="en-US" sz="2400" dirty="0" err="1"/>
              <a:t>khái</a:t>
            </a:r>
            <a:r>
              <a:rPr lang="en-US" sz="2400" dirty="0"/>
              <a:t> </a:t>
            </a:r>
            <a:r>
              <a:rPr lang="en-US" sz="2400" dirty="0" err="1"/>
              <a:t>niệm</a:t>
            </a:r>
            <a:r>
              <a:rPr lang="en-US" sz="2400" dirty="0"/>
              <a:t>, </a:t>
            </a:r>
            <a:r>
              <a:rPr lang="en-US" sz="2400" dirty="0" err="1"/>
              <a:t>cấu</a:t>
            </a:r>
            <a:r>
              <a:rPr lang="en-US" sz="2400" dirty="0"/>
              <a:t> </a:t>
            </a:r>
            <a:r>
              <a:rPr lang="en-US" sz="2400" dirty="0" err="1"/>
              <a:t>trúc</a:t>
            </a:r>
            <a:r>
              <a:rPr lang="en-US" sz="2400" dirty="0"/>
              <a:t> </a:t>
            </a:r>
            <a:r>
              <a:rPr lang="en-US" sz="2400" dirty="0" err="1"/>
              <a:t>tâm</a:t>
            </a:r>
            <a:r>
              <a:rPr lang="en-US" sz="2400" dirty="0"/>
              <a:t> </a:t>
            </a:r>
            <a:r>
              <a:rPr lang="en-US" sz="2400" dirty="0" err="1"/>
              <a:t>lý</a:t>
            </a:r>
            <a:r>
              <a:rPr lang="en-US" sz="2400" dirty="0"/>
              <a:t> </a:t>
            </a:r>
            <a:r>
              <a:rPr lang="en-US" sz="2400" dirty="0" err="1"/>
              <a:t>của</a:t>
            </a:r>
            <a:r>
              <a:rPr lang="en-US" sz="2400" dirty="0"/>
              <a:t> </a:t>
            </a:r>
            <a:r>
              <a:rPr lang="en-US" sz="2400" dirty="0" err="1"/>
              <a:t>nhân</a:t>
            </a:r>
            <a:r>
              <a:rPr lang="en-US" sz="2400" dirty="0"/>
              <a:t> </a:t>
            </a:r>
            <a:r>
              <a:rPr lang="en-US" sz="2400" dirty="0" err="1"/>
              <a:t>cách</a:t>
            </a:r>
            <a:r>
              <a:rPr lang="en-US" sz="2400" dirty="0"/>
              <a:t> </a:t>
            </a:r>
            <a:r>
              <a:rPr lang="en-US" sz="2400" dirty="0" err="1"/>
              <a:t>và</a:t>
            </a:r>
            <a:r>
              <a:rPr lang="en-US" sz="2400" dirty="0"/>
              <a:t> </a:t>
            </a:r>
            <a:r>
              <a:rPr lang="en-US" sz="2400" dirty="0" err="1"/>
              <a:t>cơ</a:t>
            </a:r>
            <a:r>
              <a:rPr lang="en-US" sz="2400" dirty="0"/>
              <a:t> </a:t>
            </a:r>
            <a:r>
              <a:rPr lang="en-US" sz="2400" dirty="0" err="1"/>
              <a:t>chế</a:t>
            </a:r>
            <a:r>
              <a:rPr lang="en-US" sz="2400" dirty="0"/>
              <a:t> </a:t>
            </a:r>
            <a:r>
              <a:rPr lang="en-US" sz="2400" dirty="0" err="1"/>
              <a:t>của</a:t>
            </a:r>
            <a:r>
              <a:rPr lang="en-US" sz="2400" dirty="0"/>
              <a:t> </a:t>
            </a:r>
            <a:r>
              <a:rPr lang="en-US" sz="2400" dirty="0" err="1"/>
              <a:t>sự</a:t>
            </a:r>
            <a:r>
              <a:rPr lang="en-US" sz="2400" dirty="0"/>
              <a:t> </a:t>
            </a:r>
            <a:r>
              <a:rPr lang="en-US" sz="2400" dirty="0" err="1"/>
              <a:t>hình</a:t>
            </a:r>
            <a:r>
              <a:rPr lang="en-US" sz="2400" dirty="0"/>
              <a:t> </a:t>
            </a:r>
            <a:r>
              <a:rPr lang="en-US" sz="2400" dirty="0" err="1"/>
              <a:t>thành</a:t>
            </a:r>
            <a:r>
              <a:rPr lang="en-US" sz="2400" dirty="0"/>
              <a:t> </a:t>
            </a:r>
            <a:r>
              <a:rPr lang="en-US" sz="2400" dirty="0" err="1"/>
              <a:t>nhân</a:t>
            </a:r>
            <a:r>
              <a:rPr lang="en-US" sz="2400" dirty="0"/>
              <a:t> </a:t>
            </a:r>
            <a:r>
              <a:rPr lang="en-US" sz="2400" dirty="0" err="1"/>
              <a:t>cách</a:t>
            </a:r>
            <a:r>
              <a:rPr lang="en-US" sz="2400" dirty="0"/>
              <a:t>.</a:t>
            </a:r>
          </a:p>
          <a:p>
            <a:pPr marL="514350" lvl="0" indent="-514350">
              <a:buClrTx/>
              <a:buSzPct val="100000"/>
              <a:buFont typeface="+mj-lt"/>
              <a:buAutoNum type="arabicPeriod"/>
            </a:pPr>
            <a:r>
              <a:rPr lang="en-US" sz="2400" dirty="0" err="1"/>
              <a:t>Trình</a:t>
            </a:r>
            <a:r>
              <a:rPr lang="en-US" sz="2400" dirty="0"/>
              <a:t> </a:t>
            </a:r>
            <a:r>
              <a:rPr lang="en-US" sz="2400" dirty="0" err="1"/>
              <a:t>bày</a:t>
            </a:r>
            <a:r>
              <a:rPr lang="en-US" sz="2400" dirty="0"/>
              <a:t> </a:t>
            </a:r>
            <a:r>
              <a:rPr lang="en-US" sz="2400" dirty="0" err="1"/>
              <a:t>được</a:t>
            </a:r>
            <a:r>
              <a:rPr lang="en-US" sz="2400" dirty="0"/>
              <a:t> </a:t>
            </a:r>
            <a:r>
              <a:rPr lang="en-US" sz="2400" dirty="0" err="1"/>
              <a:t>các</a:t>
            </a:r>
            <a:r>
              <a:rPr lang="en-US" sz="2400" dirty="0"/>
              <a:t> </a:t>
            </a:r>
            <a:r>
              <a:rPr lang="en-US" sz="2400" dirty="0" err="1"/>
              <a:t>đặc</a:t>
            </a:r>
            <a:r>
              <a:rPr lang="en-US" sz="2400" dirty="0"/>
              <a:t> </a:t>
            </a:r>
            <a:r>
              <a:rPr lang="en-US" sz="2400" dirty="0" err="1"/>
              <a:t>điểm</a:t>
            </a:r>
            <a:r>
              <a:rPr lang="en-US" sz="2400" dirty="0"/>
              <a:t> </a:t>
            </a:r>
            <a:r>
              <a:rPr lang="en-US" sz="2400" dirty="0" err="1"/>
              <a:t>của</a:t>
            </a:r>
            <a:r>
              <a:rPr lang="en-US" sz="2400" dirty="0"/>
              <a:t> </a:t>
            </a:r>
            <a:r>
              <a:rPr lang="en-US" sz="2400" dirty="0" err="1"/>
              <a:t>tâm</a:t>
            </a:r>
            <a:r>
              <a:rPr lang="en-US" sz="2400" dirty="0"/>
              <a:t> </a:t>
            </a:r>
            <a:r>
              <a:rPr lang="en-US" sz="2400" dirty="0" err="1"/>
              <a:t>lý</a:t>
            </a:r>
            <a:r>
              <a:rPr lang="en-US" sz="2400" dirty="0"/>
              <a:t> </a:t>
            </a:r>
            <a:r>
              <a:rPr lang="en-US" sz="2400" dirty="0" err="1"/>
              <a:t>lứa</a:t>
            </a:r>
            <a:r>
              <a:rPr lang="en-US" sz="2400" dirty="0"/>
              <a:t> </a:t>
            </a:r>
            <a:r>
              <a:rPr lang="en-US" sz="2400" dirty="0" err="1"/>
              <a:t>tuổi</a:t>
            </a:r>
            <a:r>
              <a:rPr lang="en-US" sz="2400" dirty="0"/>
              <a:t>.</a:t>
            </a:r>
          </a:p>
          <a:p>
            <a:pPr marL="514350" lvl="0" indent="-514350">
              <a:buClrTx/>
              <a:buSzPct val="100000"/>
              <a:buFont typeface="+mj-lt"/>
              <a:buAutoNum type="arabicPeriod"/>
            </a:pPr>
            <a:r>
              <a:rPr lang="en-US" sz="2400" dirty="0" err="1"/>
              <a:t>Trình</a:t>
            </a:r>
            <a:r>
              <a:rPr lang="en-US" sz="2400" dirty="0"/>
              <a:t> </a:t>
            </a:r>
            <a:r>
              <a:rPr lang="en-US" sz="2400" dirty="0" err="1"/>
              <a:t>bày</a:t>
            </a:r>
            <a:r>
              <a:rPr lang="en-US" sz="2400" dirty="0"/>
              <a:t> </a:t>
            </a:r>
            <a:r>
              <a:rPr lang="en-US" sz="2400" dirty="0" err="1"/>
              <a:t>được</a:t>
            </a:r>
            <a:r>
              <a:rPr lang="en-US" sz="2400" dirty="0"/>
              <a:t> </a:t>
            </a:r>
            <a:r>
              <a:rPr lang="en-US" sz="2400" dirty="0" err="1"/>
              <a:t>các</a:t>
            </a:r>
            <a:r>
              <a:rPr lang="en-US" sz="2400" dirty="0"/>
              <a:t> </a:t>
            </a:r>
            <a:r>
              <a:rPr lang="en-US" sz="2400" dirty="0" err="1"/>
              <a:t>dạng</a:t>
            </a:r>
            <a:r>
              <a:rPr lang="en-US" sz="2400" dirty="0"/>
              <a:t> </a:t>
            </a:r>
            <a:r>
              <a:rPr lang="en-US" sz="2400" dirty="0" err="1"/>
              <a:t>phản</a:t>
            </a:r>
            <a:r>
              <a:rPr lang="en-US" sz="2400" dirty="0"/>
              <a:t> </a:t>
            </a:r>
            <a:r>
              <a:rPr lang="en-US" sz="2400" dirty="0" err="1"/>
              <a:t>ứng</a:t>
            </a:r>
            <a:r>
              <a:rPr lang="en-US" sz="2400" dirty="0"/>
              <a:t> </a:t>
            </a:r>
            <a:r>
              <a:rPr lang="en-US" sz="2400" dirty="0" err="1"/>
              <a:t>tâm</a:t>
            </a:r>
            <a:r>
              <a:rPr lang="en-US" sz="2400" dirty="0"/>
              <a:t> </a:t>
            </a:r>
            <a:r>
              <a:rPr lang="en-US" sz="2400" dirty="0" err="1"/>
              <a:t>lý</a:t>
            </a:r>
            <a:r>
              <a:rPr lang="en-US" sz="2400" dirty="0"/>
              <a:t> </a:t>
            </a:r>
            <a:r>
              <a:rPr lang="en-US" sz="2400" dirty="0" err="1"/>
              <a:t>của</a:t>
            </a:r>
            <a:r>
              <a:rPr lang="en-US" sz="2400" dirty="0"/>
              <a:t> </a:t>
            </a:r>
            <a:r>
              <a:rPr lang="en-US" sz="2400" dirty="0" err="1"/>
              <a:t>người</a:t>
            </a:r>
            <a:r>
              <a:rPr lang="en-US" sz="2400" dirty="0"/>
              <a:t> </a:t>
            </a:r>
            <a:r>
              <a:rPr lang="en-US" sz="2400" dirty="0" err="1"/>
              <a:t>bệnh</a:t>
            </a:r>
            <a:r>
              <a:rPr lang="en-US" sz="2400" dirty="0"/>
              <a:t>.</a:t>
            </a:r>
          </a:p>
          <a:p>
            <a:pPr marL="514350" lvl="0" indent="-514350">
              <a:buClrTx/>
              <a:buSzPct val="100000"/>
              <a:buFont typeface="+mj-lt"/>
              <a:buAutoNum type="arabicPeriod"/>
            </a:pPr>
            <a:r>
              <a:rPr lang="en-US" sz="2400" dirty="0" err="1"/>
              <a:t>Trình</a:t>
            </a:r>
            <a:r>
              <a:rPr lang="en-US" sz="2400" dirty="0"/>
              <a:t> </a:t>
            </a:r>
            <a:r>
              <a:rPr lang="en-US" sz="2400" dirty="0" err="1"/>
              <a:t>bày</a:t>
            </a:r>
            <a:r>
              <a:rPr lang="en-US" sz="2400" dirty="0"/>
              <a:t> </a:t>
            </a:r>
            <a:r>
              <a:rPr lang="en-US" sz="2400" dirty="0" err="1"/>
              <a:t>được</a:t>
            </a:r>
            <a:r>
              <a:rPr lang="en-US" sz="2400" dirty="0"/>
              <a:t> </a:t>
            </a:r>
            <a:r>
              <a:rPr lang="en-US" sz="2400" dirty="0" err="1"/>
              <a:t>sự</a:t>
            </a:r>
            <a:r>
              <a:rPr lang="en-US" sz="2400" dirty="0"/>
              <a:t> </a:t>
            </a:r>
            <a:r>
              <a:rPr lang="en-US" sz="2400" dirty="0" err="1"/>
              <a:t>ảnh</a:t>
            </a:r>
            <a:r>
              <a:rPr lang="en-US" sz="2400" dirty="0"/>
              <a:t> </a:t>
            </a:r>
            <a:r>
              <a:rPr lang="en-US" sz="2400" dirty="0" err="1"/>
              <a:t>hưởng</a:t>
            </a:r>
            <a:r>
              <a:rPr lang="en-US" sz="2400" dirty="0"/>
              <a:t> </a:t>
            </a:r>
            <a:r>
              <a:rPr lang="en-US" sz="2400" dirty="0" err="1"/>
              <a:t>của</a:t>
            </a:r>
            <a:r>
              <a:rPr lang="en-US" sz="2400" dirty="0"/>
              <a:t> </a:t>
            </a:r>
            <a:r>
              <a:rPr lang="en-US" sz="2400" dirty="0" err="1"/>
              <a:t>các</a:t>
            </a:r>
            <a:r>
              <a:rPr lang="en-US" sz="2400" dirty="0"/>
              <a:t> </a:t>
            </a:r>
            <a:r>
              <a:rPr lang="en-US" sz="2400" dirty="0" err="1"/>
              <a:t>yếu</a:t>
            </a:r>
            <a:r>
              <a:rPr lang="en-US" sz="2400" dirty="0"/>
              <a:t> </a:t>
            </a:r>
            <a:r>
              <a:rPr lang="en-US" sz="2400" dirty="0" err="1"/>
              <a:t>tố</a:t>
            </a:r>
            <a:r>
              <a:rPr lang="en-US" sz="2400" dirty="0"/>
              <a:t> </a:t>
            </a:r>
            <a:r>
              <a:rPr lang="en-US" sz="2400" dirty="0" err="1"/>
              <a:t>đến</a:t>
            </a:r>
            <a:r>
              <a:rPr lang="en-US" sz="2400" dirty="0"/>
              <a:t> </a:t>
            </a:r>
            <a:r>
              <a:rPr lang="en-US" sz="2400" dirty="0" err="1"/>
              <a:t>tâm</a:t>
            </a:r>
            <a:r>
              <a:rPr lang="en-US" sz="2400" dirty="0"/>
              <a:t> </a:t>
            </a:r>
            <a:r>
              <a:rPr lang="en-US" sz="2400" dirty="0" err="1"/>
              <a:t>lý</a:t>
            </a:r>
            <a:r>
              <a:rPr lang="en-US" sz="2400" dirty="0"/>
              <a:t> </a:t>
            </a:r>
            <a:r>
              <a:rPr lang="en-US" sz="2400" dirty="0" err="1"/>
              <a:t>người</a:t>
            </a:r>
            <a:r>
              <a:rPr lang="en-US" sz="2400" dirty="0"/>
              <a:t> </a:t>
            </a:r>
            <a:r>
              <a:rPr lang="en-US" sz="2400" dirty="0" err="1"/>
              <a:t>bệnh</a:t>
            </a:r>
            <a:r>
              <a:rPr lang="en-US" sz="2400" dirty="0"/>
              <a:t>.</a:t>
            </a:r>
          </a:p>
          <a:p>
            <a:pPr marL="0" indent="0">
              <a:buNone/>
            </a:pPr>
            <a:r>
              <a:rPr lang="en-US" sz="2400" b="1" dirty="0"/>
              <a:t>*  </a:t>
            </a:r>
            <a:r>
              <a:rPr lang="en-US" sz="2400" b="1" dirty="0" err="1"/>
              <a:t>Kỹ</a:t>
            </a:r>
            <a:r>
              <a:rPr lang="en-US" sz="2400" b="1" dirty="0"/>
              <a:t> </a:t>
            </a:r>
            <a:r>
              <a:rPr lang="en-US" sz="2400" b="1" dirty="0" err="1"/>
              <a:t>năng</a:t>
            </a:r>
            <a:r>
              <a:rPr lang="en-US" sz="2400" b="1" dirty="0"/>
              <a:t>:</a:t>
            </a:r>
            <a:endParaRPr lang="en-US" sz="2400" dirty="0"/>
          </a:p>
          <a:p>
            <a:pPr marL="0" indent="0">
              <a:buNone/>
            </a:pPr>
            <a:r>
              <a:rPr lang="en-US" sz="2400" dirty="0"/>
              <a:t>6.   </a:t>
            </a:r>
            <a:r>
              <a:rPr lang="en-US" sz="2400" dirty="0" err="1"/>
              <a:t>Nhận</a:t>
            </a:r>
            <a:r>
              <a:rPr lang="en-US" sz="2400" dirty="0"/>
              <a:t> </a:t>
            </a:r>
            <a:r>
              <a:rPr lang="en-US" sz="2400" dirty="0" err="1"/>
              <a:t>định</a:t>
            </a:r>
            <a:r>
              <a:rPr lang="en-US" sz="2400" dirty="0"/>
              <a:t> </a:t>
            </a:r>
            <a:r>
              <a:rPr lang="en-US" sz="2400" dirty="0" err="1"/>
              <a:t>được</a:t>
            </a:r>
            <a:r>
              <a:rPr lang="en-US" sz="2400" dirty="0"/>
              <a:t> </a:t>
            </a:r>
            <a:r>
              <a:rPr lang="en-US" sz="2400" dirty="0" err="1"/>
              <a:t>tâm</a:t>
            </a:r>
            <a:r>
              <a:rPr lang="en-US" sz="2400" dirty="0"/>
              <a:t> </a:t>
            </a:r>
            <a:r>
              <a:rPr lang="en-US" sz="2400" dirty="0" err="1"/>
              <a:t>lý</a:t>
            </a:r>
            <a:r>
              <a:rPr lang="en-US" sz="2400" dirty="0"/>
              <a:t> </a:t>
            </a:r>
            <a:r>
              <a:rPr lang="en-US" sz="2400" dirty="0" err="1"/>
              <a:t>người</a:t>
            </a:r>
            <a:r>
              <a:rPr lang="en-US" sz="2400" dirty="0"/>
              <a:t> </a:t>
            </a:r>
            <a:r>
              <a:rPr lang="en-US" sz="2400" dirty="0" err="1"/>
              <a:t>bệnh</a:t>
            </a:r>
            <a:r>
              <a:rPr lang="en-US" sz="2400" dirty="0"/>
              <a:t> </a:t>
            </a:r>
            <a:r>
              <a:rPr lang="en-US" sz="2400" dirty="0" err="1"/>
              <a:t>trong</a:t>
            </a:r>
            <a:r>
              <a:rPr lang="en-US" sz="2400" dirty="0"/>
              <a:t> </a:t>
            </a:r>
            <a:r>
              <a:rPr lang="en-US" sz="2400" dirty="0" err="1"/>
              <a:t>một</a:t>
            </a:r>
            <a:r>
              <a:rPr lang="en-US" sz="2400" dirty="0"/>
              <a:t> </a:t>
            </a:r>
            <a:r>
              <a:rPr lang="en-US" sz="2400" dirty="0" err="1"/>
              <a:t>số</a:t>
            </a:r>
            <a:r>
              <a:rPr lang="en-US" sz="2400" dirty="0"/>
              <a:t> </a:t>
            </a:r>
            <a:r>
              <a:rPr lang="en-US" sz="2400" dirty="0" err="1"/>
              <a:t>tình</a:t>
            </a:r>
            <a:r>
              <a:rPr lang="en-US" sz="2400" dirty="0"/>
              <a:t> </a:t>
            </a:r>
            <a:r>
              <a:rPr lang="en-US" sz="2400" dirty="0" err="1"/>
              <a:t>huống</a:t>
            </a:r>
            <a:r>
              <a:rPr lang="en-US" sz="2400" dirty="0"/>
              <a:t> </a:t>
            </a:r>
            <a:r>
              <a:rPr lang="en-US" sz="2400" dirty="0" err="1"/>
              <a:t>giả</a:t>
            </a:r>
            <a:r>
              <a:rPr lang="en-US" sz="2400" dirty="0"/>
              <a:t> </a:t>
            </a:r>
            <a:r>
              <a:rPr lang="en-US" sz="2400" dirty="0" err="1"/>
              <a:t>định</a:t>
            </a:r>
            <a:endParaRPr lang="en-US" sz="2400" dirty="0"/>
          </a:p>
          <a:p>
            <a:pPr marL="0" indent="0">
              <a:buNone/>
            </a:pPr>
            <a:r>
              <a:rPr lang="en-US" sz="2400" b="1" dirty="0"/>
              <a:t>*  </a:t>
            </a:r>
            <a:r>
              <a:rPr lang="en-US" sz="2400" b="1" dirty="0" err="1"/>
              <a:t>Năng</a:t>
            </a:r>
            <a:r>
              <a:rPr lang="en-US" sz="2400" b="1" dirty="0"/>
              <a:t> </a:t>
            </a:r>
            <a:r>
              <a:rPr lang="en-US" sz="2400" b="1" dirty="0" err="1"/>
              <a:t>lực</a:t>
            </a:r>
            <a:r>
              <a:rPr lang="en-US" sz="2400" b="1" dirty="0"/>
              <a:t> </a:t>
            </a:r>
            <a:r>
              <a:rPr lang="en-US" sz="2400" b="1" dirty="0" err="1"/>
              <a:t>tự</a:t>
            </a:r>
            <a:r>
              <a:rPr lang="en-US" sz="2400" b="1" dirty="0"/>
              <a:t> </a:t>
            </a:r>
            <a:r>
              <a:rPr lang="en-US" sz="2400" b="1" dirty="0" err="1"/>
              <a:t>chủ</a:t>
            </a:r>
            <a:r>
              <a:rPr lang="en-US" sz="2400" b="1" dirty="0"/>
              <a:t> </a:t>
            </a:r>
            <a:r>
              <a:rPr lang="en-US" sz="2400" b="1" dirty="0" err="1"/>
              <a:t>và</a:t>
            </a:r>
            <a:r>
              <a:rPr lang="en-US" sz="2400" b="1" dirty="0"/>
              <a:t>  </a:t>
            </a:r>
            <a:r>
              <a:rPr lang="en-US" sz="2400" b="1" dirty="0" err="1"/>
              <a:t>trách</a:t>
            </a:r>
            <a:r>
              <a:rPr lang="en-US" sz="2400" b="1" dirty="0"/>
              <a:t> </a:t>
            </a:r>
            <a:r>
              <a:rPr lang="en-US" sz="2400" b="1" dirty="0" err="1"/>
              <a:t>nhiệm</a:t>
            </a:r>
            <a:endParaRPr lang="en-US" sz="2400" dirty="0"/>
          </a:p>
          <a:p>
            <a:pPr marL="515938" indent="-515938">
              <a:buNone/>
            </a:pPr>
            <a:r>
              <a:rPr lang="en-US" sz="2400" dirty="0"/>
              <a:t>7.  </a:t>
            </a:r>
            <a:r>
              <a:rPr lang="en-US" sz="2400" dirty="0" err="1"/>
              <a:t>Thể</a:t>
            </a:r>
            <a:r>
              <a:rPr lang="en-US" sz="2400" dirty="0"/>
              <a:t> </a:t>
            </a:r>
            <a:r>
              <a:rPr lang="en-US" sz="2400" dirty="0" err="1"/>
              <a:t>hiện</a:t>
            </a:r>
            <a:r>
              <a:rPr lang="en-US" sz="2400" dirty="0"/>
              <a:t> </a:t>
            </a:r>
            <a:r>
              <a:rPr lang="en-US" sz="2400" dirty="0" err="1"/>
              <a:t>được</a:t>
            </a:r>
            <a:r>
              <a:rPr lang="en-US" sz="2400" dirty="0"/>
              <a:t> </a:t>
            </a:r>
            <a:r>
              <a:rPr lang="en-US" sz="2400" dirty="0" err="1"/>
              <a:t>thái</a:t>
            </a:r>
            <a:r>
              <a:rPr lang="en-US" sz="2400" dirty="0"/>
              <a:t> </a:t>
            </a:r>
            <a:r>
              <a:rPr lang="en-US" sz="2400" dirty="0" err="1"/>
              <a:t>độ</a:t>
            </a:r>
            <a:r>
              <a:rPr lang="en-US" sz="2400" dirty="0"/>
              <a:t> </a:t>
            </a:r>
            <a:r>
              <a:rPr lang="en-US" sz="2400" dirty="0" err="1"/>
              <a:t>tôn</a:t>
            </a:r>
            <a:r>
              <a:rPr lang="en-US" sz="2400" dirty="0"/>
              <a:t> </a:t>
            </a:r>
            <a:r>
              <a:rPr lang="en-US" sz="2400" dirty="0" err="1"/>
              <a:t>trọng</a:t>
            </a:r>
            <a:r>
              <a:rPr lang="en-US" sz="2400" dirty="0"/>
              <a:t>, </a:t>
            </a:r>
            <a:r>
              <a:rPr lang="en-US" sz="2400" dirty="0" err="1"/>
              <a:t>cảm</a:t>
            </a:r>
            <a:r>
              <a:rPr lang="en-US" sz="2400" dirty="0"/>
              <a:t> </a:t>
            </a:r>
            <a:r>
              <a:rPr lang="en-US" sz="2400" dirty="0" err="1"/>
              <a:t>thông</a:t>
            </a:r>
            <a:r>
              <a:rPr lang="en-US" sz="2400" dirty="0"/>
              <a:t>, chia </a:t>
            </a:r>
            <a:r>
              <a:rPr lang="en-US" sz="2400" dirty="0" err="1"/>
              <a:t>sẻ</a:t>
            </a:r>
            <a:r>
              <a:rPr lang="en-US" sz="2400" dirty="0"/>
              <a:t> </a:t>
            </a:r>
            <a:r>
              <a:rPr lang="en-US" sz="2400" dirty="0" err="1"/>
              <a:t>trong</a:t>
            </a:r>
            <a:r>
              <a:rPr lang="en-US" sz="2400" dirty="0"/>
              <a:t> </a:t>
            </a:r>
            <a:r>
              <a:rPr lang="en-US" sz="2400" dirty="0" err="1"/>
              <a:t>giao</a:t>
            </a:r>
            <a:r>
              <a:rPr lang="en-US" sz="2400" dirty="0"/>
              <a:t> </a:t>
            </a:r>
            <a:r>
              <a:rPr lang="en-US" sz="2400" dirty="0" err="1"/>
              <a:t>tiếp</a:t>
            </a:r>
            <a:r>
              <a:rPr lang="en-US" sz="2400" dirty="0"/>
              <a:t> </a:t>
            </a:r>
            <a:r>
              <a:rPr lang="en-US" sz="2400" dirty="0" err="1"/>
              <a:t>với</a:t>
            </a:r>
            <a:r>
              <a:rPr lang="en-US" sz="2400" dirty="0"/>
              <a:t> </a:t>
            </a:r>
            <a:r>
              <a:rPr lang="en-US" sz="2400" dirty="0" err="1"/>
              <a:t>người</a:t>
            </a:r>
            <a:r>
              <a:rPr lang="en-US" sz="2400" dirty="0"/>
              <a:t> </a:t>
            </a:r>
            <a:r>
              <a:rPr lang="en-US" sz="2400" dirty="0" err="1"/>
              <a:t>bệnh</a:t>
            </a:r>
            <a:r>
              <a:rPr lang="en-US" sz="2400" dirty="0"/>
              <a:t>.</a:t>
            </a:r>
          </a:p>
        </p:txBody>
      </p:sp>
    </p:spTree>
    <p:extLst>
      <p:ext uri="{BB962C8B-B14F-4D97-AF65-F5344CB8AC3E}">
        <p14:creationId xmlns:p14="http://schemas.microsoft.com/office/powerpoint/2010/main" val="2089499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60" y="320880"/>
            <a:ext cx="10060859" cy="658457"/>
          </a:xfrm>
        </p:spPr>
        <p:txBody>
          <a:bodyPr>
            <a:normAutofit fontScale="90000"/>
          </a:bodyPr>
          <a:lstStyle/>
          <a:p>
            <a:pPr algn="ctr"/>
            <a:r>
              <a:rPr lang="vi-VN" b="1" dirty="0">
                <a:solidFill>
                  <a:srgbClr val="FF0000"/>
                </a:solidFill>
              </a:rPr>
              <a:t>Tâm lý người mang bản chất xã hội – lịch sử</a:t>
            </a:r>
            <a:endParaRPr lang="en-US" b="1" dirty="0">
              <a:solidFill>
                <a:srgbClr val="FF0000"/>
              </a:solidFill>
            </a:endParaRPr>
          </a:p>
        </p:txBody>
      </p:sp>
      <p:sp>
        <p:nvSpPr>
          <p:cNvPr id="3" name="Content Placeholder 2"/>
          <p:cNvSpPr>
            <a:spLocks noGrp="1"/>
          </p:cNvSpPr>
          <p:nvPr>
            <p:ph idx="1"/>
          </p:nvPr>
        </p:nvSpPr>
        <p:spPr>
          <a:xfrm>
            <a:off x="838200" y="1269242"/>
            <a:ext cx="10515600" cy="5404513"/>
          </a:xfrm>
        </p:spPr>
        <p:txBody>
          <a:bodyPr>
            <a:normAutofit/>
          </a:bodyPr>
          <a:lstStyle/>
          <a:p>
            <a:pPr marL="0" indent="0" algn="just">
              <a:buNone/>
            </a:pP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người</a:t>
            </a:r>
            <a:r>
              <a:rPr lang="vi-VN" sz="2800" dirty="0">
                <a:solidFill>
                  <a:schemeClr val="tx1"/>
                </a:solidFill>
              </a:rPr>
              <a:t>:</a:t>
            </a:r>
          </a:p>
          <a:p>
            <a:pPr algn="just"/>
            <a:r>
              <a:rPr lang="en-US" sz="2800" dirty="0" err="1">
                <a:solidFill>
                  <a:schemeClr val="tx1"/>
                </a:solidFill>
              </a:rPr>
              <a:t>là</a:t>
            </a:r>
            <a:r>
              <a:rPr lang="en-US" sz="2800" dirty="0">
                <a:solidFill>
                  <a:schemeClr val="tx1"/>
                </a:solidFill>
              </a:rPr>
              <a:t> </a:t>
            </a:r>
            <a:r>
              <a:rPr lang="en-US" sz="2800" dirty="0" err="1">
                <a:solidFill>
                  <a:schemeClr val="tx1"/>
                </a:solidFill>
              </a:rPr>
              <a:t>sự</a:t>
            </a:r>
            <a:r>
              <a:rPr lang="en-US" sz="2800" dirty="0">
                <a:solidFill>
                  <a:schemeClr val="tx1"/>
                </a:solidFill>
              </a:rPr>
              <a:t> </a:t>
            </a:r>
            <a:r>
              <a:rPr lang="en-US" sz="2800" dirty="0" err="1">
                <a:solidFill>
                  <a:schemeClr val="tx1"/>
                </a:solidFill>
              </a:rPr>
              <a:t>phản</a:t>
            </a:r>
            <a:r>
              <a:rPr lang="en-US" sz="2800" dirty="0">
                <a:solidFill>
                  <a:schemeClr val="tx1"/>
                </a:solidFill>
              </a:rPr>
              <a:t> </a:t>
            </a:r>
            <a:r>
              <a:rPr lang="en-US" sz="2800" dirty="0" err="1">
                <a:solidFill>
                  <a:schemeClr val="tx1"/>
                </a:solidFill>
              </a:rPr>
              <a:t>ánh</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hiện</a:t>
            </a:r>
            <a:r>
              <a:rPr lang="en-US" sz="2800" dirty="0">
                <a:solidFill>
                  <a:schemeClr val="tx1"/>
                </a:solidFill>
              </a:rPr>
              <a:t> </a:t>
            </a:r>
            <a:r>
              <a:rPr lang="en-US" sz="2800" dirty="0" err="1">
                <a:solidFill>
                  <a:schemeClr val="tx1"/>
                </a:solidFill>
              </a:rPr>
              <a:t>thực</a:t>
            </a:r>
            <a:r>
              <a:rPr lang="en-US" sz="2800" dirty="0">
                <a:solidFill>
                  <a:schemeClr val="tx1"/>
                </a:solidFill>
              </a:rPr>
              <a:t> </a:t>
            </a:r>
            <a:r>
              <a:rPr lang="en-US" sz="2800" dirty="0" err="1">
                <a:solidFill>
                  <a:schemeClr val="tx1"/>
                </a:solidFill>
              </a:rPr>
              <a:t>khách</a:t>
            </a:r>
            <a:r>
              <a:rPr lang="en-US" sz="2800" dirty="0">
                <a:solidFill>
                  <a:schemeClr val="tx1"/>
                </a:solidFill>
              </a:rPr>
              <a:t> </a:t>
            </a:r>
            <a:r>
              <a:rPr lang="en-US" sz="2800" dirty="0" err="1">
                <a:solidFill>
                  <a:schemeClr val="tx1"/>
                </a:solidFill>
              </a:rPr>
              <a:t>quan</a:t>
            </a:r>
            <a:r>
              <a:rPr lang="en-US" sz="2800" dirty="0">
                <a:solidFill>
                  <a:schemeClr val="tx1"/>
                </a:solidFill>
              </a:rPr>
              <a:t>, </a:t>
            </a:r>
            <a:endParaRPr lang="vi-VN" sz="2800" dirty="0">
              <a:solidFill>
                <a:schemeClr val="tx1"/>
              </a:solidFill>
            </a:endParaRPr>
          </a:p>
          <a:p>
            <a:pPr algn="just"/>
            <a:r>
              <a:rPr lang="en-US" sz="2800" dirty="0" err="1">
                <a:solidFill>
                  <a:schemeClr val="tx1"/>
                </a:solidFill>
              </a:rPr>
              <a:t>là</a:t>
            </a:r>
            <a:r>
              <a:rPr lang="en-US" sz="2800" dirty="0">
                <a:solidFill>
                  <a:schemeClr val="tx1"/>
                </a:solidFill>
              </a:rPr>
              <a:t> </a:t>
            </a:r>
            <a:r>
              <a:rPr lang="en-US" sz="2800" dirty="0" err="1">
                <a:solidFill>
                  <a:schemeClr val="tx1"/>
                </a:solidFill>
              </a:rPr>
              <a:t>chức</a:t>
            </a:r>
            <a:r>
              <a:rPr lang="en-US" sz="2800" dirty="0">
                <a:solidFill>
                  <a:schemeClr val="tx1"/>
                </a:solidFill>
              </a:rPr>
              <a:t> </a:t>
            </a:r>
            <a:r>
              <a:rPr lang="en-US" sz="2800" dirty="0" err="1">
                <a:solidFill>
                  <a:schemeClr val="tx1"/>
                </a:solidFill>
              </a:rPr>
              <a:t>năng</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não</a:t>
            </a:r>
            <a:r>
              <a:rPr lang="en-US" sz="2800" dirty="0">
                <a:solidFill>
                  <a:schemeClr val="tx1"/>
                </a:solidFill>
              </a:rPr>
              <a:t>, </a:t>
            </a:r>
            <a:endParaRPr lang="vi-VN" sz="2800" dirty="0">
              <a:solidFill>
                <a:schemeClr val="tx1"/>
              </a:solidFill>
            </a:endParaRPr>
          </a:p>
          <a:p>
            <a:pPr algn="just"/>
            <a:r>
              <a:rPr lang="en-US" sz="2800" dirty="0" err="1">
                <a:solidFill>
                  <a:schemeClr val="tx1"/>
                </a:solidFill>
              </a:rPr>
              <a:t>là</a:t>
            </a:r>
            <a:r>
              <a:rPr lang="en-US" sz="2800" dirty="0">
                <a:solidFill>
                  <a:schemeClr val="tx1"/>
                </a:solidFill>
              </a:rPr>
              <a:t> </a:t>
            </a:r>
            <a:r>
              <a:rPr lang="en-US" sz="2800" dirty="0" err="1">
                <a:solidFill>
                  <a:schemeClr val="tx1"/>
                </a:solidFill>
              </a:rPr>
              <a:t>kinh</a:t>
            </a:r>
            <a:r>
              <a:rPr lang="en-US" sz="2800" dirty="0">
                <a:solidFill>
                  <a:schemeClr val="tx1"/>
                </a:solidFill>
              </a:rPr>
              <a:t> </a:t>
            </a:r>
            <a:r>
              <a:rPr lang="en-US" sz="2800" dirty="0" err="1">
                <a:solidFill>
                  <a:schemeClr val="tx1"/>
                </a:solidFill>
              </a:rPr>
              <a:t>nghiệm</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biến</a:t>
            </a:r>
            <a:r>
              <a:rPr lang="en-US" sz="2800" dirty="0">
                <a:solidFill>
                  <a:schemeClr val="tx1"/>
                </a:solidFill>
              </a:rPr>
              <a:t> </a:t>
            </a:r>
            <a:r>
              <a:rPr lang="en-US" sz="2800" dirty="0" err="1">
                <a:solidFill>
                  <a:schemeClr val="tx1"/>
                </a:solidFill>
              </a:rPr>
              <a:t>thành</a:t>
            </a:r>
            <a:r>
              <a:rPr lang="en-US" sz="2800" dirty="0">
                <a:solidFill>
                  <a:schemeClr val="tx1"/>
                </a:solidFill>
              </a:rPr>
              <a:t> </a:t>
            </a:r>
            <a:r>
              <a:rPr lang="en-US" sz="2800" dirty="0" err="1">
                <a:solidFill>
                  <a:schemeClr val="tx1"/>
                </a:solidFill>
              </a:rPr>
              <a:t>cái</a:t>
            </a:r>
            <a:r>
              <a:rPr lang="en-US" sz="2800" dirty="0">
                <a:solidFill>
                  <a:schemeClr val="tx1"/>
                </a:solidFill>
              </a:rPr>
              <a:t> </a:t>
            </a:r>
            <a:r>
              <a:rPr lang="en-US" sz="2800" dirty="0" err="1">
                <a:solidFill>
                  <a:schemeClr val="tx1"/>
                </a:solidFill>
              </a:rPr>
              <a:t>riêng</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mỗi</a:t>
            </a:r>
            <a:r>
              <a:rPr lang="en-US" sz="2800" dirty="0">
                <a:solidFill>
                  <a:schemeClr val="tx1"/>
                </a:solidFill>
              </a:rPr>
              <a:t> </a:t>
            </a:r>
            <a:r>
              <a:rPr lang="en-US" sz="2800" dirty="0" err="1">
                <a:solidFill>
                  <a:schemeClr val="tx1"/>
                </a:solidFill>
              </a:rPr>
              <a:t>người</a:t>
            </a:r>
            <a:r>
              <a:rPr lang="en-US" sz="2800" dirty="0">
                <a:solidFill>
                  <a:schemeClr val="tx1"/>
                </a:solidFill>
              </a:rPr>
              <a:t>. </a:t>
            </a:r>
            <a:endParaRPr lang="vi-VN" sz="2800" dirty="0">
              <a:solidFill>
                <a:schemeClr val="tx1"/>
              </a:solidFill>
            </a:endParaRPr>
          </a:p>
          <a:p>
            <a:pPr algn="just"/>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khác</a:t>
            </a:r>
            <a:r>
              <a:rPr lang="en-US" sz="2800" dirty="0">
                <a:solidFill>
                  <a:schemeClr val="tx1"/>
                </a:solidFill>
              </a:rPr>
              <a:t> </a:t>
            </a:r>
            <a:r>
              <a:rPr lang="en-US" sz="2800" dirty="0" err="1">
                <a:solidFill>
                  <a:schemeClr val="tx1"/>
                </a:solidFill>
              </a:rPr>
              <a:t>xa</a:t>
            </a:r>
            <a:r>
              <a:rPr lang="en-US" sz="2800" dirty="0">
                <a:solidFill>
                  <a:schemeClr val="tx1"/>
                </a:solidFill>
              </a:rPr>
              <a:t> </a:t>
            </a:r>
            <a:r>
              <a:rPr lang="en-US" sz="2800" dirty="0" err="1">
                <a:solidFill>
                  <a:schemeClr val="tx1"/>
                </a:solidFill>
              </a:rPr>
              <a:t>với</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một</a:t>
            </a:r>
            <a:r>
              <a:rPr lang="en-US" sz="2800" dirty="0">
                <a:solidFill>
                  <a:schemeClr val="tx1"/>
                </a:solidFill>
              </a:rPr>
              <a:t> </a:t>
            </a:r>
            <a:r>
              <a:rPr lang="en-US" sz="2800" dirty="0" err="1">
                <a:solidFill>
                  <a:schemeClr val="tx1"/>
                </a:solidFill>
              </a:rPr>
              <a:t>số</a:t>
            </a:r>
            <a:r>
              <a:rPr lang="en-US" sz="2800" dirty="0">
                <a:solidFill>
                  <a:schemeClr val="tx1"/>
                </a:solidFill>
              </a:rPr>
              <a:t> </a:t>
            </a:r>
            <a:r>
              <a:rPr lang="en-US" sz="2800" dirty="0" err="1">
                <a:solidFill>
                  <a:schemeClr val="tx1"/>
                </a:solidFill>
              </a:rPr>
              <a:t>loài</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vật</a:t>
            </a:r>
            <a:r>
              <a:rPr lang="en-US" sz="2800" dirty="0">
                <a:solidFill>
                  <a:schemeClr val="tx1"/>
                </a:solidFill>
              </a:rPr>
              <a:t> </a:t>
            </a:r>
            <a:r>
              <a:rPr lang="en-US" sz="2800" dirty="0" err="1">
                <a:solidFill>
                  <a:schemeClr val="tx1"/>
                </a:solidFill>
              </a:rPr>
              <a:t>cao</a:t>
            </a:r>
            <a:r>
              <a:rPr lang="en-US" sz="2800" dirty="0">
                <a:solidFill>
                  <a:schemeClr val="tx1"/>
                </a:solidFill>
              </a:rPr>
              <a:t> </a:t>
            </a:r>
            <a:r>
              <a:rPr lang="en-US" sz="2800" dirty="0" err="1">
                <a:solidFill>
                  <a:schemeClr val="tx1"/>
                </a:solidFill>
              </a:rPr>
              <a:t>cấp</a:t>
            </a:r>
            <a:r>
              <a:rPr lang="en-US" sz="2800" dirty="0">
                <a:solidFill>
                  <a:schemeClr val="tx1"/>
                </a:solidFill>
              </a:rPr>
              <a:t> ở </a:t>
            </a:r>
            <a:r>
              <a:rPr lang="en-US" sz="2800" dirty="0" err="1">
                <a:solidFill>
                  <a:schemeClr val="tx1"/>
                </a:solidFill>
              </a:rPr>
              <a:t>chỗ</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có</a:t>
            </a:r>
            <a:r>
              <a:rPr lang="en-US" sz="2800" dirty="0">
                <a:solidFill>
                  <a:schemeClr val="tx1"/>
                </a:solidFill>
              </a:rPr>
              <a:t> </a:t>
            </a:r>
            <a:r>
              <a:rPr lang="en-US" sz="2800" dirty="0" err="1">
                <a:solidFill>
                  <a:schemeClr val="tx1"/>
                </a:solidFill>
              </a:rPr>
              <a:t>bản</a:t>
            </a:r>
            <a:r>
              <a:rPr lang="en-US" sz="2800" dirty="0">
                <a:solidFill>
                  <a:schemeClr val="tx1"/>
                </a:solidFill>
              </a:rPr>
              <a:t> </a:t>
            </a:r>
            <a:r>
              <a:rPr lang="en-US" sz="2800" dirty="0" err="1">
                <a:solidFill>
                  <a:schemeClr val="tx1"/>
                </a:solidFill>
              </a:rPr>
              <a:t>chất</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tính</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a:t>
            </a:r>
          </a:p>
        </p:txBody>
      </p:sp>
    </p:spTree>
    <p:extLst>
      <p:ext uri="{BB962C8B-B14F-4D97-AF65-F5344CB8AC3E}">
        <p14:creationId xmlns:p14="http://schemas.microsoft.com/office/powerpoint/2010/main" val="1421702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60" y="320880"/>
            <a:ext cx="10060859" cy="658457"/>
          </a:xfrm>
        </p:spPr>
        <p:txBody>
          <a:bodyPr>
            <a:normAutofit fontScale="90000"/>
          </a:bodyPr>
          <a:lstStyle/>
          <a:p>
            <a:pPr algn="ctr"/>
            <a:r>
              <a:rPr lang="vi-VN" b="1" dirty="0">
                <a:solidFill>
                  <a:srgbClr val="FF0000"/>
                </a:solidFill>
              </a:rPr>
              <a:t>Tâm lý người mang bản chất xã hội – lịch sử</a:t>
            </a:r>
            <a:endParaRPr lang="en-US" b="1" dirty="0">
              <a:solidFill>
                <a:srgbClr val="FF0000"/>
              </a:solidFill>
            </a:endParaRPr>
          </a:p>
        </p:txBody>
      </p:sp>
      <p:sp>
        <p:nvSpPr>
          <p:cNvPr id="3" name="Content Placeholder 2"/>
          <p:cNvSpPr>
            <a:spLocks noGrp="1"/>
          </p:cNvSpPr>
          <p:nvPr>
            <p:ph idx="1"/>
          </p:nvPr>
        </p:nvSpPr>
        <p:spPr>
          <a:xfrm>
            <a:off x="838200" y="1269242"/>
            <a:ext cx="10515600" cy="5404513"/>
          </a:xfrm>
        </p:spPr>
        <p:txBody>
          <a:bodyPr>
            <a:normAutofit/>
          </a:bodyPr>
          <a:lstStyle/>
          <a:p>
            <a:pPr marL="514350" indent="-514350" algn="just">
              <a:buClrTx/>
              <a:buFont typeface="+mj-lt"/>
              <a:buAutoNum type="arabicPeriod"/>
            </a:pPr>
            <a:r>
              <a:rPr lang="en-US" sz="2800" dirty="0" err="1">
                <a:solidFill>
                  <a:schemeClr val="tx1"/>
                </a:solidFill>
              </a:rPr>
              <a:t>Bản</a:t>
            </a:r>
            <a:r>
              <a:rPr lang="en-US" sz="2800" dirty="0">
                <a:solidFill>
                  <a:schemeClr val="tx1"/>
                </a:solidFill>
              </a:rPr>
              <a:t> </a:t>
            </a:r>
            <a:r>
              <a:rPr lang="en-US" sz="2800" dirty="0" err="1">
                <a:solidFill>
                  <a:schemeClr val="tx1"/>
                </a:solidFill>
              </a:rPr>
              <a:t>chất</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là</a:t>
            </a:r>
            <a:r>
              <a:rPr lang="en-US" sz="2800" dirty="0">
                <a:solidFill>
                  <a:schemeClr val="tx1"/>
                </a:solidFill>
              </a:rPr>
              <a:t> </a:t>
            </a:r>
            <a:r>
              <a:rPr lang="en-US" sz="2800" b="1" dirty="0" err="1">
                <a:solidFill>
                  <a:schemeClr val="tx1"/>
                </a:solidFill>
              </a:rPr>
              <a:t>sự</a:t>
            </a:r>
            <a:r>
              <a:rPr lang="en-US" sz="2800" b="1" dirty="0">
                <a:solidFill>
                  <a:schemeClr val="tx1"/>
                </a:solidFill>
              </a:rPr>
              <a:t> </a:t>
            </a:r>
            <a:r>
              <a:rPr lang="en-US" sz="2800" b="1" dirty="0" err="1">
                <a:solidFill>
                  <a:schemeClr val="tx1"/>
                </a:solidFill>
              </a:rPr>
              <a:t>tổng</a:t>
            </a:r>
            <a:r>
              <a:rPr lang="en-US" sz="2800" b="1" dirty="0">
                <a:solidFill>
                  <a:schemeClr val="tx1"/>
                </a:solidFill>
              </a:rPr>
              <a:t> </a:t>
            </a:r>
            <a:r>
              <a:rPr lang="en-US" sz="2800" b="1" dirty="0" err="1">
                <a:solidFill>
                  <a:schemeClr val="tx1"/>
                </a:solidFill>
              </a:rPr>
              <a:t>hòa</a:t>
            </a:r>
            <a:r>
              <a:rPr lang="en-US" sz="2800" b="1" dirty="0">
                <a:solidFill>
                  <a:schemeClr val="tx1"/>
                </a:solidFill>
              </a:rPr>
              <a:t> </a:t>
            </a:r>
            <a:r>
              <a:rPr lang="en-US" sz="2800" b="1" dirty="0" err="1">
                <a:solidFill>
                  <a:schemeClr val="tx1"/>
                </a:solidFill>
              </a:rPr>
              <a:t>các</a:t>
            </a:r>
            <a:r>
              <a:rPr lang="en-US" sz="2800" b="1" dirty="0">
                <a:solidFill>
                  <a:schemeClr val="tx1"/>
                </a:solidFill>
              </a:rPr>
              <a:t> </a:t>
            </a:r>
            <a:r>
              <a:rPr lang="en-US" sz="2800" b="1" dirty="0" err="1">
                <a:solidFill>
                  <a:schemeClr val="tx1"/>
                </a:solidFill>
              </a:rPr>
              <a:t>mối</a:t>
            </a:r>
            <a:r>
              <a:rPr lang="en-US" sz="2800" b="1" dirty="0">
                <a:solidFill>
                  <a:schemeClr val="tx1"/>
                </a:solidFill>
              </a:rPr>
              <a:t> </a:t>
            </a:r>
            <a:r>
              <a:rPr lang="en-US" sz="2800" b="1" dirty="0" err="1">
                <a:solidFill>
                  <a:schemeClr val="tx1"/>
                </a:solidFill>
              </a:rPr>
              <a:t>quan</a:t>
            </a:r>
            <a:r>
              <a:rPr lang="en-US" sz="2800" b="1" dirty="0">
                <a:solidFill>
                  <a:schemeClr val="tx1"/>
                </a:solidFill>
              </a:rPr>
              <a:t> </a:t>
            </a:r>
            <a:r>
              <a:rPr lang="en-US" sz="2800" b="1" dirty="0" err="1">
                <a:solidFill>
                  <a:schemeClr val="tx1"/>
                </a:solidFill>
              </a:rPr>
              <a:t>hệ</a:t>
            </a:r>
            <a:r>
              <a:rPr lang="en-US" sz="2800" b="1" dirty="0">
                <a:solidFill>
                  <a:schemeClr val="tx1"/>
                </a:solidFill>
              </a:rPr>
              <a:t> </a:t>
            </a:r>
            <a:r>
              <a:rPr lang="en-US" sz="2800" b="1" dirty="0" err="1">
                <a:solidFill>
                  <a:schemeClr val="tx1"/>
                </a:solidFill>
              </a:rPr>
              <a:t>xã</a:t>
            </a:r>
            <a:r>
              <a:rPr lang="en-US" sz="2800" b="1" dirty="0">
                <a:solidFill>
                  <a:schemeClr val="tx1"/>
                </a:solidFill>
              </a:rPr>
              <a:t> </a:t>
            </a:r>
            <a:r>
              <a:rPr lang="en-US" sz="2800" b="1" dirty="0" err="1">
                <a:solidFill>
                  <a:schemeClr val="tx1"/>
                </a:solidFill>
              </a:rPr>
              <a:t>hội</a:t>
            </a:r>
            <a:r>
              <a:rPr lang="en-US" sz="2800" dirty="0">
                <a:solidFill>
                  <a:schemeClr val="tx1"/>
                </a:solidFill>
              </a:rPr>
              <a:t>. </a:t>
            </a:r>
            <a:r>
              <a:rPr lang="vi-VN" sz="2800" dirty="0">
                <a:solidFill>
                  <a:schemeClr val="tx1"/>
                </a:solidFill>
              </a:rPr>
              <a:t>(</a:t>
            </a:r>
            <a:r>
              <a:rPr lang="en-US" sz="2800" dirty="0" err="1">
                <a:solidFill>
                  <a:schemeClr val="tx1"/>
                </a:solidFill>
              </a:rPr>
              <a:t>nếu</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thoát</a:t>
            </a:r>
            <a:r>
              <a:rPr lang="en-US" sz="2800" dirty="0">
                <a:solidFill>
                  <a:schemeClr val="tx1"/>
                </a:solidFill>
              </a:rPr>
              <a:t> li </a:t>
            </a:r>
            <a:r>
              <a:rPr lang="en-US" sz="2800" dirty="0" err="1">
                <a:solidFill>
                  <a:schemeClr val="tx1"/>
                </a:solidFill>
              </a:rPr>
              <a:t>khỏi</a:t>
            </a:r>
            <a:r>
              <a:rPr lang="en-US" sz="2800" dirty="0">
                <a:solidFill>
                  <a:schemeClr val="tx1"/>
                </a:solidFill>
              </a:rPr>
              <a:t> </a:t>
            </a:r>
            <a:r>
              <a:rPr lang="en-US" sz="2800" dirty="0" err="1">
                <a:solidFill>
                  <a:schemeClr val="tx1"/>
                </a:solidFill>
              </a:rPr>
              <a:t>các</a:t>
            </a:r>
            <a:r>
              <a:rPr lang="en-US" sz="2800" dirty="0">
                <a:solidFill>
                  <a:schemeClr val="tx1"/>
                </a:solidFill>
              </a:rPr>
              <a:t> </a:t>
            </a:r>
            <a:r>
              <a:rPr lang="en-US" sz="2800" dirty="0" err="1">
                <a:solidFill>
                  <a:schemeClr val="tx1"/>
                </a:solidFill>
              </a:rPr>
              <a:t>quan</a:t>
            </a:r>
            <a:r>
              <a:rPr lang="en-US" sz="2800" dirty="0">
                <a:solidFill>
                  <a:schemeClr val="tx1"/>
                </a:solidFill>
              </a:rPr>
              <a:t> </a:t>
            </a:r>
            <a:r>
              <a:rPr lang="en-US" sz="2800" dirty="0" err="1">
                <a:solidFill>
                  <a:schemeClr val="tx1"/>
                </a:solidFill>
              </a:rPr>
              <a:t>hệ</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a:t>
            </a:r>
            <a:r>
              <a:rPr lang="en-US" sz="2800" dirty="0" err="1">
                <a:solidFill>
                  <a:schemeClr val="tx1"/>
                </a:solidFill>
              </a:rPr>
              <a:t>người</a:t>
            </a:r>
            <a:r>
              <a:rPr lang="en-US" sz="2800" dirty="0">
                <a:solidFill>
                  <a:schemeClr val="tx1"/>
                </a:solidFill>
              </a:rPr>
              <a:t> - </a:t>
            </a:r>
            <a:r>
              <a:rPr lang="en-US" sz="2800" dirty="0" err="1">
                <a:solidFill>
                  <a:schemeClr val="tx1"/>
                </a:solidFill>
              </a:rPr>
              <a:t>người</a:t>
            </a:r>
            <a:r>
              <a:rPr lang="en-US" sz="2800" dirty="0">
                <a:solidFill>
                  <a:schemeClr val="tx1"/>
                </a:solidFill>
              </a:rPr>
              <a:t> </a:t>
            </a:r>
            <a:r>
              <a:rPr lang="en-US" sz="2800" dirty="0" err="1">
                <a:solidFill>
                  <a:schemeClr val="tx1"/>
                </a:solidFill>
              </a:rPr>
              <a:t>thì</a:t>
            </a:r>
            <a:r>
              <a:rPr lang="en-US" sz="2800" dirty="0">
                <a:solidFill>
                  <a:schemeClr val="tx1"/>
                </a:solidFill>
              </a:rPr>
              <a:t> </a:t>
            </a:r>
            <a:r>
              <a:rPr lang="en-US" sz="2800" dirty="0" err="1">
                <a:solidFill>
                  <a:schemeClr val="tx1"/>
                </a:solidFill>
              </a:rPr>
              <a:t>bản</a:t>
            </a:r>
            <a:r>
              <a:rPr lang="en-US" sz="2800" dirty="0">
                <a:solidFill>
                  <a:schemeClr val="tx1"/>
                </a:solidFill>
              </a:rPr>
              <a:t> </a:t>
            </a:r>
            <a:r>
              <a:rPr lang="en-US" sz="2800" dirty="0" err="1">
                <a:solidFill>
                  <a:schemeClr val="tx1"/>
                </a:solidFill>
              </a:rPr>
              <a:t>tính</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dirty="0" err="1">
                <a:solidFill>
                  <a:schemeClr val="tx1"/>
                </a:solidFill>
              </a:rPr>
              <a:t>sẽ</a:t>
            </a:r>
            <a:r>
              <a:rPr lang="en-US" sz="2800" dirty="0">
                <a:solidFill>
                  <a:schemeClr val="tx1"/>
                </a:solidFill>
              </a:rPr>
              <a:t> </a:t>
            </a:r>
            <a:r>
              <a:rPr lang="en-US" sz="2800" dirty="0" err="1">
                <a:solidFill>
                  <a:schemeClr val="tx1"/>
                </a:solidFill>
              </a:rPr>
              <a:t>biến</a:t>
            </a:r>
            <a:r>
              <a:rPr lang="en-US" sz="2800" dirty="0">
                <a:solidFill>
                  <a:schemeClr val="tx1"/>
                </a:solidFill>
              </a:rPr>
              <a:t> </a:t>
            </a:r>
            <a:r>
              <a:rPr lang="en-US" sz="2800" dirty="0" err="1">
                <a:solidFill>
                  <a:schemeClr val="tx1"/>
                </a:solidFill>
              </a:rPr>
              <a:t>mất</a:t>
            </a:r>
            <a:r>
              <a:rPr lang="vi-VN" sz="2800" dirty="0">
                <a:solidFill>
                  <a:schemeClr val="tx1"/>
                </a:solidFill>
              </a:rPr>
              <a:t>)</a:t>
            </a:r>
          </a:p>
          <a:p>
            <a:pPr marL="514350" indent="-514350" algn="just">
              <a:buClrTx/>
              <a:buFont typeface="+mj-lt"/>
              <a:buAutoNum type="arabicPeriod"/>
            </a:pP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là</a:t>
            </a:r>
            <a:r>
              <a:rPr lang="en-US" sz="2800" dirty="0">
                <a:solidFill>
                  <a:schemeClr val="tx1"/>
                </a:solidFill>
              </a:rPr>
              <a:t> </a:t>
            </a:r>
            <a:r>
              <a:rPr lang="en-US" sz="2800" b="1" dirty="0" err="1">
                <a:solidFill>
                  <a:schemeClr val="tx1"/>
                </a:solidFill>
              </a:rPr>
              <a:t>sản</a:t>
            </a:r>
            <a:r>
              <a:rPr lang="en-US" sz="2800" b="1" dirty="0">
                <a:solidFill>
                  <a:schemeClr val="tx1"/>
                </a:solidFill>
              </a:rPr>
              <a:t> </a:t>
            </a:r>
            <a:r>
              <a:rPr lang="en-US" sz="2800" b="1" dirty="0" err="1">
                <a:solidFill>
                  <a:schemeClr val="tx1"/>
                </a:solidFill>
              </a:rPr>
              <a:t>phẩm</a:t>
            </a:r>
            <a:r>
              <a:rPr lang="en-US" sz="2800" b="1" dirty="0">
                <a:solidFill>
                  <a:schemeClr val="tx1"/>
                </a:solidFill>
              </a:rPr>
              <a:t> </a:t>
            </a:r>
            <a:r>
              <a:rPr lang="en-US" sz="2800" b="1" dirty="0" err="1">
                <a:solidFill>
                  <a:schemeClr val="tx1"/>
                </a:solidFill>
              </a:rPr>
              <a:t>của</a:t>
            </a:r>
            <a:r>
              <a:rPr lang="en-US" sz="2800" b="1" dirty="0">
                <a:solidFill>
                  <a:schemeClr val="tx1"/>
                </a:solidFill>
              </a:rPr>
              <a:t> </a:t>
            </a:r>
            <a:r>
              <a:rPr lang="en-US" sz="2800" b="1" dirty="0" err="1">
                <a:solidFill>
                  <a:schemeClr val="tx1"/>
                </a:solidFill>
              </a:rPr>
              <a:t>hoạt</a:t>
            </a:r>
            <a:r>
              <a:rPr lang="en-US" sz="2800" b="1" dirty="0">
                <a:solidFill>
                  <a:schemeClr val="tx1"/>
                </a:solidFill>
              </a:rPr>
              <a:t> </a:t>
            </a:r>
            <a:r>
              <a:rPr lang="en-US" sz="2800" b="1" dirty="0" err="1">
                <a:solidFill>
                  <a:schemeClr val="tx1"/>
                </a:solidFill>
              </a:rPr>
              <a:t>động</a:t>
            </a:r>
            <a:r>
              <a:rPr lang="en-US" sz="2800" b="1" dirty="0">
                <a:solidFill>
                  <a:schemeClr val="tx1"/>
                </a:solidFill>
              </a:rPr>
              <a:t> </a:t>
            </a:r>
            <a:r>
              <a:rPr lang="en-US" sz="2800" b="1" dirty="0" err="1">
                <a:solidFill>
                  <a:schemeClr val="tx1"/>
                </a:solidFill>
              </a:rPr>
              <a:t>và</a:t>
            </a:r>
            <a:r>
              <a:rPr lang="en-US" sz="2800" b="1" dirty="0">
                <a:solidFill>
                  <a:schemeClr val="tx1"/>
                </a:solidFill>
              </a:rPr>
              <a:t> </a:t>
            </a:r>
            <a:r>
              <a:rPr lang="en-US" sz="2800" b="1" dirty="0" err="1">
                <a:solidFill>
                  <a:schemeClr val="tx1"/>
                </a:solidFill>
              </a:rPr>
              <a:t>giao</a:t>
            </a:r>
            <a:r>
              <a:rPr lang="en-US" sz="2800" b="1" dirty="0">
                <a:solidFill>
                  <a:schemeClr val="tx1"/>
                </a:solidFill>
              </a:rPr>
              <a:t> </a:t>
            </a:r>
            <a:r>
              <a:rPr lang="en-US" sz="2800" b="1" dirty="0" err="1">
                <a:solidFill>
                  <a:schemeClr val="tx1"/>
                </a:solidFill>
              </a:rPr>
              <a:t>tiếp</a:t>
            </a:r>
            <a:r>
              <a:rPr lang="en-US" sz="2800" b="1" dirty="0">
                <a:solidFill>
                  <a:schemeClr val="tx1"/>
                </a:solidFill>
              </a:rPr>
              <a:t> </a:t>
            </a:r>
            <a:r>
              <a:rPr lang="en-US" sz="2800" dirty="0" err="1">
                <a:solidFill>
                  <a:schemeClr val="tx1"/>
                </a:solidFill>
              </a:rPr>
              <a:t>thuộc</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ấy</a:t>
            </a:r>
            <a:r>
              <a:rPr lang="en-US" sz="2800" dirty="0">
                <a:solidFill>
                  <a:schemeClr val="tx1"/>
                </a:solidFill>
              </a:rPr>
              <a:t> </a:t>
            </a:r>
            <a:r>
              <a:rPr lang="en-US" sz="2800" dirty="0" err="1">
                <a:solidFill>
                  <a:schemeClr val="tx1"/>
                </a:solidFill>
              </a:rPr>
              <a:t>với</a:t>
            </a:r>
            <a:r>
              <a:rPr lang="en-US" sz="2800" dirty="0">
                <a:solidFill>
                  <a:schemeClr val="tx1"/>
                </a:solidFill>
              </a:rPr>
              <a:t> </a:t>
            </a:r>
            <a:r>
              <a:rPr lang="en-US" sz="2800" dirty="0" err="1">
                <a:solidFill>
                  <a:schemeClr val="tx1"/>
                </a:solidFill>
              </a:rPr>
              <a:t>tư</a:t>
            </a:r>
            <a:r>
              <a:rPr lang="en-US" sz="2800" dirty="0">
                <a:solidFill>
                  <a:schemeClr val="tx1"/>
                </a:solidFill>
              </a:rPr>
              <a:t> </a:t>
            </a:r>
            <a:r>
              <a:rPr lang="en-US" sz="2800" dirty="0" err="1">
                <a:solidFill>
                  <a:schemeClr val="tx1"/>
                </a:solidFill>
              </a:rPr>
              <a:t>cách</a:t>
            </a:r>
            <a:r>
              <a:rPr lang="en-US" sz="2800" dirty="0">
                <a:solidFill>
                  <a:schemeClr val="tx1"/>
                </a:solidFill>
              </a:rPr>
              <a:t> </a:t>
            </a:r>
            <a:r>
              <a:rPr lang="en-US" sz="2800" dirty="0" err="1">
                <a:solidFill>
                  <a:schemeClr val="tx1"/>
                </a:solidFill>
              </a:rPr>
              <a:t>là</a:t>
            </a:r>
            <a:r>
              <a:rPr lang="en-US" sz="2800" dirty="0">
                <a:solidFill>
                  <a:schemeClr val="tx1"/>
                </a:solidFill>
              </a:rPr>
              <a:t> </a:t>
            </a:r>
            <a:r>
              <a:rPr lang="en-US" sz="2800" dirty="0" err="1">
                <a:solidFill>
                  <a:schemeClr val="tx1"/>
                </a:solidFill>
              </a:rPr>
              <a:t>chủ</a:t>
            </a:r>
            <a:r>
              <a:rPr lang="en-US" sz="2800" dirty="0">
                <a:solidFill>
                  <a:schemeClr val="tx1"/>
                </a:solidFill>
              </a:rPr>
              <a:t> </a:t>
            </a:r>
            <a:r>
              <a:rPr lang="en-US" sz="2800" dirty="0" err="1">
                <a:solidFill>
                  <a:schemeClr val="tx1"/>
                </a:solidFill>
              </a:rPr>
              <a:t>thể</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vi-VN" sz="2800" dirty="0">
                <a:solidFill>
                  <a:schemeClr val="tx1"/>
                </a:solidFill>
              </a:rPr>
              <a:t> </a:t>
            </a:r>
            <a:r>
              <a:rPr lang="vi-VN" sz="2800" dirty="0">
                <a:solidFill>
                  <a:schemeClr val="tx1"/>
                </a:solidFill>
                <a:sym typeface="Wingdings" panose="05000000000000000000" pitchFamily="2" charset="2"/>
              </a:rPr>
              <a:t></a:t>
            </a:r>
            <a:r>
              <a:rPr lang="en-US"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dirty="0" err="1">
                <a:solidFill>
                  <a:schemeClr val="tx1"/>
                </a:solidFill>
              </a:rPr>
              <a:t>mang</a:t>
            </a:r>
            <a:r>
              <a:rPr lang="en-US" sz="2800" dirty="0">
                <a:solidFill>
                  <a:schemeClr val="tx1"/>
                </a:solidFill>
              </a:rPr>
              <a:t> </a:t>
            </a:r>
            <a:r>
              <a:rPr lang="en-US" sz="2800" dirty="0" err="1">
                <a:solidFill>
                  <a:schemeClr val="tx1"/>
                </a:solidFill>
              </a:rPr>
              <a:t>đầy</a:t>
            </a:r>
            <a:r>
              <a:rPr lang="en-US" sz="2800" dirty="0">
                <a:solidFill>
                  <a:schemeClr val="tx1"/>
                </a:solidFill>
              </a:rPr>
              <a:t> </a:t>
            </a:r>
            <a:r>
              <a:rPr lang="en-US" sz="2800" dirty="0" err="1">
                <a:solidFill>
                  <a:schemeClr val="tx1"/>
                </a:solidFill>
              </a:rPr>
              <a:t>đủ</a:t>
            </a:r>
            <a:r>
              <a:rPr lang="en-US" sz="2800" dirty="0">
                <a:solidFill>
                  <a:schemeClr val="tx1"/>
                </a:solidFill>
              </a:rPr>
              <a:t> </a:t>
            </a:r>
            <a:r>
              <a:rPr lang="en-US" sz="2800" dirty="0" err="1">
                <a:solidFill>
                  <a:schemeClr val="tx1"/>
                </a:solidFill>
              </a:rPr>
              <a:t>dấu</a:t>
            </a:r>
            <a:r>
              <a:rPr lang="en-US" sz="2800" dirty="0">
                <a:solidFill>
                  <a:schemeClr val="tx1"/>
                </a:solidFill>
              </a:rPr>
              <a:t> </a:t>
            </a:r>
            <a:r>
              <a:rPr lang="en-US" sz="2800" dirty="0" err="1">
                <a:solidFill>
                  <a:schemeClr val="tx1"/>
                </a:solidFill>
              </a:rPr>
              <a:t>ấn</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conngười</a:t>
            </a:r>
            <a:r>
              <a:rPr lang="en-US" sz="2800" dirty="0">
                <a:solidFill>
                  <a:schemeClr val="tx1"/>
                </a:solidFill>
              </a:rPr>
              <a:t>.</a:t>
            </a:r>
            <a:endParaRPr lang="vi-VN" sz="2800" dirty="0">
              <a:solidFill>
                <a:schemeClr val="tx1"/>
              </a:solidFill>
            </a:endParaRPr>
          </a:p>
        </p:txBody>
      </p:sp>
    </p:spTree>
    <p:extLst>
      <p:ext uri="{BB962C8B-B14F-4D97-AF65-F5344CB8AC3E}">
        <p14:creationId xmlns:p14="http://schemas.microsoft.com/office/powerpoint/2010/main" val="1670790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60" y="320880"/>
            <a:ext cx="10060859" cy="658457"/>
          </a:xfrm>
        </p:spPr>
        <p:txBody>
          <a:bodyPr>
            <a:normAutofit fontScale="90000"/>
          </a:bodyPr>
          <a:lstStyle/>
          <a:p>
            <a:pPr algn="ctr"/>
            <a:r>
              <a:rPr lang="vi-VN" b="1" dirty="0">
                <a:solidFill>
                  <a:srgbClr val="FF0000"/>
                </a:solidFill>
              </a:rPr>
              <a:t>Tâm lý người mang bản chất xã hội – lịch sử</a:t>
            </a:r>
            <a:endParaRPr lang="en-US" b="1" dirty="0">
              <a:solidFill>
                <a:srgbClr val="FF0000"/>
              </a:solidFill>
            </a:endParaRPr>
          </a:p>
        </p:txBody>
      </p:sp>
      <p:sp>
        <p:nvSpPr>
          <p:cNvPr id="3" name="Content Placeholder 2"/>
          <p:cNvSpPr>
            <a:spLocks noGrp="1"/>
          </p:cNvSpPr>
          <p:nvPr>
            <p:ph idx="1"/>
          </p:nvPr>
        </p:nvSpPr>
        <p:spPr>
          <a:xfrm>
            <a:off x="838200" y="1269242"/>
            <a:ext cx="10515600" cy="5404513"/>
          </a:xfrm>
        </p:spPr>
        <p:txBody>
          <a:bodyPr>
            <a:normAutofit/>
          </a:bodyPr>
          <a:lstStyle/>
          <a:p>
            <a:pPr marL="514350" indent="-514350" algn="just">
              <a:buClrTx/>
              <a:buFont typeface="+mj-lt"/>
              <a:buAutoNum type="arabicPeriod" startAt="3"/>
            </a:pP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mỗi</a:t>
            </a:r>
            <a:r>
              <a:rPr lang="en-US" sz="2800" dirty="0">
                <a:solidFill>
                  <a:schemeClr val="tx1"/>
                </a:solidFill>
              </a:rPr>
              <a:t> </a:t>
            </a:r>
            <a:r>
              <a:rPr lang="en-US" sz="2800" dirty="0" err="1">
                <a:solidFill>
                  <a:schemeClr val="tx1"/>
                </a:solidFill>
              </a:rPr>
              <a:t>cá</a:t>
            </a:r>
            <a:r>
              <a:rPr lang="en-US" sz="2800" dirty="0">
                <a:solidFill>
                  <a:schemeClr val="tx1"/>
                </a:solidFill>
              </a:rPr>
              <a:t> </a:t>
            </a:r>
            <a:r>
              <a:rPr lang="en-US" sz="2800" dirty="0" err="1">
                <a:solidFill>
                  <a:schemeClr val="tx1"/>
                </a:solidFill>
              </a:rPr>
              <a:t>nhân</a:t>
            </a:r>
            <a:r>
              <a:rPr lang="en-US" sz="2800" dirty="0">
                <a:solidFill>
                  <a:schemeClr val="tx1"/>
                </a:solidFill>
              </a:rPr>
              <a:t> </a:t>
            </a:r>
            <a:r>
              <a:rPr lang="en-US" sz="2800" dirty="0" err="1">
                <a:solidFill>
                  <a:schemeClr val="tx1"/>
                </a:solidFill>
              </a:rPr>
              <a:t>là</a:t>
            </a:r>
            <a:r>
              <a:rPr lang="en-US" sz="2800" dirty="0">
                <a:solidFill>
                  <a:schemeClr val="tx1"/>
                </a:solidFill>
              </a:rPr>
              <a:t> </a:t>
            </a:r>
            <a:r>
              <a:rPr lang="en-US" sz="2800" b="1" dirty="0" err="1">
                <a:solidFill>
                  <a:schemeClr val="tx1"/>
                </a:solidFill>
              </a:rPr>
              <a:t>kết</a:t>
            </a:r>
            <a:r>
              <a:rPr lang="en-US" sz="2800" b="1" dirty="0">
                <a:solidFill>
                  <a:schemeClr val="tx1"/>
                </a:solidFill>
              </a:rPr>
              <a:t> </a:t>
            </a:r>
            <a:r>
              <a:rPr lang="en-US" sz="2800" b="1" dirty="0" err="1">
                <a:solidFill>
                  <a:schemeClr val="tx1"/>
                </a:solidFill>
              </a:rPr>
              <a:t>quả</a:t>
            </a:r>
            <a:r>
              <a:rPr lang="en-US" sz="2800" b="1" dirty="0">
                <a:solidFill>
                  <a:schemeClr val="tx1"/>
                </a:solidFill>
              </a:rPr>
              <a:t> </a:t>
            </a:r>
            <a:r>
              <a:rPr lang="en-US" sz="2800" b="1" dirty="0" err="1">
                <a:solidFill>
                  <a:schemeClr val="tx1"/>
                </a:solidFill>
              </a:rPr>
              <a:t>của</a:t>
            </a:r>
            <a:r>
              <a:rPr lang="en-US" sz="2800" b="1" dirty="0">
                <a:solidFill>
                  <a:schemeClr val="tx1"/>
                </a:solidFill>
              </a:rPr>
              <a:t> </a:t>
            </a:r>
            <a:r>
              <a:rPr lang="en-US" sz="2800" b="1" dirty="0" err="1">
                <a:solidFill>
                  <a:schemeClr val="tx1"/>
                </a:solidFill>
              </a:rPr>
              <a:t>quá</a:t>
            </a:r>
            <a:r>
              <a:rPr lang="en-US" sz="2800" b="1" dirty="0">
                <a:solidFill>
                  <a:schemeClr val="tx1"/>
                </a:solidFill>
              </a:rPr>
              <a:t> </a:t>
            </a:r>
            <a:r>
              <a:rPr lang="en-US" sz="2800" b="1" dirty="0" err="1">
                <a:solidFill>
                  <a:schemeClr val="tx1"/>
                </a:solidFill>
              </a:rPr>
              <a:t>trình</a:t>
            </a:r>
            <a:r>
              <a:rPr lang="en-US" sz="2800" b="1" dirty="0">
                <a:solidFill>
                  <a:schemeClr val="tx1"/>
                </a:solidFill>
              </a:rPr>
              <a:t> </a:t>
            </a:r>
            <a:r>
              <a:rPr lang="en-US" sz="2800" b="1" dirty="0" err="1">
                <a:solidFill>
                  <a:schemeClr val="tx1"/>
                </a:solidFill>
              </a:rPr>
              <a:t>lĩnh</a:t>
            </a:r>
            <a:r>
              <a:rPr lang="en-US" sz="2800" b="1" dirty="0">
                <a:solidFill>
                  <a:schemeClr val="tx1"/>
                </a:solidFill>
              </a:rPr>
              <a:t> </a:t>
            </a:r>
            <a:r>
              <a:rPr lang="en-US" sz="2800" b="1" dirty="0" err="1">
                <a:solidFill>
                  <a:schemeClr val="tx1"/>
                </a:solidFill>
              </a:rPr>
              <a:t>hội</a:t>
            </a:r>
            <a:r>
              <a:rPr lang="en-US" sz="2800" b="1" dirty="0">
                <a:solidFill>
                  <a:schemeClr val="tx1"/>
                </a:solidFill>
              </a:rPr>
              <a:t>, </a:t>
            </a:r>
            <a:r>
              <a:rPr lang="en-US" sz="2800" b="1" dirty="0" err="1">
                <a:solidFill>
                  <a:schemeClr val="tx1"/>
                </a:solidFill>
              </a:rPr>
              <a:t>tiếp</a:t>
            </a:r>
            <a:r>
              <a:rPr lang="en-US" sz="2800" b="1" dirty="0">
                <a:solidFill>
                  <a:schemeClr val="tx1"/>
                </a:solidFill>
              </a:rPr>
              <a:t> </a:t>
            </a:r>
            <a:r>
              <a:rPr lang="en-US" sz="2800" b="1" dirty="0" err="1">
                <a:solidFill>
                  <a:schemeClr val="tx1"/>
                </a:solidFill>
              </a:rPr>
              <a:t>thu</a:t>
            </a:r>
            <a:r>
              <a:rPr lang="en-US" sz="2800" dirty="0">
                <a:solidFill>
                  <a:schemeClr val="tx1"/>
                </a:solidFill>
              </a:rPr>
              <a:t> </a:t>
            </a:r>
            <a:r>
              <a:rPr lang="en-US" sz="2800" dirty="0" err="1">
                <a:solidFill>
                  <a:schemeClr val="tx1"/>
                </a:solidFill>
              </a:rPr>
              <a:t>vốn</a:t>
            </a:r>
            <a:r>
              <a:rPr lang="en-US" sz="2800" dirty="0">
                <a:solidFill>
                  <a:schemeClr val="tx1"/>
                </a:solidFill>
              </a:rPr>
              <a:t> </a:t>
            </a:r>
            <a:r>
              <a:rPr lang="en-US" sz="2800" dirty="0" err="1">
                <a:solidFill>
                  <a:schemeClr val="tx1"/>
                </a:solidFill>
              </a:rPr>
              <a:t>kinh</a:t>
            </a:r>
            <a:r>
              <a:rPr lang="en-US" sz="2800" dirty="0">
                <a:solidFill>
                  <a:schemeClr val="tx1"/>
                </a:solidFill>
              </a:rPr>
              <a:t> </a:t>
            </a:r>
            <a:r>
              <a:rPr lang="en-US" sz="2800" dirty="0" err="1">
                <a:solidFill>
                  <a:schemeClr val="tx1"/>
                </a:solidFill>
              </a:rPr>
              <a:t>nghiệm</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a:t>
            </a:r>
            <a:r>
              <a:rPr lang="en-US" sz="2800" dirty="0" err="1">
                <a:solidFill>
                  <a:schemeClr val="tx1"/>
                </a:solidFill>
              </a:rPr>
              <a:t>nền</a:t>
            </a:r>
            <a:r>
              <a:rPr lang="en-US" sz="2800" dirty="0">
                <a:solidFill>
                  <a:schemeClr val="tx1"/>
                </a:solidFill>
              </a:rPr>
              <a:t> </a:t>
            </a:r>
            <a:r>
              <a:rPr lang="en-US" sz="2800" dirty="0" err="1">
                <a:solidFill>
                  <a:schemeClr val="tx1"/>
                </a:solidFill>
              </a:rPr>
              <a:t>văn</a:t>
            </a:r>
            <a:r>
              <a:rPr lang="en-US" sz="2800" dirty="0">
                <a:solidFill>
                  <a:schemeClr val="tx1"/>
                </a:solidFill>
              </a:rPr>
              <a:t> </a:t>
            </a:r>
            <a:r>
              <a:rPr lang="en-US" sz="2800" dirty="0" err="1">
                <a:solidFill>
                  <a:schemeClr val="tx1"/>
                </a:solidFill>
              </a:rPr>
              <a:t>hóa</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en-US" sz="2800" dirty="0">
                <a:solidFill>
                  <a:schemeClr val="tx1"/>
                </a:solidFill>
              </a:rPr>
              <a:t>, </a:t>
            </a:r>
            <a:r>
              <a:rPr lang="en-US" sz="2800" dirty="0" err="1">
                <a:solidFill>
                  <a:schemeClr val="tx1"/>
                </a:solidFill>
              </a:rPr>
              <a:t>thông</a:t>
            </a:r>
            <a:r>
              <a:rPr lang="en-US" sz="2800" dirty="0">
                <a:solidFill>
                  <a:schemeClr val="tx1"/>
                </a:solidFill>
              </a:rPr>
              <a:t> qua </a:t>
            </a:r>
            <a:r>
              <a:rPr lang="en-US" sz="2800" dirty="0" err="1">
                <a:solidFill>
                  <a:schemeClr val="tx1"/>
                </a:solidFill>
              </a:rPr>
              <a:t>hoạt</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giao</a:t>
            </a:r>
            <a:r>
              <a:rPr lang="en-US" sz="2800" dirty="0">
                <a:solidFill>
                  <a:schemeClr val="tx1"/>
                </a:solidFill>
              </a:rPr>
              <a:t> </a:t>
            </a:r>
            <a:r>
              <a:rPr lang="en-US" sz="2800" dirty="0" err="1">
                <a:solidFill>
                  <a:schemeClr val="tx1"/>
                </a:solidFill>
              </a:rPr>
              <a:t>tiếp</a:t>
            </a:r>
            <a:r>
              <a:rPr lang="en-US" sz="2800" dirty="0">
                <a:solidFill>
                  <a:schemeClr val="tx1"/>
                </a:solidFill>
              </a:rPr>
              <a:t> (</a:t>
            </a:r>
            <a:r>
              <a:rPr lang="en-US" sz="2800" dirty="0" err="1">
                <a:solidFill>
                  <a:schemeClr val="tx1"/>
                </a:solidFill>
              </a:rPr>
              <a:t>hoạt</a:t>
            </a:r>
            <a:r>
              <a:rPr lang="en-US" sz="2800" dirty="0">
                <a:solidFill>
                  <a:schemeClr val="tx1"/>
                </a:solidFill>
              </a:rPr>
              <a:t> </a:t>
            </a:r>
            <a:r>
              <a:rPr lang="en-US" sz="2800" dirty="0" err="1">
                <a:solidFill>
                  <a:schemeClr val="tx1"/>
                </a:solidFill>
              </a:rPr>
              <a:t>động</a:t>
            </a:r>
            <a:r>
              <a:rPr lang="vi-VN" sz="2800" dirty="0">
                <a:solidFill>
                  <a:schemeClr val="tx1"/>
                </a:solidFill>
              </a:rPr>
              <a:t>:</a:t>
            </a:r>
            <a:r>
              <a:rPr lang="en-US" sz="2800" dirty="0">
                <a:solidFill>
                  <a:schemeClr val="tx1"/>
                </a:solidFill>
              </a:rPr>
              <a:t> </a:t>
            </a:r>
            <a:r>
              <a:rPr lang="en-US" sz="2800" dirty="0" err="1">
                <a:solidFill>
                  <a:schemeClr val="tx1"/>
                </a:solidFill>
              </a:rPr>
              <a:t>vui</a:t>
            </a:r>
            <a:r>
              <a:rPr lang="en-US" sz="2800" dirty="0">
                <a:solidFill>
                  <a:schemeClr val="tx1"/>
                </a:solidFill>
              </a:rPr>
              <a:t> </a:t>
            </a:r>
            <a:r>
              <a:rPr lang="en-US" sz="2800" dirty="0" err="1">
                <a:solidFill>
                  <a:schemeClr val="tx1"/>
                </a:solidFill>
              </a:rPr>
              <a:t>chơi</a:t>
            </a:r>
            <a:r>
              <a:rPr lang="en-US" sz="2800" dirty="0">
                <a:solidFill>
                  <a:schemeClr val="tx1"/>
                </a:solidFill>
              </a:rPr>
              <a:t>, </a:t>
            </a:r>
            <a:r>
              <a:rPr lang="en-US" sz="2800" dirty="0" err="1">
                <a:solidFill>
                  <a:schemeClr val="tx1"/>
                </a:solidFill>
              </a:rPr>
              <a:t>học</a:t>
            </a:r>
            <a:r>
              <a:rPr lang="en-US" sz="2800" dirty="0">
                <a:solidFill>
                  <a:schemeClr val="tx1"/>
                </a:solidFill>
              </a:rPr>
              <a:t> </a:t>
            </a:r>
            <a:r>
              <a:rPr lang="en-US" sz="2800" dirty="0" err="1">
                <a:solidFill>
                  <a:schemeClr val="tx1"/>
                </a:solidFill>
              </a:rPr>
              <a:t>tập</a:t>
            </a:r>
            <a:r>
              <a:rPr lang="en-US" sz="2800" dirty="0">
                <a:solidFill>
                  <a:schemeClr val="tx1"/>
                </a:solidFill>
              </a:rPr>
              <a:t>, </a:t>
            </a:r>
            <a:r>
              <a:rPr lang="en-US" sz="2800" dirty="0" err="1">
                <a:solidFill>
                  <a:schemeClr val="tx1"/>
                </a:solidFill>
              </a:rPr>
              <a:t>lao</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công</a:t>
            </a:r>
            <a:r>
              <a:rPr lang="en-US" sz="2800" dirty="0">
                <a:solidFill>
                  <a:schemeClr val="tx1"/>
                </a:solidFill>
              </a:rPr>
              <a:t> </a:t>
            </a:r>
            <a:r>
              <a:rPr lang="en-US" sz="2800" dirty="0" err="1">
                <a:solidFill>
                  <a:schemeClr val="tx1"/>
                </a:solidFill>
              </a:rPr>
              <a:t>tác</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vi-VN" sz="2800" dirty="0">
                <a:solidFill>
                  <a:schemeClr val="tx1"/>
                </a:solidFill>
              </a:rPr>
              <a:t>, </a:t>
            </a:r>
            <a:r>
              <a:rPr lang="en-US" sz="2800" dirty="0" err="1">
                <a:solidFill>
                  <a:schemeClr val="tx1"/>
                </a:solidFill>
              </a:rPr>
              <a:t>mối</a:t>
            </a:r>
            <a:r>
              <a:rPr lang="en-US" sz="2800" dirty="0">
                <a:solidFill>
                  <a:schemeClr val="tx1"/>
                </a:solidFill>
              </a:rPr>
              <a:t> </a:t>
            </a:r>
            <a:r>
              <a:rPr lang="en-US" sz="2800" dirty="0" err="1">
                <a:solidFill>
                  <a:schemeClr val="tx1"/>
                </a:solidFill>
              </a:rPr>
              <a:t>quan</a:t>
            </a:r>
            <a:r>
              <a:rPr lang="en-US" sz="2800" dirty="0">
                <a:solidFill>
                  <a:schemeClr val="tx1"/>
                </a:solidFill>
              </a:rPr>
              <a:t> </a:t>
            </a:r>
            <a:r>
              <a:rPr lang="en-US" sz="2800" dirty="0" err="1">
                <a:solidFill>
                  <a:schemeClr val="tx1"/>
                </a:solidFill>
              </a:rPr>
              <a:t>hệ</a:t>
            </a:r>
            <a:r>
              <a:rPr lang="en-US" sz="2800" dirty="0">
                <a:solidFill>
                  <a:schemeClr val="tx1"/>
                </a:solidFill>
              </a:rPr>
              <a:t> </a:t>
            </a:r>
            <a:r>
              <a:rPr lang="en-US" sz="2800" dirty="0" err="1">
                <a:solidFill>
                  <a:schemeClr val="tx1"/>
                </a:solidFill>
              </a:rPr>
              <a:t>giao</a:t>
            </a:r>
            <a:r>
              <a:rPr lang="en-US" sz="2800" dirty="0">
                <a:solidFill>
                  <a:schemeClr val="tx1"/>
                </a:solidFill>
              </a:rPr>
              <a:t> </a:t>
            </a:r>
            <a:r>
              <a:rPr lang="en-US" sz="2800" dirty="0" err="1">
                <a:solidFill>
                  <a:schemeClr val="tx1"/>
                </a:solidFill>
              </a:rPr>
              <a:t>tiếp</a:t>
            </a:r>
            <a:r>
              <a:rPr lang="en-US" sz="2800" dirty="0">
                <a:solidFill>
                  <a:schemeClr val="tx1"/>
                </a:solidFill>
              </a:rPr>
              <a:t> </a:t>
            </a:r>
            <a:r>
              <a:rPr lang="en-US" sz="2800" dirty="0" err="1">
                <a:solidFill>
                  <a:schemeClr val="tx1"/>
                </a:solidFill>
              </a:rPr>
              <a:t>của</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trong</a:t>
            </a:r>
            <a:r>
              <a:rPr lang="en-US" sz="2800" dirty="0">
                <a:solidFill>
                  <a:schemeClr val="tx1"/>
                </a:solidFill>
              </a:rPr>
              <a:t> </a:t>
            </a:r>
            <a:r>
              <a:rPr lang="en-US" sz="2800" dirty="0" err="1">
                <a:solidFill>
                  <a:schemeClr val="tx1"/>
                </a:solidFill>
              </a:rPr>
              <a:t>xã</a:t>
            </a:r>
            <a:r>
              <a:rPr lang="en-US" sz="2800" dirty="0">
                <a:solidFill>
                  <a:schemeClr val="tx1"/>
                </a:solidFill>
              </a:rPr>
              <a:t> </a:t>
            </a:r>
            <a:r>
              <a:rPr lang="en-US" sz="2800" dirty="0" err="1">
                <a:solidFill>
                  <a:schemeClr val="tx1"/>
                </a:solidFill>
              </a:rPr>
              <a:t>hội</a:t>
            </a:r>
            <a:r>
              <a:rPr lang="vi-VN" sz="2800" dirty="0">
                <a:solidFill>
                  <a:schemeClr val="tx1"/>
                </a:solidFill>
              </a:rPr>
              <a:t>)</a:t>
            </a:r>
          </a:p>
          <a:p>
            <a:pPr marL="514350" indent="-514350" algn="just">
              <a:buClrTx/>
              <a:buFont typeface="+mj-lt"/>
              <a:buAutoNum type="arabicPeriod" startAt="3"/>
            </a:pP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mỗi</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b="1" dirty="0" err="1">
                <a:solidFill>
                  <a:schemeClr val="tx1"/>
                </a:solidFill>
              </a:rPr>
              <a:t>hình</a:t>
            </a:r>
            <a:r>
              <a:rPr lang="en-US" sz="2800" b="1" dirty="0">
                <a:solidFill>
                  <a:schemeClr val="tx1"/>
                </a:solidFill>
              </a:rPr>
              <a:t> </a:t>
            </a:r>
            <a:r>
              <a:rPr lang="en-US" sz="2800" b="1" dirty="0" err="1">
                <a:solidFill>
                  <a:schemeClr val="tx1"/>
                </a:solidFill>
              </a:rPr>
              <a:t>thành</a:t>
            </a:r>
            <a:r>
              <a:rPr lang="en-US" sz="2800" b="1" dirty="0">
                <a:solidFill>
                  <a:schemeClr val="tx1"/>
                </a:solidFill>
              </a:rPr>
              <a:t>, </a:t>
            </a:r>
            <a:r>
              <a:rPr lang="en-US" sz="2800" b="1" dirty="0" err="1">
                <a:solidFill>
                  <a:schemeClr val="tx1"/>
                </a:solidFill>
              </a:rPr>
              <a:t>phát</a:t>
            </a:r>
            <a:r>
              <a:rPr lang="en-US" sz="2800" b="1" dirty="0">
                <a:solidFill>
                  <a:schemeClr val="tx1"/>
                </a:solidFill>
              </a:rPr>
              <a:t> </a:t>
            </a:r>
            <a:r>
              <a:rPr lang="en-US" sz="2800" b="1" dirty="0" err="1">
                <a:solidFill>
                  <a:schemeClr val="tx1"/>
                </a:solidFill>
              </a:rPr>
              <a:t>triển</a:t>
            </a:r>
            <a:r>
              <a:rPr lang="en-US" sz="2800" b="1" dirty="0">
                <a:solidFill>
                  <a:schemeClr val="tx1"/>
                </a:solidFill>
              </a:rPr>
              <a:t> </a:t>
            </a:r>
            <a:r>
              <a:rPr lang="en-US" sz="2800" dirty="0" err="1">
                <a:solidFill>
                  <a:schemeClr val="tx1"/>
                </a:solidFill>
              </a:rPr>
              <a:t>và</a:t>
            </a:r>
            <a:r>
              <a:rPr lang="en-US" sz="2800" dirty="0">
                <a:solidFill>
                  <a:schemeClr val="tx1"/>
                </a:solidFill>
              </a:rPr>
              <a:t> </a:t>
            </a:r>
            <a:r>
              <a:rPr lang="en-US" sz="2800" b="1" dirty="0" err="1">
                <a:solidFill>
                  <a:schemeClr val="tx1"/>
                </a:solidFill>
              </a:rPr>
              <a:t>biến</a:t>
            </a:r>
            <a:r>
              <a:rPr lang="en-US" sz="2800" b="1" dirty="0">
                <a:solidFill>
                  <a:schemeClr val="tx1"/>
                </a:solidFill>
              </a:rPr>
              <a:t> </a:t>
            </a:r>
            <a:r>
              <a:rPr lang="en-US" sz="2800" b="1" dirty="0" err="1">
                <a:solidFill>
                  <a:schemeClr val="tx1"/>
                </a:solidFill>
              </a:rPr>
              <a:t>đổi</a:t>
            </a:r>
            <a:r>
              <a:rPr lang="en-US" sz="2800" b="1" dirty="0">
                <a:solidFill>
                  <a:schemeClr val="tx1"/>
                </a:solidFill>
              </a:rPr>
              <a:t> </a:t>
            </a:r>
            <a:r>
              <a:rPr lang="en-US" sz="2800" dirty="0" err="1">
                <a:solidFill>
                  <a:schemeClr val="tx1"/>
                </a:solidFill>
              </a:rPr>
              <a:t>cùng</a:t>
            </a:r>
            <a:r>
              <a:rPr lang="en-US" sz="2800" dirty="0">
                <a:solidFill>
                  <a:schemeClr val="tx1"/>
                </a:solidFill>
              </a:rPr>
              <a:t> </a:t>
            </a:r>
            <a:r>
              <a:rPr lang="en-US" sz="2800" dirty="0" err="1">
                <a:solidFill>
                  <a:schemeClr val="tx1"/>
                </a:solidFill>
              </a:rPr>
              <a:t>với</a:t>
            </a:r>
            <a:r>
              <a:rPr lang="en-US" sz="2800" dirty="0">
                <a:solidFill>
                  <a:schemeClr val="tx1"/>
                </a:solidFill>
              </a:rPr>
              <a:t> </a:t>
            </a:r>
            <a:r>
              <a:rPr lang="en-US" sz="2800" dirty="0" err="1">
                <a:solidFill>
                  <a:schemeClr val="tx1"/>
                </a:solidFill>
              </a:rPr>
              <a:t>sự</a:t>
            </a:r>
            <a:r>
              <a:rPr lang="en-US" sz="2800" dirty="0">
                <a:solidFill>
                  <a:schemeClr val="tx1"/>
                </a:solidFill>
              </a:rPr>
              <a:t> </a:t>
            </a:r>
            <a:r>
              <a:rPr lang="en-US" sz="2800" dirty="0" err="1">
                <a:solidFill>
                  <a:schemeClr val="tx1"/>
                </a:solidFill>
              </a:rPr>
              <a:t>phát</a:t>
            </a:r>
            <a:r>
              <a:rPr lang="en-US" sz="2800" dirty="0">
                <a:solidFill>
                  <a:schemeClr val="tx1"/>
                </a:solidFill>
              </a:rPr>
              <a:t> </a:t>
            </a:r>
            <a:r>
              <a:rPr lang="en-US" sz="2800" dirty="0" err="1">
                <a:solidFill>
                  <a:schemeClr val="tx1"/>
                </a:solidFill>
              </a:rPr>
              <a:t>triển</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cá</a:t>
            </a:r>
            <a:r>
              <a:rPr lang="en-US" sz="2800" dirty="0">
                <a:solidFill>
                  <a:schemeClr val="tx1"/>
                </a:solidFill>
              </a:rPr>
              <a:t> </a:t>
            </a:r>
            <a:r>
              <a:rPr lang="en-US" sz="2800" dirty="0" err="1">
                <a:solidFill>
                  <a:schemeClr val="tx1"/>
                </a:solidFill>
              </a:rPr>
              <a:t>nhân</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dân</a:t>
            </a:r>
            <a:r>
              <a:rPr lang="en-US" sz="2800" dirty="0">
                <a:solidFill>
                  <a:schemeClr val="tx1"/>
                </a:solidFill>
              </a:rPr>
              <a:t> </a:t>
            </a:r>
            <a:r>
              <a:rPr lang="en-US" sz="2800" dirty="0" err="1">
                <a:solidFill>
                  <a:schemeClr val="tx1"/>
                </a:solidFill>
              </a:rPr>
              <a:t>tộc</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cộng</a:t>
            </a:r>
            <a:r>
              <a:rPr lang="en-US" sz="2800" dirty="0">
                <a:solidFill>
                  <a:schemeClr val="tx1"/>
                </a:solidFill>
              </a:rPr>
              <a:t> </a:t>
            </a:r>
            <a:r>
              <a:rPr lang="en-US" sz="2800" dirty="0" err="1">
                <a:solidFill>
                  <a:schemeClr val="tx1"/>
                </a:solidFill>
              </a:rPr>
              <a:t>đồng</a:t>
            </a:r>
            <a:r>
              <a:rPr lang="vi-VN" sz="2800" dirty="0">
                <a:solidFill>
                  <a:schemeClr val="tx1"/>
                </a:solidFill>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mỗi</a:t>
            </a:r>
            <a:r>
              <a:rPr lang="en-US" sz="2800" dirty="0">
                <a:solidFill>
                  <a:schemeClr val="tx1"/>
                </a:solidFill>
              </a:rPr>
              <a:t> </a:t>
            </a:r>
            <a:r>
              <a:rPr lang="en-US" sz="2800" dirty="0" err="1">
                <a:solidFill>
                  <a:schemeClr val="tx1"/>
                </a:solidFill>
              </a:rPr>
              <a:t>người</a:t>
            </a:r>
            <a:r>
              <a:rPr lang="en-US" sz="2800" dirty="0">
                <a:solidFill>
                  <a:schemeClr val="tx1"/>
                </a:solidFill>
              </a:rPr>
              <a:t> </a:t>
            </a:r>
            <a:r>
              <a:rPr lang="en-US" sz="2800" dirty="0" err="1">
                <a:solidFill>
                  <a:schemeClr val="tx1"/>
                </a:solidFill>
              </a:rPr>
              <a:t>chịu</a:t>
            </a:r>
            <a:r>
              <a:rPr lang="en-US" sz="2800" dirty="0">
                <a:solidFill>
                  <a:schemeClr val="tx1"/>
                </a:solidFill>
              </a:rPr>
              <a:t> </a:t>
            </a:r>
            <a:r>
              <a:rPr lang="en-US" sz="2800" dirty="0" err="1">
                <a:solidFill>
                  <a:schemeClr val="tx1"/>
                </a:solidFill>
              </a:rPr>
              <a:t>sự</a:t>
            </a:r>
            <a:r>
              <a:rPr lang="en-US" sz="2800" dirty="0">
                <a:solidFill>
                  <a:schemeClr val="tx1"/>
                </a:solidFill>
              </a:rPr>
              <a:t> </a:t>
            </a:r>
            <a:r>
              <a:rPr lang="en-US" sz="2800" dirty="0" err="1">
                <a:solidFill>
                  <a:schemeClr val="tx1"/>
                </a:solidFill>
              </a:rPr>
              <a:t>chế</a:t>
            </a:r>
            <a:r>
              <a:rPr lang="en-US" sz="2800" dirty="0">
                <a:solidFill>
                  <a:schemeClr val="tx1"/>
                </a:solidFill>
              </a:rPr>
              <a:t> </a:t>
            </a:r>
            <a:r>
              <a:rPr lang="en-US" sz="2800" dirty="0" err="1">
                <a:solidFill>
                  <a:schemeClr val="tx1"/>
                </a:solidFill>
              </a:rPr>
              <a:t>ước</a:t>
            </a:r>
            <a:r>
              <a:rPr lang="en-US" sz="2800" dirty="0">
                <a:solidFill>
                  <a:schemeClr val="tx1"/>
                </a:solidFill>
              </a:rPr>
              <a:t> </a:t>
            </a:r>
            <a:r>
              <a:rPr lang="en-US" sz="2800" dirty="0" err="1">
                <a:solidFill>
                  <a:schemeClr val="tx1"/>
                </a:solidFill>
              </a:rPr>
              <a:t>bởi</a:t>
            </a:r>
            <a:r>
              <a:rPr lang="en-US" sz="2800" dirty="0">
                <a:solidFill>
                  <a:schemeClr val="tx1"/>
                </a:solidFill>
              </a:rPr>
              <a:t> </a:t>
            </a:r>
            <a:r>
              <a:rPr lang="en-US" sz="2800" dirty="0" err="1">
                <a:solidFill>
                  <a:schemeClr val="tx1"/>
                </a:solidFill>
              </a:rPr>
              <a:t>lịch</a:t>
            </a:r>
            <a:r>
              <a:rPr lang="en-US" sz="2800" dirty="0">
                <a:solidFill>
                  <a:schemeClr val="tx1"/>
                </a:solidFill>
              </a:rPr>
              <a:t> </a:t>
            </a:r>
            <a:r>
              <a:rPr lang="en-US" sz="2800" dirty="0" err="1">
                <a:solidFill>
                  <a:schemeClr val="tx1"/>
                </a:solidFill>
              </a:rPr>
              <a:t>sử</a:t>
            </a:r>
            <a:r>
              <a:rPr lang="en-US" sz="2800" dirty="0">
                <a:solidFill>
                  <a:schemeClr val="tx1"/>
                </a:solidFill>
              </a:rPr>
              <a:t> </a:t>
            </a:r>
            <a:r>
              <a:rPr lang="en-US" sz="2800" dirty="0" err="1">
                <a:solidFill>
                  <a:schemeClr val="tx1"/>
                </a:solidFill>
              </a:rPr>
              <a:t>của</a:t>
            </a:r>
            <a:r>
              <a:rPr lang="en-US" sz="2800" dirty="0">
                <a:solidFill>
                  <a:schemeClr val="tx1"/>
                </a:solidFill>
              </a:rPr>
              <a:t> </a:t>
            </a:r>
            <a:r>
              <a:rPr lang="en-US" sz="2800" dirty="0" err="1">
                <a:solidFill>
                  <a:schemeClr val="tx1"/>
                </a:solidFill>
              </a:rPr>
              <a:t>cá</a:t>
            </a:r>
            <a:r>
              <a:rPr lang="en-US" sz="2800" dirty="0">
                <a:solidFill>
                  <a:schemeClr val="tx1"/>
                </a:solidFill>
              </a:rPr>
              <a:t> </a:t>
            </a:r>
            <a:r>
              <a:rPr lang="en-US" sz="2800" dirty="0" err="1">
                <a:solidFill>
                  <a:schemeClr val="tx1"/>
                </a:solidFill>
              </a:rPr>
              <a:t>nhân</a:t>
            </a:r>
            <a:r>
              <a:rPr lang="en-US" sz="2800" dirty="0">
                <a:solidFill>
                  <a:schemeClr val="tx1"/>
                </a:solidFill>
              </a:rPr>
              <a:t>, </a:t>
            </a:r>
            <a:r>
              <a:rPr lang="en-US" sz="2800" dirty="0" err="1">
                <a:solidFill>
                  <a:schemeClr val="tx1"/>
                </a:solidFill>
              </a:rPr>
              <a:t>dân</a:t>
            </a:r>
            <a:r>
              <a:rPr lang="en-US" sz="2800" dirty="0">
                <a:solidFill>
                  <a:schemeClr val="tx1"/>
                </a:solidFill>
              </a:rPr>
              <a:t> </a:t>
            </a:r>
            <a:r>
              <a:rPr lang="en-US" sz="2800" dirty="0" err="1">
                <a:solidFill>
                  <a:schemeClr val="tx1"/>
                </a:solidFill>
              </a:rPr>
              <a:t>tộc</a:t>
            </a:r>
            <a:r>
              <a:rPr lang="en-US" sz="2800" dirty="0">
                <a:solidFill>
                  <a:schemeClr val="tx1"/>
                </a:solidFill>
              </a:rPr>
              <a:t>, </a:t>
            </a:r>
            <a:r>
              <a:rPr lang="en-US" sz="2800" dirty="0" err="1">
                <a:solidFill>
                  <a:schemeClr val="tx1"/>
                </a:solidFill>
              </a:rPr>
              <a:t>cộng</a:t>
            </a:r>
            <a:r>
              <a:rPr lang="en-US" sz="2800" dirty="0">
                <a:solidFill>
                  <a:schemeClr val="tx1"/>
                </a:solidFill>
              </a:rPr>
              <a:t> </a:t>
            </a:r>
            <a:r>
              <a:rPr lang="en-US" sz="2800" dirty="0" err="1">
                <a:solidFill>
                  <a:schemeClr val="tx1"/>
                </a:solidFill>
              </a:rPr>
              <a:t>đồng</a:t>
            </a:r>
            <a:r>
              <a:rPr lang="vi-VN" sz="2800" dirty="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1591731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err="1">
                <a:solidFill>
                  <a:srgbClr val="FF0000"/>
                </a:solidFill>
              </a:rPr>
              <a:t>Chức</a:t>
            </a:r>
            <a:r>
              <a:rPr lang="en-US" b="1" dirty="0">
                <a:solidFill>
                  <a:srgbClr val="FF0000"/>
                </a:solidFill>
              </a:rPr>
              <a:t> </a:t>
            </a:r>
            <a:r>
              <a:rPr lang="en-US" b="1" dirty="0" err="1">
                <a:solidFill>
                  <a:srgbClr val="FF0000"/>
                </a:solidFill>
              </a:rPr>
              <a:t>năng</a:t>
            </a:r>
            <a:r>
              <a:rPr lang="en-US" b="1" dirty="0">
                <a:solidFill>
                  <a:srgbClr val="FF0000"/>
                </a:solidFill>
              </a:rPr>
              <a:t> </a:t>
            </a:r>
            <a:r>
              <a:rPr lang="en-US" b="1" dirty="0" err="1">
                <a:solidFill>
                  <a:srgbClr val="FF0000"/>
                </a:solidFill>
              </a:rPr>
              <a:t>của</a:t>
            </a:r>
            <a:r>
              <a:rPr lang="en-US" b="1" dirty="0">
                <a:solidFill>
                  <a:srgbClr val="FF0000"/>
                </a:solidFill>
              </a:rPr>
              <a:t> </a:t>
            </a:r>
            <a:r>
              <a:rPr lang="en-US" b="1" dirty="0" err="1">
                <a:solidFill>
                  <a:srgbClr val="FF0000"/>
                </a:solidFill>
              </a:rPr>
              <a:t>tâm</a:t>
            </a:r>
            <a:r>
              <a:rPr lang="en-US" b="1" dirty="0">
                <a:solidFill>
                  <a:srgbClr val="FF0000"/>
                </a:solidFill>
              </a:rPr>
              <a:t> </a:t>
            </a:r>
            <a:r>
              <a:rPr lang="en-US" b="1" dirty="0" err="1">
                <a:solidFill>
                  <a:srgbClr val="FF0000"/>
                </a:solidFill>
              </a:rPr>
              <a:t>lý</a:t>
            </a:r>
            <a:endParaRPr lang="en-US" dirty="0">
              <a:solidFill>
                <a:srgbClr val="FF0000"/>
              </a:solidFill>
            </a:endParaRPr>
          </a:p>
        </p:txBody>
      </p:sp>
      <p:sp>
        <p:nvSpPr>
          <p:cNvPr id="3" name="Content Placeholder 2"/>
          <p:cNvSpPr>
            <a:spLocks noGrp="1"/>
          </p:cNvSpPr>
          <p:nvPr>
            <p:ph idx="1"/>
          </p:nvPr>
        </p:nvSpPr>
        <p:spPr>
          <a:xfrm>
            <a:off x="677333" y="1488613"/>
            <a:ext cx="10428201" cy="3880773"/>
          </a:xfrm>
        </p:spPr>
        <p:txBody>
          <a:bodyPr>
            <a:normAutofit/>
          </a:bodyPr>
          <a:lstStyle/>
          <a:p>
            <a:pPr algn="just"/>
            <a:r>
              <a:rPr lang="vi-VN" sz="2800" dirty="0">
                <a:solidFill>
                  <a:schemeClr val="tx1"/>
                </a:solidFill>
              </a:rPr>
              <a:t>Tâm lý </a:t>
            </a:r>
            <a:r>
              <a:rPr lang="vi-VN" sz="2800" b="1" dirty="0">
                <a:solidFill>
                  <a:schemeClr val="tx1"/>
                </a:solidFill>
              </a:rPr>
              <a:t>điều hành </a:t>
            </a:r>
            <a:r>
              <a:rPr lang="vi-VN" sz="2800" dirty="0">
                <a:solidFill>
                  <a:schemeClr val="tx1"/>
                </a:solidFill>
              </a:rPr>
              <a:t>các </a:t>
            </a:r>
            <a:r>
              <a:rPr lang="en-US" sz="2800" dirty="0" err="1">
                <a:solidFill>
                  <a:schemeClr val="tx1"/>
                </a:solidFill>
              </a:rPr>
              <a:t>hoạt</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hành</a:t>
            </a:r>
            <a:r>
              <a:rPr lang="en-US" sz="2800" dirty="0">
                <a:solidFill>
                  <a:schemeClr val="tx1"/>
                </a:solidFill>
              </a:rPr>
              <a:t> </a:t>
            </a:r>
            <a:r>
              <a:rPr lang="en-US" sz="2800" dirty="0" err="1">
                <a:solidFill>
                  <a:schemeClr val="tx1"/>
                </a:solidFill>
              </a:rPr>
              <a:t>động</a:t>
            </a:r>
            <a:r>
              <a:rPr lang="en-US" sz="2800" dirty="0">
                <a:solidFill>
                  <a:schemeClr val="tx1"/>
                </a:solidFill>
              </a:rPr>
              <a:t>, </a:t>
            </a:r>
            <a:r>
              <a:rPr lang="en-US" sz="2800" dirty="0" err="1">
                <a:solidFill>
                  <a:schemeClr val="tx1"/>
                </a:solidFill>
              </a:rPr>
              <a:t>hành</a:t>
            </a:r>
            <a:r>
              <a:rPr lang="en-US" sz="2800" dirty="0">
                <a:solidFill>
                  <a:schemeClr val="tx1"/>
                </a:solidFill>
              </a:rPr>
              <a:t> vi </a:t>
            </a:r>
            <a:r>
              <a:rPr lang="en-US" sz="2800" dirty="0" err="1">
                <a:solidFill>
                  <a:schemeClr val="tx1"/>
                </a:solidFill>
              </a:rPr>
              <a:t>của</a:t>
            </a:r>
            <a:r>
              <a:rPr lang="en-US" sz="2800" dirty="0">
                <a:solidFill>
                  <a:schemeClr val="tx1"/>
                </a:solidFill>
              </a:rPr>
              <a:t> con </a:t>
            </a:r>
            <a:r>
              <a:rPr lang="en-US" sz="2800" dirty="0" err="1">
                <a:solidFill>
                  <a:schemeClr val="tx1"/>
                </a:solidFill>
              </a:rPr>
              <a:t>người</a:t>
            </a:r>
            <a:r>
              <a:rPr lang="en-US" sz="2800" dirty="0">
                <a:solidFill>
                  <a:schemeClr val="tx1"/>
                </a:solidFill>
              </a:rPr>
              <a:t>.</a:t>
            </a:r>
          </a:p>
          <a:p>
            <a:pPr algn="just"/>
            <a:r>
              <a:rPr lang="vi-VN" sz="2800" dirty="0">
                <a:solidFill>
                  <a:schemeClr val="tx1"/>
                </a:solidFill>
              </a:rPr>
              <a:t>C</a:t>
            </a:r>
            <a:r>
              <a:rPr lang="en-US" sz="2800" dirty="0">
                <a:solidFill>
                  <a:schemeClr val="tx1"/>
                </a:solidFill>
              </a:rPr>
              <a:t>ó </a:t>
            </a:r>
            <a:r>
              <a:rPr lang="en-US" sz="2800" dirty="0" err="1">
                <a:solidFill>
                  <a:schemeClr val="tx1"/>
                </a:solidFill>
              </a:rPr>
              <a:t>chức</a:t>
            </a:r>
            <a:r>
              <a:rPr lang="en-US" sz="2800" dirty="0">
                <a:solidFill>
                  <a:schemeClr val="tx1"/>
                </a:solidFill>
              </a:rPr>
              <a:t> </a:t>
            </a:r>
            <a:r>
              <a:rPr lang="en-US" sz="2800" dirty="0" err="1">
                <a:solidFill>
                  <a:schemeClr val="tx1"/>
                </a:solidFill>
              </a:rPr>
              <a:t>năng</a:t>
            </a:r>
            <a:r>
              <a:rPr lang="en-US" sz="2800" dirty="0">
                <a:solidFill>
                  <a:schemeClr val="tx1"/>
                </a:solidFill>
              </a:rPr>
              <a:t> </a:t>
            </a:r>
            <a:r>
              <a:rPr lang="en-US" sz="2800" b="1" dirty="0" err="1">
                <a:solidFill>
                  <a:schemeClr val="tx1"/>
                </a:solidFill>
              </a:rPr>
              <a:t>định</a:t>
            </a:r>
            <a:r>
              <a:rPr lang="en-US" sz="2800" b="1" dirty="0">
                <a:solidFill>
                  <a:schemeClr val="tx1"/>
                </a:solidFill>
              </a:rPr>
              <a:t> </a:t>
            </a:r>
            <a:r>
              <a:rPr lang="en-US" sz="2800" b="1" dirty="0" err="1">
                <a:solidFill>
                  <a:schemeClr val="tx1"/>
                </a:solidFill>
              </a:rPr>
              <a:t>hướng</a:t>
            </a:r>
            <a:r>
              <a:rPr lang="en-US" sz="2800" b="1" dirty="0">
                <a:solidFill>
                  <a:schemeClr val="tx1"/>
                </a:solidFill>
              </a:rPr>
              <a:t>, </a:t>
            </a:r>
            <a:r>
              <a:rPr lang="en-US" sz="2800" b="1" dirty="0" err="1">
                <a:solidFill>
                  <a:schemeClr val="tx1"/>
                </a:solidFill>
              </a:rPr>
              <a:t>thúc</a:t>
            </a:r>
            <a:r>
              <a:rPr lang="en-US" sz="2800" b="1" dirty="0">
                <a:solidFill>
                  <a:schemeClr val="tx1"/>
                </a:solidFill>
              </a:rPr>
              <a:t> </a:t>
            </a:r>
            <a:r>
              <a:rPr lang="en-US" sz="2800" b="1" dirty="0" err="1">
                <a:solidFill>
                  <a:schemeClr val="tx1"/>
                </a:solidFill>
              </a:rPr>
              <a:t>đẩy</a:t>
            </a:r>
            <a:r>
              <a:rPr lang="en-US" sz="2800" b="1" dirty="0">
                <a:solidFill>
                  <a:schemeClr val="tx1"/>
                </a:solidFill>
              </a:rPr>
              <a:t> </a:t>
            </a:r>
            <a:r>
              <a:rPr lang="en-US" sz="2800" dirty="0" err="1">
                <a:solidFill>
                  <a:schemeClr val="tx1"/>
                </a:solidFill>
              </a:rPr>
              <a:t>hoặc</a:t>
            </a:r>
            <a:r>
              <a:rPr lang="en-US" sz="2800" dirty="0">
                <a:solidFill>
                  <a:schemeClr val="tx1"/>
                </a:solidFill>
              </a:rPr>
              <a:t> </a:t>
            </a:r>
            <a:r>
              <a:rPr lang="en-US" sz="2800" dirty="0" err="1">
                <a:solidFill>
                  <a:schemeClr val="tx1"/>
                </a:solidFill>
              </a:rPr>
              <a:t>kìm</a:t>
            </a:r>
            <a:r>
              <a:rPr lang="en-US" sz="2800" dirty="0">
                <a:solidFill>
                  <a:schemeClr val="tx1"/>
                </a:solidFill>
              </a:rPr>
              <a:t> </a:t>
            </a:r>
            <a:r>
              <a:rPr lang="en-US" sz="2800" dirty="0" err="1">
                <a:solidFill>
                  <a:schemeClr val="tx1"/>
                </a:solidFill>
              </a:rPr>
              <a:t>hãm</a:t>
            </a:r>
            <a:r>
              <a:rPr lang="en-US" sz="2800" dirty="0">
                <a:solidFill>
                  <a:schemeClr val="tx1"/>
                </a:solidFill>
              </a:rPr>
              <a:t>, </a:t>
            </a:r>
            <a:r>
              <a:rPr lang="en-US" sz="2800" b="1" dirty="0" err="1">
                <a:solidFill>
                  <a:schemeClr val="tx1"/>
                </a:solidFill>
              </a:rPr>
              <a:t>điều</a:t>
            </a:r>
            <a:r>
              <a:rPr lang="en-US" sz="2800" b="1" dirty="0">
                <a:solidFill>
                  <a:schemeClr val="tx1"/>
                </a:solidFill>
              </a:rPr>
              <a:t> </a:t>
            </a:r>
            <a:r>
              <a:rPr lang="en-US" sz="2800" b="1" dirty="0" err="1">
                <a:solidFill>
                  <a:schemeClr val="tx1"/>
                </a:solidFill>
              </a:rPr>
              <a:t>khiển</a:t>
            </a:r>
            <a:r>
              <a:rPr lang="en-US" sz="2800" b="1" dirty="0">
                <a:solidFill>
                  <a:schemeClr val="tx1"/>
                </a:solidFill>
              </a:rPr>
              <a:t> </a:t>
            </a:r>
            <a:r>
              <a:rPr lang="en-US" sz="2800" dirty="0" err="1">
                <a:solidFill>
                  <a:schemeClr val="tx1"/>
                </a:solidFill>
              </a:rPr>
              <a:t>và</a:t>
            </a:r>
            <a:r>
              <a:rPr lang="en-US" sz="2800" dirty="0">
                <a:solidFill>
                  <a:schemeClr val="tx1"/>
                </a:solidFill>
              </a:rPr>
              <a:t> </a:t>
            </a:r>
            <a:r>
              <a:rPr lang="en-US" sz="2800" b="1" dirty="0" err="1">
                <a:solidFill>
                  <a:schemeClr val="tx1"/>
                </a:solidFill>
              </a:rPr>
              <a:t>kiểm</a:t>
            </a:r>
            <a:r>
              <a:rPr lang="en-US" sz="2800" b="1" dirty="0">
                <a:solidFill>
                  <a:schemeClr val="tx1"/>
                </a:solidFill>
              </a:rPr>
              <a:t> </a:t>
            </a:r>
            <a:r>
              <a:rPr lang="en-US" sz="2800" b="1" dirty="0" err="1">
                <a:solidFill>
                  <a:schemeClr val="tx1"/>
                </a:solidFill>
              </a:rPr>
              <a:t>tra</a:t>
            </a:r>
            <a:r>
              <a:rPr lang="en-US" sz="2800" b="1" dirty="0">
                <a:solidFill>
                  <a:schemeClr val="tx1"/>
                </a:solidFill>
              </a:rPr>
              <a:t>, </a:t>
            </a:r>
            <a:r>
              <a:rPr lang="en-US" sz="2800" b="1" dirty="0" err="1">
                <a:solidFill>
                  <a:schemeClr val="tx1"/>
                </a:solidFill>
              </a:rPr>
              <a:t>điều</a:t>
            </a:r>
            <a:r>
              <a:rPr lang="en-US" sz="2800" b="1" dirty="0">
                <a:solidFill>
                  <a:schemeClr val="tx1"/>
                </a:solidFill>
              </a:rPr>
              <a:t> </a:t>
            </a:r>
            <a:r>
              <a:rPr lang="en-US" sz="2800" b="1" dirty="0" err="1">
                <a:solidFill>
                  <a:schemeClr val="tx1"/>
                </a:solidFill>
              </a:rPr>
              <a:t>chỉnh</a:t>
            </a:r>
            <a:r>
              <a:rPr lang="en-US" sz="2800" dirty="0">
                <a:solidFill>
                  <a:schemeClr val="tx1"/>
                </a:solidFill>
              </a:rPr>
              <a:t> </a:t>
            </a:r>
            <a:r>
              <a:rPr lang="vi-VN" sz="2800" dirty="0">
                <a:solidFill>
                  <a:schemeClr val="tx1"/>
                </a:solidFill>
                <a:sym typeface="Wingdings" panose="05000000000000000000" pitchFamily="2" charset="2"/>
              </a:rPr>
              <a:t> </a:t>
            </a:r>
            <a:r>
              <a:rPr lang="en-US" sz="2800" dirty="0" err="1">
                <a:solidFill>
                  <a:schemeClr val="tx1"/>
                </a:solidFill>
              </a:rPr>
              <a:t>tâm</a:t>
            </a:r>
            <a:r>
              <a:rPr lang="en-US" sz="2800" dirty="0">
                <a:solidFill>
                  <a:schemeClr val="tx1"/>
                </a:solidFill>
              </a:rPr>
              <a:t> </a:t>
            </a:r>
            <a:r>
              <a:rPr lang="en-US" sz="2800" dirty="0" err="1">
                <a:solidFill>
                  <a:schemeClr val="tx1"/>
                </a:solidFill>
              </a:rPr>
              <a:t>lý</a:t>
            </a:r>
            <a:r>
              <a:rPr lang="en-US" sz="2800" dirty="0">
                <a:solidFill>
                  <a:schemeClr val="tx1"/>
                </a:solidFill>
              </a:rPr>
              <a:t> </a:t>
            </a:r>
            <a:r>
              <a:rPr lang="en-US" sz="2800" dirty="0" err="1">
                <a:solidFill>
                  <a:schemeClr val="tx1"/>
                </a:solidFill>
              </a:rPr>
              <a:t>giúp</a:t>
            </a:r>
            <a:r>
              <a:rPr lang="en-US" sz="2800" dirty="0">
                <a:solidFill>
                  <a:schemeClr val="tx1"/>
                </a:solidFill>
              </a:rPr>
              <a:t> con </a:t>
            </a:r>
            <a:r>
              <a:rPr lang="en-US" sz="2800" dirty="0" err="1">
                <a:solidFill>
                  <a:schemeClr val="tx1"/>
                </a:solidFill>
              </a:rPr>
              <a:t>người</a:t>
            </a:r>
            <a:r>
              <a:rPr lang="en-US" sz="2800" dirty="0">
                <a:solidFill>
                  <a:schemeClr val="tx1"/>
                </a:solidFill>
              </a:rPr>
              <a:t> </a:t>
            </a:r>
            <a:r>
              <a:rPr lang="en-US" sz="2800" dirty="0" err="1">
                <a:solidFill>
                  <a:schemeClr val="tx1"/>
                </a:solidFill>
              </a:rPr>
              <a:t>thích</a:t>
            </a:r>
            <a:r>
              <a:rPr lang="en-US" sz="2800" dirty="0">
                <a:solidFill>
                  <a:schemeClr val="tx1"/>
                </a:solidFill>
              </a:rPr>
              <a:t> </a:t>
            </a:r>
            <a:r>
              <a:rPr lang="en-US" sz="2800" dirty="0" err="1">
                <a:solidFill>
                  <a:schemeClr val="tx1"/>
                </a:solidFill>
              </a:rPr>
              <a:t>ứng</a:t>
            </a:r>
            <a:r>
              <a:rPr lang="en-US" sz="2800" dirty="0">
                <a:solidFill>
                  <a:schemeClr val="tx1"/>
                </a:solidFill>
              </a:rPr>
              <a:t> </a:t>
            </a:r>
            <a:r>
              <a:rPr lang="en-US" sz="2800" dirty="0" err="1">
                <a:solidFill>
                  <a:schemeClr val="tx1"/>
                </a:solidFill>
              </a:rPr>
              <a:t>với</a:t>
            </a:r>
            <a:r>
              <a:rPr lang="en-US" sz="2800" dirty="0">
                <a:solidFill>
                  <a:schemeClr val="tx1"/>
                </a:solidFill>
              </a:rPr>
              <a:t> </a:t>
            </a:r>
            <a:r>
              <a:rPr lang="en-US" sz="2800" dirty="0" err="1">
                <a:solidFill>
                  <a:schemeClr val="tx1"/>
                </a:solidFill>
              </a:rPr>
              <a:t>hoàn</a:t>
            </a:r>
            <a:r>
              <a:rPr lang="en-US" sz="2800" dirty="0">
                <a:solidFill>
                  <a:schemeClr val="tx1"/>
                </a:solidFill>
              </a:rPr>
              <a:t> </a:t>
            </a:r>
            <a:r>
              <a:rPr lang="en-US" sz="2800" dirty="0" err="1">
                <a:solidFill>
                  <a:schemeClr val="tx1"/>
                </a:solidFill>
              </a:rPr>
              <a:t>cảnh</a:t>
            </a:r>
            <a:r>
              <a:rPr lang="en-US" sz="2800" dirty="0">
                <a:solidFill>
                  <a:schemeClr val="tx1"/>
                </a:solidFill>
              </a:rPr>
              <a:t> </a:t>
            </a:r>
            <a:r>
              <a:rPr lang="en-US" sz="2800" dirty="0" err="1">
                <a:solidFill>
                  <a:schemeClr val="tx1"/>
                </a:solidFill>
              </a:rPr>
              <a:t>khách</a:t>
            </a:r>
            <a:r>
              <a:rPr lang="en-US" sz="2800" dirty="0">
                <a:solidFill>
                  <a:schemeClr val="tx1"/>
                </a:solidFill>
              </a:rPr>
              <a:t> </a:t>
            </a:r>
            <a:r>
              <a:rPr lang="en-US" sz="2800" dirty="0" err="1">
                <a:solidFill>
                  <a:schemeClr val="tx1"/>
                </a:solidFill>
              </a:rPr>
              <a:t>quan</a:t>
            </a:r>
            <a:r>
              <a:rPr lang="vi-VN" sz="2800" dirty="0">
                <a:solidFill>
                  <a:schemeClr val="tx1"/>
                </a:solidFill>
              </a:rPr>
              <a:t>;</a:t>
            </a:r>
            <a:r>
              <a:rPr lang="en-US" sz="2800" dirty="0">
                <a:solidFill>
                  <a:schemeClr val="tx1"/>
                </a:solidFill>
              </a:rPr>
              <a:t> </a:t>
            </a:r>
            <a:r>
              <a:rPr lang="en-US" sz="2800" dirty="0" err="1">
                <a:solidFill>
                  <a:schemeClr val="tx1"/>
                </a:solidFill>
              </a:rPr>
              <a:t>nhận</a:t>
            </a:r>
            <a:r>
              <a:rPr lang="en-US" sz="2800" dirty="0">
                <a:solidFill>
                  <a:schemeClr val="tx1"/>
                </a:solidFill>
              </a:rPr>
              <a:t> </a:t>
            </a:r>
            <a:r>
              <a:rPr lang="en-US" sz="2800" dirty="0" err="1">
                <a:solidFill>
                  <a:schemeClr val="tx1"/>
                </a:solidFill>
              </a:rPr>
              <a:t>thức</a:t>
            </a:r>
            <a:r>
              <a:rPr lang="en-US" sz="2800" dirty="0">
                <a:solidFill>
                  <a:schemeClr val="tx1"/>
                </a:solidFill>
              </a:rPr>
              <a:t>, </a:t>
            </a:r>
            <a:r>
              <a:rPr lang="en-US" sz="2800" dirty="0" err="1">
                <a:solidFill>
                  <a:schemeClr val="tx1"/>
                </a:solidFill>
              </a:rPr>
              <a:t>cải</a:t>
            </a:r>
            <a:r>
              <a:rPr lang="en-US" sz="2800" dirty="0">
                <a:solidFill>
                  <a:schemeClr val="tx1"/>
                </a:solidFill>
              </a:rPr>
              <a:t> </a:t>
            </a:r>
            <a:r>
              <a:rPr lang="en-US" sz="2800" dirty="0" err="1">
                <a:solidFill>
                  <a:schemeClr val="tx1"/>
                </a:solidFill>
              </a:rPr>
              <a:t>tạo</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sáng</a:t>
            </a:r>
            <a:r>
              <a:rPr lang="en-US" sz="2800" dirty="0">
                <a:solidFill>
                  <a:schemeClr val="tx1"/>
                </a:solidFill>
              </a:rPr>
              <a:t> </a:t>
            </a:r>
            <a:r>
              <a:rPr lang="en-US" sz="2800" dirty="0" err="1">
                <a:solidFill>
                  <a:schemeClr val="tx1"/>
                </a:solidFill>
              </a:rPr>
              <a:t>tạo</a:t>
            </a:r>
            <a:r>
              <a:rPr lang="en-US" sz="2800" dirty="0">
                <a:solidFill>
                  <a:schemeClr val="tx1"/>
                </a:solidFill>
              </a:rPr>
              <a:t> </a:t>
            </a:r>
            <a:r>
              <a:rPr lang="en-US" sz="2800" dirty="0" err="1">
                <a:solidFill>
                  <a:schemeClr val="tx1"/>
                </a:solidFill>
              </a:rPr>
              <a:t>ra</a:t>
            </a:r>
            <a:r>
              <a:rPr lang="en-US" sz="2800" dirty="0">
                <a:solidFill>
                  <a:schemeClr val="tx1"/>
                </a:solidFill>
              </a:rPr>
              <a:t> </a:t>
            </a:r>
            <a:r>
              <a:rPr lang="en-US" sz="2800" dirty="0" err="1">
                <a:solidFill>
                  <a:schemeClr val="tx1"/>
                </a:solidFill>
              </a:rPr>
              <a:t>thế</a:t>
            </a:r>
            <a:r>
              <a:rPr lang="en-US" sz="2800" dirty="0">
                <a:solidFill>
                  <a:schemeClr val="tx1"/>
                </a:solidFill>
              </a:rPr>
              <a:t> </a:t>
            </a:r>
            <a:r>
              <a:rPr lang="en-US" sz="2800" dirty="0" err="1">
                <a:solidFill>
                  <a:schemeClr val="tx1"/>
                </a:solidFill>
              </a:rPr>
              <a:t>giới</a:t>
            </a:r>
            <a:r>
              <a:rPr lang="vi-VN" sz="2800" dirty="0">
                <a:solidFill>
                  <a:schemeClr val="tx1"/>
                </a:solidFill>
              </a:rPr>
              <a:t> </a:t>
            </a:r>
            <a:r>
              <a:rPr lang="vi-VN" sz="2800" dirty="0">
                <a:solidFill>
                  <a:schemeClr val="tx1"/>
                </a:solidFill>
                <a:sym typeface="Wingdings" panose="05000000000000000000" pitchFamily="2" charset="2"/>
              </a:rPr>
              <a:t></a:t>
            </a:r>
            <a:r>
              <a:rPr lang="en-US" sz="2800" dirty="0">
                <a:solidFill>
                  <a:schemeClr val="tx1"/>
                </a:solidFill>
              </a:rPr>
              <a:t> </a:t>
            </a:r>
            <a:r>
              <a:rPr lang="en-US" sz="2800" dirty="0" err="1">
                <a:solidFill>
                  <a:schemeClr val="tx1"/>
                </a:solidFill>
              </a:rPr>
              <a:t>nhận</a:t>
            </a:r>
            <a:r>
              <a:rPr lang="en-US" sz="2800" dirty="0">
                <a:solidFill>
                  <a:schemeClr val="tx1"/>
                </a:solidFill>
              </a:rPr>
              <a:t> </a:t>
            </a:r>
            <a:r>
              <a:rPr lang="en-US" sz="2800" dirty="0" err="1">
                <a:solidFill>
                  <a:schemeClr val="tx1"/>
                </a:solidFill>
              </a:rPr>
              <a:t>thức</a:t>
            </a:r>
            <a:r>
              <a:rPr lang="en-US" sz="2800" dirty="0">
                <a:solidFill>
                  <a:schemeClr val="tx1"/>
                </a:solidFill>
              </a:rPr>
              <a:t>, </a:t>
            </a:r>
            <a:r>
              <a:rPr lang="en-US" sz="2800" dirty="0" err="1">
                <a:solidFill>
                  <a:schemeClr val="tx1"/>
                </a:solidFill>
              </a:rPr>
              <a:t>cải</a:t>
            </a:r>
            <a:r>
              <a:rPr lang="en-US" sz="2800" dirty="0">
                <a:solidFill>
                  <a:schemeClr val="tx1"/>
                </a:solidFill>
              </a:rPr>
              <a:t> </a:t>
            </a:r>
            <a:r>
              <a:rPr lang="en-US" sz="2800" dirty="0" err="1">
                <a:solidFill>
                  <a:schemeClr val="tx1"/>
                </a:solidFill>
              </a:rPr>
              <a:t>tạo</a:t>
            </a:r>
            <a:r>
              <a:rPr lang="en-US" sz="2800" dirty="0">
                <a:solidFill>
                  <a:schemeClr val="tx1"/>
                </a:solidFill>
              </a:rPr>
              <a:t> </a:t>
            </a:r>
            <a:r>
              <a:rPr lang="en-US" sz="2800" dirty="0" err="1">
                <a:solidFill>
                  <a:schemeClr val="tx1"/>
                </a:solidFill>
              </a:rPr>
              <a:t>chính</a:t>
            </a:r>
            <a:r>
              <a:rPr lang="en-US" sz="2800" dirty="0">
                <a:solidFill>
                  <a:schemeClr val="tx1"/>
                </a:solidFill>
              </a:rPr>
              <a:t> </a:t>
            </a:r>
            <a:r>
              <a:rPr lang="en-US" sz="2800" dirty="0" err="1">
                <a:solidFill>
                  <a:schemeClr val="tx1"/>
                </a:solidFill>
              </a:rPr>
              <a:t>bản</a:t>
            </a:r>
            <a:r>
              <a:rPr lang="en-US" sz="2800" dirty="0">
                <a:solidFill>
                  <a:schemeClr val="tx1"/>
                </a:solidFill>
              </a:rPr>
              <a:t> </a:t>
            </a:r>
            <a:r>
              <a:rPr lang="en-US" sz="2800" dirty="0" err="1">
                <a:solidFill>
                  <a:schemeClr val="tx1"/>
                </a:solidFill>
              </a:rPr>
              <a:t>thân</a:t>
            </a:r>
            <a:r>
              <a:rPr lang="en-US" sz="2800" dirty="0">
                <a:solidFill>
                  <a:schemeClr val="tx1"/>
                </a:solidFill>
              </a:rPr>
              <a:t> </a:t>
            </a:r>
            <a:r>
              <a:rPr lang="en-US" sz="2800" dirty="0" err="1">
                <a:solidFill>
                  <a:schemeClr val="tx1"/>
                </a:solidFill>
              </a:rPr>
              <a:t>mình</a:t>
            </a:r>
            <a:endParaRPr lang="en-US" sz="2800" dirty="0">
              <a:solidFill>
                <a:schemeClr val="tx1"/>
              </a:solidFill>
            </a:endParaRPr>
          </a:p>
          <a:p>
            <a:pPr algn="just"/>
            <a:endParaRPr lang="en-US" sz="2800" dirty="0">
              <a:solidFill>
                <a:schemeClr val="tx1"/>
              </a:solidFill>
            </a:endParaRPr>
          </a:p>
        </p:txBody>
      </p:sp>
    </p:spTree>
    <p:extLst>
      <p:ext uri="{BB962C8B-B14F-4D97-AF65-F5344CB8AC3E}">
        <p14:creationId xmlns:p14="http://schemas.microsoft.com/office/powerpoint/2010/main" val="3104461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479"/>
            <a:ext cx="10515600" cy="777922"/>
          </a:xfrm>
        </p:spPr>
        <p:txBody>
          <a:bodyPr>
            <a:normAutofit/>
          </a:bodyPr>
          <a:lstStyle/>
          <a:p>
            <a:pPr algn="ctr"/>
            <a:r>
              <a:rPr lang="en-US" b="1" dirty="0" err="1">
                <a:solidFill>
                  <a:srgbClr val="FF0000"/>
                </a:solidFill>
              </a:rPr>
              <a:t>Phân</a:t>
            </a:r>
            <a:r>
              <a:rPr lang="en-US" b="1" dirty="0">
                <a:solidFill>
                  <a:srgbClr val="FF0000"/>
                </a:solidFill>
              </a:rPr>
              <a:t> </a:t>
            </a:r>
            <a:r>
              <a:rPr lang="en-US" b="1" dirty="0" err="1">
                <a:solidFill>
                  <a:srgbClr val="FF0000"/>
                </a:solidFill>
              </a:rPr>
              <a:t>loại</a:t>
            </a:r>
            <a:r>
              <a:rPr lang="en-US" b="1" dirty="0">
                <a:solidFill>
                  <a:srgbClr val="FF0000"/>
                </a:solidFill>
              </a:rPr>
              <a:t> </a:t>
            </a:r>
            <a:r>
              <a:rPr lang="en-US" b="1" dirty="0" err="1">
                <a:solidFill>
                  <a:srgbClr val="FF0000"/>
                </a:solidFill>
              </a:rPr>
              <a:t>hiện</a:t>
            </a:r>
            <a:r>
              <a:rPr lang="en-US" b="1" dirty="0">
                <a:solidFill>
                  <a:srgbClr val="FF0000"/>
                </a:solidFill>
              </a:rPr>
              <a:t> </a:t>
            </a:r>
            <a:r>
              <a:rPr lang="en-US" b="1" dirty="0" err="1">
                <a:solidFill>
                  <a:srgbClr val="FF0000"/>
                </a:solidFill>
              </a:rPr>
              <a:t>tượng</a:t>
            </a:r>
            <a:r>
              <a:rPr lang="en-US" b="1" dirty="0">
                <a:solidFill>
                  <a:srgbClr val="FF0000"/>
                </a:solidFill>
              </a:rPr>
              <a:t> </a:t>
            </a:r>
            <a:r>
              <a:rPr lang="en-US" b="1" dirty="0" err="1">
                <a:solidFill>
                  <a:srgbClr val="FF0000"/>
                </a:solidFill>
              </a:rPr>
              <a:t>tâm</a:t>
            </a:r>
            <a:r>
              <a:rPr lang="en-US" b="1" dirty="0">
                <a:solidFill>
                  <a:srgbClr val="FF0000"/>
                </a:solidFill>
              </a:rPr>
              <a:t> </a:t>
            </a:r>
            <a:r>
              <a:rPr lang="en-US" b="1" dirty="0" err="1">
                <a:solidFill>
                  <a:srgbClr val="FF0000"/>
                </a:solidFill>
              </a:rPr>
              <a:t>lý</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8094806"/>
              </p:ext>
            </p:extLst>
          </p:nvPr>
        </p:nvGraphicFramePr>
        <p:xfrm>
          <a:off x="191069" y="1105469"/>
          <a:ext cx="11876240" cy="5451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7898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830"/>
            <a:ext cx="10515600" cy="600502"/>
          </a:xfrm>
        </p:spPr>
        <p:txBody>
          <a:bodyPr>
            <a:normAutofit fontScale="90000"/>
          </a:bodyPr>
          <a:lstStyle/>
          <a:p>
            <a:pPr algn="ctr"/>
            <a:r>
              <a:rPr lang="vi-VN" b="1" dirty="0">
                <a:solidFill>
                  <a:srgbClr val="FF0000"/>
                </a:solidFill>
              </a:rPr>
              <a:t>NHÂN CÁCH</a:t>
            </a:r>
            <a:endParaRPr lang="en-US" b="1" dirty="0">
              <a:solidFill>
                <a:srgbClr val="FF0000"/>
              </a:solidFill>
            </a:endParaRPr>
          </a:p>
        </p:txBody>
      </p:sp>
      <p:sp>
        <p:nvSpPr>
          <p:cNvPr id="3" name="Content Placeholder 2"/>
          <p:cNvSpPr>
            <a:spLocks noGrp="1"/>
          </p:cNvSpPr>
          <p:nvPr>
            <p:ph idx="1"/>
          </p:nvPr>
        </p:nvSpPr>
        <p:spPr>
          <a:xfrm>
            <a:off x="286603" y="1283110"/>
            <a:ext cx="11067197" cy="5404293"/>
          </a:xfrm>
        </p:spPr>
        <p:txBody>
          <a:bodyPr>
            <a:normAutofit/>
          </a:bodyPr>
          <a:lstStyle/>
          <a:p>
            <a:pPr marL="0" indent="0" algn="just">
              <a:buNone/>
            </a:pPr>
            <a:r>
              <a:rPr lang="vi-VN" sz="2800" dirty="0">
                <a:solidFill>
                  <a:schemeClr val="tx1"/>
                </a:solidFill>
              </a:rPr>
              <a:t>		</a:t>
            </a:r>
            <a:r>
              <a:rPr lang="it-IT" sz="2800" dirty="0">
                <a:solidFill>
                  <a:schemeClr val="tx1"/>
                </a:solidFill>
              </a:rPr>
              <a:t>Nhân cách là </a:t>
            </a:r>
            <a:r>
              <a:rPr lang="it-IT" sz="2800" b="1" dirty="0">
                <a:solidFill>
                  <a:schemeClr val="tx1"/>
                </a:solidFill>
              </a:rPr>
              <a:t>tổ hợp </a:t>
            </a:r>
            <a:r>
              <a:rPr lang="it-IT" sz="2800" dirty="0">
                <a:solidFill>
                  <a:schemeClr val="tx1"/>
                </a:solidFill>
              </a:rPr>
              <a:t>những đặc điểm, những thuộc tính tâm lý của cá nhân, biểu hiện </a:t>
            </a:r>
            <a:r>
              <a:rPr lang="it-IT" sz="2800" b="1" dirty="0">
                <a:solidFill>
                  <a:schemeClr val="tx1"/>
                </a:solidFill>
              </a:rPr>
              <a:t>bản sắc </a:t>
            </a:r>
            <a:r>
              <a:rPr lang="it-IT" sz="2800" dirty="0">
                <a:solidFill>
                  <a:schemeClr val="tx1"/>
                </a:solidFill>
              </a:rPr>
              <a:t>và </a:t>
            </a:r>
            <a:r>
              <a:rPr lang="it-IT" sz="2800" b="1" dirty="0">
                <a:solidFill>
                  <a:schemeClr val="tx1"/>
                </a:solidFill>
              </a:rPr>
              <a:t>giá trị xã hội </a:t>
            </a:r>
            <a:r>
              <a:rPr lang="it-IT" sz="2800" dirty="0">
                <a:solidFill>
                  <a:schemeClr val="tx1"/>
                </a:solidFill>
              </a:rPr>
              <a:t>của con người.</a:t>
            </a:r>
            <a:endParaRPr lang="vi-VN" sz="2800" dirty="0">
              <a:solidFill>
                <a:schemeClr val="tx1"/>
              </a:solidFill>
            </a:endParaRPr>
          </a:p>
          <a:p>
            <a:pPr marL="0" indent="0" algn="just">
              <a:buNone/>
            </a:pPr>
            <a:endParaRPr lang="vi-VN" sz="2800" dirty="0">
              <a:solidFill>
                <a:schemeClr val="tx1"/>
              </a:solidFill>
            </a:endParaRPr>
          </a:p>
          <a:p>
            <a:pPr lvl="0" algn="just"/>
            <a:r>
              <a:rPr lang="it-IT" sz="2400" dirty="0">
                <a:solidFill>
                  <a:schemeClr val="tx1"/>
                </a:solidFill>
              </a:rPr>
              <a:t>“Tổ hợp”</a:t>
            </a:r>
            <a:r>
              <a:rPr lang="vi-VN" sz="2400" dirty="0">
                <a:solidFill>
                  <a:schemeClr val="tx1"/>
                </a:solidFill>
              </a:rPr>
              <a:t>:</a:t>
            </a:r>
            <a:r>
              <a:rPr lang="it-IT" sz="2400" dirty="0">
                <a:solidFill>
                  <a:schemeClr val="tx1"/>
                </a:solidFill>
              </a:rPr>
              <a:t> những thuộc tính tâm lý hợp thành nhân cách có quan hệ chặt chẽ với nhau, tác động lẫn nhau, làm thành một hệ thống, một cấu trúc nhất định.</a:t>
            </a:r>
            <a:endParaRPr lang="en-US" sz="2400" dirty="0">
              <a:solidFill>
                <a:schemeClr val="tx1"/>
              </a:solidFill>
            </a:endParaRPr>
          </a:p>
          <a:p>
            <a:pPr lvl="0" algn="just"/>
            <a:r>
              <a:rPr lang="it-IT" sz="2400" dirty="0">
                <a:solidFill>
                  <a:schemeClr val="tx1"/>
                </a:solidFill>
              </a:rPr>
              <a:t>“Bản sắc”</a:t>
            </a:r>
            <a:r>
              <a:rPr lang="vi-VN" sz="2400" dirty="0">
                <a:solidFill>
                  <a:schemeClr val="tx1"/>
                </a:solidFill>
              </a:rPr>
              <a:t>:</a:t>
            </a:r>
            <a:r>
              <a:rPr lang="it-IT" sz="2400" dirty="0">
                <a:solidFill>
                  <a:schemeClr val="tx1"/>
                </a:solidFill>
              </a:rPr>
              <a:t> </a:t>
            </a:r>
            <a:r>
              <a:rPr lang="vi-VN" sz="2400" dirty="0">
                <a:solidFill>
                  <a:schemeClr val="tx1"/>
                </a:solidFill>
              </a:rPr>
              <a:t>Từ </a:t>
            </a:r>
            <a:r>
              <a:rPr lang="it-IT" sz="2400" dirty="0">
                <a:solidFill>
                  <a:schemeClr val="tx1"/>
                </a:solidFill>
              </a:rPr>
              <a:t>cái chung của xã hội, dân tộc, giai cấp, tập thể, gia đình… </a:t>
            </a:r>
            <a:r>
              <a:rPr lang="vi-VN" sz="2400" dirty="0">
                <a:solidFill>
                  <a:schemeClr val="tx1"/>
                </a:solidFill>
              </a:rPr>
              <a:t>được đưa </a:t>
            </a:r>
            <a:r>
              <a:rPr lang="it-IT" sz="2400" dirty="0">
                <a:solidFill>
                  <a:schemeClr val="tx1"/>
                </a:solidFill>
              </a:rPr>
              <a:t>vào </a:t>
            </a:r>
            <a:r>
              <a:rPr lang="vi-VN" sz="2400" dirty="0">
                <a:solidFill>
                  <a:schemeClr val="tx1"/>
                </a:solidFill>
              </a:rPr>
              <a:t>mỗi c</a:t>
            </a:r>
            <a:r>
              <a:rPr lang="it-IT" sz="2400" dirty="0">
                <a:solidFill>
                  <a:schemeClr val="tx1"/>
                </a:solidFill>
              </a:rPr>
              <a:t>on người </a:t>
            </a:r>
            <a:r>
              <a:rPr lang="vi-VN" sz="2400" dirty="0">
                <a:solidFill>
                  <a:schemeClr val="tx1"/>
                </a:solidFill>
                <a:sym typeface="Wingdings" panose="05000000000000000000" pitchFamily="2" charset="2"/>
              </a:rPr>
              <a:t></a:t>
            </a:r>
            <a:r>
              <a:rPr lang="it-IT" sz="2400" dirty="0">
                <a:solidFill>
                  <a:schemeClr val="tx1"/>
                </a:solidFill>
              </a:rPr>
              <a:t> trở thành cái riêng, cái đơn nhất, có đặc điểm </a:t>
            </a:r>
            <a:r>
              <a:rPr lang="vi-VN" sz="2400" dirty="0">
                <a:solidFill>
                  <a:schemeClr val="tx1"/>
                </a:solidFill>
              </a:rPr>
              <a:t>riêng cả </a:t>
            </a:r>
            <a:r>
              <a:rPr lang="it-IT" sz="2400" dirty="0">
                <a:solidFill>
                  <a:schemeClr val="tx1"/>
                </a:solidFill>
              </a:rPr>
              <a:t>về nội dung và hình thức, không giống bất cứ ai.</a:t>
            </a:r>
            <a:endParaRPr lang="en-US" sz="2400" dirty="0">
              <a:solidFill>
                <a:schemeClr val="tx1"/>
              </a:solidFill>
            </a:endParaRPr>
          </a:p>
          <a:p>
            <a:pPr lvl="0" algn="just"/>
            <a:r>
              <a:rPr lang="it-IT" sz="2400" dirty="0">
                <a:solidFill>
                  <a:schemeClr val="tx1"/>
                </a:solidFill>
              </a:rPr>
              <a:t>“Giá trị xã hội”</a:t>
            </a:r>
            <a:r>
              <a:rPr lang="vi-VN" sz="2400" dirty="0">
                <a:solidFill>
                  <a:schemeClr val="tx1"/>
                </a:solidFill>
              </a:rPr>
              <a:t>:</a:t>
            </a:r>
            <a:r>
              <a:rPr lang="it-IT" sz="2400" dirty="0">
                <a:solidFill>
                  <a:schemeClr val="tx1"/>
                </a:solidFill>
              </a:rPr>
              <a:t> những thuộc tính đ</a:t>
            </a:r>
            <a:r>
              <a:rPr lang="vi-VN" sz="2400" dirty="0">
                <a:solidFill>
                  <a:schemeClr val="tx1"/>
                </a:solidFill>
              </a:rPr>
              <a:t>ược</a:t>
            </a:r>
            <a:r>
              <a:rPr lang="it-IT" sz="2400" dirty="0">
                <a:solidFill>
                  <a:schemeClr val="tx1"/>
                </a:solidFill>
              </a:rPr>
              <a:t> thể hiện ra những việc làm, những cách ứng xử, hành vi, hành động, hoạt động của </a:t>
            </a:r>
            <a:r>
              <a:rPr lang="vi-VN" sz="2400" dirty="0">
                <a:solidFill>
                  <a:schemeClr val="tx1"/>
                </a:solidFill>
              </a:rPr>
              <a:t>mỗi </a:t>
            </a:r>
            <a:r>
              <a:rPr lang="it-IT" sz="2400" dirty="0">
                <a:solidFill>
                  <a:schemeClr val="tx1"/>
                </a:solidFill>
              </a:rPr>
              <a:t>người và được xã hội đánh giá.</a:t>
            </a:r>
            <a:endParaRPr lang="en-US" sz="2400" dirty="0">
              <a:solidFill>
                <a:schemeClr val="tx1"/>
              </a:solidFill>
            </a:endParaRPr>
          </a:p>
        </p:txBody>
      </p:sp>
    </p:spTree>
    <p:extLst>
      <p:ext uri="{BB962C8B-B14F-4D97-AF65-F5344CB8AC3E}">
        <p14:creationId xmlns:p14="http://schemas.microsoft.com/office/powerpoint/2010/main" val="1030335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48383521"/>
              </p:ext>
            </p:extLst>
          </p:nvPr>
        </p:nvGraphicFramePr>
        <p:xfrm>
          <a:off x="409433" y="272954"/>
          <a:ext cx="11450471" cy="6359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931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070"/>
            <a:ext cx="10515600" cy="682388"/>
          </a:xfrm>
        </p:spPr>
        <p:txBody>
          <a:bodyPr>
            <a:normAutofit fontScale="90000"/>
          </a:bodyPr>
          <a:lstStyle/>
          <a:p>
            <a:pPr algn="ctr"/>
            <a:r>
              <a:rPr lang="fr-BE" b="1" dirty="0">
                <a:solidFill>
                  <a:srgbClr val="FF0000"/>
                </a:solidFill>
              </a:rPr>
              <a:t>Xu </a:t>
            </a:r>
            <a:r>
              <a:rPr lang="fr-BE" b="1" dirty="0" err="1">
                <a:solidFill>
                  <a:srgbClr val="FF0000"/>
                </a:solidFill>
              </a:rPr>
              <a:t>hướng</a:t>
            </a:r>
            <a:endParaRPr lang="en-US" b="1" dirty="0">
              <a:solidFill>
                <a:srgbClr val="FF0000"/>
              </a:solidFill>
            </a:endParaRPr>
          </a:p>
        </p:txBody>
      </p:sp>
      <p:sp>
        <p:nvSpPr>
          <p:cNvPr id="3" name="Content Placeholder 2"/>
          <p:cNvSpPr>
            <a:spLocks noGrp="1"/>
          </p:cNvSpPr>
          <p:nvPr>
            <p:ph idx="1"/>
          </p:nvPr>
        </p:nvSpPr>
        <p:spPr>
          <a:xfrm>
            <a:off x="368710" y="873458"/>
            <a:ext cx="10985090" cy="5303505"/>
          </a:xfrm>
        </p:spPr>
        <p:txBody>
          <a:bodyPr>
            <a:normAutofit/>
          </a:bodyPr>
          <a:lstStyle/>
          <a:p>
            <a:pPr algn="just"/>
            <a:r>
              <a:rPr lang="vi-VN" sz="2800" dirty="0"/>
              <a:t>L</a:t>
            </a:r>
            <a:r>
              <a:rPr lang="fr-BE" sz="2800" dirty="0"/>
              <a:t>à </a:t>
            </a:r>
            <a:r>
              <a:rPr lang="fr-BE" sz="2800" dirty="0" err="1"/>
              <a:t>hệ</a:t>
            </a:r>
            <a:r>
              <a:rPr lang="fr-BE" sz="2800" dirty="0"/>
              <a:t> </a:t>
            </a:r>
            <a:r>
              <a:rPr lang="fr-BE" sz="2800" dirty="0" err="1"/>
              <a:t>thống</a:t>
            </a:r>
            <a:r>
              <a:rPr lang="fr-BE" sz="2800" dirty="0"/>
              <a:t> </a:t>
            </a:r>
            <a:r>
              <a:rPr lang="fr-BE" sz="2800" dirty="0" err="1"/>
              <a:t>những</a:t>
            </a:r>
            <a:r>
              <a:rPr lang="fr-BE" sz="2800" dirty="0"/>
              <a:t> </a:t>
            </a:r>
            <a:r>
              <a:rPr lang="fr-BE" sz="2800" dirty="0" err="1"/>
              <a:t>yếu</a:t>
            </a:r>
            <a:r>
              <a:rPr lang="fr-BE" sz="2800" dirty="0"/>
              <a:t> </a:t>
            </a:r>
            <a:r>
              <a:rPr lang="fr-BE" sz="2800" dirty="0" err="1"/>
              <a:t>tố</a:t>
            </a:r>
            <a:r>
              <a:rPr lang="fr-BE" sz="2800" dirty="0"/>
              <a:t> </a:t>
            </a:r>
            <a:r>
              <a:rPr lang="fr-BE" sz="2800" dirty="0" err="1"/>
              <a:t>thúc</a:t>
            </a:r>
            <a:r>
              <a:rPr lang="fr-BE" sz="2800" dirty="0"/>
              <a:t> </a:t>
            </a:r>
            <a:r>
              <a:rPr lang="fr-BE" sz="2800" dirty="0" err="1"/>
              <a:t>đẩy</a:t>
            </a:r>
            <a:r>
              <a:rPr lang="fr-BE" sz="2800" dirty="0"/>
              <a:t> </a:t>
            </a:r>
            <a:r>
              <a:rPr lang="fr-BE" sz="2800" dirty="0" err="1"/>
              <a:t>quy</a:t>
            </a:r>
            <a:r>
              <a:rPr lang="fr-BE" sz="2800" dirty="0"/>
              <a:t> </a:t>
            </a:r>
            <a:r>
              <a:rPr lang="fr-BE" sz="2800" dirty="0" err="1"/>
              <a:t>định</a:t>
            </a:r>
            <a:r>
              <a:rPr lang="fr-BE" sz="2800" dirty="0"/>
              <a:t> </a:t>
            </a:r>
            <a:r>
              <a:rPr lang="fr-BE" sz="2800" dirty="0" err="1"/>
              <a:t>tính</a:t>
            </a:r>
            <a:r>
              <a:rPr lang="fr-BE" sz="2800" dirty="0"/>
              <a:t> </a:t>
            </a:r>
            <a:r>
              <a:rPr lang="fr-BE" sz="2800" dirty="0" err="1"/>
              <a:t>lựa</a:t>
            </a:r>
            <a:r>
              <a:rPr lang="fr-BE" sz="2800" dirty="0"/>
              <a:t> </a:t>
            </a:r>
            <a:r>
              <a:rPr lang="fr-BE" sz="2800" dirty="0" err="1"/>
              <a:t>chọn</a:t>
            </a:r>
            <a:r>
              <a:rPr lang="fr-BE" sz="2800" dirty="0"/>
              <a:t> </a:t>
            </a:r>
            <a:r>
              <a:rPr lang="fr-BE" sz="2800" dirty="0" err="1"/>
              <a:t>của</a:t>
            </a:r>
            <a:r>
              <a:rPr lang="fr-BE" sz="2800" dirty="0"/>
              <a:t> </a:t>
            </a:r>
            <a:r>
              <a:rPr lang="fr-BE" sz="2800" dirty="0" err="1"/>
              <a:t>các</a:t>
            </a:r>
            <a:r>
              <a:rPr lang="fr-BE" sz="2800" dirty="0"/>
              <a:t> </a:t>
            </a:r>
            <a:r>
              <a:rPr lang="fr-BE" sz="2800" dirty="0" err="1"/>
              <a:t>thái</a:t>
            </a:r>
            <a:r>
              <a:rPr lang="fr-BE" sz="2800" dirty="0"/>
              <a:t> </a:t>
            </a:r>
            <a:r>
              <a:rPr lang="fr-BE" sz="2800" dirty="0" err="1"/>
              <a:t>độ</a:t>
            </a:r>
            <a:r>
              <a:rPr lang="fr-BE" sz="2800" dirty="0"/>
              <a:t> </a:t>
            </a:r>
            <a:r>
              <a:rPr lang="fr-BE" sz="2800" dirty="0" err="1"/>
              <a:t>và</a:t>
            </a:r>
            <a:r>
              <a:rPr lang="fr-BE" sz="2800" dirty="0"/>
              <a:t> </a:t>
            </a:r>
            <a:r>
              <a:rPr lang="fr-BE" sz="2800" dirty="0" err="1"/>
              <a:t>tính</a:t>
            </a:r>
            <a:r>
              <a:rPr lang="fr-BE" sz="2800" dirty="0"/>
              <a:t> </a:t>
            </a:r>
            <a:r>
              <a:rPr lang="fr-BE" sz="2800" dirty="0" err="1"/>
              <a:t>tích</a:t>
            </a:r>
            <a:r>
              <a:rPr lang="fr-BE" sz="2800" dirty="0"/>
              <a:t> </a:t>
            </a:r>
            <a:r>
              <a:rPr lang="fr-BE" sz="2800" dirty="0" err="1"/>
              <a:t>cực</a:t>
            </a:r>
            <a:r>
              <a:rPr lang="fr-BE" sz="2800" dirty="0"/>
              <a:t> </a:t>
            </a:r>
            <a:r>
              <a:rPr lang="fr-BE" sz="2800" dirty="0" err="1"/>
              <a:t>của</a:t>
            </a:r>
            <a:r>
              <a:rPr lang="fr-BE" sz="2800" dirty="0"/>
              <a:t> con </a:t>
            </a:r>
            <a:r>
              <a:rPr lang="fr-BE" sz="2800" dirty="0" err="1"/>
              <a:t>người</a:t>
            </a:r>
            <a:r>
              <a:rPr lang="fr-BE" sz="2800" dirty="0"/>
              <a:t>.</a:t>
            </a:r>
            <a:endParaRPr lang="en-US" sz="2800" dirty="0"/>
          </a:p>
          <a:p>
            <a:pPr algn="just"/>
            <a:r>
              <a:rPr lang="vi-VN" sz="2800" dirty="0"/>
              <a:t>Là</a:t>
            </a:r>
            <a:r>
              <a:rPr lang="fr-BE" sz="2800" dirty="0"/>
              <a:t> </a:t>
            </a:r>
            <a:r>
              <a:rPr lang="fr-BE" sz="2800" dirty="0" err="1"/>
              <a:t>phương</a:t>
            </a:r>
            <a:r>
              <a:rPr lang="fr-BE" sz="2800" dirty="0"/>
              <a:t> </a:t>
            </a:r>
            <a:r>
              <a:rPr lang="fr-BE" sz="2800" dirty="0" err="1"/>
              <a:t>hướng</a:t>
            </a:r>
            <a:r>
              <a:rPr lang="fr-BE" sz="2800" dirty="0"/>
              <a:t>, </a:t>
            </a:r>
            <a:r>
              <a:rPr lang="fr-BE" sz="2800" dirty="0" err="1"/>
              <a:t>chiều</a:t>
            </a:r>
            <a:r>
              <a:rPr lang="fr-BE" sz="2800" dirty="0"/>
              <a:t> </a:t>
            </a:r>
            <a:r>
              <a:rPr lang="fr-BE" sz="2800" dirty="0" err="1"/>
              <a:t>hướng</a:t>
            </a:r>
            <a:r>
              <a:rPr lang="fr-BE" sz="2800" dirty="0"/>
              <a:t> </a:t>
            </a:r>
            <a:r>
              <a:rPr lang="fr-BE" sz="2800" dirty="0" err="1"/>
              <a:t>phát</a:t>
            </a:r>
            <a:r>
              <a:rPr lang="fr-BE" sz="2800" dirty="0"/>
              <a:t> </a:t>
            </a:r>
            <a:r>
              <a:rPr lang="fr-BE" sz="2800" dirty="0" err="1"/>
              <a:t>triển</a:t>
            </a:r>
            <a:r>
              <a:rPr lang="fr-BE" sz="2800" dirty="0"/>
              <a:t> </a:t>
            </a:r>
            <a:r>
              <a:rPr lang="fr-BE" sz="2800" dirty="0" err="1"/>
              <a:t>của</a:t>
            </a:r>
            <a:r>
              <a:rPr lang="fr-BE" sz="2800" dirty="0"/>
              <a:t> con </a:t>
            </a:r>
            <a:r>
              <a:rPr lang="fr-BE" sz="2800" dirty="0" err="1"/>
              <a:t>người</a:t>
            </a:r>
            <a:r>
              <a:rPr lang="fr-BE" sz="2800" dirty="0"/>
              <a:t> </a:t>
            </a:r>
            <a:r>
              <a:rPr lang="vi-VN" sz="2800" dirty="0"/>
              <a:t>(</a:t>
            </a:r>
            <a:r>
              <a:rPr lang="fr-BE" sz="2800" dirty="0" err="1">
                <a:solidFill>
                  <a:srgbClr val="FF0000"/>
                </a:solidFill>
              </a:rPr>
              <a:t>nhu</a:t>
            </a:r>
            <a:r>
              <a:rPr lang="fr-BE" sz="2800" dirty="0">
                <a:solidFill>
                  <a:srgbClr val="FF0000"/>
                </a:solidFill>
              </a:rPr>
              <a:t> </a:t>
            </a:r>
            <a:r>
              <a:rPr lang="fr-BE" sz="2800" dirty="0" err="1">
                <a:solidFill>
                  <a:srgbClr val="FF0000"/>
                </a:solidFill>
              </a:rPr>
              <a:t>cầu</a:t>
            </a:r>
            <a:r>
              <a:rPr lang="fr-BE" sz="2800" dirty="0">
                <a:solidFill>
                  <a:srgbClr val="FF0000"/>
                </a:solidFill>
              </a:rPr>
              <a:t>, </a:t>
            </a:r>
            <a:r>
              <a:rPr lang="fr-BE" sz="2800" dirty="0" err="1">
                <a:solidFill>
                  <a:srgbClr val="FF0000"/>
                </a:solidFill>
              </a:rPr>
              <a:t>hứng</a:t>
            </a:r>
            <a:r>
              <a:rPr lang="fr-BE" sz="2800" dirty="0">
                <a:solidFill>
                  <a:srgbClr val="FF0000"/>
                </a:solidFill>
              </a:rPr>
              <a:t> </a:t>
            </a:r>
            <a:r>
              <a:rPr lang="fr-BE" sz="2800" dirty="0" err="1">
                <a:solidFill>
                  <a:srgbClr val="FF0000"/>
                </a:solidFill>
              </a:rPr>
              <a:t>thú</a:t>
            </a:r>
            <a:r>
              <a:rPr lang="fr-BE" sz="2800" dirty="0">
                <a:solidFill>
                  <a:srgbClr val="FF0000"/>
                </a:solidFill>
              </a:rPr>
              <a:t>, </a:t>
            </a:r>
            <a:r>
              <a:rPr lang="fr-BE" sz="2800" dirty="0" err="1">
                <a:solidFill>
                  <a:srgbClr val="FF0000"/>
                </a:solidFill>
              </a:rPr>
              <a:t>lý</a:t>
            </a:r>
            <a:r>
              <a:rPr lang="fr-BE" sz="2800" dirty="0">
                <a:solidFill>
                  <a:srgbClr val="FF0000"/>
                </a:solidFill>
              </a:rPr>
              <a:t> </a:t>
            </a:r>
            <a:r>
              <a:rPr lang="fr-BE" sz="2800" dirty="0" err="1">
                <a:solidFill>
                  <a:srgbClr val="FF0000"/>
                </a:solidFill>
              </a:rPr>
              <a:t>tưởng</a:t>
            </a:r>
            <a:r>
              <a:rPr lang="fr-BE" sz="2800" dirty="0">
                <a:solidFill>
                  <a:srgbClr val="FF0000"/>
                </a:solidFill>
              </a:rPr>
              <a:t>, </a:t>
            </a:r>
            <a:r>
              <a:rPr lang="fr-BE" sz="2800" dirty="0" err="1">
                <a:solidFill>
                  <a:srgbClr val="FF0000"/>
                </a:solidFill>
              </a:rPr>
              <a:t>thế</a:t>
            </a:r>
            <a:r>
              <a:rPr lang="fr-BE" sz="2800" dirty="0">
                <a:solidFill>
                  <a:srgbClr val="FF0000"/>
                </a:solidFill>
              </a:rPr>
              <a:t> </a:t>
            </a:r>
            <a:r>
              <a:rPr lang="fr-BE" sz="2800" dirty="0" err="1">
                <a:solidFill>
                  <a:srgbClr val="FF0000"/>
                </a:solidFill>
              </a:rPr>
              <a:t>giới</a:t>
            </a:r>
            <a:r>
              <a:rPr lang="fr-BE" sz="2800" dirty="0">
                <a:solidFill>
                  <a:srgbClr val="FF0000"/>
                </a:solidFill>
              </a:rPr>
              <a:t> </a:t>
            </a:r>
            <a:r>
              <a:rPr lang="fr-BE" sz="2800" dirty="0" err="1">
                <a:solidFill>
                  <a:srgbClr val="FF0000"/>
                </a:solidFill>
              </a:rPr>
              <a:t>quan</a:t>
            </a:r>
            <a:r>
              <a:rPr lang="fr-BE" sz="2800" dirty="0">
                <a:solidFill>
                  <a:srgbClr val="FF0000"/>
                </a:solidFill>
              </a:rPr>
              <a:t>, </a:t>
            </a:r>
            <a:r>
              <a:rPr lang="fr-BE" sz="2800" dirty="0" err="1">
                <a:solidFill>
                  <a:srgbClr val="FF0000"/>
                </a:solidFill>
              </a:rPr>
              <a:t>niềm</a:t>
            </a:r>
            <a:r>
              <a:rPr lang="fr-BE" sz="2800" dirty="0">
                <a:solidFill>
                  <a:srgbClr val="FF0000"/>
                </a:solidFill>
              </a:rPr>
              <a:t> tin, </a:t>
            </a:r>
            <a:r>
              <a:rPr lang="fr-BE" sz="2800" dirty="0" err="1">
                <a:solidFill>
                  <a:srgbClr val="FF0000"/>
                </a:solidFill>
              </a:rPr>
              <a:t>động</a:t>
            </a:r>
            <a:r>
              <a:rPr lang="fr-BE" sz="2800" dirty="0">
                <a:solidFill>
                  <a:srgbClr val="FF0000"/>
                </a:solidFill>
              </a:rPr>
              <a:t> </a:t>
            </a:r>
            <a:r>
              <a:rPr lang="fr-BE" sz="2800" dirty="0" err="1">
                <a:solidFill>
                  <a:srgbClr val="FF0000"/>
                </a:solidFill>
              </a:rPr>
              <a:t>cơ</a:t>
            </a:r>
            <a:r>
              <a:rPr lang="vi-VN" sz="2800" dirty="0">
                <a:solidFill>
                  <a:srgbClr val="FF0000"/>
                </a:solidFill>
              </a:rPr>
              <a:t>)</a:t>
            </a:r>
            <a:r>
              <a:rPr lang="fr-BE" sz="2800" dirty="0"/>
              <a:t> </a:t>
            </a:r>
            <a:r>
              <a:rPr lang="fr-BE" sz="2800" dirty="0" err="1"/>
              <a:t>tác</a:t>
            </a:r>
            <a:r>
              <a:rPr lang="fr-BE" sz="2800" dirty="0"/>
              <a:t> </a:t>
            </a:r>
            <a:r>
              <a:rPr lang="fr-BE" sz="2800" dirty="0" err="1"/>
              <a:t>động</a:t>
            </a:r>
            <a:r>
              <a:rPr lang="fr-BE" sz="2800" dirty="0"/>
              <a:t> qua </a:t>
            </a:r>
            <a:r>
              <a:rPr lang="fr-BE" sz="2800" dirty="0" err="1"/>
              <a:t>lại</a:t>
            </a:r>
            <a:r>
              <a:rPr lang="fr-BE" sz="2800" dirty="0"/>
              <a:t> </a:t>
            </a:r>
            <a:r>
              <a:rPr lang="fr-BE" sz="2800" dirty="0" err="1"/>
              <a:t>lẫn</a:t>
            </a:r>
            <a:r>
              <a:rPr lang="fr-BE" sz="2800" dirty="0"/>
              <a:t> </a:t>
            </a:r>
            <a:r>
              <a:rPr lang="fr-BE" sz="2800" dirty="0" err="1"/>
              <a:t>nhau</a:t>
            </a:r>
            <a:r>
              <a:rPr lang="vi-VN" sz="2800" dirty="0"/>
              <a:t> </a:t>
            </a:r>
            <a:r>
              <a:rPr lang="fr-BE" sz="2800" dirty="0" err="1"/>
              <a:t>một</a:t>
            </a:r>
            <a:r>
              <a:rPr lang="fr-BE" sz="2800" dirty="0"/>
              <a:t> </a:t>
            </a:r>
            <a:r>
              <a:rPr lang="fr-BE" sz="2800" dirty="0" err="1"/>
              <a:t>thành</a:t>
            </a:r>
            <a:r>
              <a:rPr lang="fr-BE" sz="2800" dirty="0"/>
              <a:t> </a:t>
            </a:r>
            <a:r>
              <a:rPr lang="fr-BE" sz="2800" dirty="0" err="1"/>
              <a:t>phần</a:t>
            </a:r>
            <a:r>
              <a:rPr lang="fr-BE" sz="2800" dirty="0"/>
              <a:t> </a:t>
            </a:r>
            <a:r>
              <a:rPr lang="fr-BE" sz="2800" dirty="0" err="1"/>
              <a:t>chiếm</a:t>
            </a:r>
            <a:r>
              <a:rPr lang="fr-BE" sz="2800" dirty="0"/>
              <a:t> </a:t>
            </a:r>
            <a:r>
              <a:rPr lang="fr-BE" sz="2800" dirty="0" err="1"/>
              <a:t>ưu</a:t>
            </a:r>
            <a:r>
              <a:rPr lang="fr-BE" sz="2800" dirty="0"/>
              <a:t> </a:t>
            </a:r>
            <a:r>
              <a:rPr lang="fr-BE" sz="2800" dirty="0" err="1"/>
              <a:t>thế</a:t>
            </a:r>
            <a:r>
              <a:rPr lang="fr-BE" sz="2800" dirty="0"/>
              <a:t> </a:t>
            </a:r>
            <a:r>
              <a:rPr lang="fr-BE" sz="2800" dirty="0" err="1"/>
              <a:t>và</a:t>
            </a:r>
            <a:r>
              <a:rPr lang="fr-BE" sz="2800" dirty="0"/>
              <a:t> </a:t>
            </a:r>
            <a:r>
              <a:rPr lang="fr-BE" sz="2800" dirty="0" err="1"/>
              <a:t>có</a:t>
            </a:r>
            <a:r>
              <a:rPr lang="fr-BE" sz="2800" dirty="0"/>
              <a:t> ý </a:t>
            </a:r>
            <a:r>
              <a:rPr lang="fr-BE" sz="2800" dirty="0" err="1"/>
              <a:t>nghĩa</a:t>
            </a:r>
            <a:r>
              <a:rPr lang="fr-BE" sz="2800" dirty="0"/>
              <a:t> </a:t>
            </a:r>
            <a:r>
              <a:rPr lang="fr-BE" sz="2800" dirty="0" err="1"/>
              <a:t>chủ</a:t>
            </a:r>
            <a:r>
              <a:rPr lang="fr-BE" sz="2800" dirty="0"/>
              <a:t> </a:t>
            </a:r>
            <a:r>
              <a:rPr lang="fr-BE" sz="2800" dirty="0" err="1"/>
              <a:t>đạo</a:t>
            </a:r>
            <a:r>
              <a:rPr lang="fr-BE" sz="2800" dirty="0"/>
              <a:t>, </a:t>
            </a:r>
            <a:r>
              <a:rPr lang="fr-BE" sz="2800" dirty="0" err="1"/>
              <a:t>các</a:t>
            </a:r>
            <a:r>
              <a:rPr lang="fr-BE" sz="2800" dirty="0"/>
              <a:t> </a:t>
            </a:r>
            <a:r>
              <a:rPr lang="fr-BE" sz="2800" dirty="0" err="1"/>
              <a:t>thành</a:t>
            </a:r>
            <a:r>
              <a:rPr lang="fr-BE" sz="2800" dirty="0"/>
              <a:t> </a:t>
            </a:r>
            <a:r>
              <a:rPr lang="fr-BE" sz="2800" dirty="0" err="1"/>
              <a:t>phần</a:t>
            </a:r>
            <a:r>
              <a:rPr lang="fr-BE" sz="2800" dirty="0"/>
              <a:t> </a:t>
            </a:r>
            <a:r>
              <a:rPr lang="fr-BE" sz="2800" dirty="0" err="1"/>
              <a:t>khác</a:t>
            </a:r>
            <a:r>
              <a:rPr lang="fr-BE" sz="2800" dirty="0"/>
              <a:t> </a:t>
            </a:r>
            <a:r>
              <a:rPr lang="fr-BE" sz="2800" dirty="0" err="1"/>
              <a:t>giữ</a:t>
            </a:r>
            <a:r>
              <a:rPr lang="fr-BE" sz="2800" dirty="0"/>
              <a:t> </a:t>
            </a:r>
            <a:r>
              <a:rPr lang="fr-BE" sz="2800" dirty="0" err="1"/>
              <a:t>vai</a:t>
            </a:r>
            <a:r>
              <a:rPr lang="fr-BE" sz="2800" dirty="0"/>
              <a:t> </a:t>
            </a:r>
            <a:r>
              <a:rPr lang="fr-BE" sz="2800" dirty="0" err="1"/>
              <a:t>trò</a:t>
            </a:r>
            <a:r>
              <a:rPr lang="fr-BE" sz="2800" dirty="0"/>
              <a:t> </a:t>
            </a:r>
            <a:r>
              <a:rPr lang="fr-BE" sz="2800" dirty="0" err="1"/>
              <a:t>chỗ</a:t>
            </a:r>
            <a:r>
              <a:rPr lang="fr-BE" sz="2800" dirty="0"/>
              <a:t> </a:t>
            </a:r>
            <a:r>
              <a:rPr lang="fr-BE" sz="2800" dirty="0" err="1"/>
              <a:t>dựa</a:t>
            </a:r>
            <a:r>
              <a:rPr lang="fr-BE" sz="2800" dirty="0"/>
              <a:t>, </a:t>
            </a:r>
            <a:r>
              <a:rPr lang="fr-BE" sz="2800" dirty="0" err="1"/>
              <a:t>làm</a:t>
            </a:r>
            <a:r>
              <a:rPr lang="fr-BE" sz="2800" dirty="0"/>
              <a:t> </a:t>
            </a:r>
            <a:r>
              <a:rPr lang="fr-BE" sz="2800" dirty="0" err="1"/>
              <a:t>nền</a:t>
            </a:r>
            <a:r>
              <a:rPr lang="vi-VN" sz="2800" dirty="0"/>
              <a:t>)</a:t>
            </a:r>
            <a:endParaRPr lang="en-US" sz="2800" dirty="0"/>
          </a:p>
          <a:p>
            <a:pPr algn="just"/>
            <a:endParaRPr lang="en-US" sz="2800" dirty="0"/>
          </a:p>
          <a:p>
            <a:pPr algn="just"/>
            <a:endParaRPr lang="en-US" sz="2800" dirty="0"/>
          </a:p>
          <a:p>
            <a:pPr algn="just"/>
            <a:endParaRPr lang="en-US" sz="2800" dirty="0"/>
          </a:p>
        </p:txBody>
      </p:sp>
    </p:spTree>
    <p:extLst>
      <p:ext uri="{BB962C8B-B14F-4D97-AF65-F5344CB8AC3E}">
        <p14:creationId xmlns:p14="http://schemas.microsoft.com/office/powerpoint/2010/main" val="1054866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070"/>
            <a:ext cx="10515600" cy="682388"/>
          </a:xfrm>
        </p:spPr>
        <p:txBody>
          <a:bodyPr>
            <a:normAutofit fontScale="90000"/>
          </a:bodyPr>
          <a:lstStyle/>
          <a:p>
            <a:pPr algn="ctr"/>
            <a:r>
              <a:rPr lang="fr-BE" b="1" dirty="0">
                <a:solidFill>
                  <a:srgbClr val="FF0000"/>
                </a:solidFill>
              </a:rPr>
              <a:t>Xu </a:t>
            </a:r>
            <a:r>
              <a:rPr lang="fr-BE" b="1" dirty="0" err="1">
                <a:solidFill>
                  <a:srgbClr val="FF0000"/>
                </a:solidFill>
              </a:rPr>
              <a:t>hướng</a:t>
            </a:r>
            <a:endParaRPr lang="en-US" b="1" dirty="0">
              <a:solidFill>
                <a:srgbClr val="FF0000"/>
              </a:solidFill>
            </a:endParaRPr>
          </a:p>
        </p:txBody>
      </p:sp>
      <p:sp>
        <p:nvSpPr>
          <p:cNvPr id="3" name="Content Placeholder 2"/>
          <p:cNvSpPr>
            <a:spLocks noGrp="1"/>
          </p:cNvSpPr>
          <p:nvPr>
            <p:ph idx="1"/>
          </p:nvPr>
        </p:nvSpPr>
        <p:spPr>
          <a:xfrm>
            <a:off x="368710" y="873458"/>
            <a:ext cx="10985090" cy="5793472"/>
          </a:xfrm>
        </p:spPr>
        <p:txBody>
          <a:bodyPr>
            <a:normAutofit fontScale="92500" lnSpcReduction="20000"/>
          </a:bodyPr>
          <a:lstStyle/>
          <a:p>
            <a:pPr lvl="0" algn="just">
              <a:buFont typeface="Wingdings" panose="05000000000000000000" pitchFamily="2" charset="2"/>
              <a:buChar char="ü"/>
            </a:pPr>
            <a:r>
              <a:rPr lang="fr-BE" sz="2400" b="1" dirty="0" err="1"/>
              <a:t>Nhu</a:t>
            </a:r>
            <a:r>
              <a:rPr lang="fr-BE" sz="2400" b="1" dirty="0"/>
              <a:t> </a:t>
            </a:r>
            <a:r>
              <a:rPr lang="fr-BE" sz="2400" b="1" dirty="0" err="1"/>
              <a:t>cầu</a:t>
            </a:r>
            <a:r>
              <a:rPr lang="vi-VN" sz="2400" dirty="0"/>
              <a:t>:</a:t>
            </a:r>
            <a:r>
              <a:rPr lang="fr-BE" sz="2400" dirty="0"/>
              <a:t> là </a:t>
            </a:r>
            <a:r>
              <a:rPr lang="fr-BE" sz="2400" dirty="0" err="1"/>
              <a:t>sự</a:t>
            </a:r>
            <a:r>
              <a:rPr lang="fr-BE" sz="2400" dirty="0"/>
              <a:t> </a:t>
            </a:r>
            <a:r>
              <a:rPr lang="fr-BE" sz="2400" dirty="0" err="1"/>
              <a:t>đòi</a:t>
            </a:r>
            <a:r>
              <a:rPr lang="fr-BE" sz="2400" dirty="0"/>
              <a:t> </a:t>
            </a:r>
            <a:r>
              <a:rPr lang="fr-BE" sz="2400" dirty="0" err="1"/>
              <a:t>hỏi</a:t>
            </a:r>
            <a:r>
              <a:rPr lang="fr-BE" sz="2400" dirty="0"/>
              <a:t> </a:t>
            </a:r>
            <a:r>
              <a:rPr lang="fr-BE" sz="2400" dirty="0" err="1"/>
              <a:t>tất</a:t>
            </a:r>
            <a:r>
              <a:rPr lang="fr-BE" sz="2400" dirty="0"/>
              <a:t> </a:t>
            </a:r>
            <a:r>
              <a:rPr lang="fr-BE" sz="2400" dirty="0" err="1"/>
              <a:t>yếu</a:t>
            </a:r>
            <a:r>
              <a:rPr lang="fr-BE" sz="2400" dirty="0"/>
              <a:t> </a:t>
            </a:r>
            <a:r>
              <a:rPr lang="fr-BE" sz="2400" dirty="0" err="1"/>
              <a:t>mà</a:t>
            </a:r>
            <a:r>
              <a:rPr lang="fr-BE" sz="2400" dirty="0"/>
              <a:t> con </a:t>
            </a:r>
            <a:r>
              <a:rPr lang="fr-BE" sz="2400" dirty="0" err="1"/>
              <a:t>người</a:t>
            </a:r>
            <a:r>
              <a:rPr lang="fr-BE" sz="2400" dirty="0"/>
              <a:t> </a:t>
            </a:r>
            <a:r>
              <a:rPr lang="fr-BE" sz="2400" dirty="0" err="1"/>
              <a:t>thấy</a:t>
            </a:r>
            <a:r>
              <a:rPr lang="fr-BE" sz="2400" dirty="0"/>
              <a:t> </a:t>
            </a:r>
            <a:r>
              <a:rPr lang="fr-BE" sz="2400" dirty="0" err="1"/>
              <a:t>cần</a:t>
            </a:r>
            <a:r>
              <a:rPr lang="fr-BE" sz="2400" dirty="0"/>
              <a:t> </a:t>
            </a:r>
            <a:r>
              <a:rPr lang="fr-BE" sz="2400" dirty="0" err="1"/>
              <a:t>phải</a:t>
            </a:r>
            <a:r>
              <a:rPr lang="vi-VN" sz="2400" dirty="0"/>
              <a:t> được</a:t>
            </a:r>
            <a:r>
              <a:rPr lang="fr-BE" sz="2400" dirty="0"/>
              <a:t> </a:t>
            </a:r>
            <a:r>
              <a:rPr lang="fr-BE" sz="2400" dirty="0" err="1"/>
              <a:t>thoả</a:t>
            </a:r>
            <a:r>
              <a:rPr lang="fr-BE" sz="2400" dirty="0"/>
              <a:t> </a:t>
            </a:r>
            <a:r>
              <a:rPr lang="fr-BE" sz="2400" dirty="0" err="1"/>
              <a:t>mãn</a:t>
            </a:r>
            <a:r>
              <a:rPr lang="fr-BE" sz="2400" dirty="0"/>
              <a:t> </a:t>
            </a:r>
            <a:r>
              <a:rPr lang="fr-BE" sz="2400" dirty="0" err="1"/>
              <a:t>để</a:t>
            </a:r>
            <a:r>
              <a:rPr lang="fr-BE" sz="2400" dirty="0"/>
              <a:t> </a:t>
            </a:r>
            <a:r>
              <a:rPr lang="fr-BE" sz="2400" dirty="0" err="1"/>
              <a:t>tồn</a:t>
            </a:r>
            <a:r>
              <a:rPr lang="fr-BE" sz="2400" dirty="0"/>
              <a:t> </a:t>
            </a:r>
            <a:r>
              <a:rPr lang="fr-BE" sz="2400" dirty="0" err="1"/>
              <a:t>tại</a:t>
            </a:r>
            <a:r>
              <a:rPr lang="fr-BE" sz="2400" dirty="0"/>
              <a:t> </a:t>
            </a:r>
            <a:r>
              <a:rPr lang="fr-BE" sz="2400" dirty="0" err="1"/>
              <a:t>và</a:t>
            </a:r>
            <a:r>
              <a:rPr lang="fr-BE" sz="2400" dirty="0"/>
              <a:t> </a:t>
            </a:r>
            <a:r>
              <a:rPr lang="fr-BE" sz="2400" dirty="0" err="1"/>
              <a:t>phát</a:t>
            </a:r>
            <a:r>
              <a:rPr lang="fr-BE" sz="2400" dirty="0"/>
              <a:t> </a:t>
            </a:r>
            <a:r>
              <a:rPr lang="fr-BE" sz="2400" dirty="0" err="1"/>
              <a:t>triển</a:t>
            </a:r>
            <a:r>
              <a:rPr lang="vi-VN" sz="2400" dirty="0"/>
              <a:t> (n</a:t>
            </a:r>
            <a:r>
              <a:rPr lang="fr-BE" sz="2400" dirty="0"/>
              <a:t>hu </a:t>
            </a:r>
            <a:r>
              <a:rPr lang="fr-BE" sz="2400" dirty="0" err="1"/>
              <a:t>cầu</a:t>
            </a:r>
            <a:r>
              <a:rPr lang="fr-BE" sz="2400" dirty="0"/>
              <a:t> </a:t>
            </a:r>
            <a:r>
              <a:rPr lang="fr-BE" sz="2400" dirty="0" err="1"/>
              <a:t>về</a:t>
            </a:r>
            <a:r>
              <a:rPr lang="fr-BE" sz="2400" dirty="0"/>
              <a:t> </a:t>
            </a:r>
            <a:r>
              <a:rPr lang="fr-BE" sz="2400" dirty="0" err="1"/>
              <a:t>vật</a:t>
            </a:r>
            <a:r>
              <a:rPr lang="fr-BE" sz="2400" dirty="0"/>
              <a:t> </a:t>
            </a:r>
            <a:r>
              <a:rPr lang="fr-BE" sz="2400" dirty="0" err="1"/>
              <a:t>chất</a:t>
            </a:r>
            <a:r>
              <a:rPr lang="fr-BE" sz="2400" dirty="0"/>
              <a:t>, </a:t>
            </a:r>
            <a:r>
              <a:rPr lang="fr-BE" sz="2400" dirty="0" err="1"/>
              <a:t>nhu</a:t>
            </a:r>
            <a:r>
              <a:rPr lang="fr-BE" sz="2400" dirty="0"/>
              <a:t> </a:t>
            </a:r>
            <a:r>
              <a:rPr lang="fr-BE" sz="2400" dirty="0" err="1"/>
              <a:t>cầu</a:t>
            </a:r>
            <a:r>
              <a:rPr lang="fr-BE" sz="2400" dirty="0"/>
              <a:t> </a:t>
            </a:r>
            <a:r>
              <a:rPr lang="fr-BE" sz="2400" dirty="0" err="1"/>
              <a:t>về</a:t>
            </a:r>
            <a:r>
              <a:rPr lang="fr-BE" sz="2400" dirty="0"/>
              <a:t> </a:t>
            </a:r>
            <a:r>
              <a:rPr lang="fr-BE" sz="2400" dirty="0" err="1"/>
              <a:t>tinh</a:t>
            </a:r>
            <a:r>
              <a:rPr lang="fr-BE" sz="2400" dirty="0"/>
              <a:t> </a:t>
            </a:r>
            <a:r>
              <a:rPr lang="fr-BE" sz="2400" dirty="0" err="1"/>
              <a:t>thần</a:t>
            </a:r>
            <a:r>
              <a:rPr lang="vi-VN" sz="2400" dirty="0"/>
              <a:t>)</a:t>
            </a:r>
            <a:r>
              <a:rPr lang="fr-BE" sz="2400" dirty="0"/>
              <a:t>.</a:t>
            </a:r>
          </a:p>
          <a:p>
            <a:pPr algn="just">
              <a:buFont typeface="Wingdings" panose="05000000000000000000" pitchFamily="2" charset="2"/>
              <a:buChar char="ü"/>
            </a:pPr>
            <a:r>
              <a:rPr lang="fr-BE" sz="2400" b="1" dirty="0" err="1"/>
              <a:t>Hứng</a:t>
            </a:r>
            <a:r>
              <a:rPr lang="fr-BE" sz="2400" b="1" dirty="0"/>
              <a:t> </a:t>
            </a:r>
            <a:r>
              <a:rPr lang="fr-BE" sz="2400" b="1" dirty="0" err="1"/>
              <a:t>thú</a:t>
            </a:r>
            <a:r>
              <a:rPr lang="vi-VN" sz="2400" dirty="0"/>
              <a:t>:</a:t>
            </a:r>
            <a:r>
              <a:rPr lang="fr-BE" sz="2400" dirty="0"/>
              <a:t> là </a:t>
            </a:r>
            <a:r>
              <a:rPr lang="fr-BE" sz="2400" dirty="0" err="1"/>
              <a:t>thái</a:t>
            </a:r>
            <a:r>
              <a:rPr lang="fr-BE" sz="2400" dirty="0"/>
              <a:t> </a:t>
            </a:r>
            <a:r>
              <a:rPr lang="fr-BE" sz="2400" dirty="0" err="1"/>
              <a:t>độ</a:t>
            </a:r>
            <a:r>
              <a:rPr lang="fr-BE" sz="2400" dirty="0"/>
              <a:t> </a:t>
            </a:r>
            <a:r>
              <a:rPr lang="fr-BE" sz="2400" dirty="0" err="1"/>
              <a:t>đặc</a:t>
            </a:r>
            <a:r>
              <a:rPr lang="fr-BE" sz="2400" dirty="0"/>
              <a:t> </a:t>
            </a:r>
            <a:r>
              <a:rPr lang="fr-BE" sz="2400" dirty="0" err="1"/>
              <a:t>biệt</a:t>
            </a:r>
            <a:r>
              <a:rPr lang="fr-BE" sz="2400" dirty="0"/>
              <a:t> </a:t>
            </a:r>
            <a:r>
              <a:rPr lang="fr-BE" sz="2400" dirty="0" err="1"/>
              <a:t>của</a:t>
            </a:r>
            <a:r>
              <a:rPr lang="fr-BE" sz="2400" dirty="0"/>
              <a:t> </a:t>
            </a:r>
            <a:r>
              <a:rPr lang="fr-BE" sz="2400" dirty="0" err="1"/>
              <a:t>cá</a:t>
            </a:r>
            <a:r>
              <a:rPr lang="fr-BE" sz="2400" dirty="0"/>
              <a:t> </a:t>
            </a:r>
            <a:r>
              <a:rPr lang="fr-BE" sz="2400" dirty="0" err="1"/>
              <a:t>nhân</a:t>
            </a:r>
            <a:r>
              <a:rPr lang="fr-BE" sz="2400" dirty="0"/>
              <a:t> </a:t>
            </a:r>
            <a:r>
              <a:rPr lang="fr-BE" sz="2400" dirty="0" err="1"/>
              <a:t>đối</a:t>
            </a:r>
            <a:r>
              <a:rPr lang="fr-BE" sz="2400" dirty="0"/>
              <a:t> </a:t>
            </a:r>
            <a:r>
              <a:rPr lang="fr-BE" sz="2400" dirty="0" err="1"/>
              <a:t>với</a:t>
            </a:r>
            <a:r>
              <a:rPr lang="fr-BE" sz="2400" dirty="0"/>
              <a:t> </a:t>
            </a:r>
            <a:r>
              <a:rPr lang="fr-BE" sz="2400" dirty="0" err="1"/>
              <a:t>đối</a:t>
            </a:r>
            <a:r>
              <a:rPr lang="fr-BE" sz="2400" dirty="0"/>
              <a:t> </a:t>
            </a:r>
            <a:r>
              <a:rPr lang="fr-BE" sz="2400" dirty="0" err="1"/>
              <a:t>tượng</a:t>
            </a:r>
            <a:r>
              <a:rPr lang="fr-BE" sz="2400" dirty="0"/>
              <a:t> </a:t>
            </a:r>
            <a:r>
              <a:rPr lang="fr-BE" sz="2400" dirty="0" err="1"/>
              <a:t>nào</a:t>
            </a:r>
            <a:r>
              <a:rPr lang="fr-BE" sz="2400" dirty="0"/>
              <a:t> </a:t>
            </a:r>
            <a:r>
              <a:rPr lang="fr-BE" sz="2400" dirty="0" err="1"/>
              <a:t>đó</a:t>
            </a:r>
            <a:r>
              <a:rPr lang="fr-BE" sz="2400" dirty="0"/>
              <a:t>, </a:t>
            </a:r>
            <a:r>
              <a:rPr lang="fr-BE" sz="2400" dirty="0" err="1"/>
              <a:t>vừa</a:t>
            </a:r>
            <a:r>
              <a:rPr lang="fr-BE" sz="2400" dirty="0"/>
              <a:t> </a:t>
            </a:r>
            <a:r>
              <a:rPr lang="fr-BE" sz="2400" dirty="0" err="1"/>
              <a:t>có</a:t>
            </a:r>
            <a:r>
              <a:rPr lang="fr-BE" sz="2400" dirty="0"/>
              <a:t> ý </a:t>
            </a:r>
            <a:r>
              <a:rPr lang="fr-BE" sz="2400" dirty="0" err="1"/>
              <a:t>nghĩa</a:t>
            </a:r>
            <a:r>
              <a:rPr lang="fr-BE" sz="2400" dirty="0"/>
              <a:t> </a:t>
            </a:r>
            <a:r>
              <a:rPr lang="fr-BE" sz="2400" dirty="0" err="1"/>
              <a:t>đối</a:t>
            </a:r>
            <a:r>
              <a:rPr lang="fr-BE" sz="2400" dirty="0"/>
              <a:t> </a:t>
            </a:r>
            <a:r>
              <a:rPr lang="fr-BE" sz="2400" dirty="0" err="1"/>
              <a:t>với</a:t>
            </a:r>
            <a:r>
              <a:rPr lang="fr-BE" sz="2400" dirty="0"/>
              <a:t> </a:t>
            </a:r>
            <a:r>
              <a:rPr lang="fr-BE" sz="2400" dirty="0" err="1"/>
              <a:t>cuộc</a:t>
            </a:r>
            <a:r>
              <a:rPr lang="fr-BE" sz="2400" dirty="0"/>
              <a:t> </a:t>
            </a:r>
            <a:r>
              <a:rPr lang="fr-BE" sz="2400" dirty="0" err="1"/>
              <a:t>sống</a:t>
            </a:r>
            <a:r>
              <a:rPr lang="fr-BE" sz="2400" dirty="0"/>
              <a:t>, </a:t>
            </a:r>
            <a:r>
              <a:rPr lang="fr-BE" sz="2400" dirty="0" err="1"/>
              <a:t>vừa</a:t>
            </a:r>
            <a:r>
              <a:rPr lang="fr-BE" sz="2400" dirty="0"/>
              <a:t> </a:t>
            </a:r>
            <a:r>
              <a:rPr lang="fr-BE" sz="2400" dirty="0" err="1"/>
              <a:t>có</a:t>
            </a:r>
            <a:r>
              <a:rPr lang="fr-BE" sz="2400" dirty="0"/>
              <a:t> </a:t>
            </a:r>
            <a:r>
              <a:rPr lang="fr-BE" sz="2400" dirty="0" err="1"/>
              <a:t>khả</a:t>
            </a:r>
            <a:r>
              <a:rPr lang="fr-BE" sz="2400" dirty="0"/>
              <a:t> </a:t>
            </a:r>
            <a:r>
              <a:rPr lang="fr-BE" sz="2400" dirty="0" err="1"/>
              <a:t>năng</a:t>
            </a:r>
            <a:r>
              <a:rPr lang="fr-BE" sz="2400" dirty="0"/>
              <a:t> </a:t>
            </a:r>
            <a:r>
              <a:rPr lang="fr-BE" sz="2400" dirty="0" err="1"/>
              <a:t>mang</a:t>
            </a:r>
            <a:r>
              <a:rPr lang="fr-BE" sz="2400" dirty="0"/>
              <a:t> </a:t>
            </a:r>
            <a:r>
              <a:rPr lang="fr-BE" sz="2400" dirty="0" err="1"/>
              <a:t>lại</a:t>
            </a:r>
            <a:r>
              <a:rPr lang="fr-BE" sz="2400" dirty="0"/>
              <a:t> </a:t>
            </a:r>
            <a:r>
              <a:rPr lang="fr-BE" sz="2400" dirty="0" err="1"/>
              <a:t>cảm</a:t>
            </a:r>
            <a:r>
              <a:rPr lang="vi-VN" sz="2400" dirty="0"/>
              <a:t> xúc</a:t>
            </a:r>
            <a:r>
              <a:rPr lang="fr-BE" sz="2400" dirty="0"/>
              <a:t> </a:t>
            </a:r>
            <a:r>
              <a:rPr lang="fr-BE" sz="2400" dirty="0" err="1"/>
              <a:t>cho</a:t>
            </a:r>
            <a:r>
              <a:rPr lang="fr-BE" sz="2400" dirty="0"/>
              <a:t> </a:t>
            </a:r>
            <a:r>
              <a:rPr lang="fr-BE" sz="2400" dirty="0" err="1"/>
              <a:t>cá</a:t>
            </a:r>
            <a:r>
              <a:rPr lang="fr-BE" sz="2400" dirty="0"/>
              <a:t> </a:t>
            </a:r>
            <a:r>
              <a:rPr lang="fr-BE" sz="2400" dirty="0" err="1"/>
              <a:t>nhân</a:t>
            </a:r>
            <a:r>
              <a:rPr lang="fr-BE" sz="2400" dirty="0"/>
              <a:t> </a:t>
            </a:r>
            <a:r>
              <a:rPr lang="fr-BE" sz="2400" dirty="0" err="1"/>
              <a:t>trong</a:t>
            </a:r>
            <a:r>
              <a:rPr lang="fr-BE" sz="2400" dirty="0"/>
              <a:t> </a:t>
            </a:r>
            <a:r>
              <a:rPr lang="fr-BE" sz="2400" dirty="0" err="1"/>
              <a:t>quá</a:t>
            </a:r>
            <a:r>
              <a:rPr lang="fr-BE" sz="2400" dirty="0"/>
              <a:t> </a:t>
            </a:r>
            <a:r>
              <a:rPr lang="fr-BE" sz="2400" dirty="0" err="1"/>
              <a:t>trình</a:t>
            </a:r>
            <a:r>
              <a:rPr lang="fr-BE" sz="2400" dirty="0"/>
              <a:t> </a:t>
            </a:r>
            <a:r>
              <a:rPr lang="fr-BE" sz="2400" dirty="0" err="1"/>
              <a:t>hoạt</a:t>
            </a:r>
            <a:r>
              <a:rPr lang="fr-BE" sz="2400" dirty="0"/>
              <a:t> </a:t>
            </a:r>
            <a:r>
              <a:rPr lang="fr-BE" sz="2400" dirty="0" err="1"/>
              <a:t>động</a:t>
            </a:r>
            <a:r>
              <a:rPr lang="fr-BE" sz="2400" dirty="0"/>
              <a:t>.</a:t>
            </a:r>
            <a:r>
              <a:rPr lang="vi-VN" sz="2400" dirty="0"/>
              <a:t> B</a:t>
            </a:r>
            <a:r>
              <a:rPr lang="fr-BE" sz="2400" dirty="0" err="1"/>
              <a:t>iểu</a:t>
            </a:r>
            <a:r>
              <a:rPr lang="fr-BE" sz="2400" dirty="0"/>
              <a:t> </a:t>
            </a:r>
            <a:r>
              <a:rPr lang="fr-BE" sz="2400" dirty="0" err="1"/>
              <a:t>hiện</a:t>
            </a:r>
            <a:r>
              <a:rPr lang="vi-VN" sz="2400" dirty="0"/>
              <a:t>:</a:t>
            </a:r>
            <a:r>
              <a:rPr lang="fr-BE" sz="2400" dirty="0"/>
              <a:t> </a:t>
            </a:r>
            <a:r>
              <a:rPr lang="fr-BE" sz="2400" dirty="0" err="1"/>
              <a:t>sự</a:t>
            </a:r>
            <a:r>
              <a:rPr lang="fr-BE" sz="2400" dirty="0"/>
              <a:t> </a:t>
            </a:r>
            <a:r>
              <a:rPr lang="fr-BE" sz="2400" dirty="0" err="1"/>
              <a:t>tập</a:t>
            </a:r>
            <a:r>
              <a:rPr lang="fr-BE" sz="2400" dirty="0"/>
              <a:t> </a:t>
            </a:r>
            <a:r>
              <a:rPr lang="fr-BE" sz="2400" dirty="0" err="1"/>
              <a:t>trung</a:t>
            </a:r>
            <a:r>
              <a:rPr lang="fr-BE" sz="2400" dirty="0"/>
              <a:t> </a:t>
            </a:r>
            <a:r>
              <a:rPr lang="fr-BE" sz="2400" dirty="0" err="1"/>
              <a:t>chú</a:t>
            </a:r>
            <a:r>
              <a:rPr lang="fr-BE" sz="2400" dirty="0"/>
              <a:t> ý </a:t>
            </a:r>
            <a:r>
              <a:rPr lang="fr-BE" sz="2400" dirty="0" err="1"/>
              <a:t>cao</a:t>
            </a:r>
            <a:r>
              <a:rPr lang="fr-BE" sz="2400" dirty="0"/>
              <a:t> </a:t>
            </a:r>
            <a:r>
              <a:rPr lang="fr-BE" sz="2400" dirty="0" err="1"/>
              <a:t>độ</a:t>
            </a:r>
            <a:r>
              <a:rPr lang="fr-BE" sz="2400" dirty="0"/>
              <a:t> </a:t>
            </a:r>
            <a:r>
              <a:rPr lang="fr-BE" sz="2400" dirty="0" err="1"/>
              <a:t>và</a:t>
            </a:r>
            <a:r>
              <a:rPr lang="fr-BE" sz="2400" dirty="0"/>
              <a:t> </a:t>
            </a:r>
            <a:r>
              <a:rPr lang="fr-BE" sz="2400" dirty="0" err="1"/>
              <a:t>làm</a:t>
            </a:r>
            <a:r>
              <a:rPr lang="fr-BE" sz="2400" dirty="0"/>
              <a:t> </a:t>
            </a:r>
            <a:r>
              <a:rPr lang="fr-BE" sz="2400" dirty="0" err="1"/>
              <a:t>nảy</a:t>
            </a:r>
            <a:r>
              <a:rPr lang="fr-BE" sz="2400" dirty="0"/>
              <a:t> </a:t>
            </a:r>
            <a:r>
              <a:rPr lang="fr-BE" sz="2400" dirty="0" err="1"/>
              <a:t>sinh</a:t>
            </a:r>
            <a:r>
              <a:rPr lang="fr-BE" sz="2400" dirty="0"/>
              <a:t> </a:t>
            </a:r>
            <a:r>
              <a:rPr lang="fr-BE" sz="2400" dirty="0" err="1"/>
              <a:t>khát</a:t>
            </a:r>
            <a:r>
              <a:rPr lang="fr-BE" sz="2400" dirty="0"/>
              <a:t> </a:t>
            </a:r>
            <a:r>
              <a:rPr lang="fr-BE" sz="2400" dirty="0" err="1"/>
              <a:t>vọng</a:t>
            </a:r>
            <a:r>
              <a:rPr lang="fr-BE" sz="2400" dirty="0"/>
              <a:t> </a:t>
            </a:r>
            <a:r>
              <a:rPr lang="fr-BE" sz="2400" dirty="0" err="1"/>
              <a:t>hành</a:t>
            </a:r>
            <a:r>
              <a:rPr lang="fr-BE" sz="2400" dirty="0"/>
              <a:t> </a:t>
            </a:r>
            <a:r>
              <a:rPr lang="fr-BE" sz="2400" dirty="0" err="1"/>
              <a:t>động</a:t>
            </a:r>
            <a:r>
              <a:rPr lang="fr-BE" sz="2400" dirty="0"/>
              <a:t>.</a:t>
            </a:r>
            <a:endParaRPr lang="vi-VN" sz="2400" dirty="0"/>
          </a:p>
          <a:p>
            <a:pPr lvl="0" algn="just">
              <a:buFont typeface="Wingdings" panose="05000000000000000000" pitchFamily="2" charset="2"/>
              <a:buChar char="ü"/>
            </a:pPr>
            <a:r>
              <a:rPr lang="fr-BE" sz="2400" b="1" dirty="0" err="1"/>
              <a:t>Lý</a:t>
            </a:r>
            <a:r>
              <a:rPr lang="fr-BE" sz="2400" b="1" dirty="0"/>
              <a:t> </a:t>
            </a:r>
            <a:r>
              <a:rPr lang="fr-BE" sz="2400" b="1" dirty="0" err="1"/>
              <a:t>tưởng</a:t>
            </a:r>
            <a:r>
              <a:rPr lang="vi-VN" sz="2400" dirty="0"/>
              <a:t>:</a:t>
            </a:r>
            <a:r>
              <a:rPr lang="fr-BE" sz="2400" dirty="0"/>
              <a:t> là </a:t>
            </a:r>
            <a:r>
              <a:rPr lang="fr-BE" sz="2400" dirty="0" err="1"/>
              <a:t>một</a:t>
            </a:r>
            <a:r>
              <a:rPr lang="fr-BE" sz="2400" dirty="0"/>
              <a:t> </a:t>
            </a:r>
            <a:r>
              <a:rPr lang="fr-BE" sz="2400" dirty="0" err="1"/>
              <a:t>mục</a:t>
            </a:r>
            <a:r>
              <a:rPr lang="fr-BE" sz="2400" dirty="0"/>
              <a:t> </a:t>
            </a:r>
            <a:r>
              <a:rPr lang="fr-BE" sz="2400" dirty="0" err="1"/>
              <a:t>tiêu</a:t>
            </a:r>
            <a:r>
              <a:rPr lang="fr-BE" sz="2400" dirty="0"/>
              <a:t> </a:t>
            </a:r>
            <a:r>
              <a:rPr lang="fr-BE" sz="2400" dirty="0" err="1"/>
              <a:t>cao</a:t>
            </a:r>
            <a:r>
              <a:rPr lang="fr-BE" sz="2400" dirty="0"/>
              <a:t> </a:t>
            </a:r>
            <a:r>
              <a:rPr lang="fr-BE" sz="2400" dirty="0" err="1"/>
              <a:t>đẹp</a:t>
            </a:r>
            <a:r>
              <a:rPr lang="fr-BE" sz="2400" dirty="0"/>
              <a:t>, </a:t>
            </a:r>
            <a:r>
              <a:rPr lang="fr-BE" sz="2400" dirty="0" err="1"/>
              <a:t>một</a:t>
            </a:r>
            <a:r>
              <a:rPr lang="fr-BE" sz="2400" dirty="0"/>
              <a:t> </a:t>
            </a:r>
            <a:r>
              <a:rPr lang="fr-BE" sz="2400" dirty="0" err="1"/>
              <a:t>hình</a:t>
            </a:r>
            <a:r>
              <a:rPr lang="fr-BE" sz="2400" dirty="0"/>
              <a:t> </a:t>
            </a:r>
            <a:r>
              <a:rPr lang="fr-BE" sz="2400" dirty="0" err="1"/>
              <a:t>ảnh</a:t>
            </a:r>
            <a:r>
              <a:rPr lang="fr-BE" sz="2400" dirty="0"/>
              <a:t> </a:t>
            </a:r>
            <a:r>
              <a:rPr lang="fr-BE" sz="2400" dirty="0" err="1"/>
              <a:t>mẫu</a:t>
            </a:r>
            <a:r>
              <a:rPr lang="fr-BE" sz="2400" dirty="0"/>
              <a:t> </a:t>
            </a:r>
            <a:r>
              <a:rPr lang="fr-BE" sz="2400" dirty="0" err="1"/>
              <a:t>mực</a:t>
            </a:r>
            <a:r>
              <a:rPr lang="fr-BE" sz="2400" dirty="0"/>
              <a:t>, </a:t>
            </a:r>
            <a:r>
              <a:rPr lang="fr-BE" sz="2400" dirty="0" err="1"/>
              <a:t>tương</a:t>
            </a:r>
            <a:r>
              <a:rPr lang="fr-BE" sz="2400" dirty="0"/>
              <a:t> </a:t>
            </a:r>
            <a:r>
              <a:rPr lang="fr-BE" sz="2400" dirty="0" err="1"/>
              <a:t>đối</a:t>
            </a:r>
            <a:r>
              <a:rPr lang="fr-BE" sz="2400" dirty="0"/>
              <a:t> </a:t>
            </a:r>
            <a:r>
              <a:rPr lang="fr-BE" sz="2400" dirty="0" err="1"/>
              <a:t>hoàn</a:t>
            </a:r>
            <a:r>
              <a:rPr lang="fr-BE" sz="2400" dirty="0"/>
              <a:t> </a:t>
            </a:r>
            <a:r>
              <a:rPr lang="fr-BE" sz="2400" dirty="0" err="1"/>
              <a:t>chỉnh</a:t>
            </a:r>
            <a:r>
              <a:rPr lang="fr-BE" sz="2400" dirty="0"/>
              <a:t>, </a:t>
            </a:r>
            <a:r>
              <a:rPr lang="fr-BE" sz="2400" dirty="0" err="1"/>
              <a:t>có</a:t>
            </a:r>
            <a:r>
              <a:rPr lang="fr-BE" sz="2400" dirty="0"/>
              <a:t> </a:t>
            </a:r>
            <a:r>
              <a:rPr lang="fr-BE" sz="2400" dirty="0" err="1"/>
              <a:t>sức</a:t>
            </a:r>
            <a:r>
              <a:rPr lang="fr-BE" sz="2400" dirty="0"/>
              <a:t> </a:t>
            </a:r>
            <a:r>
              <a:rPr lang="fr-BE" sz="2400" dirty="0" err="1"/>
              <a:t>lôi</a:t>
            </a:r>
            <a:r>
              <a:rPr lang="fr-BE" sz="2400" dirty="0"/>
              <a:t> </a:t>
            </a:r>
            <a:r>
              <a:rPr lang="fr-BE" sz="2400" dirty="0" err="1"/>
              <a:t>cuốn</a:t>
            </a:r>
            <a:r>
              <a:rPr lang="fr-BE" sz="2400" dirty="0"/>
              <a:t> con </a:t>
            </a:r>
            <a:r>
              <a:rPr lang="fr-BE" sz="2400" dirty="0" err="1"/>
              <a:t>người</a:t>
            </a:r>
            <a:r>
              <a:rPr lang="fr-BE" sz="2400" dirty="0"/>
              <a:t> </a:t>
            </a:r>
            <a:r>
              <a:rPr lang="fr-BE" sz="2400" dirty="0" err="1"/>
              <a:t>vươn</a:t>
            </a:r>
            <a:r>
              <a:rPr lang="fr-BE" sz="2400" dirty="0"/>
              <a:t> </a:t>
            </a:r>
            <a:r>
              <a:rPr lang="fr-BE" sz="2400" dirty="0" err="1"/>
              <a:t>tới</a:t>
            </a:r>
            <a:r>
              <a:rPr lang="fr-BE" sz="2400" dirty="0"/>
              <a:t> </a:t>
            </a:r>
            <a:r>
              <a:rPr lang="fr-BE" sz="2400" dirty="0" err="1"/>
              <a:t>nó</a:t>
            </a:r>
            <a:r>
              <a:rPr lang="fr-BE" sz="2400" dirty="0"/>
              <a:t>. </a:t>
            </a:r>
            <a:r>
              <a:rPr lang="vi-VN" sz="2400" dirty="0"/>
              <a:t>(</a:t>
            </a:r>
            <a:r>
              <a:rPr lang="fr-BE" sz="2400" dirty="0" err="1"/>
              <a:t>vừa</a:t>
            </a:r>
            <a:r>
              <a:rPr lang="fr-BE" sz="2400" dirty="0"/>
              <a:t> </a:t>
            </a:r>
            <a:r>
              <a:rPr lang="fr-BE" sz="2400" dirty="0" err="1"/>
              <a:t>có</a:t>
            </a:r>
            <a:r>
              <a:rPr lang="fr-BE" sz="2400" dirty="0"/>
              <a:t> </a:t>
            </a:r>
            <a:r>
              <a:rPr lang="fr-BE" sz="2400" dirty="0" err="1"/>
              <a:t>tính</a:t>
            </a:r>
            <a:r>
              <a:rPr lang="fr-BE" sz="2400" dirty="0"/>
              <a:t> </a:t>
            </a:r>
            <a:r>
              <a:rPr lang="fr-BE" sz="2400" dirty="0" err="1"/>
              <a:t>hiện</a:t>
            </a:r>
            <a:r>
              <a:rPr lang="fr-BE" sz="2400" dirty="0"/>
              <a:t> </a:t>
            </a:r>
            <a:r>
              <a:rPr lang="fr-BE" sz="2400" dirty="0" err="1"/>
              <a:t>thực</a:t>
            </a:r>
            <a:r>
              <a:rPr lang="fr-BE" sz="2400" dirty="0"/>
              <a:t> </a:t>
            </a:r>
            <a:r>
              <a:rPr lang="fr-BE" sz="2400" dirty="0" err="1"/>
              <a:t>vừa</a:t>
            </a:r>
            <a:r>
              <a:rPr lang="fr-BE" sz="2400" dirty="0"/>
              <a:t> </a:t>
            </a:r>
            <a:r>
              <a:rPr lang="fr-BE" sz="2400" dirty="0" err="1"/>
              <a:t>có</a:t>
            </a:r>
            <a:r>
              <a:rPr lang="fr-BE" sz="2400" dirty="0"/>
              <a:t> </a:t>
            </a:r>
            <a:r>
              <a:rPr lang="fr-BE" sz="2400" dirty="0" err="1"/>
              <a:t>tính</a:t>
            </a:r>
            <a:r>
              <a:rPr lang="fr-BE" sz="2400" dirty="0"/>
              <a:t> </a:t>
            </a:r>
            <a:r>
              <a:rPr lang="fr-BE" sz="2400" dirty="0" err="1"/>
              <a:t>lãng</a:t>
            </a:r>
            <a:r>
              <a:rPr lang="fr-BE" sz="2400" dirty="0"/>
              <a:t> </a:t>
            </a:r>
            <a:r>
              <a:rPr lang="fr-BE" sz="2400" dirty="0" err="1"/>
              <a:t>mạn</a:t>
            </a:r>
            <a:r>
              <a:rPr lang="vi-VN" sz="2400" dirty="0"/>
              <a:t>)</a:t>
            </a:r>
            <a:r>
              <a:rPr lang="fr-BE" sz="2400" dirty="0"/>
              <a:t>; </a:t>
            </a:r>
            <a:endParaRPr lang="vi-VN" sz="2400" dirty="0"/>
          </a:p>
          <a:p>
            <a:pPr lvl="1" algn="just">
              <a:buFont typeface="Wingdings" panose="05000000000000000000" pitchFamily="2" charset="2"/>
              <a:buChar char="ü"/>
            </a:pPr>
            <a:r>
              <a:rPr lang="fr-BE" sz="2200" dirty="0"/>
              <a:t>là </a:t>
            </a:r>
            <a:r>
              <a:rPr lang="fr-BE" sz="2200" dirty="0" err="1"/>
              <a:t>biểu</a:t>
            </a:r>
            <a:r>
              <a:rPr lang="fr-BE" sz="2200" dirty="0"/>
              <a:t> </a:t>
            </a:r>
            <a:r>
              <a:rPr lang="fr-BE" sz="2200" dirty="0" err="1"/>
              <a:t>hiện</a:t>
            </a:r>
            <a:r>
              <a:rPr lang="fr-BE" sz="2200" dirty="0"/>
              <a:t> </a:t>
            </a:r>
            <a:r>
              <a:rPr lang="fr-BE" sz="2200" dirty="0" err="1"/>
              <a:t>tập</a:t>
            </a:r>
            <a:r>
              <a:rPr lang="fr-BE" sz="2200" dirty="0"/>
              <a:t> </a:t>
            </a:r>
            <a:r>
              <a:rPr lang="fr-BE" sz="2200" dirty="0" err="1"/>
              <a:t>trung</a:t>
            </a:r>
            <a:r>
              <a:rPr lang="fr-BE" sz="2200" dirty="0"/>
              <a:t> </a:t>
            </a:r>
            <a:r>
              <a:rPr lang="fr-BE" sz="2200" dirty="0" err="1"/>
              <a:t>nhất</a:t>
            </a:r>
            <a:r>
              <a:rPr lang="fr-BE" sz="2200" dirty="0"/>
              <a:t> </a:t>
            </a:r>
            <a:r>
              <a:rPr lang="fr-BE" sz="2200" dirty="0" err="1"/>
              <a:t>của</a:t>
            </a:r>
            <a:r>
              <a:rPr lang="fr-BE" sz="2200" dirty="0"/>
              <a:t> </a:t>
            </a:r>
            <a:r>
              <a:rPr lang="fr-BE" sz="2200" dirty="0" err="1"/>
              <a:t>xu</a:t>
            </a:r>
            <a:r>
              <a:rPr lang="fr-BE" sz="2200" dirty="0"/>
              <a:t> </a:t>
            </a:r>
            <a:r>
              <a:rPr lang="fr-BE" sz="2200" dirty="0" err="1"/>
              <a:t>hướng</a:t>
            </a:r>
            <a:r>
              <a:rPr lang="fr-BE" sz="2200" dirty="0"/>
              <a:t> </a:t>
            </a:r>
            <a:r>
              <a:rPr lang="fr-BE" sz="2200" dirty="0" err="1"/>
              <a:t>nhân</a:t>
            </a:r>
            <a:r>
              <a:rPr lang="fr-BE" sz="2200" dirty="0"/>
              <a:t> </a:t>
            </a:r>
            <a:r>
              <a:rPr lang="fr-BE" sz="2200" dirty="0" err="1"/>
              <a:t>cách</a:t>
            </a:r>
            <a:r>
              <a:rPr lang="fr-BE" sz="2200" dirty="0"/>
              <a:t> </a:t>
            </a:r>
            <a:r>
              <a:rPr lang="vi-VN" sz="2200" dirty="0"/>
              <a:t>(</a:t>
            </a:r>
            <a:r>
              <a:rPr lang="fr-BE" sz="2200" dirty="0" err="1"/>
              <a:t>xác</a:t>
            </a:r>
            <a:r>
              <a:rPr lang="fr-BE" sz="2200" dirty="0"/>
              <a:t> </a:t>
            </a:r>
            <a:r>
              <a:rPr lang="fr-BE" sz="2200" dirty="0" err="1"/>
              <a:t>định</a:t>
            </a:r>
            <a:r>
              <a:rPr lang="fr-BE" sz="2200" dirty="0"/>
              <a:t> </a:t>
            </a:r>
            <a:r>
              <a:rPr lang="fr-BE" sz="2200" dirty="0" err="1"/>
              <a:t>mục</a:t>
            </a:r>
            <a:r>
              <a:rPr lang="fr-BE" sz="2200" dirty="0"/>
              <a:t> </a:t>
            </a:r>
            <a:r>
              <a:rPr lang="fr-BE" sz="2200" dirty="0" err="1"/>
              <a:t>tiêu</a:t>
            </a:r>
            <a:r>
              <a:rPr lang="fr-BE" sz="2200" dirty="0"/>
              <a:t>, </a:t>
            </a:r>
            <a:r>
              <a:rPr lang="fr-BE" sz="2200" dirty="0" err="1"/>
              <a:t>chiều</a:t>
            </a:r>
            <a:r>
              <a:rPr lang="fr-BE" sz="2200" dirty="0"/>
              <a:t> </a:t>
            </a:r>
            <a:r>
              <a:rPr lang="fr-BE" sz="2200" dirty="0" err="1"/>
              <a:t>hướng</a:t>
            </a:r>
            <a:r>
              <a:rPr lang="fr-BE" sz="2200" dirty="0"/>
              <a:t> </a:t>
            </a:r>
            <a:r>
              <a:rPr lang="fr-BE" sz="2200" dirty="0" err="1"/>
              <a:t>phát</a:t>
            </a:r>
            <a:r>
              <a:rPr lang="fr-BE" sz="2200" dirty="0"/>
              <a:t> </a:t>
            </a:r>
            <a:r>
              <a:rPr lang="fr-BE" sz="2200" dirty="0" err="1"/>
              <a:t>triển</a:t>
            </a:r>
            <a:r>
              <a:rPr lang="fr-BE" sz="2200" dirty="0"/>
              <a:t> </a:t>
            </a:r>
            <a:r>
              <a:rPr lang="fr-BE" sz="2200" dirty="0" err="1"/>
              <a:t>của</a:t>
            </a:r>
            <a:r>
              <a:rPr lang="fr-BE" sz="2200" dirty="0"/>
              <a:t> </a:t>
            </a:r>
            <a:r>
              <a:rPr lang="fr-BE" sz="2200" dirty="0" err="1"/>
              <a:t>cá</a:t>
            </a:r>
            <a:r>
              <a:rPr lang="fr-BE" sz="2200" dirty="0"/>
              <a:t> </a:t>
            </a:r>
            <a:r>
              <a:rPr lang="fr-BE" sz="2200" dirty="0" err="1"/>
              <a:t>nhân</a:t>
            </a:r>
            <a:r>
              <a:rPr lang="vi-VN" sz="2200" dirty="0"/>
              <a:t>)</a:t>
            </a:r>
            <a:r>
              <a:rPr lang="fr-BE" sz="2200" dirty="0"/>
              <a:t>, </a:t>
            </a:r>
            <a:endParaRPr lang="vi-VN" sz="2200" dirty="0"/>
          </a:p>
          <a:p>
            <a:pPr lvl="1" algn="just">
              <a:buFont typeface="Wingdings" panose="05000000000000000000" pitchFamily="2" charset="2"/>
              <a:buChar char="ü"/>
            </a:pPr>
            <a:r>
              <a:rPr lang="fr-BE" sz="2200" dirty="0"/>
              <a:t>là </a:t>
            </a:r>
            <a:r>
              <a:rPr lang="fr-BE" sz="2200" dirty="0" err="1"/>
              <a:t>động</a:t>
            </a:r>
            <a:r>
              <a:rPr lang="fr-BE" sz="2200" dirty="0"/>
              <a:t> </a:t>
            </a:r>
            <a:r>
              <a:rPr lang="fr-BE" sz="2200" dirty="0" err="1"/>
              <a:t>lực</a:t>
            </a:r>
            <a:r>
              <a:rPr lang="fr-BE" sz="2200" dirty="0"/>
              <a:t> </a:t>
            </a:r>
            <a:r>
              <a:rPr lang="fr-BE" sz="2200" dirty="0" err="1"/>
              <a:t>thúc</a:t>
            </a:r>
            <a:r>
              <a:rPr lang="fr-BE" sz="2200" dirty="0"/>
              <a:t> </a:t>
            </a:r>
            <a:r>
              <a:rPr lang="fr-BE" sz="2200" dirty="0" err="1"/>
              <a:t>đẩy</a:t>
            </a:r>
            <a:r>
              <a:rPr lang="fr-BE" sz="2200" dirty="0"/>
              <a:t> </a:t>
            </a:r>
            <a:r>
              <a:rPr lang="fr-BE" sz="2200" dirty="0" err="1"/>
              <a:t>điều</a:t>
            </a:r>
            <a:r>
              <a:rPr lang="fr-BE" sz="2200" dirty="0"/>
              <a:t> </a:t>
            </a:r>
            <a:r>
              <a:rPr lang="fr-BE" sz="2200" dirty="0" err="1"/>
              <a:t>khiển</a:t>
            </a:r>
            <a:r>
              <a:rPr lang="fr-BE" sz="2200" dirty="0"/>
              <a:t> </a:t>
            </a:r>
            <a:r>
              <a:rPr lang="fr-BE" sz="2200" dirty="0" err="1"/>
              <a:t>toàn</a:t>
            </a:r>
            <a:r>
              <a:rPr lang="fr-BE" sz="2200" dirty="0"/>
              <a:t> </a:t>
            </a:r>
            <a:r>
              <a:rPr lang="fr-BE" sz="2200" dirty="0" err="1"/>
              <a:t>bộ</a:t>
            </a:r>
            <a:r>
              <a:rPr lang="fr-BE" sz="2200" dirty="0"/>
              <a:t> </a:t>
            </a:r>
            <a:r>
              <a:rPr lang="fr-BE" sz="2200" dirty="0" err="1"/>
              <a:t>hoạt</a:t>
            </a:r>
            <a:r>
              <a:rPr lang="fr-BE" sz="2200" dirty="0"/>
              <a:t> </a:t>
            </a:r>
            <a:r>
              <a:rPr lang="fr-BE" sz="2200" dirty="0" err="1"/>
              <a:t>động</a:t>
            </a:r>
            <a:r>
              <a:rPr lang="fr-BE" sz="2200" dirty="0"/>
              <a:t> </a:t>
            </a:r>
            <a:r>
              <a:rPr lang="fr-BE" sz="2200" dirty="0" err="1"/>
              <a:t>của</a:t>
            </a:r>
            <a:r>
              <a:rPr lang="fr-BE" sz="2200" dirty="0"/>
              <a:t> con </a:t>
            </a:r>
            <a:r>
              <a:rPr lang="fr-BE" sz="2200" dirty="0" err="1"/>
              <a:t>người</a:t>
            </a:r>
            <a:r>
              <a:rPr lang="fr-BE" sz="2200" dirty="0"/>
              <a:t>, </a:t>
            </a:r>
            <a:r>
              <a:rPr lang="fr-BE" sz="2200" dirty="0" err="1"/>
              <a:t>trực</a:t>
            </a:r>
            <a:r>
              <a:rPr lang="fr-BE" sz="2200" dirty="0"/>
              <a:t> </a:t>
            </a:r>
            <a:r>
              <a:rPr lang="fr-BE" sz="2200" dirty="0" err="1"/>
              <a:t>tiếp</a:t>
            </a:r>
            <a:r>
              <a:rPr lang="fr-BE" sz="2200" dirty="0"/>
              <a:t> chi </a:t>
            </a:r>
            <a:r>
              <a:rPr lang="fr-BE" sz="2200" dirty="0" err="1"/>
              <a:t>phối</a:t>
            </a:r>
            <a:r>
              <a:rPr lang="fr-BE" sz="2200" dirty="0"/>
              <a:t> </a:t>
            </a:r>
            <a:r>
              <a:rPr lang="fr-BE" sz="2200" dirty="0" err="1"/>
              <a:t>sự</a:t>
            </a:r>
            <a:r>
              <a:rPr lang="fr-BE" sz="2200" dirty="0"/>
              <a:t> </a:t>
            </a:r>
            <a:r>
              <a:rPr lang="fr-BE" sz="2200" dirty="0" err="1"/>
              <a:t>phát</a:t>
            </a:r>
            <a:r>
              <a:rPr lang="fr-BE" sz="2200" dirty="0"/>
              <a:t> </a:t>
            </a:r>
            <a:r>
              <a:rPr lang="fr-BE" sz="2200" dirty="0" err="1"/>
              <a:t>triển</a:t>
            </a:r>
            <a:r>
              <a:rPr lang="fr-BE" sz="2200" dirty="0"/>
              <a:t> </a:t>
            </a:r>
            <a:r>
              <a:rPr lang="fr-BE" sz="2200" dirty="0" err="1"/>
              <a:t>của</a:t>
            </a:r>
            <a:r>
              <a:rPr lang="fr-BE" sz="2200" dirty="0"/>
              <a:t> </a:t>
            </a:r>
            <a:r>
              <a:rPr lang="fr-BE" sz="2200" dirty="0" err="1"/>
              <a:t>cá</a:t>
            </a:r>
            <a:r>
              <a:rPr lang="fr-BE" sz="2200" dirty="0"/>
              <a:t> </a:t>
            </a:r>
            <a:r>
              <a:rPr lang="fr-BE" sz="2200" dirty="0" err="1"/>
              <a:t>nhân</a:t>
            </a:r>
            <a:r>
              <a:rPr lang="fr-BE" sz="2200" dirty="0"/>
              <a:t>.</a:t>
            </a:r>
            <a:endParaRPr lang="en-US" sz="2200" dirty="0"/>
          </a:p>
          <a:p>
            <a:pPr lvl="0" algn="just">
              <a:buFont typeface="Wingdings" panose="05000000000000000000" pitchFamily="2" charset="2"/>
              <a:buChar char="ü"/>
            </a:pPr>
            <a:r>
              <a:rPr lang="fr-BE" sz="2400" dirty="0" err="1"/>
              <a:t>Thế</a:t>
            </a:r>
            <a:r>
              <a:rPr lang="fr-BE" sz="2400" dirty="0"/>
              <a:t> </a:t>
            </a:r>
            <a:r>
              <a:rPr lang="fr-BE" sz="2400" dirty="0" err="1"/>
              <a:t>giới</a:t>
            </a:r>
            <a:r>
              <a:rPr lang="fr-BE" sz="2400" dirty="0"/>
              <a:t> </a:t>
            </a:r>
            <a:r>
              <a:rPr lang="fr-BE" sz="2400" dirty="0" err="1"/>
              <a:t>quan</a:t>
            </a:r>
            <a:r>
              <a:rPr lang="vi-VN" sz="2400" dirty="0"/>
              <a:t>:</a:t>
            </a:r>
            <a:r>
              <a:rPr lang="fr-BE" sz="2400" dirty="0"/>
              <a:t> là </a:t>
            </a:r>
            <a:r>
              <a:rPr lang="fr-BE" sz="2400" dirty="0" err="1"/>
              <a:t>hệ</a:t>
            </a:r>
            <a:r>
              <a:rPr lang="fr-BE" sz="2400" dirty="0"/>
              <a:t> </a:t>
            </a:r>
            <a:r>
              <a:rPr lang="fr-BE" sz="2400" dirty="0" err="1"/>
              <a:t>thống</a:t>
            </a:r>
            <a:r>
              <a:rPr lang="fr-BE" sz="2400" dirty="0"/>
              <a:t> </a:t>
            </a:r>
            <a:r>
              <a:rPr lang="fr-BE" sz="2400" dirty="0" err="1"/>
              <a:t>các</a:t>
            </a:r>
            <a:r>
              <a:rPr lang="fr-BE" sz="2400" dirty="0"/>
              <a:t> </a:t>
            </a:r>
            <a:r>
              <a:rPr lang="fr-BE" sz="2400" dirty="0" err="1"/>
              <a:t>quan</a:t>
            </a:r>
            <a:r>
              <a:rPr lang="fr-BE" sz="2400" dirty="0"/>
              <a:t> </a:t>
            </a:r>
            <a:r>
              <a:rPr lang="fr-BE" sz="2400" dirty="0" err="1"/>
              <a:t>điểm</a:t>
            </a:r>
            <a:r>
              <a:rPr lang="fr-BE" sz="2400" dirty="0"/>
              <a:t> </a:t>
            </a:r>
            <a:r>
              <a:rPr lang="fr-BE" sz="2400" dirty="0" err="1"/>
              <a:t>về</a:t>
            </a:r>
            <a:r>
              <a:rPr lang="fr-BE" sz="2400" dirty="0"/>
              <a:t> </a:t>
            </a:r>
            <a:r>
              <a:rPr lang="fr-BE" sz="2400" dirty="0" err="1"/>
              <a:t>tự</a:t>
            </a:r>
            <a:r>
              <a:rPr lang="fr-BE" sz="2400" dirty="0"/>
              <a:t> </a:t>
            </a:r>
            <a:r>
              <a:rPr lang="fr-BE" sz="2400" dirty="0" err="1"/>
              <a:t>nhiên</a:t>
            </a:r>
            <a:r>
              <a:rPr lang="fr-BE" sz="2400" dirty="0"/>
              <a:t>, </a:t>
            </a:r>
            <a:r>
              <a:rPr lang="fr-BE" sz="2400" dirty="0" err="1"/>
              <a:t>xã</a:t>
            </a:r>
            <a:r>
              <a:rPr lang="fr-BE" sz="2400" dirty="0"/>
              <a:t> </a:t>
            </a:r>
            <a:r>
              <a:rPr lang="fr-BE" sz="2400" dirty="0" err="1"/>
              <a:t>hội</a:t>
            </a:r>
            <a:r>
              <a:rPr lang="fr-BE" sz="2400" dirty="0"/>
              <a:t> </a:t>
            </a:r>
            <a:r>
              <a:rPr lang="fr-BE" sz="2400" dirty="0" err="1"/>
              <a:t>và</a:t>
            </a:r>
            <a:r>
              <a:rPr lang="fr-BE" sz="2400" dirty="0"/>
              <a:t> </a:t>
            </a:r>
            <a:r>
              <a:rPr lang="fr-BE" sz="2400" dirty="0" err="1"/>
              <a:t>bản</a:t>
            </a:r>
            <a:r>
              <a:rPr lang="fr-BE" sz="2400" dirty="0"/>
              <a:t> </a:t>
            </a:r>
            <a:r>
              <a:rPr lang="fr-BE" sz="2400" dirty="0" err="1"/>
              <a:t>thân</a:t>
            </a:r>
            <a:r>
              <a:rPr lang="fr-BE" sz="2400" dirty="0"/>
              <a:t>, </a:t>
            </a:r>
            <a:r>
              <a:rPr lang="fr-BE" sz="2400" dirty="0" err="1"/>
              <a:t>xác</a:t>
            </a:r>
            <a:r>
              <a:rPr lang="fr-BE" sz="2400" dirty="0"/>
              <a:t> </a:t>
            </a:r>
            <a:r>
              <a:rPr lang="fr-BE" sz="2400" dirty="0" err="1"/>
              <a:t>định</a:t>
            </a:r>
            <a:r>
              <a:rPr lang="fr-BE" sz="2400" dirty="0"/>
              <a:t> </a:t>
            </a:r>
            <a:r>
              <a:rPr lang="fr-BE" sz="2400" dirty="0" err="1"/>
              <a:t>phương</a:t>
            </a:r>
            <a:r>
              <a:rPr lang="fr-BE" sz="2400" dirty="0"/>
              <a:t> </a:t>
            </a:r>
            <a:r>
              <a:rPr lang="fr-BE" sz="2400" dirty="0" err="1"/>
              <a:t>châm</a:t>
            </a:r>
            <a:r>
              <a:rPr lang="fr-BE" sz="2400" dirty="0"/>
              <a:t> </a:t>
            </a:r>
            <a:r>
              <a:rPr lang="fr-BE" sz="2400" dirty="0" err="1"/>
              <a:t>hành</a:t>
            </a:r>
            <a:r>
              <a:rPr lang="fr-BE" sz="2400" dirty="0"/>
              <a:t> </a:t>
            </a:r>
            <a:r>
              <a:rPr lang="fr-BE" sz="2400" dirty="0" err="1"/>
              <a:t>động</a:t>
            </a:r>
            <a:r>
              <a:rPr lang="fr-BE" sz="2400" dirty="0"/>
              <a:t> </a:t>
            </a:r>
            <a:r>
              <a:rPr lang="fr-BE" sz="2400" dirty="0" err="1"/>
              <a:t>của</a:t>
            </a:r>
            <a:r>
              <a:rPr lang="fr-BE" sz="2400" dirty="0"/>
              <a:t> con </a:t>
            </a:r>
            <a:r>
              <a:rPr lang="fr-BE" sz="2400" dirty="0" err="1"/>
              <a:t>người</a:t>
            </a:r>
            <a:r>
              <a:rPr lang="fr-BE" sz="2400" dirty="0"/>
              <a:t>.</a:t>
            </a:r>
            <a:endParaRPr lang="en-US" sz="2400" dirty="0"/>
          </a:p>
          <a:p>
            <a:pPr lvl="0" algn="just">
              <a:buFont typeface="Wingdings" panose="05000000000000000000" pitchFamily="2" charset="2"/>
              <a:buChar char="ü"/>
            </a:pPr>
            <a:r>
              <a:rPr lang="fr-BE" sz="2400" dirty="0" err="1"/>
              <a:t>Niềm</a:t>
            </a:r>
            <a:r>
              <a:rPr lang="fr-BE" sz="2400" dirty="0"/>
              <a:t> tin</a:t>
            </a:r>
            <a:r>
              <a:rPr lang="vi-VN" sz="2400" dirty="0"/>
              <a:t>:</a:t>
            </a:r>
            <a:r>
              <a:rPr lang="fr-BE" sz="2400" dirty="0"/>
              <a:t> </a:t>
            </a:r>
            <a:r>
              <a:rPr lang="fr-BE" sz="2400" dirty="0" err="1"/>
              <a:t>tạo</a:t>
            </a:r>
            <a:r>
              <a:rPr lang="fr-BE" sz="2400" dirty="0"/>
              <a:t> </a:t>
            </a:r>
            <a:r>
              <a:rPr lang="fr-BE" sz="2400" dirty="0" err="1"/>
              <a:t>cho</a:t>
            </a:r>
            <a:r>
              <a:rPr lang="fr-BE" sz="2400" dirty="0"/>
              <a:t> con </a:t>
            </a:r>
            <a:r>
              <a:rPr lang="fr-BE" sz="2400" dirty="0" err="1"/>
              <a:t>người</a:t>
            </a:r>
            <a:r>
              <a:rPr lang="fr-BE" sz="2400" dirty="0"/>
              <a:t> </a:t>
            </a:r>
            <a:r>
              <a:rPr lang="fr-BE" sz="2400" dirty="0" err="1"/>
              <a:t>nghị</a:t>
            </a:r>
            <a:r>
              <a:rPr lang="fr-BE" sz="2400" dirty="0"/>
              <a:t> </a:t>
            </a:r>
            <a:r>
              <a:rPr lang="fr-BE" sz="2400" dirty="0" err="1"/>
              <a:t>lực</a:t>
            </a:r>
            <a:r>
              <a:rPr lang="fr-BE" sz="2400" dirty="0"/>
              <a:t>, ý </a:t>
            </a:r>
            <a:r>
              <a:rPr lang="fr-BE" sz="2400" dirty="0" err="1"/>
              <a:t>chí</a:t>
            </a:r>
            <a:r>
              <a:rPr lang="fr-BE" sz="2400" dirty="0"/>
              <a:t> </a:t>
            </a:r>
            <a:r>
              <a:rPr lang="fr-BE" sz="2400" dirty="0" err="1"/>
              <a:t>phù</a:t>
            </a:r>
            <a:r>
              <a:rPr lang="fr-BE" sz="2400" dirty="0"/>
              <a:t> </a:t>
            </a:r>
            <a:r>
              <a:rPr lang="fr-BE" sz="2400" dirty="0" err="1"/>
              <a:t>hợp</a:t>
            </a:r>
            <a:r>
              <a:rPr lang="fr-BE" sz="2400" dirty="0"/>
              <a:t> </a:t>
            </a:r>
            <a:r>
              <a:rPr lang="fr-BE" sz="2400" dirty="0" err="1"/>
              <a:t>với</a:t>
            </a:r>
            <a:r>
              <a:rPr lang="fr-BE" sz="2400" dirty="0"/>
              <a:t> </a:t>
            </a:r>
            <a:r>
              <a:rPr lang="fr-BE" sz="2400" dirty="0" err="1"/>
              <a:t>quan</a:t>
            </a:r>
            <a:r>
              <a:rPr lang="fr-BE" sz="2400" dirty="0"/>
              <a:t> </a:t>
            </a:r>
            <a:r>
              <a:rPr lang="fr-BE" sz="2400" dirty="0" err="1"/>
              <a:t>điểm</a:t>
            </a:r>
            <a:r>
              <a:rPr lang="fr-BE" sz="2400" dirty="0"/>
              <a:t> </a:t>
            </a:r>
            <a:r>
              <a:rPr lang="fr-BE" sz="2400" dirty="0" err="1"/>
              <a:t>đã</a:t>
            </a:r>
            <a:r>
              <a:rPr lang="fr-BE" sz="2400" dirty="0"/>
              <a:t> </a:t>
            </a:r>
            <a:r>
              <a:rPr lang="fr-BE" sz="2400" dirty="0" err="1"/>
              <a:t>chấp</a:t>
            </a:r>
            <a:r>
              <a:rPr lang="fr-BE" sz="2400" dirty="0"/>
              <a:t> </a:t>
            </a:r>
            <a:r>
              <a:rPr lang="fr-BE" sz="2400" dirty="0" err="1"/>
              <a:t>nhận</a:t>
            </a:r>
            <a:r>
              <a:rPr lang="fr-BE" sz="2400" dirty="0"/>
              <a:t>. </a:t>
            </a:r>
            <a:endParaRPr lang="en-US" sz="2400" dirty="0"/>
          </a:p>
          <a:p>
            <a:pPr lvl="0" algn="just">
              <a:buFont typeface="Wingdings" panose="05000000000000000000" pitchFamily="2" charset="2"/>
              <a:buChar char="ü"/>
            </a:pPr>
            <a:r>
              <a:rPr lang="fr-BE" sz="2400" dirty="0" err="1"/>
              <a:t>Động</a:t>
            </a:r>
            <a:r>
              <a:rPr lang="fr-BE" sz="2400" dirty="0"/>
              <a:t> </a:t>
            </a:r>
            <a:r>
              <a:rPr lang="fr-BE" sz="2400" dirty="0" err="1"/>
              <a:t>cơ</a:t>
            </a:r>
            <a:r>
              <a:rPr lang="vi-VN" sz="2400" dirty="0"/>
              <a:t>:</a:t>
            </a:r>
            <a:r>
              <a:rPr lang="fr-BE" sz="2400" dirty="0"/>
              <a:t> là </a:t>
            </a:r>
            <a:r>
              <a:rPr lang="fr-BE" sz="2400" dirty="0" err="1"/>
              <a:t>hệ</a:t>
            </a:r>
            <a:r>
              <a:rPr lang="fr-BE" sz="2400" dirty="0"/>
              <a:t> </a:t>
            </a:r>
            <a:r>
              <a:rPr lang="fr-BE" sz="2400" dirty="0" err="1"/>
              <a:t>thống</a:t>
            </a:r>
            <a:r>
              <a:rPr lang="fr-BE" sz="2400" dirty="0"/>
              <a:t> </a:t>
            </a:r>
            <a:r>
              <a:rPr lang="fr-BE" sz="2400" dirty="0" err="1"/>
              <a:t>những</a:t>
            </a:r>
            <a:r>
              <a:rPr lang="fr-BE" sz="2400" dirty="0"/>
              <a:t> </a:t>
            </a:r>
            <a:r>
              <a:rPr lang="fr-BE" sz="2400" dirty="0" err="1"/>
              <a:t>thúc</a:t>
            </a:r>
            <a:r>
              <a:rPr lang="fr-BE" sz="2400" dirty="0"/>
              <a:t> </a:t>
            </a:r>
            <a:r>
              <a:rPr lang="fr-BE" sz="2400" dirty="0" err="1"/>
              <a:t>đẩy</a:t>
            </a:r>
            <a:r>
              <a:rPr lang="fr-BE" sz="2400" dirty="0"/>
              <a:t> con </a:t>
            </a:r>
            <a:r>
              <a:rPr lang="fr-BE" sz="2400" dirty="0" err="1"/>
              <a:t>người</a:t>
            </a:r>
            <a:r>
              <a:rPr lang="fr-BE" sz="2400" dirty="0"/>
              <a:t> </a:t>
            </a:r>
            <a:r>
              <a:rPr lang="fr-BE" sz="2400" dirty="0" err="1"/>
              <a:t>hành</a:t>
            </a:r>
            <a:r>
              <a:rPr lang="fr-BE" sz="2400" dirty="0"/>
              <a:t> </a:t>
            </a:r>
            <a:r>
              <a:rPr lang="fr-BE" sz="2400" dirty="0" err="1"/>
              <a:t>động</a:t>
            </a:r>
            <a:r>
              <a:rPr lang="fr-BE" sz="2400" dirty="0"/>
              <a:t>.	</a:t>
            </a:r>
            <a:endParaRPr lang="en-US" sz="2400" dirty="0"/>
          </a:p>
        </p:txBody>
      </p:sp>
    </p:spTree>
    <p:extLst>
      <p:ext uri="{BB962C8B-B14F-4D97-AF65-F5344CB8AC3E}">
        <p14:creationId xmlns:p14="http://schemas.microsoft.com/office/powerpoint/2010/main" val="304793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717"/>
            <a:ext cx="10515600" cy="600501"/>
          </a:xfrm>
        </p:spPr>
        <p:txBody>
          <a:bodyPr>
            <a:normAutofit fontScale="90000"/>
          </a:bodyPr>
          <a:lstStyle/>
          <a:p>
            <a:pPr algn="ctr"/>
            <a:r>
              <a:rPr lang="fr-BE" b="1" dirty="0" err="1">
                <a:solidFill>
                  <a:srgbClr val="FF0000"/>
                </a:solidFill>
              </a:rPr>
              <a:t>Năng</a:t>
            </a:r>
            <a:r>
              <a:rPr lang="fr-BE" b="1" dirty="0">
                <a:solidFill>
                  <a:srgbClr val="FF0000"/>
                </a:solidFill>
              </a:rPr>
              <a:t> </a:t>
            </a:r>
            <a:r>
              <a:rPr lang="fr-BE" b="1" dirty="0" err="1">
                <a:solidFill>
                  <a:srgbClr val="FF0000"/>
                </a:solidFill>
              </a:rPr>
              <a:t>lực</a:t>
            </a:r>
            <a:endParaRPr lang="en-US" dirty="0">
              <a:solidFill>
                <a:srgbClr val="FF0000"/>
              </a:solidFill>
            </a:endParaRPr>
          </a:p>
        </p:txBody>
      </p:sp>
      <p:sp>
        <p:nvSpPr>
          <p:cNvPr id="3" name="Content Placeholder 2"/>
          <p:cNvSpPr>
            <a:spLocks noGrp="1"/>
          </p:cNvSpPr>
          <p:nvPr>
            <p:ph idx="1"/>
          </p:nvPr>
        </p:nvSpPr>
        <p:spPr>
          <a:xfrm>
            <a:off x="838200" y="1023582"/>
            <a:ext cx="10515600" cy="5629701"/>
          </a:xfrm>
        </p:spPr>
        <p:txBody>
          <a:bodyPr>
            <a:normAutofit/>
          </a:bodyPr>
          <a:lstStyle/>
          <a:p>
            <a:pPr algn="just"/>
            <a:r>
              <a:rPr lang="vi-VN" sz="2400" dirty="0">
                <a:solidFill>
                  <a:schemeClr val="tx1"/>
                </a:solidFill>
              </a:rPr>
              <a:t>N</a:t>
            </a:r>
            <a:r>
              <a:rPr lang="fr-BE" sz="2400" dirty="0" err="1">
                <a:solidFill>
                  <a:schemeClr val="tx1"/>
                </a:solidFill>
              </a:rPr>
              <a:t>ăng</a:t>
            </a:r>
            <a:r>
              <a:rPr lang="fr-BE" sz="2400" dirty="0">
                <a:solidFill>
                  <a:schemeClr val="tx1"/>
                </a:solidFill>
              </a:rPr>
              <a:t> </a:t>
            </a:r>
            <a:r>
              <a:rPr lang="fr-BE" sz="2400" dirty="0" err="1">
                <a:solidFill>
                  <a:schemeClr val="tx1"/>
                </a:solidFill>
              </a:rPr>
              <a:t>lực</a:t>
            </a:r>
            <a:r>
              <a:rPr lang="vi-VN" sz="2400" dirty="0">
                <a:solidFill>
                  <a:schemeClr val="tx1"/>
                </a:solidFill>
              </a:rPr>
              <a:t>:</a:t>
            </a:r>
            <a:r>
              <a:rPr lang="fr-BE" sz="2400" dirty="0">
                <a:solidFill>
                  <a:schemeClr val="tx1"/>
                </a:solidFill>
              </a:rPr>
              <a:t> là </a:t>
            </a:r>
            <a:r>
              <a:rPr lang="fr-BE" sz="2400" dirty="0" err="1">
                <a:solidFill>
                  <a:schemeClr val="tx1"/>
                </a:solidFill>
              </a:rPr>
              <a:t>khả</a:t>
            </a:r>
            <a:r>
              <a:rPr lang="fr-BE" sz="2400" dirty="0">
                <a:solidFill>
                  <a:schemeClr val="tx1"/>
                </a:solidFill>
              </a:rPr>
              <a:t> </a:t>
            </a:r>
            <a:r>
              <a:rPr lang="fr-BE" sz="2400" dirty="0" err="1">
                <a:solidFill>
                  <a:schemeClr val="tx1"/>
                </a:solidFill>
              </a:rPr>
              <a:t>năng</a:t>
            </a:r>
            <a:r>
              <a:rPr lang="fr-BE" sz="2400" dirty="0">
                <a:solidFill>
                  <a:schemeClr val="tx1"/>
                </a:solidFill>
              </a:rPr>
              <a:t> </a:t>
            </a:r>
            <a:r>
              <a:rPr lang="fr-BE" sz="2400" dirty="0" err="1">
                <a:solidFill>
                  <a:schemeClr val="tx1"/>
                </a:solidFill>
              </a:rPr>
              <a:t>đạt</a:t>
            </a:r>
            <a:r>
              <a:rPr lang="fr-BE" sz="2400" dirty="0">
                <a:solidFill>
                  <a:schemeClr val="tx1"/>
                </a:solidFill>
              </a:rPr>
              <a:t> </a:t>
            </a:r>
            <a:r>
              <a:rPr lang="fr-BE" sz="2400" dirty="0" err="1">
                <a:solidFill>
                  <a:schemeClr val="tx1"/>
                </a:solidFill>
              </a:rPr>
              <a:t>được</a:t>
            </a:r>
            <a:r>
              <a:rPr lang="fr-BE" sz="2400" dirty="0">
                <a:solidFill>
                  <a:schemeClr val="tx1"/>
                </a:solidFill>
              </a:rPr>
              <a:t> </a:t>
            </a:r>
            <a:r>
              <a:rPr lang="fr-BE" sz="2400" dirty="0" err="1">
                <a:solidFill>
                  <a:schemeClr val="tx1"/>
                </a:solidFill>
              </a:rPr>
              <a:t>kết</a:t>
            </a:r>
            <a:r>
              <a:rPr lang="fr-BE" sz="2400" dirty="0">
                <a:solidFill>
                  <a:schemeClr val="tx1"/>
                </a:solidFill>
              </a:rPr>
              <a:t> </a:t>
            </a:r>
            <a:r>
              <a:rPr lang="fr-BE" sz="2400" dirty="0" err="1">
                <a:solidFill>
                  <a:schemeClr val="tx1"/>
                </a:solidFill>
              </a:rPr>
              <a:t>quả</a:t>
            </a:r>
            <a:r>
              <a:rPr lang="fr-BE" sz="2400" dirty="0">
                <a:solidFill>
                  <a:schemeClr val="tx1"/>
                </a:solidFill>
              </a:rPr>
              <a:t> </a:t>
            </a:r>
            <a:r>
              <a:rPr lang="fr-BE" sz="2400" dirty="0" err="1">
                <a:solidFill>
                  <a:schemeClr val="tx1"/>
                </a:solidFill>
              </a:rPr>
              <a:t>trong</a:t>
            </a:r>
            <a:r>
              <a:rPr lang="fr-BE" sz="2400" dirty="0">
                <a:solidFill>
                  <a:schemeClr val="tx1"/>
                </a:solidFill>
              </a:rPr>
              <a:t> </a:t>
            </a:r>
            <a:r>
              <a:rPr lang="vi-VN" sz="2400" dirty="0">
                <a:solidFill>
                  <a:schemeClr val="tx1"/>
                </a:solidFill>
              </a:rPr>
              <a:t>hoạt động </a:t>
            </a:r>
            <a:r>
              <a:rPr lang="vi-VN" sz="2400" dirty="0">
                <a:solidFill>
                  <a:schemeClr val="tx1"/>
                </a:solidFill>
                <a:sym typeface="Wingdings" panose="05000000000000000000" pitchFamily="2" charset="2"/>
              </a:rPr>
              <a:t> </a:t>
            </a:r>
            <a:r>
              <a:rPr lang="fr-BE" sz="2400" dirty="0" err="1">
                <a:solidFill>
                  <a:schemeClr val="tx1"/>
                </a:solidFill>
              </a:rPr>
              <a:t>cá</a:t>
            </a:r>
            <a:r>
              <a:rPr lang="fr-BE" sz="2400" dirty="0">
                <a:solidFill>
                  <a:schemeClr val="tx1"/>
                </a:solidFill>
              </a:rPr>
              <a:t> </a:t>
            </a:r>
            <a:r>
              <a:rPr lang="fr-BE" sz="2400" dirty="0" err="1">
                <a:solidFill>
                  <a:schemeClr val="tx1"/>
                </a:solidFill>
              </a:rPr>
              <a:t>nhân</a:t>
            </a:r>
            <a:r>
              <a:rPr lang="fr-BE" sz="2400" dirty="0">
                <a:solidFill>
                  <a:schemeClr val="tx1"/>
                </a:solidFill>
              </a:rPr>
              <a:t> </a:t>
            </a:r>
            <a:r>
              <a:rPr lang="fr-BE" sz="2400" dirty="0" err="1">
                <a:solidFill>
                  <a:schemeClr val="tx1"/>
                </a:solidFill>
              </a:rPr>
              <a:t>phải</a:t>
            </a:r>
            <a:r>
              <a:rPr lang="fr-BE" sz="2400" dirty="0">
                <a:solidFill>
                  <a:schemeClr val="tx1"/>
                </a:solidFill>
              </a:rPr>
              <a:t> </a:t>
            </a:r>
            <a:r>
              <a:rPr lang="fr-BE" sz="2400" dirty="0" err="1">
                <a:solidFill>
                  <a:schemeClr val="tx1"/>
                </a:solidFill>
              </a:rPr>
              <a:t>có</a:t>
            </a:r>
            <a:r>
              <a:rPr lang="fr-BE" sz="2400" dirty="0">
                <a:solidFill>
                  <a:schemeClr val="tx1"/>
                </a:solidFill>
              </a:rPr>
              <a:t> </a:t>
            </a:r>
            <a:r>
              <a:rPr lang="fr-BE" sz="2400" dirty="0" err="1">
                <a:solidFill>
                  <a:schemeClr val="tx1"/>
                </a:solidFill>
              </a:rPr>
              <a:t>những</a:t>
            </a:r>
            <a:r>
              <a:rPr lang="fr-BE" sz="2400" dirty="0">
                <a:solidFill>
                  <a:schemeClr val="tx1"/>
                </a:solidFill>
              </a:rPr>
              <a:t> </a:t>
            </a:r>
            <a:r>
              <a:rPr lang="fr-BE" sz="2400" dirty="0" err="1">
                <a:solidFill>
                  <a:schemeClr val="tx1"/>
                </a:solidFill>
              </a:rPr>
              <a:t>phẩm</a:t>
            </a:r>
            <a:r>
              <a:rPr lang="fr-BE" sz="2400" dirty="0">
                <a:solidFill>
                  <a:schemeClr val="tx1"/>
                </a:solidFill>
              </a:rPr>
              <a:t> </a:t>
            </a:r>
            <a:r>
              <a:rPr lang="fr-BE" sz="2400" dirty="0" err="1">
                <a:solidFill>
                  <a:schemeClr val="tx1"/>
                </a:solidFill>
              </a:rPr>
              <a:t>chất</a:t>
            </a:r>
            <a:r>
              <a:rPr lang="fr-BE" sz="2400" dirty="0">
                <a:solidFill>
                  <a:schemeClr val="tx1"/>
                </a:solidFill>
              </a:rPr>
              <a:t> </a:t>
            </a:r>
            <a:r>
              <a:rPr lang="fr-BE" sz="2400" dirty="0" err="1">
                <a:solidFill>
                  <a:schemeClr val="tx1"/>
                </a:solidFill>
              </a:rPr>
              <a:t>tâm</a:t>
            </a:r>
            <a:r>
              <a:rPr lang="fr-BE" sz="2400" dirty="0">
                <a:solidFill>
                  <a:schemeClr val="tx1"/>
                </a:solidFill>
              </a:rPr>
              <a:t> </a:t>
            </a:r>
            <a:r>
              <a:rPr lang="fr-BE" sz="2400" dirty="0" err="1">
                <a:solidFill>
                  <a:schemeClr val="tx1"/>
                </a:solidFill>
              </a:rPr>
              <a:t>lý</a:t>
            </a:r>
            <a:r>
              <a:rPr lang="fr-BE" sz="2400" dirty="0">
                <a:solidFill>
                  <a:schemeClr val="tx1"/>
                </a:solidFill>
              </a:rPr>
              <a:t> </a:t>
            </a:r>
            <a:r>
              <a:rPr lang="fr-BE" sz="2400" dirty="0" err="1">
                <a:solidFill>
                  <a:schemeClr val="tx1"/>
                </a:solidFill>
              </a:rPr>
              <a:t>nhất</a:t>
            </a:r>
            <a:r>
              <a:rPr lang="fr-BE" sz="2400" dirty="0">
                <a:solidFill>
                  <a:schemeClr val="tx1"/>
                </a:solidFill>
              </a:rPr>
              <a:t> </a:t>
            </a:r>
            <a:r>
              <a:rPr lang="fr-BE" sz="2400" dirty="0" err="1">
                <a:solidFill>
                  <a:schemeClr val="tx1"/>
                </a:solidFill>
              </a:rPr>
              <a:t>định</a:t>
            </a:r>
            <a:r>
              <a:rPr lang="fr-BE" sz="2400" dirty="0">
                <a:solidFill>
                  <a:schemeClr val="tx1"/>
                </a:solidFill>
              </a:rPr>
              <a:t> </a:t>
            </a:r>
            <a:r>
              <a:rPr lang="fr-BE" sz="2400" dirty="0" err="1">
                <a:solidFill>
                  <a:schemeClr val="tx1"/>
                </a:solidFill>
              </a:rPr>
              <a:t>phù</a:t>
            </a:r>
            <a:r>
              <a:rPr lang="fr-BE" sz="2400" dirty="0">
                <a:solidFill>
                  <a:schemeClr val="tx1"/>
                </a:solidFill>
              </a:rPr>
              <a:t> </a:t>
            </a:r>
            <a:r>
              <a:rPr lang="fr-BE" sz="2400" dirty="0" err="1">
                <a:solidFill>
                  <a:schemeClr val="tx1"/>
                </a:solidFill>
              </a:rPr>
              <a:t>hợp</a:t>
            </a:r>
            <a:r>
              <a:rPr lang="fr-BE" sz="2400" dirty="0">
                <a:solidFill>
                  <a:schemeClr val="tx1"/>
                </a:solidFill>
              </a:rPr>
              <a:t> </a:t>
            </a:r>
            <a:r>
              <a:rPr lang="fr-BE" sz="2400" dirty="0" err="1">
                <a:solidFill>
                  <a:schemeClr val="tx1"/>
                </a:solidFill>
              </a:rPr>
              <a:t>với</a:t>
            </a:r>
            <a:r>
              <a:rPr lang="fr-BE" sz="2400" dirty="0">
                <a:solidFill>
                  <a:schemeClr val="tx1"/>
                </a:solidFill>
              </a:rPr>
              <a:t> </a:t>
            </a:r>
            <a:r>
              <a:rPr lang="fr-BE" sz="2400" dirty="0" err="1">
                <a:solidFill>
                  <a:schemeClr val="tx1"/>
                </a:solidFill>
              </a:rPr>
              <a:t>yêu</a:t>
            </a:r>
            <a:r>
              <a:rPr lang="fr-BE" sz="2400" dirty="0">
                <a:solidFill>
                  <a:schemeClr val="tx1"/>
                </a:solidFill>
              </a:rPr>
              <a:t> </a:t>
            </a:r>
            <a:r>
              <a:rPr lang="fr-BE" sz="2400" dirty="0" err="1">
                <a:solidFill>
                  <a:schemeClr val="tx1"/>
                </a:solidFill>
              </a:rPr>
              <a:t>cầu</a:t>
            </a:r>
            <a:r>
              <a:rPr lang="fr-BE" sz="2400" dirty="0">
                <a:solidFill>
                  <a:schemeClr val="tx1"/>
                </a:solidFill>
              </a:rPr>
              <a:t> </a:t>
            </a:r>
            <a:r>
              <a:rPr lang="fr-BE" sz="2400" dirty="0" err="1">
                <a:solidFill>
                  <a:schemeClr val="tx1"/>
                </a:solidFill>
              </a:rPr>
              <a:t>của</a:t>
            </a:r>
            <a:r>
              <a:rPr lang="fr-BE" sz="2400" dirty="0">
                <a:solidFill>
                  <a:schemeClr val="tx1"/>
                </a:solidFill>
              </a:rPr>
              <a:t> </a:t>
            </a:r>
            <a:r>
              <a:rPr lang="vi-VN" sz="2400" dirty="0">
                <a:solidFill>
                  <a:schemeClr val="tx1"/>
                </a:solidFill>
              </a:rPr>
              <a:t>hoạt động đó</a:t>
            </a:r>
            <a:r>
              <a:rPr lang="fr-BE" sz="2400" dirty="0">
                <a:solidFill>
                  <a:schemeClr val="tx1"/>
                </a:solidFill>
              </a:rPr>
              <a:t>. </a:t>
            </a:r>
            <a:endParaRPr lang="vi-VN" sz="2400" dirty="0">
              <a:solidFill>
                <a:schemeClr val="tx1"/>
              </a:solidFill>
            </a:endParaRPr>
          </a:p>
          <a:p>
            <a:pPr algn="just"/>
            <a:r>
              <a:rPr lang="fr-BE" sz="2400" dirty="0" err="1">
                <a:solidFill>
                  <a:schemeClr val="tx1"/>
                </a:solidFill>
              </a:rPr>
              <a:t>Năng</a:t>
            </a:r>
            <a:r>
              <a:rPr lang="fr-BE" sz="2400" dirty="0">
                <a:solidFill>
                  <a:schemeClr val="tx1"/>
                </a:solidFill>
              </a:rPr>
              <a:t> </a:t>
            </a:r>
            <a:r>
              <a:rPr lang="fr-BE" sz="2400" dirty="0" err="1">
                <a:solidFill>
                  <a:schemeClr val="tx1"/>
                </a:solidFill>
              </a:rPr>
              <a:t>lực</a:t>
            </a:r>
            <a:r>
              <a:rPr lang="fr-BE" sz="2400" dirty="0">
                <a:solidFill>
                  <a:schemeClr val="tx1"/>
                </a:solidFill>
              </a:rPr>
              <a:t> là </a:t>
            </a:r>
            <a:r>
              <a:rPr lang="fr-BE" sz="2400" dirty="0" err="1">
                <a:solidFill>
                  <a:schemeClr val="tx1"/>
                </a:solidFill>
              </a:rPr>
              <a:t>tổ</a:t>
            </a:r>
            <a:r>
              <a:rPr lang="fr-BE" sz="2400" dirty="0">
                <a:solidFill>
                  <a:schemeClr val="tx1"/>
                </a:solidFill>
              </a:rPr>
              <a:t> </a:t>
            </a:r>
            <a:r>
              <a:rPr lang="fr-BE" sz="2400" dirty="0" err="1">
                <a:solidFill>
                  <a:schemeClr val="tx1"/>
                </a:solidFill>
              </a:rPr>
              <a:t>hợp</a:t>
            </a:r>
            <a:r>
              <a:rPr lang="fr-BE" sz="2400" dirty="0">
                <a:solidFill>
                  <a:schemeClr val="tx1"/>
                </a:solidFill>
              </a:rPr>
              <a:t> </a:t>
            </a:r>
            <a:r>
              <a:rPr lang="fr-BE" sz="2400" dirty="0" err="1">
                <a:solidFill>
                  <a:schemeClr val="tx1"/>
                </a:solidFill>
              </a:rPr>
              <a:t>các</a:t>
            </a:r>
            <a:r>
              <a:rPr lang="fr-BE" sz="2400" dirty="0">
                <a:solidFill>
                  <a:schemeClr val="tx1"/>
                </a:solidFill>
              </a:rPr>
              <a:t> </a:t>
            </a:r>
            <a:r>
              <a:rPr lang="fr-BE" sz="2400" dirty="0" err="1">
                <a:solidFill>
                  <a:schemeClr val="tx1"/>
                </a:solidFill>
              </a:rPr>
              <a:t>thuộc</a:t>
            </a:r>
            <a:r>
              <a:rPr lang="fr-BE" sz="2400" dirty="0">
                <a:solidFill>
                  <a:schemeClr val="tx1"/>
                </a:solidFill>
              </a:rPr>
              <a:t> </a:t>
            </a:r>
            <a:r>
              <a:rPr lang="fr-BE" sz="2400" dirty="0" err="1">
                <a:solidFill>
                  <a:schemeClr val="tx1"/>
                </a:solidFill>
              </a:rPr>
              <a:t>tính</a:t>
            </a:r>
            <a:r>
              <a:rPr lang="fr-BE" sz="2400" dirty="0">
                <a:solidFill>
                  <a:schemeClr val="tx1"/>
                </a:solidFill>
              </a:rPr>
              <a:t> </a:t>
            </a:r>
            <a:r>
              <a:rPr lang="fr-BE" sz="2400" dirty="0" err="1">
                <a:solidFill>
                  <a:schemeClr val="tx1"/>
                </a:solidFill>
              </a:rPr>
              <a:t>cá</a:t>
            </a:r>
            <a:r>
              <a:rPr lang="fr-BE" sz="2400" dirty="0">
                <a:solidFill>
                  <a:schemeClr val="tx1"/>
                </a:solidFill>
              </a:rPr>
              <a:t> </a:t>
            </a:r>
            <a:r>
              <a:rPr lang="fr-BE" sz="2400" dirty="0" err="1">
                <a:solidFill>
                  <a:schemeClr val="tx1"/>
                </a:solidFill>
              </a:rPr>
              <a:t>nhân</a:t>
            </a:r>
            <a:r>
              <a:rPr lang="fr-BE" sz="2400" dirty="0">
                <a:solidFill>
                  <a:schemeClr val="tx1"/>
                </a:solidFill>
              </a:rPr>
              <a:t> </a:t>
            </a:r>
            <a:r>
              <a:rPr lang="fr-BE" sz="2400" dirty="0" err="1">
                <a:solidFill>
                  <a:schemeClr val="tx1"/>
                </a:solidFill>
              </a:rPr>
              <a:t>đáp</a:t>
            </a:r>
            <a:r>
              <a:rPr lang="fr-BE" sz="2400" dirty="0">
                <a:solidFill>
                  <a:schemeClr val="tx1"/>
                </a:solidFill>
              </a:rPr>
              <a:t> </a:t>
            </a:r>
            <a:r>
              <a:rPr lang="fr-BE" sz="2400" dirty="0" err="1">
                <a:solidFill>
                  <a:schemeClr val="tx1"/>
                </a:solidFill>
              </a:rPr>
              <a:t>ứng</a:t>
            </a:r>
            <a:r>
              <a:rPr lang="fr-BE" sz="2400" dirty="0">
                <a:solidFill>
                  <a:schemeClr val="tx1"/>
                </a:solidFill>
              </a:rPr>
              <a:t> </a:t>
            </a:r>
            <a:r>
              <a:rPr lang="fr-BE" sz="2400" dirty="0" err="1">
                <a:solidFill>
                  <a:schemeClr val="tx1"/>
                </a:solidFill>
              </a:rPr>
              <a:t>được</a:t>
            </a:r>
            <a:r>
              <a:rPr lang="fr-BE" sz="2400" dirty="0">
                <a:solidFill>
                  <a:schemeClr val="tx1"/>
                </a:solidFill>
              </a:rPr>
              <a:t> </a:t>
            </a:r>
            <a:r>
              <a:rPr lang="fr-BE" sz="2400" dirty="0" err="1">
                <a:solidFill>
                  <a:schemeClr val="tx1"/>
                </a:solidFill>
              </a:rPr>
              <a:t>yêu</a:t>
            </a:r>
            <a:r>
              <a:rPr lang="fr-BE" sz="2400" dirty="0">
                <a:solidFill>
                  <a:schemeClr val="tx1"/>
                </a:solidFill>
              </a:rPr>
              <a:t> </a:t>
            </a:r>
            <a:r>
              <a:rPr lang="fr-BE" sz="2400" dirty="0" err="1">
                <a:solidFill>
                  <a:schemeClr val="tx1"/>
                </a:solidFill>
              </a:rPr>
              <a:t>cầu</a:t>
            </a:r>
            <a:r>
              <a:rPr lang="fr-BE" sz="2400" dirty="0">
                <a:solidFill>
                  <a:schemeClr val="tx1"/>
                </a:solidFill>
              </a:rPr>
              <a:t> </a:t>
            </a:r>
            <a:r>
              <a:rPr lang="fr-BE" sz="2400" dirty="0" err="1">
                <a:solidFill>
                  <a:schemeClr val="tx1"/>
                </a:solidFill>
              </a:rPr>
              <a:t>cao</a:t>
            </a:r>
            <a:r>
              <a:rPr lang="fr-BE" sz="2400" dirty="0">
                <a:solidFill>
                  <a:schemeClr val="tx1"/>
                </a:solidFill>
              </a:rPr>
              <a:t> </a:t>
            </a:r>
            <a:r>
              <a:rPr lang="fr-BE" sz="2400" dirty="0" err="1">
                <a:solidFill>
                  <a:schemeClr val="tx1"/>
                </a:solidFill>
              </a:rPr>
              <a:t>của</a:t>
            </a:r>
            <a:r>
              <a:rPr lang="fr-BE" sz="2400" dirty="0">
                <a:solidFill>
                  <a:schemeClr val="tx1"/>
                </a:solidFill>
              </a:rPr>
              <a:t> </a:t>
            </a:r>
            <a:r>
              <a:rPr lang="fr-BE" sz="2400" dirty="0" err="1">
                <a:solidFill>
                  <a:schemeClr val="tx1"/>
                </a:solidFill>
              </a:rPr>
              <a:t>hoạt</a:t>
            </a:r>
            <a:r>
              <a:rPr lang="fr-BE" sz="2400" dirty="0">
                <a:solidFill>
                  <a:schemeClr val="tx1"/>
                </a:solidFill>
              </a:rPr>
              <a:t> </a:t>
            </a:r>
            <a:r>
              <a:rPr lang="fr-BE" sz="2400" dirty="0" err="1">
                <a:solidFill>
                  <a:schemeClr val="tx1"/>
                </a:solidFill>
              </a:rPr>
              <a:t>động</a:t>
            </a:r>
            <a:r>
              <a:rPr lang="fr-BE" sz="2400" dirty="0">
                <a:solidFill>
                  <a:schemeClr val="tx1"/>
                </a:solidFill>
              </a:rPr>
              <a:t>.</a:t>
            </a:r>
            <a:endParaRPr lang="vi-VN" sz="2400" dirty="0">
              <a:solidFill>
                <a:schemeClr val="tx1"/>
              </a:solidFill>
            </a:endParaRPr>
          </a:p>
          <a:p>
            <a:pPr algn="just"/>
            <a:r>
              <a:rPr lang="vi-VN" sz="2400" dirty="0">
                <a:solidFill>
                  <a:schemeClr val="tx1"/>
                </a:solidFill>
              </a:rPr>
              <a:t>Năng lực (khả năng/ tài) </a:t>
            </a:r>
            <a:r>
              <a:rPr lang="fr-BE" sz="2400" dirty="0" err="1">
                <a:solidFill>
                  <a:schemeClr val="tx1"/>
                </a:solidFill>
              </a:rPr>
              <a:t>gồm</a:t>
            </a:r>
            <a:r>
              <a:rPr lang="fr-BE" sz="2400" dirty="0">
                <a:solidFill>
                  <a:schemeClr val="tx1"/>
                </a:solidFill>
              </a:rPr>
              <a:t> </a:t>
            </a:r>
            <a:r>
              <a:rPr lang="fr-BE" sz="2400" dirty="0" err="1">
                <a:solidFill>
                  <a:schemeClr val="tx1"/>
                </a:solidFill>
              </a:rPr>
              <a:t>một</a:t>
            </a:r>
            <a:r>
              <a:rPr lang="fr-BE" sz="2400" dirty="0">
                <a:solidFill>
                  <a:schemeClr val="tx1"/>
                </a:solidFill>
              </a:rPr>
              <a:t> </a:t>
            </a:r>
            <a:r>
              <a:rPr lang="fr-BE" sz="2400" dirty="0" err="1">
                <a:solidFill>
                  <a:schemeClr val="tx1"/>
                </a:solidFill>
              </a:rPr>
              <a:t>hệ</a:t>
            </a:r>
            <a:r>
              <a:rPr lang="fr-BE" sz="2400" dirty="0">
                <a:solidFill>
                  <a:schemeClr val="tx1"/>
                </a:solidFill>
              </a:rPr>
              <a:t> </a:t>
            </a:r>
            <a:r>
              <a:rPr lang="fr-BE" sz="2400" dirty="0" err="1">
                <a:solidFill>
                  <a:schemeClr val="tx1"/>
                </a:solidFill>
              </a:rPr>
              <a:t>thống</a:t>
            </a:r>
            <a:r>
              <a:rPr lang="fr-BE" sz="2400" dirty="0">
                <a:solidFill>
                  <a:schemeClr val="tx1"/>
                </a:solidFill>
              </a:rPr>
              <a:t> </a:t>
            </a:r>
            <a:r>
              <a:rPr lang="fr-BE" sz="2400" dirty="0" err="1">
                <a:solidFill>
                  <a:schemeClr val="tx1"/>
                </a:solidFill>
              </a:rPr>
              <a:t>các</a:t>
            </a:r>
            <a:r>
              <a:rPr lang="fr-BE" sz="2400" dirty="0">
                <a:solidFill>
                  <a:schemeClr val="tx1"/>
                </a:solidFill>
              </a:rPr>
              <a:t> </a:t>
            </a:r>
            <a:r>
              <a:rPr lang="fr-BE" sz="2400" dirty="0" err="1">
                <a:solidFill>
                  <a:schemeClr val="tx1"/>
                </a:solidFill>
              </a:rPr>
              <a:t>khả</a:t>
            </a:r>
            <a:r>
              <a:rPr lang="fr-BE" sz="2400" dirty="0">
                <a:solidFill>
                  <a:schemeClr val="tx1"/>
                </a:solidFill>
              </a:rPr>
              <a:t> </a:t>
            </a:r>
            <a:r>
              <a:rPr lang="fr-BE" sz="2400" dirty="0" err="1">
                <a:solidFill>
                  <a:schemeClr val="tx1"/>
                </a:solidFill>
              </a:rPr>
              <a:t>năng</a:t>
            </a:r>
            <a:r>
              <a:rPr lang="fr-BE" sz="2400" dirty="0">
                <a:solidFill>
                  <a:schemeClr val="tx1"/>
                </a:solidFill>
              </a:rPr>
              <a:t> </a:t>
            </a:r>
            <a:r>
              <a:rPr lang="fr-BE" sz="2400" dirty="0" err="1">
                <a:solidFill>
                  <a:schemeClr val="tx1"/>
                </a:solidFill>
              </a:rPr>
              <a:t>bảo</a:t>
            </a:r>
            <a:r>
              <a:rPr lang="fr-BE" sz="2400" dirty="0">
                <a:solidFill>
                  <a:schemeClr val="tx1"/>
                </a:solidFill>
              </a:rPr>
              <a:t> </a:t>
            </a:r>
            <a:r>
              <a:rPr lang="fr-BE" sz="2400" dirty="0" err="1">
                <a:solidFill>
                  <a:schemeClr val="tx1"/>
                </a:solidFill>
              </a:rPr>
              <a:t>đảm</a:t>
            </a:r>
            <a:r>
              <a:rPr lang="fr-BE" sz="2400" dirty="0">
                <a:solidFill>
                  <a:schemeClr val="tx1"/>
                </a:solidFill>
              </a:rPr>
              <a:t> </a:t>
            </a:r>
            <a:r>
              <a:rPr lang="fr-BE" sz="2400" dirty="0" err="1">
                <a:solidFill>
                  <a:schemeClr val="tx1"/>
                </a:solidFill>
              </a:rPr>
              <a:t>cho</a:t>
            </a:r>
            <a:r>
              <a:rPr lang="fr-BE" sz="2400" dirty="0">
                <a:solidFill>
                  <a:schemeClr val="tx1"/>
                </a:solidFill>
              </a:rPr>
              <a:t> </a:t>
            </a:r>
            <a:r>
              <a:rPr lang="fr-BE" sz="2400" dirty="0" err="1">
                <a:solidFill>
                  <a:schemeClr val="tx1"/>
                </a:solidFill>
              </a:rPr>
              <a:t>sự</a:t>
            </a:r>
            <a:r>
              <a:rPr lang="fr-BE" sz="2400" dirty="0">
                <a:solidFill>
                  <a:schemeClr val="tx1"/>
                </a:solidFill>
              </a:rPr>
              <a:t> </a:t>
            </a:r>
            <a:r>
              <a:rPr lang="fr-BE" sz="2400" dirty="0" err="1">
                <a:solidFill>
                  <a:schemeClr val="tx1"/>
                </a:solidFill>
              </a:rPr>
              <a:t>thành</a:t>
            </a:r>
            <a:r>
              <a:rPr lang="fr-BE" sz="2400" dirty="0">
                <a:solidFill>
                  <a:schemeClr val="tx1"/>
                </a:solidFill>
              </a:rPr>
              <a:t> </a:t>
            </a:r>
            <a:r>
              <a:rPr lang="fr-BE" sz="2400" dirty="0" err="1">
                <a:solidFill>
                  <a:schemeClr val="tx1"/>
                </a:solidFill>
              </a:rPr>
              <a:t>công</a:t>
            </a:r>
            <a:r>
              <a:rPr lang="fr-BE" sz="2400" dirty="0">
                <a:solidFill>
                  <a:schemeClr val="tx1"/>
                </a:solidFill>
              </a:rPr>
              <a:t> </a:t>
            </a:r>
            <a:r>
              <a:rPr lang="fr-BE" sz="2400" dirty="0" err="1">
                <a:solidFill>
                  <a:schemeClr val="tx1"/>
                </a:solidFill>
              </a:rPr>
              <a:t>của</a:t>
            </a:r>
            <a:r>
              <a:rPr lang="fr-BE" sz="2400" dirty="0">
                <a:solidFill>
                  <a:schemeClr val="tx1"/>
                </a:solidFill>
              </a:rPr>
              <a:t> </a:t>
            </a:r>
            <a:r>
              <a:rPr lang="fr-BE" sz="2400" dirty="0" err="1">
                <a:solidFill>
                  <a:schemeClr val="tx1"/>
                </a:solidFill>
              </a:rPr>
              <a:t>hoạt</a:t>
            </a:r>
            <a:r>
              <a:rPr lang="fr-BE" sz="2400" dirty="0">
                <a:solidFill>
                  <a:schemeClr val="tx1"/>
                </a:solidFill>
              </a:rPr>
              <a:t> </a:t>
            </a:r>
            <a:r>
              <a:rPr lang="fr-BE" sz="2400" dirty="0" err="1">
                <a:solidFill>
                  <a:schemeClr val="tx1"/>
                </a:solidFill>
              </a:rPr>
              <a:t>động</a:t>
            </a:r>
            <a:r>
              <a:rPr lang="fr-BE" sz="2400" dirty="0">
                <a:solidFill>
                  <a:schemeClr val="tx1"/>
                </a:solidFill>
              </a:rPr>
              <a:t>. </a:t>
            </a:r>
            <a:endParaRPr lang="vi-VN" sz="2400" dirty="0">
              <a:solidFill>
                <a:schemeClr val="tx1"/>
              </a:solidFill>
            </a:endParaRPr>
          </a:p>
          <a:p>
            <a:pPr algn="just"/>
            <a:r>
              <a:rPr lang="fr-BE" sz="2400" dirty="0" err="1">
                <a:solidFill>
                  <a:schemeClr val="tx1"/>
                </a:solidFill>
              </a:rPr>
              <a:t>Năng</a:t>
            </a:r>
            <a:r>
              <a:rPr lang="fr-BE" sz="2400" dirty="0">
                <a:solidFill>
                  <a:schemeClr val="tx1"/>
                </a:solidFill>
              </a:rPr>
              <a:t> </a:t>
            </a:r>
            <a:r>
              <a:rPr lang="fr-BE" sz="2400" dirty="0" err="1">
                <a:solidFill>
                  <a:schemeClr val="tx1"/>
                </a:solidFill>
              </a:rPr>
              <a:t>lực</a:t>
            </a:r>
            <a:r>
              <a:rPr lang="vi-VN" sz="2400" dirty="0">
                <a:solidFill>
                  <a:schemeClr val="tx1"/>
                </a:solidFill>
              </a:rPr>
              <a:t>: cho biết</a:t>
            </a:r>
            <a:r>
              <a:rPr lang="fr-BE" sz="2400" dirty="0">
                <a:solidFill>
                  <a:schemeClr val="tx1"/>
                </a:solidFill>
              </a:rPr>
              <a:t> </a:t>
            </a:r>
            <a:r>
              <a:rPr lang="fr-BE" sz="2400" dirty="0" err="1">
                <a:solidFill>
                  <a:schemeClr val="tx1"/>
                </a:solidFill>
              </a:rPr>
              <a:t>người</a:t>
            </a:r>
            <a:r>
              <a:rPr lang="fr-BE" sz="2400" dirty="0">
                <a:solidFill>
                  <a:schemeClr val="tx1"/>
                </a:solidFill>
              </a:rPr>
              <a:t> </a:t>
            </a:r>
            <a:r>
              <a:rPr lang="fr-BE" sz="2400" dirty="0" err="1">
                <a:solidFill>
                  <a:schemeClr val="tx1"/>
                </a:solidFill>
              </a:rPr>
              <a:t>đó</a:t>
            </a:r>
            <a:r>
              <a:rPr lang="fr-BE" sz="2400" dirty="0">
                <a:solidFill>
                  <a:schemeClr val="tx1"/>
                </a:solidFill>
              </a:rPr>
              <a:t> </a:t>
            </a:r>
            <a:r>
              <a:rPr lang="fr-BE" sz="2400" dirty="0" err="1">
                <a:solidFill>
                  <a:schemeClr val="tx1"/>
                </a:solidFill>
              </a:rPr>
              <a:t>có</a:t>
            </a:r>
            <a:r>
              <a:rPr lang="fr-BE" sz="2400" dirty="0">
                <a:solidFill>
                  <a:schemeClr val="tx1"/>
                </a:solidFill>
              </a:rPr>
              <a:t> </a:t>
            </a:r>
            <a:r>
              <a:rPr lang="fr-BE" sz="2400" dirty="0" err="1">
                <a:solidFill>
                  <a:schemeClr val="tx1"/>
                </a:solidFill>
              </a:rPr>
              <a:t>thể</a:t>
            </a:r>
            <a:r>
              <a:rPr lang="fr-BE" sz="2400" dirty="0">
                <a:solidFill>
                  <a:schemeClr val="tx1"/>
                </a:solidFill>
              </a:rPr>
              <a:t> </a:t>
            </a:r>
            <a:r>
              <a:rPr lang="fr-BE" sz="2400" dirty="0" err="1">
                <a:solidFill>
                  <a:schemeClr val="tx1"/>
                </a:solidFill>
              </a:rPr>
              <a:t>làm</a:t>
            </a:r>
            <a:r>
              <a:rPr lang="fr-BE" sz="2400" dirty="0">
                <a:solidFill>
                  <a:schemeClr val="tx1"/>
                </a:solidFill>
              </a:rPr>
              <a:t> </a:t>
            </a:r>
            <a:r>
              <a:rPr lang="fr-BE" sz="2400" dirty="0" err="1">
                <a:solidFill>
                  <a:schemeClr val="tx1"/>
                </a:solidFill>
              </a:rPr>
              <a:t>gì</a:t>
            </a:r>
            <a:r>
              <a:rPr lang="fr-BE" sz="2400" dirty="0">
                <a:solidFill>
                  <a:schemeClr val="tx1"/>
                </a:solidFill>
              </a:rPr>
              <a:t>, </a:t>
            </a:r>
            <a:r>
              <a:rPr lang="fr-BE" sz="2400" dirty="0" err="1">
                <a:solidFill>
                  <a:schemeClr val="tx1"/>
                </a:solidFill>
              </a:rPr>
              <a:t>làm</a:t>
            </a:r>
            <a:r>
              <a:rPr lang="fr-BE" sz="2400" dirty="0">
                <a:solidFill>
                  <a:schemeClr val="tx1"/>
                </a:solidFill>
              </a:rPr>
              <a:t> </a:t>
            </a:r>
            <a:r>
              <a:rPr lang="fr-BE" sz="2400" dirty="0" err="1">
                <a:solidFill>
                  <a:schemeClr val="tx1"/>
                </a:solidFill>
              </a:rPr>
              <a:t>đến</a:t>
            </a:r>
            <a:r>
              <a:rPr lang="fr-BE" sz="2400" dirty="0">
                <a:solidFill>
                  <a:schemeClr val="tx1"/>
                </a:solidFill>
              </a:rPr>
              <a:t> </a:t>
            </a:r>
            <a:r>
              <a:rPr lang="fr-BE" sz="2400" dirty="0" err="1">
                <a:solidFill>
                  <a:schemeClr val="tx1"/>
                </a:solidFill>
              </a:rPr>
              <a:t>mức</a:t>
            </a:r>
            <a:r>
              <a:rPr lang="fr-BE" sz="2400" dirty="0">
                <a:solidFill>
                  <a:schemeClr val="tx1"/>
                </a:solidFill>
              </a:rPr>
              <a:t> </a:t>
            </a:r>
            <a:r>
              <a:rPr lang="fr-BE" sz="2400" dirty="0" err="1">
                <a:solidFill>
                  <a:schemeClr val="tx1"/>
                </a:solidFill>
              </a:rPr>
              <a:t>nào</a:t>
            </a:r>
            <a:r>
              <a:rPr lang="fr-BE" sz="2400" dirty="0">
                <a:solidFill>
                  <a:schemeClr val="tx1"/>
                </a:solidFill>
              </a:rPr>
              <a:t>, </a:t>
            </a:r>
            <a:r>
              <a:rPr lang="fr-BE" sz="2400" dirty="0" err="1">
                <a:solidFill>
                  <a:schemeClr val="tx1"/>
                </a:solidFill>
              </a:rPr>
              <a:t>làm</a:t>
            </a:r>
            <a:r>
              <a:rPr lang="fr-BE" sz="2400" dirty="0">
                <a:solidFill>
                  <a:schemeClr val="tx1"/>
                </a:solidFill>
              </a:rPr>
              <a:t> </a:t>
            </a:r>
            <a:r>
              <a:rPr lang="fr-BE" sz="2400" dirty="0" err="1">
                <a:solidFill>
                  <a:schemeClr val="tx1"/>
                </a:solidFill>
              </a:rPr>
              <a:t>với</a:t>
            </a:r>
            <a:r>
              <a:rPr lang="fr-BE" sz="2400" dirty="0">
                <a:solidFill>
                  <a:schemeClr val="tx1"/>
                </a:solidFill>
              </a:rPr>
              <a:t> </a:t>
            </a:r>
            <a:r>
              <a:rPr lang="fr-BE" sz="2400" dirty="0" err="1">
                <a:solidFill>
                  <a:schemeClr val="tx1"/>
                </a:solidFill>
              </a:rPr>
              <a:t>chất</a:t>
            </a:r>
            <a:r>
              <a:rPr lang="fr-BE" sz="2400" dirty="0">
                <a:solidFill>
                  <a:schemeClr val="tx1"/>
                </a:solidFill>
              </a:rPr>
              <a:t> </a:t>
            </a:r>
            <a:r>
              <a:rPr lang="fr-BE" sz="2400" dirty="0" err="1">
                <a:solidFill>
                  <a:schemeClr val="tx1"/>
                </a:solidFill>
              </a:rPr>
              <a:t>lượng</a:t>
            </a:r>
            <a:r>
              <a:rPr lang="fr-BE" sz="2400" dirty="0">
                <a:solidFill>
                  <a:schemeClr val="tx1"/>
                </a:solidFill>
              </a:rPr>
              <a:t> ra </a:t>
            </a:r>
            <a:r>
              <a:rPr lang="fr-BE" sz="2400" dirty="0" err="1">
                <a:solidFill>
                  <a:schemeClr val="tx1"/>
                </a:solidFill>
              </a:rPr>
              <a:t>sao</a:t>
            </a:r>
            <a:endParaRPr lang="en-US" sz="2400" dirty="0">
              <a:solidFill>
                <a:schemeClr val="tx1"/>
              </a:solidFill>
            </a:endParaRPr>
          </a:p>
        </p:txBody>
      </p:sp>
    </p:spTree>
    <p:extLst>
      <p:ext uri="{BB962C8B-B14F-4D97-AF65-F5344CB8AC3E}">
        <p14:creationId xmlns:p14="http://schemas.microsoft.com/office/powerpoint/2010/main" val="119357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344856" cy="1253066"/>
          </a:xfrm>
        </p:spPr>
        <p:txBody>
          <a:bodyPr>
            <a:normAutofit/>
          </a:bodyPr>
          <a:lstStyle/>
          <a:p>
            <a:r>
              <a:rPr lang="en-US" sz="5000" b="1" dirty="0">
                <a:solidFill>
                  <a:srgbClr val="FF0000"/>
                </a:solidFill>
              </a:rPr>
              <a:t>ĐẠI CƯƠNG TÂM LÝ </a:t>
            </a:r>
            <a:r>
              <a:rPr lang="vi-VN" sz="5000" b="1" dirty="0">
                <a:solidFill>
                  <a:srgbClr val="FF0000"/>
                </a:solidFill>
              </a:rPr>
              <a:t>HỌC</a:t>
            </a:r>
            <a:endParaRPr lang="en-US" sz="5000" b="1" dirty="0">
              <a:solidFill>
                <a:srgbClr val="FF0000"/>
              </a:solidFill>
            </a:endParaRPr>
          </a:p>
        </p:txBody>
      </p:sp>
    </p:spTree>
    <p:extLst>
      <p:ext uri="{BB962C8B-B14F-4D97-AF65-F5344CB8AC3E}">
        <p14:creationId xmlns:p14="http://schemas.microsoft.com/office/powerpoint/2010/main" val="2293691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830"/>
            <a:ext cx="10515600" cy="941696"/>
          </a:xfrm>
        </p:spPr>
        <p:txBody>
          <a:bodyPr/>
          <a:lstStyle/>
          <a:p>
            <a:pPr algn="ctr"/>
            <a:r>
              <a:rPr lang="fr-BE" b="1" dirty="0">
                <a:solidFill>
                  <a:srgbClr val="FF0000"/>
                </a:solidFill>
              </a:rPr>
              <a:t>3 </a:t>
            </a:r>
            <a:r>
              <a:rPr lang="fr-BE" b="1" dirty="0" err="1">
                <a:solidFill>
                  <a:srgbClr val="FF0000"/>
                </a:solidFill>
              </a:rPr>
              <a:t>mức</a:t>
            </a:r>
            <a:r>
              <a:rPr lang="fr-BE" b="1" dirty="0">
                <a:solidFill>
                  <a:srgbClr val="FF0000"/>
                </a:solidFill>
              </a:rPr>
              <a:t> </a:t>
            </a:r>
            <a:r>
              <a:rPr lang="fr-BE" b="1" dirty="0" err="1">
                <a:solidFill>
                  <a:srgbClr val="FF0000"/>
                </a:solidFill>
              </a:rPr>
              <a:t>độ</a:t>
            </a:r>
            <a:r>
              <a:rPr lang="fr-BE" b="1" dirty="0">
                <a:solidFill>
                  <a:srgbClr val="FF0000"/>
                </a:solidFill>
              </a:rPr>
              <a:t> </a:t>
            </a:r>
            <a:r>
              <a:rPr lang="vi-VN" b="1" dirty="0">
                <a:solidFill>
                  <a:srgbClr val="FF0000"/>
                </a:solidFill>
              </a:rPr>
              <a:t>Năng lực</a:t>
            </a:r>
            <a:endParaRPr lang="en-US" dirty="0">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03693639"/>
              </p:ext>
            </p:extLst>
          </p:nvPr>
        </p:nvGraphicFramePr>
        <p:xfrm>
          <a:off x="838200" y="946538"/>
          <a:ext cx="10515600" cy="5677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5772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070"/>
            <a:ext cx="10515600" cy="791570"/>
          </a:xfrm>
        </p:spPr>
        <p:txBody>
          <a:bodyPr/>
          <a:lstStyle/>
          <a:p>
            <a:pPr algn="ctr"/>
            <a:r>
              <a:rPr lang="fr-BE" b="1" dirty="0" err="1">
                <a:solidFill>
                  <a:srgbClr val="FF0000"/>
                </a:solidFill>
              </a:rPr>
              <a:t>Tính</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838200" y="1187355"/>
            <a:ext cx="10515600" cy="4989608"/>
          </a:xfrm>
        </p:spPr>
        <p:txBody>
          <a:bodyPr>
            <a:normAutofit/>
          </a:bodyPr>
          <a:lstStyle/>
          <a:p>
            <a:pPr algn="just"/>
            <a:r>
              <a:rPr lang="fr-BE" sz="2800" dirty="0" err="1">
                <a:solidFill>
                  <a:schemeClr val="tx1"/>
                </a:solidFill>
              </a:rPr>
              <a:t>Tính</a:t>
            </a:r>
            <a:r>
              <a:rPr lang="fr-BE" sz="2800" dirty="0">
                <a:solidFill>
                  <a:schemeClr val="tx1"/>
                </a:solidFill>
              </a:rPr>
              <a:t> </a:t>
            </a:r>
            <a:r>
              <a:rPr lang="fr-BE" sz="2800" dirty="0" err="1">
                <a:solidFill>
                  <a:schemeClr val="tx1"/>
                </a:solidFill>
              </a:rPr>
              <a:t>cách</a:t>
            </a:r>
            <a:r>
              <a:rPr lang="vi-VN" sz="2800" dirty="0">
                <a:solidFill>
                  <a:schemeClr val="tx1"/>
                </a:solidFill>
              </a:rPr>
              <a:t>:</a:t>
            </a:r>
            <a:r>
              <a:rPr lang="fr-BE" sz="2800" dirty="0">
                <a:solidFill>
                  <a:schemeClr val="tx1"/>
                </a:solidFill>
              </a:rPr>
              <a:t> là </a:t>
            </a:r>
            <a:r>
              <a:rPr lang="fr-BE" sz="2800" dirty="0" err="1">
                <a:solidFill>
                  <a:schemeClr val="tx1"/>
                </a:solidFill>
              </a:rPr>
              <a:t>một</a:t>
            </a:r>
            <a:r>
              <a:rPr lang="fr-BE" sz="2800" dirty="0">
                <a:solidFill>
                  <a:schemeClr val="tx1"/>
                </a:solidFill>
              </a:rPr>
              <a:t> </a:t>
            </a:r>
            <a:r>
              <a:rPr lang="fr-BE" sz="2800" dirty="0" err="1">
                <a:solidFill>
                  <a:schemeClr val="tx1"/>
                </a:solidFill>
              </a:rPr>
              <a:t>thuộc</a:t>
            </a:r>
            <a:r>
              <a:rPr lang="fr-BE" sz="2800" dirty="0">
                <a:solidFill>
                  <a:schemeClr val="tx1"/>
                </a:solidFill>
              </a:rPr>
              <a:t> </a:t>
            </a:r>
            <a:r>
              <a:rPr lang="fr-BE" sz="2800" dirty="0" err="1">
                <a:solidFill>
                  <a:schemeClr val="tx1"/>
                </a:solidFill>
              </a:rPr>
              <a:t>tính</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a:t>
            </a:r>
            <a:r>
              <a:rPr lang="fr-BE" sz="2800" dirty="0" err="1">
                <a:solidFill>
                  <a:schemeClr val="tx1"/>
                </a:solidFill>
              </a:rPr>
              <a:t>phức</a:t>
            </a:r>
            <a:r>
              <a:rPr lang="fr-BE" sz="2800" dirty="0">
                <a:solidFill>
                  <a:schemeClr val="tx1"/>
                </a:solidFill>
              </a:rPr>
              <a:t> </a:t>
            </a:r>
            <a:r>
              <a:rPr lang="fr-BE" sz="2800" dirty="0" err="1">
                <a:solidFill>
                  <a:schemeClr val="tx1"/>
                </a:solidFill>
              </a:rPr>
              <a:t>hợp</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vi-VN" sz="2800" dirty="0">
                <a:solidFill>
                  <a:schemeClr val="tx1"/>
                </a:solidFill>
              </a:rPr>
              <a:t>là</a:t>
            </a:r>
            <a:r>
              <a:rPr lang="fr-BE" sz="2800" dirty="0">
                <a:solidFill>
                  <a:schemeClr val="tx1"/>
                </a:solidFill>
              </a:rPr>
              <a:t> </a:t>
            </a:r>
            <a:r>
              <a:rPr lang="fr-BE" sz="2800" dirty="0" err="1">
                <a:solidFill>
                  <a:schemeClr val="tx1"/>
                </a:solidFill>
              </a:rPr>
              <a:t>một</a:t>
            </a:r>
            <a:r>
              <a:rPr lang="fr-BE" sz="2800" dirty="0">
                <a:solidFill>
                  <a:schemeClr val="tx1"/>
                </a:solidFill>
              </a:rPr>
              <a:t> </a:t>
            </a:r>
            <a:r>
              <a:rPr lang="fr-BE" sz="2800" dirty="0" err="1">
                <a:solidFill>
                  <a:schemeClr val="tx1"/>
                </a:solidFill>
              </a:rPr>
              <a:t>hệ</a:t>
            </a:r>
            <a:r>
              <a:rPr lang="fr-BE" sz="2800" dirty="0">
                <a:solidFill>
                  <a:schemeClr val="tx1"/>
                </a:solidFill>
              </a:rPr>
              <a:t> </a:t>
            </a:r>
            <a:r>
              <a:rPr lang="fr-BE" sz="2800" dirty="0" err="1">
                <a:solidFill>
                  <a:schemeClr val="tx1"/>
                </a:solidFill>
              </a:rPr>
              <a:t>thống</a:t>
            </a:r>
            <a:r>
              <a:rPr lang="fr-BE" sz="2800" dirty="0">
                <a:solidFill>
                  <a:schemeClr val="tx1"/>
                </a:solidFill>
              </a:rPr>
              <a:t> </a:t>
            </a:r>
            <a:r>
              <a:rPr lang="fr-BE" sz="2800" dirty="0" err="1">
                <a:solidFill>
                  <a:schemeClr val="tx1"/>
                </a:solidFill>
              </a:rPr>
              <a:t>thái</a:t>
            </a:r>
            <a:r>
              <a:rPr lang="fr-BE" sz="2800" dirty="0">
                <a:solidFill>
                  <a:schemeClr val="tx1"/>
                </a:solidFill>
              </a:rPr>
              <a:t> </a:t>
            </a:r>
            <a:r>
              <a:rPr lang="fr-BE" sz="2800" dirty="0" err="1">
                <a:solidFill>
                  <a:schemeClr val="tx1"/>
                </a:solidFill>
              </a:rPr>
              <a:t>độ</a:t>
            </a:r>
            <a:r>
              <a:rPr lang="fr-BE" sz="2800" dirty="0">
                <a:solidFill>
                  <a:schemeClr val="tx1"/>
                </a:solidFill>
              </a:rPr>
              <a:t> </a:t>
            </a:r>
            <a:r>
              <a:rPr lang="fr-BE" sz="2800" dirty="0" err="1">
                <a:solidFill>
                  <a:schemeClr val="tx1"/>
                </a:solidFill>
              </a:rPr>
              <a:t>của</a:t>
            </a:r>
            <a:r>
              <a:rPr lang="fr-BE" sz="2800" dirty="0">
                <a:solidFill>
                  <a:schemeClr val="tx1"/>
                </a:solidFill>
              </a:rPr>
              <a:t> con </a:t>
            </a:r>
            <a:r>
              <a:rPr lang="fr-BE" sz="2800" dirty="0" err="1">
                <a:solidFill>
                  <a:schemeClr val="tx1"/>
                </a:solidFill>
              </a:rPr>
              <a:t>người</a:t>
            </a:r>
            <a:r>
              <a:rPr lang="fr-BE" sz="2800" dirty="0">
                <a:solidFill>
                  <a:schemeClr val="tx1"/>
                </a:solidFill>
              </a:rPr>
              <a:t> </a:t>
            </a:r>
            <a:r>
              <a:rPr lang="fr-BE" sz="2800" dirty="0" err="1">
                <a:solidFill>
                  <a:schemeClr val="tx1"/>
                </a:solidFill>
              </a:rPr>
              <a:t>đối</a:t>
            </a:r>
            <a:r>
              <a:rPr lang="fr-BE" sz="2800" dirty="0">
                <a:solidFill>
                  <a:schemeClr val="tx1"/>
                </a:solidFill>
              </a:rPr>
              <a:t> </a:t>
            </a:r>
            <a:r>
              <a:rPr lang="fr-BE" sz="2800" dirty="0" err="1">
                <a:solidFill>
                  <a:schemeClr val="tx1"/>
                </a:solidFill>
              </a:rPr>
              <a:t>với</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chemeClr val="tx1"/>
                </a:solidFill>
              </a:rPr>
              <a:t>thực</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chemeClr val="tx1"/>
                </a:solidFill>
              </a:rPr>
              <a:t>trong</a:t>
            </a:r>
            <a:r>
              <a:rPr lang="fr-BE" sz="2800" dirty="0">
                <a:solidFill>
                  <a:schemeClr val="tx1"/>
                </a:solidFill>
              </a:rPr>
              <a:t> </a:t>
            </a:r>
            <a:r>
              <a:rPr lang="fr-BE" sz="2800" dirty="0" err="1">
                <a:solidFill>
                  <a:schemeClr val="tx1"/>
                </a:solidFill>
              </a:rPr>
              <a:t>hệ</a:t>
            </a:r>
            <a:r>
              <a:rPr lang="fr-BE" sz="2800" dirty="0">
                <a:solidFill>
                  <a:schemeClr val="tx1"/>
                </a:solidFill>
              </a:rPr>
              <a:t> </a:t>
            </a:r>
            <a:r>
              <a:rPr lang="fr-BE" sz="2800" dirty="0" err="1">
                <a:solidFill>
                  <a:schemeClr val="tx1"/>
                </a:solidFill>
              </a:rPr>
              <a:t>thống</a:t>
            </a:r>
            <a:r>
              <a:rPr lang="fr-BE" sz="2800" dirty="0">
                <a:solidFill>
                  <a:schemeClr val="tx1"/>
                </a:solidFill>
              </a:rPr>
              <a:t> </a:t>
            </a:r>
            <a:r>
              <a:rPr lang="fr-BE" sz="2800" dirty="0" err="1">
                <a:solidFill>
                  <a:srgbClr val="FF0000"/>
                </a:solidFill>
              </a:rPr>
              <a:t>hành</a:t>
            </a:r>
            <a:r>
              <a:rPr lang="fr-BE" sz="2800" dirty="0">
                <a:solidFill>
                  <a:srgbClr val="FF0000"/>
                </a:solidFill>
              </a:rPr>
              <a:t> vi, </a:t>
            </a:r>
            <a:r>
              <a:rPr lang="fr-BE" sz="2800" dirty="0" err="1">
                <a:solidFill>
                  <a:srgbClr val="FF0000"/>
                </a:solidFill>
              </a:rPr>
              <a:t>cử</a:t>
            </a:r>
            <a:r>
              <a:rPr lang="fr-BE" sz="2800" dirty="0">
                <a:solidFill>
                  <a:srgbClr val="FF0000"/>
                </a:solidFill>
              </a:rPr>
              <a:t> </a:t>
            </a:r>
            <a:r>
              <a:rPr lang="fr-BE" sz="2800" dirty="0" err="1">
                <a:solidFill>
                  <a:srgbClr val="FF0000"/>
                </a:solidFill>
              </a:rPr>
              <a:t>chỉ</a:t>
            </a:r>
            <a:r>
              <a:rPr lang="fr-BE" sz="2800" dirty="0">
                <a:solidFill>
                  <a:srgbClr val="FF0000"/>
                </a:solidFill>
              </a:rPr>
              <a:t>, </a:t>
            </a:r>
            <a:r>
              <a:rPr lang="fr-BE" sz="2800" dirty="0" err="1">
                <a:solidFill>
                  <a:srgbClr val="FF0000"/>
                </a:solidFill>
              </a:rPr>
              <a:t>cách</a:t>
            </a:r>
            <a:r>
              <a:rPr lang="fr-BE" sz="2800" dirty="0">
                <a:solidFill>
                  <a:srgbClr val="FF0000"/>
                </a:solidFill>
              </a:rPr>
              <a:t> </a:t>
            </a:r>
            <a:r>
              <a:rPr lang="fr-BE" sz="2800" dirty="0" err="1">
                <a:solidFill>
                  <a:srgbClr val="FF0000"/>
                </a:solidFill>
              </a:rPr>
              <a:t>nói</a:t>
            </a:r>
            <a:r>
              <a:rPr lang="fr-BE" sz="2800" dirty="0">
                <a:solidFill>
                  <a:srgbClr val="FF0000"/>
                </a:solidFill>
              </a:rPr>
              <a:t> </a:t>
            </a:r>
            <a:r>
              <a:rPr lang="vi-VN" sz="2800" dirty="0">
                <a:solidFill>
                  <a:srgbClr val="FF0000"/>
                </a:solidFill>
              </a:rPr>
              <a:t>chuyện</a:t>
            </a:r>
            <a:r>
              <a:rPr lang="fr-BE" sz="2800" dirty="0">
                <a:solidFill>
                  <a:schemeClr val="tx1"/>
                </a:solidFill>
              </a:rPr>
              <a:t> </a:t>
            </a:r>
            <a:r>
              <a:rPr lang="fr-BE" sz="2800" dirty="0" err="1">
                <a:solidFill>
                  <a:schemeClr val="tx1"/>
                </a:solidFill>
              </a:rPr>
              <a:t>tương</a:t>
            </a:r>
            <a:r>
              <a:rPr lang="fr-BE" sz="2800" dirty="0">
                <a:solidFill>
                  <a:schemeClr val="tx1"/>
                </a:solidFill>
              </a:rPr>
              <a:t> </a:t>
            </a:r>
            <a:r>
              <a:rPr lang="fr-BE" sz="2800" dirty="0" err="1">
                <a:solidFill>
                  <a:schemeClr val="tx1"/>
                </a:solidFill>
              </a:rPr>
              <a:t>ứng</a:t>
            </a:r>
            <a:r>
              <a:rPr lang="fr-BE" sz="2800" dirty="0">
                <a:solidFill>
                  <a:schemeClr val="tx1"/>
                </a:solidFill>
              </a:rPr>
              <a:t>.</a:t>
            </a:r>
            <a:endParaRPr lang="en-US" sz="2800" dirty="0">
              <a:solidFill>
                <a:schemeClr val="tx1"/>
              </a:solidFill>
            </a:endParaRPr>
          </a:p>
          <a:p>
            <a:pPr algn="just"/>
            <a:r>
              <a:rPr lang="fr-BE" sz="2800" dirty="0" err="1">
                <a:solidFill>
                  <a:schemeClr val="tx1"/>
                </a:solidFill>
              </a:rPr>
              <a:t>Tính</a:t>
            </a:r>
            <a:r>
              <a:rPr lang="fr-BE" sz="2800" dirty="0">
                <a:solidFill>
                  <a:schemeClr val="tx1"/>
                </a:solidFill>
              </a:rPr>
              <a:t> </a:t>
            </a:r>
            <a:r>
              <a:rPr lang="fr-BE" sz="2800" dirty="0" err="1">
                <a:solidFill>
                  <a:schemeClr val="tx1"/>
                </a:solidFill>
              </a:rPr>
              <a:t>cách</a:t>
            </a:r>
            <a:r>
              <a:rPr lang="vi-VN" sz="2800" dirty="0">
                <a:solidFill>
                  <a:schemeClr val="tx1"/>
                </a:solidFill>
              </a:rPr>
              <a:t>:</a:t>
            </a:r>
            <a:r>
              <a:rPr lang="fr-BE" sz="2800" dirty="0">
                <a:solidFill>
                  <a:schemeClr val="tx1"/>
                </a:solidFill>
              </a:rPr>
              <a:t> </a:t>
            </a:r>
            <a:r>
              <a:rPr lang="fr-BE" sz="2800" dirty="0" err="1">
                <a:solidFill>
                  <a:schemeClr val="tx1"/>
                </a:solidFill>
              </a:rPr>
              <a:t>tạo</a:t>
            </a:r>
            <a:r>
              <a:rPr lang="fr-BE" sz="2800" dirty="0">
                <a:solidFill>
                  <a:schemeClr val="tx1"/>
                </a:solidFill>
              </a:rPr>
              <a:t> </a:t>
            </a:r>
            <a:r>
              <a:rPr lang="fr-BE" sz="2800" dirty="0" err="1">
                <a:solidFill>
                  <a:schemeClr val="tx1"/>
                </a:solidFill>
              </a:rPr>
              <a:t>nên</a:t>
            </a:r>
            <a:r>
              <a:rPr lang="fr-BE" sz="2800" dirty="0">
                <a:solidFill>
                  <a:schemeClr val="tx1"/>
                </a:solidFill>
              </a:rPr>
              <a:t> </a:t>
            </a:r>
            <a:r>
              <a:rPr lang="fr-BE" sz="2800" dirty="0" err="1">
                <a:solidFill>
                  <a:srgbClr val="FF0000"/>
                </a:solidFill>
              </a:rPr>
              <a:t>phong</a:t>
            </a:r>
            <a:r>
              <a:rPr lang="fr-BE" sz="2800" dirty="0">
                <a:solidFill>
                  <a:srgbClr val="FF0000"/>
                </a:solidFill>
              </a:rPr>
              <a:t> </a:t>
            </a:r>
            <a:r>
              <a:rPr lang="fr-BE" sz="2800" dirty="0" err="1">
                <a:solidFill>
                  <a:srgbClr val="FF0000"/>
                </a:solidFill>
              </a:rPr>
              <a:t>cách</a:t>
            </a:r>
            <a:r>
              <a:rPr lang="fr-BE" sz="2800" dirty="0">
                <a:solidFill>
                  <a:srgbClr val="FF0000"/>
                </a:solidFill>
              </a:rPr>
              <a:t> </a:t>
            </a:r>
            <a:r>
              <a:rPr lang="fr-BE" sz="2800" dirty="0" err="1">
                <a:solidFill>
                  <a:srgbClr val="FF0000"/>
                </a:solidFill>
              </a:rPr>
              <a:t>hành</a:t>
            </a:r>
            <a:r>
              <a:rPr lang="fr-BE" sz="2800" dirty="0">
                <a:solidFill>
                  <a:srgbClr val="FF0000"/>
                </a:solidFill>
              </a:rPr>
              <a:t> vi </a:t>
            </a:r>
            <a:r>
              <a:rPr lang="fr-BE" sz="2800" dirty="0" err="1">
                <a:solidFill>
                  <a:schemeClr val="tx1"/>
                </a:solidFill>
              </a:rPr>
              <a:t>của</a:t>
            </a:r>
            <a:r>
              <a:rPr lang="fr-BE" sz="2800" dirty="0">
                <a:solidFill>
                  <a:schemeClr val="tx1"/>
                </a:solidFill>
              </a:rPr>
              <a:t> con </a:t>
            </a:r>
            <a:r>
              <a:rPr lang="fr-BE" sz="2800" dirty="0" err="1">
                <a:solidFill>
                  <a:schemeClr val="tx1"/>
                </a:solidFill>
              </a:rPr>
              <a:t>người</a:t>
            </a:r>
            <a:r>
              <a:rPr lang="fr-BE" sz="2800" dirty="0">
                <a:solidFill>
                  <a:schemeClr val="tx1"/>
                </a:solidFill>
              </a:rPr>
              <a:t> </a:t>
            </a:r>
            <a:r>
              <a:rPr lang="vi-VN" sz="2800" dirty="0">
                <a:solidFill>
                  <a:schemeClr val="tx1"/>
                </a:solidFill>
                <a:sym typeface="Wingdings" panose="05000000000000000000" pitchFamily="2" charset="2"/>
              </a:rPr>
              <a:t></a:t>
            </a:r>
            <a:r>
              <a:rPr lang="fr-BE" sz="2800" dirty="0">
                <a:solidFill>
                  <a:schemeClr val="tx1"/>
                </a:solidFill>
              </a:rPr>
              <a:t> </a:t>
            </a:r>
            <a:r>
              <a:rPr lang="fr-BE" sz="2800" dirty="0" err="1">
                <a:solidFill>
                  <a:schemeClr val="tx1"/>
                </a:solidFill>
              </a:rPr>
              <a:t>phương</a:t>
            </a:r>
            <a:r>
              <a:rPr lang="fr-BE" sz="2800" dirty="0">
                <a:solidFill>
                  <a:schemeClr val="tx1"/>
                </a:solidFill>
              </a:rPr>
              <a:t> </a:t>
            </a:r>
            <a:r>
              <a:rPr lang="fr-BE" sz="2800" dirty="0" err="1">
                <a:solidFill>
                  <a:schemeClr val="tx1"/>
                </a:solidFill>
              </a:rPr>
              <a:t>thức</a:t>
            </a:r>
            <a:r>
              <a:rPr lang="fr-BE" sz="2800" dirty="0">
                <a:solidFill>
                  <a:schemeClr val="tx1"/>
                </a:solidFill>
              </a:rPr>
              <a:t> </a:t>
            </a:r>
            <a:r>
              <a:rPr lang="fr-BE" sz="2800" dirty="0" err="1">
                <a:solidFill>
                  <a:schemeClr val="tx1"/>
                </a:solidFill>
              </a:rPr>
              <a:t>giải</a:t>
            </a:r>
            <a:r>
              <a:rPr lang="fr-BE" sz="2800" dirty="0">
                <a:solidFill>
                  <a:schemeClr val="tx1"/>
                </a:solidFill>
              </a:rPr>
              <a:t> </a:t>
            </a:r>
            <a:r>
              <a:rPr lang="fr-BE" sz="2800" dirty="0" err="1">
                <a:solidFill>
                  <a:schemeClr val="tx1"/>
                </a:solidFill>
              </a:rPr>
              <a:t>quyết</a:t>
            </a:r>
            <a:r>
              <a:rPr lang="fr-BE" sz="2800" dirty="0">
                <a:solidFill>
                  <a:schemeClr val="tx1"/>
                </a:solidFill>
              </a:rPr>
              <a:t> </a:t>
            </a:r>
            <a:r>
              <a:rPr lang="fr-BE" sz="2800" dirty="0" err="1">
                <a:solidFill>
                  <a:schemeClr val="tx1"/>
                </a:solidFill>
              </a:rPr>
              <a:t>những</a:t>
            </a:r>
            <a:r>
              <a:rPr lang="fr-BE" sz="2800" dirty="0">
                <a:solidFill>
                  <a:schemeClr val="tx1"/>
                </a:solidFill>
              </a:rPr>
              <a:t> </a:t>
            </a:r>
            <a:r>
              <a:rPr lang="fr-BE" sz="2800" dirty="0" err="1">
                <a:solidFill>
                  <a:schemeClr val="tx1"/>
                </a:solidFill>
              </a:rPr>
              <a:t>nhiệm</a:t>
            </a:r>
            <a:r>
              <a:rPr lang="fr-BE" sz="2800" dirty="0">
                <a:solidFill>
                  <a:schemeClr val="tx1"/>
                </a:solidFill>
              </a:rPr>
              <a:t> </a:t>
            </a:r>
            <a:r>
              <a:rPr lang="fr-BE" sz="2800" dirty="0" err="1">
                <a:solidFill>
                  <a:schemeClr val="tx1"/>
                </a:solidFill>
              </a:rPr>
              <a:t>vụ</a:t>
            </a:r>
            <a:r>
              <a:rPr lang="fr-BE" sz="2800" dirty="0">
                <a:solidFill>
                  <a:schemeClr val="tx1"/>
                </a:solidFill>
              </a:rPr>
              <a:t> </a:t>
            </a:r>
            <a:r>
              <a:rPr lang="fr-BE" sz="2800" dirty="0" err="1">
                <a:solidFill>
                  <a:schemeClr val="tx1"/>
                </a:solidFill>
              </a:rPr>
              <a:t>thực</a:t>
            </a:r>
            <a:r>
              <a:rPr lang="fr-BE" sz="2800" dirty="0">
                <a:solidFill>
                  <a:schemeClr val="tx1"/>
                </a:solidFill>
              </a:rPr>
              <a:t> </a:t>
            </a:r>
            <a:r>
              <a:rPr lang="fr-BE" sz="2800" dirty="0" err="1">
                <a:solidFill>
                  <a:schemeClr val="tx1"/>
                </a:solidFill>
              </a:rPr>
              <a:t>tế</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vi-VN" sz="2800" dirty="0">
                <a:solidFill>
                  <a:schemeClr val="tx1"/>
                </a:solidFill>
              </a:rPr>
              <a:t>người đó</a:t>
            </a:r>
            <a:r>
              <a:rPr lang="fr-BE" sz="2800" dirty="0">
                <a:solidFill>
                  <a:schemeClr val="tx1"/>
                </a:solidFill>
              </a:rPr>
              <a:t>.</a:t>
            </a:r>
            <a:endParaRPr lang="en-US" sz="2800" dirty="0">
              <a:solidFill>
                <a:schemeClr val="tx1"/>
              </a:solidFill>
            </a:endParaRPr>
          </a:p>
          <a:p>
            <a:pPr algn="just"/>
            <a:r>
              <a:rPr lang="fr-BE" sz="2800" dirty="0" err="1">
                <a:solidFill>
                  <a:schemeClr val="tx1"/>
                </a:solidFill>
              </a:rPr>
              <a:t>Tính</a:t>
            </a:r>
            <a:r>
              <a:rPr lang="fr-BE" sz="2800" dirty="0">
                <a:solidFill>
                  <a:schemeClr val="tx1"/>
                </a:solidFill>
              </a:rPr>
              <a:t> </a:t>
            </a:r>
            <a:r>
              <a:rPr lang="fr-BE" sz="2800" dirty="0" err="1">
                <a:solidFill>
                  <a:schemeClr val="tx1"/>
                </a:solidFill>
              </a:rPr>
              <a:t>cách</a:t>
            </a:r>
            <a:r>
              <a:rPr lang="vi-VN" sz="2800" dirty="0">
                <a:solidFill>
                  <a:schemeClr val="tx1"/>
                </a:solidFill>
              </a:rPr>
              <a:t>:</a:t>
            </a:r>
            <a:r>
              <a:rPr lang="fr-BE" sz="2800" dirty="0">
                <a:solidFill>
                  <a:schemeClr val="tx1"/>
                </a:solidFill>
              </a:rPr>
              <a:t> </a:t>
            </a:r>
            <a:r>
              <a:rPr lang="fr-BE" sz="2800" dirty="0" err="1">
                <a:solidFill>
                  <a:schemeClr val="tx1"/>
                </a:solidFill>
              </a:rPr>
              <a:t>mang</a:t>
            </a:r>
            <a:r>
              <a:rPr lang="fr-BE" sz="2800" dirty="0">
                <a:solidFill>
                  <a:schemeClr val="tx1"/>
                </a:solidFill>
              </a:rPr>
              <a:t> </a:t>
            </a:r>
            <a:r>
              <a:rPr lang="fr-BE" sz="2800" dirty="0" err="1">
                <a:solidFill>
                  <a:schemeClr val="tx1"/>
                </a:solidFill>
              </a:rPr>
              <a:t>tính</a:t>
            </a:r>
            <a:r>
              <a:rPr lang="fr-BE" sz="2800" dirty="0">
                <a:solidFill>
                  <a:schemeClr val="tx1"/>
                </a:solidFill>
              </a:rPr>
              <a:t> </a:t>
            </a:r>
            <a:r>
              <a:rPr lang="fr-BE" sz="2800" dirty="0" err="1">
                <a:solidFill>
                  <a:srgbClr val="FF0000"/>
                </a:solidFill>
              </a:rPr>
              <a:t>ổn</a:t>
            </a:r>
            <a:r>
              <a:rPr lang="fr-BE" sz="2800" dirty="0">
                <a:solidFill>
                  <a:srgbClr val="FF0000"/>
                </a:solidFill>
              </a:rPr>
              <a:t> </a:t>
            </a:r>
            <a:r>
              <a:rPr lang="fr-BE" sz="2800" dirty="0" err="1">
                <a:solidFill>
                  <a:srgbClr val="FF0000"/>
                </a:solidFill>
              </a:rPr>
              <a:t>định</a:t>
            </a:r>
            <a:r>
              <a:rPr lang="fr-BE" sz="2800" dirty="0">
                <a:solidFill>
                  <a:srgbClr val="FF0000"/>
                </a:solidFill>
              </a:rPr>
              <a:t> </a:t>
            </a:r>
            <a:r>
              <a:rPr lang="fr-BE" sz="2800" dirty="0" err="1">
                <a:solidFill>
                  <a:schemeClr val="tx1"/>
                </a:solidFill>
              </a:rPr>
              <a:t>và</a:t>
            </a:r>
            <a:r>
              <a:rPr lang="fr-BE" sz="2800" dirty="0">
                <a:solidFill>
                  <a:schemeClr val="tx1"/>
                </a:solidFill>
              </a:rPr>
              <a:t> </a:t>
            </a:r>
            <a:r>
              <a:rPr lang="fr-BE" sz="2800" dirty="0" err="1">
                <a:solidFill>
                  <a:srgbClr val="FF0000"/>
                </a:solidFill>
              </a:rPr>
              <a:t>bền</a:t>
            </a:r>
            <a:r>
              <a:rPr lang="fr-BE" sz="2800" dirty="0">
                <a:solidFill>
                  <a:srgbClr val="FF0000"/>
                </a:solidFill>
              </a:rPr>
              <a:t> </a:t>
            </a:r>
            <a:r>
              <a:rPr lang="fr-BE" sz="2800" dirty="0" err="1">
                <a:solidFill>
                  <a:srgbClr val="FF0000"/>
                </a:solidFill>
              </a:rPr>
              <a:t>vững</a:t>
            </a:r>
            <a:r>
              <a:rPr lang="fr-BE" sz="2800" dirty="0">
                <a:solidFill>
                  <a:schemeClr val="tx1"/>
                </a:solidFill>
              </a:rPr>
              <a:t>, </a:t>
            </a:r>
            <a:r>
              <a:rPr lang="fr-BE" sz="2800" dirty="0" err="1">
                <a:solidFill>
                  <a:srgbClr val="FF0000"/>
                </a:solidFill>
              </a:rPr>
              <a:t>thống</a:t>
            </a:r>
            <a:r>
              <a:rPr lang="fr-BE" sz="2800" dirty="0">
                <a:solidFill>
                  <a:srgbClr val="FF0000"/>
                </a:solidFill>
              </a:rPr>
              <a:t> </a:t>
            </a:r>
            <a:r>
              <a:rPr lang="fr-BE" sz="2800" dirty="0" err="1">
                <a:solidFill>
                  <a:srgbClr val="FF0000"/>
                </a:solidFill>
              </a:rPr>
              <a:t>nhất</a:t>
            </a:r>
            <a:r>
              <a:rPr lang="fr-BE" sz="2800" dirty="0">
                <a:solidFill>
                  <a:srgbClr val="FF0000"/>
                </a:solidFill>
              </a:rPr>
              <a:t> </a:t>
            </a:r>
            <a:r>
              <a:rPr lang="fr-BE" sz="2800" dirty="0" err="1">
                <a:solidFill>
                  <a:schemeClr val="tx1"/>
                </a:solidFill>
              </a:rPr>
              <a:t>và</a:t>
            </a:r>
            <a:r>
              <a:rPr lang="fr-BE" sz="2800" dirty="0">
                <a:solidFill>
                  <a:schemeClr val="tx1"/>
                </a:solidFill>
              </a:rPr>
              <a:t> </a:t>
            </a:r>
            <a:r>
              <a:rPr lang="fr-BE" sz="2800" dirty="0" err="1">
                <a:solidFill>
                  <a:srgbClr val="FF0000"/>
                </a:solidFill>
              </a:rPr>
              <a:t>độc</a:t>
            </a:r>
            <a:r>
              <a:rPr lang="fr-BE" sz="2800" dirty="0">
                <a:solidFill>
                  <a:srgbClr val="FF0000"/>
                </a:solidFill>
              </a:rPr>
              <a:t> </a:t>
            </a:r>
            <a:r>
              <a:rPr lang="fr-BE" sz="2800" dirty="0" err="1">
                <a:solidFill>
                  <a:srgbClr val="FF0000"/>
                </a:solidFill>
              </a:rPr>
              <a:t>đáo</a:t>
            </a:r>
            <a:r>
              <a:rPr lang="fr-BE" sz="2800" dirty="0">
                <a:solidFill>
                  <a:schemeClr val="tx1"/>
                </a:solidFill>
              </a:rPr>
              <a:t>, </a:t>
            </a:r>
            <a:r>
              <a:rPr lang="fr-BE" sz="2800" dirty="0" err="1">
                <a:solidFill>
                  <a:srgbClr val="FF0000"/>
                </a:solidFill>
              </a:rPr>
              <a:t>riêng</a:t>
            </a:r>
            <a:r>
              <a:rPr lang="fr-BE" sz="2800" dirty="0">
                <a:solidFill>
                  <a:srgbClr val="FF0000"/>
                </a:solidFill>
              </a:rPr>
              <a:t> </a:t>
            </a:r>
            <a:r>
              <a:rPr lang="fr-BE" sz="2800" dirty="0" err="1">
                <a:solidFill>
                  <a:srgbClr val="FF0000"/>
                </a:solidFill>
              </a:rPr>
              <a:t>biệt</a:t>
            </a:r>
            <a:r>
              <a:rPr lang="fr-BE" sz="2800" dirty="0">
                <a:solidFill>
                  <a:srgbClr val="FF0000"/>
                </a:solidFill>
              </a:rPr>
              <a:t> </a:t>
            </a:r>
            <a:r>
              <a:rPr lang="vi-VN" sz="2800" dirty="0">
                <a:solidFill>
                  <a:schemeClr val="tx1"/>
                </a:solidFill>
              </a:rPr>
              <a:t>và </a:t>
            </a:r>
            <a:r>
              <a:rPr lang="fr-BE" sz="2800" dirty="0" err="1">
                <a:solidFill>
                  <a:srgbClr val="FF0000"/>
                </a:solidFill>
              </a:rPr>
              <a:t>điển</a:t>
            </a:r>
            <a:r>
              <a:rPr lang="fr-BE" sz="2800" dirty="0">
                <a:solidFill>
                  <a:srgbClr val="FF0000"/>
                </a:solidFill>
              </a:rPr>
              <a:t> </a:t>
            </a:r>
            <a:r>
              <a:rPr lang="fr-BE" sz="2800" dirty="0" err="1">
                <a:solidFill>
                  <a:srgbClr val="FF0000"/>
                </a:solidFill>
              </a:rPr>
              <a:t>hình</a:t>
            </a:r>
            <a:r>
              <a:rPr lang="fr-BE" sz="2800" dirty="0">
                <a:solidFill>
                  <a:srgbClr val="FF0000"/>
                </a:solidFill>
              </a:rPr>
              <a:t> </a:t>
            </a:r>
            <a:r>
              <a:rPr lang="fr-BE" sz="2800" dirty="0" err="1">
                <a:solidFill>
                  <a:schemeClr val="tx1"/>
                </a:solidFill>
              </a:rPr>
              <a:t>cho</a:t>
            </a:r>
            <a:r>
              <a:rPr lang="fr-BE" sz="2800" dirty="0">
                <a:solidFill>
                  <a:schemeClr val="tx1"/>
                </a:solidFill>
              </a:rPr>
              <a:t> </a:t>
            </a:r>
            <a:r>
              <a:rPr lang="fr-BE" sz="2800" dirty="0" err="1">
                <a:solidFill>
                  <a:schemeClr val="tx1"/>
                </a:solidFill>
              </a:rPr>
              <a:t>mỗi</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vi-VN" sz="2800" dirty="0">
                <a:solidFill>
                  <a:schemeClr val="tx1"/>
                </a:solidFill>
              </a:rPr>
              <a:t> </a:t>
            </a:r>
            <a:r>
              <a:rPr lang="vi-VN" sz="2800" dirty="0">
                <a:solidFill>
                  <a:schemeClr val="tx1"/>
                </a:solidFill>
                <a:sym typeface="Wingdings" panose="05000000000000000000" pitchFamily="2" charset="2"/>
              </a:rPr>
              <a:t> </a:t>
            </a:r>
            <a:r>
              <a:rPr lang="fr-BE" sz="2800" dirty="0">
                <a:solidFill>
                  <a:schemeClr val="tx1"/>
                </a:solidFill>
              </a:rPr>
              <a:t>là </a:t>
            </a:r>
            <a:r>
              <a:rPr lang="fr-BE" sz="2800" dirty="0" err="1">
                <a:solidFill>
                  <a:schemeClr val="tx1"/>
                </a:solidFill>
              </a:rPr>
              <a:t>sự</a:t>
            </a:r>
            <a:r>
              <a:rPr lang="fr-BE" sz="2800" dirty="0">
                <a:solidFill>
                  <a:schemeClr val="tx1"/>
                </a:solidFill>
              </a:rPr>
              <a:t> </a:t>
            </a:r>
            <a:r>
              <a:rPr lang="fr-BE" sz="2800" dirty="0" err="1">
                <a:solidFill>
                  <a:schemeClr val="tx1"/>
                </a:solidFill>
              </a:rPr>
              <a:t>thống</a:t>
            </a:r>
            <a:r>
              <a:rPr lang="fr-BE" sz="2800" dirty="0">
                <a:solidFill>
                  <a:schemeClr val="tx1"/>
                </a:solidFill>
              </a:rPr>
              <a:t> </a:t>
            </a:r>
            <a:r>
              <a:rPr lang="fr-BE" sz="2800" dirty="0" err="1">
                <a:solidFill>
                  <a:schemeClr val="tx1"/>
                </a:solidFill>
              </a:rPr>
              <a:t>nhất</a:t>
            </a:r>
            <a:r>
              <a:rPr lang="fr-BE" sz="2800" dirty="0">
                <a:solidFill>
                  <a:schemeClr val="tx1"/>
                </a:solidFill>
              </a:rPr>
              <a:t> </a:t>
            </a:r>
            <a:r>
              <a:rPr lang="fr-BE" sz="2800" dirty="0" err="1">
                <a:solidFill>
                  <a:schemeClr val="tx1"/>
                </a:solidFill>
              </a:rPr>
              <a:t>giữa</a:t>
            </a:r>
            <a:r>
              <a:rPr lang="fr-BE" sz="2800" dirty="0">
                <a:solidFill>
                  <a:schemeClr val="tx1"/>
                </a:solidFill>
              </a:rPr>
              <a:t> </a:t>
            </a:r>
            <a:r>
              <a:rPr lang="fr-BE" sz="2800" dirty="0" err="1">
                <a:solidFill>
                  <a:schemeClr val="tx1"/>
                </a:solidFill>
              </a:rPr>
              <a:t>cái</a:t>
            </a:r>
            <a:r>
              <a:rPr lang="fr-BE" sz="2800" dirty="0">
                <a:solidFill>
                  <a:schemeClr val="tx1"/>
                </a:solidFill>
              </a:rPr>
              <a:t> </a:t>
            </a:r>
            <a:r>
              <a:rPr lang="fr-BE" sz="2800" dirty="0" err="1">
                <a:solidFill>
                  <a:schemeClr val="tx1"/>
                </a:solidFill>
              </a:rPr>
              <a:t>chung</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cái</a:t>
            </a:r>
            <a:r>
              <a:rPr lang="fr-BE" sz="2800" dirty="0">
                <a:solidFill>
                  <a:schemeClr val="tx1"/>
                </a:solidFill>
              </a:rPr>
              <a:t> </a:t>
            </a:r>
            <a:r>
              <a:rPr lang="fr-BE" sz="2800" dirty="0" err="1">
                <a:solidFill>
                  <a:schemeClr val="tx1"/>
                </a:solidFill>
              </a:rPr>
              <a:t>riêng</a:t>
            </a:r>
            <a:r>
              <a:rPr lang="fr-BE" sz="2800" dirty="0">
                <a:solidFill>
                  <a:schemeClr val="tx1"/>
                </a:solidFill>
              </a:rPr>
              <a:t>, </a:t>
            </a:r>
            <a:r>
              <a:rPr lang="fr-BE" sz="2800" dirty="0" err="1">
                <a:solidFill>
                  <a:schemeClr val="tx1"/>
                </a:solidFill>
              </a:rPr>
              <a:t>cái</a:t>
            </a:r>
            <a:r>
              <a:rPr lang="fr-BE" sz="2800" dirty="0">
                <a:solidFill>
                  <a:schemeClr val="tx1"/>
                </a:solidFill>
              </a:rPr>
              <a:t> </a:t>
            </a:r>
            <a:r>
              <a:rPr lang="fr-BE" sz="2800" dirty="0" err="1">
                <a:solidFill>
                  <a:schemeClr val="tx1"/>
                </a:solidFill>
              </a:rPr>
              <a:t>điển</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cái</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biệt</a:t>
            </a:r>
            <a:r>
              <a:rPr lang="fr-BE" sz="2800" dirty="0">
                <a:solidFill>
                  <a:schemeClr val="tx1"/>
                </a:solidFill>
              </a:rPr>
              <a:t>.</a:t>
            </a:r>
            <a:endParaRPr lang="en-US" sz="2800" dirty="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2619890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9526"/>
          </a:xfrm>
        </p:spPr>
        <p:txBody>
          <a:bodyPr/>
          <a:lstStyle/>
          <a:p>
            <a:pPr algn="ctr"/>
            <a:r>
              <a:rPr lang="fr-BE" b="1" dirty="0" err="1">
                <a:solidFill>
                  <a:srgbClr val="FF0000"/>
                </a:solidFill>
              </a:rPr>
              <a:t>Khí</a:t>
            </a:r>
            <a:r>
              <a:rPr lang="fr-BE" b="1" dirty="0">
                <a:solidFill>
                  <a:srgbClr val="FF0000"/>
                </a:solidFill>
              </a:rPr>
              <a:t> </a:t>
            </a:r>
            <a:r>
              <a:rPr lang="fr-BE" b="1" dirty="0" err="1">
                <a:solidFill>
                  <a:srgbClr val="FF0000"/>
                </a:solidFill>
              </a:rPr>
              <a:t>chất</a:t>
            </a:r>
            <a:r>
              <a:rPr lang="fr-BE" b="1" dirty="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838200" y="1214652"/>
            <a:ext cx="10515600" cy="5513694"/>
          </a:xfrm>
        </p:spPr>
        <p:txBody>
          <a:bodyPr>
            <a:normAutofit/>
          </a:bodyPr>
          <a:lstStyle/>
          <a:p>
            <a:pPr algn="just"/>
            <a:r>
              <a:rPr lang="fr-BE" sz="2800" dirty="0" err="1">
                <a:solidFill>
                  <a:schemeClr val="tx1"/>
                </a:solidFill>
              </a:rPr>
              <a:t>Khí</a:t>
            </a:r>
            <a:r>
              <a:rPr lang="fr-BE" sz="2800" dirty="0">
                <a:solidFill>
                  <a:schemeClr val="tx1"/>
                </a:solidFill>
              </a:rPr>
              <a:t> </a:t>
            </a:r>
            <a:r>
              <a:rPr lang="fr-BE" sz="2800" dirty="0" err="1">
                <a:solidFill>
                  <a:schemeClr val="tx1"/>
                </a:solidFill>
              </a:rPr>
              <a:t>chất</a:t>
            </a:r>
            <a:r>
              <a:rPr lang="fr-BE" sz="2800" dirty="0">
                <a:solidFill>
                  <a:schemeClr val="tx1"/>
                </a:solidFill>
              </a:rPr>
              <a:t> </a:t>
            </a:r>
            <a:r>
              <a:rPr lang="fr-BE" sz="2800" dirty="0" err="1">
                <a:solidFill>
                  <a:schemeClr val="tx1"/>
                </a:solidFill>
              </a:rPr>
              <a:t>quy</a:t>
            </a:r>
            <a:r>
              <a:rPr lang="fr-BE" sz="2800" dirty="0">
                <a:solidFill>
                  <a:schemeClr val="tx1"/>
                </a:solidFill>
              </a:rPr>
              <a:t> </a:t>
            </a:r>
            <a:r>
              <a:rPr lang="fr-BE" sz="2800" dirty="0" err="1">
                <a:solidFill>
                  <a:schemeClr val="tx1"/>
                </a:solidFill>
              </a:rPr>
              <a:t>định</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thái</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hoạt</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con </a:t>
            </a:r>
            <a:r>
              <a:rPr lang="fr-BE" sz="2800" dirty="0" err="1">
                <a:solidFill>
                  <a:schemeClr val="tx1"/>
                </a:solidFill>
              </a:rPr>
              <a:t>người</a:t>
            </a:r>
            <a:r>
              <a:rPr lang="fr-BE" sz="2800" dirty="0">
                <a:solidFill>
                  <a:schemeClr val="tx1"/>
                </a:solidFill>
              </a:rPr>
              <a:t>, </a:t>
            </a:r>
            <a:r>
              <a:rPr lang="fr-BE" sz="2800" dirty="0" err="1">
                <a:solidFill>
                  <a:schemeClr val="tx1"/>
                </a:solidFill>
              </a:rPr>
              <a:t>quy</a:t>
            </a:r>
            <a:r>
              <a:rPr lang="fr-BE" sz="2800" dirty="0">
                <a:solidFill>
                  <a:schemeClr val="tx1"/>
                </a:solidFill>
              </a:rPr>
              <a:t> </a:t>
            </a:r>
            <a:r>
              <a:rPr lang="fr-BE" sz="2800" dirty="0" err="1">
                <a:solidFill>
                  <a:schemeClr val="tx1"/>
                </a:solidFill>
              </a:rPr>
              <a:t>định</a:t>
            </a:r>
            <a:r>
              <a:rPr lang="fr-BE" sz="2800" dirty="0">
                <a:solidFill>
                  <a:schemeClr val="tx1"/>
                </a:solidFill>
              </a:rPr>
              <a:t> </a:t>
            </a:r>
            <a:r>
              <a:rPr lang="fr-BE" sz="2800" dirty="0" err="1">
                <a:solidFill>
                  <a:schemeClr val="tx1"/>
                </a:solidFill>
              </a:rPr>
              <a:t>sắc</a:t>
            </a:r>
            <a:r>
              <a:rPr lang="fr-BE" sz="2800" dirty="0">
                <a:solidFill>
                  <a:schemeClr val="tx1"/>
                </a:solidFill>
              </a:rPr>
              <a:t> </a:t>
            </a:r>
            <a:r>
              <a:rPr lang="fr-BE" sz="2800" dirty="0" err="1">
                <a:solidFill>
                  <a:schemeClr val="tx1"/>
                </a:solidFill>
              </a:rPr>
              <a:t>thái</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chemeClr val="tx1"/>
                </a:solidFill>
              </a:rPr>
              <a:t>đời</a:t>
            </a:r>
            <a:r>
              <a:rPr lang="fr-BE" sz="2800" dirty="0">
                <a:solidFill>
                  <a:schemeClr val="tx1"/>
                </a:solidFill>
              </a:rPr>
              <a:t> </a:t>
            </a:r>
            <a:r>
              <a:rPr lang="fr-BE" sz="2800" dirty="0" err="1">
                <a:solidFill>
                  <a:schemeClr val="tx1"/>
                </a:solidFill>
              </a:rPr>
              <a:t>sống</a:t>
            </a:r>
            <a:r>
              <a:rPr lang="fr-BE" sz="2800" dirty="0">
                <a:solidFill>
                  <a:schemeClr val="tx1"/>
                </a:solidFill>
              </a:rPr>
              <a:t> </a:t>
            </a:r>
            <a:r>
              <a:rPr lang="fr-BE" sz="2800" dirty="0" err="1">
                <a:solidFill>
                  <a:schemeClr val="tx1"/>
                </a:solidFill>
              </a:rPr>
              <a:t>tinh</a:t>
            </a:r>
            <a:r>
              <a:rPr lang="fr-BE" sz="2800" dirty="0">
                <a:solidFill>
                  <a:schemeClr val="tx1"/>
                </a:solidFill>
              </a:rPr>
              <a:t> </a:t>
            </a:r>
            <a:r>
              <a:rPr lang="fr-BE" sz="2800" dirty="0" err="1">
                <a:solidFill>
                  <a:schemeClr val="tx1"/>
                </a:solidFill>
              </a:rPr>
              <a:t>thần</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họ</a:t>
            </a:r>
            <a:r>
              <a:rPr lang="fr-BE" sz="2800" dirty="0">
                <a:solidFill>
                  <a:schemeClr val="tx1"/>
                </a:solidFill>
              </a:rPr>
              <a:t>.</a:t>
            </a:r>
            <a:endParaRPr lang="en-US" sz="2800" dirty="0">
              <a:solidFill>
                <a:schemeClr val="tx1"/>
              </a:solidFill>
            </a:endParaRPr>
          </a:p>
          <a:p>
            <a:pPr algn="just"/>
            <a:r>
              <a:rPr lang="fr-BE" sz="2800" dirty="0" err="1">
                <a:solidFill>
                  <a:schemeClr val="tx1"/>
                </a:solidFill>
              </a:rPr>
              <a:t>Khí</a:t>
            </a:r>
            <a:r>
              <a:rPr lang="fr-BE" sz="2800" dirty="0">
                <a:solidFill>
                  <a:schemeClr val="tx1"/>
                </a:solidFill>
              </a:rPr>
              <a:t> </a:t>
            </a:r>
            <a:r>
              <a:rPr lang="fr-BE" sz="2800" dirty="0" err="1">
                <a:solidFill>
                  <a:schemeClr val="tx1"/>
                </a:solidFill>
              </a:rPr>
              <a:t>chất</a:t>
            </a:r>
            <a:r>
              <a:rPr lang="fr-BE" sz="2800" dirty="0">
                <a:solidFill>
                  <a:schemeClr val="tx1"/>
                </a:solidFill>
              </a:rPr>
              <a:t> là </a:t>
            </a:r>
            <a:r>
              <a:rPr lang="fr-BE" sz="2800" dirty="0" err="1">
                <a:solidFill>
                  <a:schemeClr val="tx1"/>
                </a:solidFill>
              </a:rPr>
              <a:t>thuộc</a:t>
            </a:r>
            <a:r>
              <a:rPr lang="fr-BE" sz="2800" dirty="0">
                <a:solidFill>
                  <a:schemeClr val="tx1"/>
                </a:solidFill>
              </a:rPr>
              <a:t> </a:t>
            </a:r>
            <a:r>
              <a:rPr lang="fr-BE" sz="2800" dirty="0" err="1">
                <a:solidFill>
                  <a:schemeClr val="tx1"/>
                </a:solidFill>
              </a:rPr>
              <a:t>tính</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a:t>
            </a:r>
            <a:r>
              <a:rPr lang="fr-BE" sz="2800" dirty="0" err="1">
                <a:solidFill>
                  <a:schemeClr val="tx1"/>
                </a:solidFill>
              </a:rPr>
              <a:t>phức</a:t>
            </a:r>
            <a:r>
              <a:rPr lang="fr-BE" sz="2800" dirty="0">
                <a:solidFill>
                  <a:schemeClr val="tx1"/>
                </a:solidFill>
              </a:rPr>
              <a:t> </a:t>
            </a:r>
            <a:r>
              <a:rPr lang="fr-BE" sz="2800" dirty="0" err="1">
                <a:solidFill>
                  <a:schemeClr val="tx1"/>
                </a:solidFill>
              </a:rPr>
              <a:t>hợp</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biểu</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rgbClr val="FF0000"/>
                </a:solidFill>
              </a:rPr>
              <a:t>cường</a:t>
            </a:r>
            <a:r>
              <a:rPr lang="fr-BE" sz="2800" dirty="0">
                <a:solidFill>
                  <a:srgbClr val="FF0000"/>
                </a:solidFill>
              </a:rPr>
              <a:t> </a:t>
            </a:r>
            <a:r>
              <a:rPr lang="fr-BE" sz="2800" dirty="0" err="1">
                <a:solidFill>
                  <a:srgbClr val="FF0000"/>
                </a:solidFill>
              </a:rPr>
              <a:t>độ</a:t>
            </a:r>
            <a:r>
              <a:rPr lang="fr-BE" sz="2800" dirty="0">
                <a:solidFill>
                  <a:srgbClr val="FF0000"/>
                </a:solidFill>
              </a:rPr>
              <a:t>, </a:t>
            </a:r>
            <a:r>
              <a:rPr lang="fr-BE" sz="2800" dirty="0" err="1">
                <a:solidFill>
                  <a:srgbClr val="FF0000"/>
                </a:solidFill>
              </a:rPr>
              <a:t>tốc</a:t>
            </a:r>
            <a:r>
              <a:rPr lang="fr-BE" sz="2800" dirty="0">
                <a:solidFill>
                  <a:srgbClr val="FF0000"/>
                </a:solidFill>
              </a:rPr>
              <a:t> </a:t>
            </a:r>
            <a:r>
              <a:rPr lang="fr-BE" sz="2800" dirty="0" err="1">
                <a:solidFill>
                  <a:srgbClr val="FF0000"/>
                </a:solidFill>
              </a:rPr>
              <a:t>độ</a:t>
            </a:r>
            <a:r>
              <a:rPr lang="fr-BE" sz="2800" dirty="0">
                <a:solidFill>
                  <a:srgbClr val="FF0000"/>
                </a:solidFill>
              </a:rPr>
              <a:t>, </a:t>
            </a:r>
            <a:r>
              <a:rPr lang="fr-BE" sz="2800" dirty="0" err="1">
                <a:solidFill>
                  <a:srgbClr val="FF0000"/>
                </a:solidFill>
              </a:rPr>
              <a:t>nhịp</a:t>
            </a:r>
            <a:r>
              <a:rPr lang="fr-BE" sz="2800" dirty="0">
                <a:solidFill>
                  <a:srgbClr val="FF0000"/>
                </a:solidFill>
              </a:rPr>
              <a:t> </a:t>
            </a:r>
            <a:r>
              <a:rPr lang="fr-BE" sz="2800" dirty="0" err="1">
                <a:solidFill>
                  <a:srgbClr val="FF0000"/>
                </a:solidFill>
              </a:rPr>
              <a:t>độ</a:t>
            </a:r>
            <a:r>
              <a:rPr lang="fr-BE" sz="2800" dirty="0">
                <a:solidFill>
                  <a:srgbClr val="FF0000"/>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các</a:t>
            </a:r>
            <a:r>
              <a:rPr lang="fr-BE" sz="2800" dirty="0">
                <a:solidFill>
                  <a:schemeClr val="tx1"/>
                </a:solidFill>
              </a:rPr>
              <a:t> </a:t>
            </a:r>
            <a:r>
              <a:rPr lang="fr-BE" sz="2800" dirty="0" err="1">
                <a:solidFill>
                  <a:schemeClr val="tx1"/>
                </a:solidFill>
              </a:rPr>
              <a:t>hoạt</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chemeClr val="tx1"/>
                </a:solidFill>
              </a:rPr>
              <a:t>sắc</a:t>
            </a:r>
            <a:r>
              <a:rPr lang="fr-BE" sz="2800" dirty="0">
                <a:solidFill>
                  <a:schemeClr val="tx1"/>
                </a:solidFill>
              </a:rPr>
              <a:t> </a:t>
            </a:r>
            <a:r>
              <a:rPr lang="fr-BE" sz="2800" dirty="0" err="1">
                <a:solidFill>
                  <a:schemeClr val="tx1"/>
                </a:solidFill>
              </a:rPr>
              <a:t>thái</a:t>
            </a:r>
            <a:r>
              <a:rPr lang="fr-BE" sz="2800" dirty="0">
                <a:solidFill>
                  <a:schemeClr val="tx1"/>
                </a:solidFill>
              </a:rPr>
              <a:t> </a:t>
            </a:r>
            <a:r>
              <a:rPr lang="fr-BE" sz="2800" dirty="0" err="1">
                <a:solidFill>
                  <a:schemeClr val="tx1"/>
                </a:solidFill>
              </a:rPr>
              <a:t>hành</a:t>
            </a:r>
            <a:r>
              <a:rPr lang="fr-BE" sz="2800" dirty="0">
                <a:solidFill>
                  <a:schemeClr val="tx1"/>
                </a:solidFill>
              </a:rPr>
              <a:t> vi, </a:t>
            </a:r>
            <a:r>
              <a:rPr lang="fr-BE" sz="2800" dirty="0" err="1">
                <a:solidFill>
                  <a:schemeClr val="tx1"/>
                </a:solidFill>
              </a:rPr>
              <a:t>cử</a:t>
            </a:r>
            <a:r>
              <a:rPr lang="fr-BE" sz="2800" dirty="0">
                <a:solidFill>
                  <a:schemeClr val="tx1"/>
                </a:solidFill>
              </a:rPr>
              <a:t> </a:t>
            </a:r>
            <a:r>
              <a:rPr lang="fr-BE" sz="2800" dirty="0" err="1">
                <a:solidFill>
                  <a:schemeClr val="tx1"/>
                </a:solidFill>
              </a:rPr>
              <a:t>chỉ</a:t>
            </a:r>
            <a:r>
              <a:rPr lang="fr-BE" sz="2800" dirty="0">
                <a:solidFill>
                  <a:schemeClr val="tx1"/>
                </a:solidFill>
              </a:rPr>
              <a:t>, </a:t>
            </a:r>
            <a:r>
              <a:rPr lang="fr-BE" sz="2800" dirty="0" err="1">
                <a:solidFill>
                  <a:schemeClr val="tx1"/>
                </a:solidFill>
              </a:rPr>
              <a:t>cách</a:t>
            </a:r>
            <a:r>
              <a:rPr lang="fr-BE" sz="2800" dirty="0">
                <a:solidFill>
                  <a:schemeClr val="tx1"/>
                </a:solidFill>
              </a:rPr>
              <a:t> </a:t>
            </a:r>
            <a:r>
              <a:rPr lang="fr-BE" sz="2800" dirty="0" err="1">
                <a:solidFill>
                  <a:schemeClr val="tx1"/>
                </a:solidFill>
              </a:rPr>
              <a:t>nói</a:t>
            </a:r>
            <a:r>
              <a:rPr lang="fr-BE" sz="2800" dirty="0">
                <a:solidFill>
                  <a:schemeClr val="tx1"/>
                </a:solidFill>
              </a:rPr>
              <a:t> </a:t>
            </a:r>
            <a:r>
              <a:rPr lang="vi-VN" sz="2800" dirty="0">
                <a:solidFill>
                  <a:schemeClr val="tx1"/>
                </a:solidFill>
              </a:rPr>
              <a:t>chuyện</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fr-BE" sz="2800" dirty="0">
                <a:solidFill>
                  <a:schemeClr val="tx1"/>
                </a:solidFill>
              </a:rPr>
              <a:t>.</a:t>
            </a:r>
            <a:endParaRPr lang="en-US" sz="2800" dirty="0">
              <a:solidFill>
                <a:schemeClr val="tx1"/>
              </a:solidFill>
            </a:endParaRPr>
          </a:p>
          <a:p>
            <a:pPr algn="just"/>
            <a:r>
              <a:rPr lang="vi-VN" sz="2800" dirty="0">
                <a:solidFill>
                  <a:schemeClr val="tx1"/>
                </a:solidFill>
              </a:rPr>
              <a:t>Có 4 loại </a:t>
            </a:r>
            <a:r>
              <a:rPr lang="fr-BE" sz="2800" dirty="0" err="1">
                <a:solidFill>
                  <a:schemeClr val="tx1"/>
                </a:solidFill>
              </a:rPr>
              <a:t>khí</a:t>
            </a:r>
            <a:r>
              <a:rPr lang="fr-BE" sz="2800" dirty="0">
                <a:solidFill>
                  <a:schemeClr val="tx1"/>
                </a:solidFill>
              </a:rPr>
              <a:t> </a:t>
            </a:r>
            <a:r>
              <a:rPr lang="fr-BE" sz="2800" dirty="0" err="1">
                <a:solidFill>
                  <a:schemeClr val="tx1"/>
                </a:solidFill>
              </a:rPr>
              <a:t>chất</a:t>
            </a:r>
            <a:r>
              <a:rPr lang="fr-BE" sz="2800" dirty="0">
                <a:solidFill>
                  <a:schemeClr val="tx1"/>
                </a:solidFill>
              </a:rPr>
              <a:t>: </a:t>
            </a:r>
            <a:r>
              <a:rPr lang="fr-BE" sz="2800" dirty="0" err="1">
                <a:solidFill>
                  <a:srgbClr val="FF0000"/>
                </a:solidFill>
              </a:rPr>
              <a:t>nóng</a:t>
            </a:r>
            <a:r>
              <a:rPr lang="fr-BE" sz="2800" dirty="0">
                <a:solidFill>
                  <a:srgbClr val="FF0000"/>
                </a:solidFill>
              </a:rPr>
              <a:t> </a:t>
            </a:r>
            <a:r>
              <a:rPr lang="fr-BE" sz="2800" dirty="0" err="1">
                <a:solidFill>
                  <a:srgbClr val="FF0000"/>
                </a:solidFill>
              </a:rPr>
              <a:t>nảy</a:t>
            </a:r>
            <a:r>
              <a:rPr lang="fr-BE" sz="2800" dirty="0">
                <a:solidFill>
                  <a:srgbClr val="FF0000"/>
                </a:solidFill>
              </a:rPr>
              <a:t>, </a:t>
            </a:r>
            <a:r>
              <a:rPr lang="fr-BE" sz="2800" dirty="0" err="1">
                <a:solidFill>
                  <a:srgbClr val="FF0000"/>
                </a:solidFill>
              </a:rPr>
              <a:t>hăng</a:t>
            </a:r>
            <a:r>
              <a:rPr lang="fr-BE" sz="2800" dirty="0">
                <a:solidFill>
                  <a:srgbClr val="FF0000"/>
                </a:solidFill>
              </a:rPr>
              <a:t> </a:t>
            </a:r>
            <a:r>
              <a:rPr lang="fr-BE" sz="2800" dirty="0" err="1">
                <a:solidFill>
                  <a:srgbClr val="FF0000"/>
                </a:solidFill>
              </a:rPr>
              <a:t>hái</a:t>
            </a:r>
            <a:r>
              <a:rPr lang="fr-BE" sz="2800" dirty="0">
                <a:solidFill>
                  <a:srgbClr val="FF0000"/>
                </a:solidFill>
              </a:rPr>
              <a:t>, </a:t>
            </a:r>
            <a:r>
              <a:rPr lang="fr-BE" sz="2800" dirty="0" err="1">
                <a:solidFill>
                  <a:srgbClr val="FF0000"/>
                </a:solidFill>
              </a:rPr>
              <a:t>bình</a:t>
            </a:r>
            <a:r>
              <a:rPr lang="fr-BE" sz="2800" dirty="0">
                <a:solidFill>
                  <a:srgbClr val="FF0000"/>
                </a:solidFill>
              </a:rPr>
              <a:t> </a:t>
            </a:r>
            <a:r>
              <a:rPr lang="fr-BE" sz="2800" dirty="0" err="1">
                <a:solidFill>
                  <a:srgbClr val="FF0000"/>
                </a:solidFill>
              </a:rPr>
              <a:t>thản</a:t>
            </a:r>
            <a:r>
              <a:rPr lang="fr-BE" sz="2800" dirty="0">
                <a:solidFill>
                  <a:srgbClr val="FF0000"/>
                </a:solidFill>
              </a:rPr>
              <a:t>, u </a:t>
            </a:r>
            <a:r>
              <a:rPr lang="fr-BE" sz="2800" dirty="0" err="1">
                <a:solidFill>
                  <a:srgbClr val="FF0000"/>
                </a:solidFill>
              </a:rPr>
              <a:t>sầu</a:t>
            </a:r>
            <a:r>
              <a:rPr lang="fr-BE" sz="2800" dirty="0">
                <a:solidFill>
                  <a:schemeClr val="tx1"/>
                </a:solidFill>
              </a:rPr>
              <a:t>. </a:t>
            </a:r>
            <a:r>
              <a:rPr lang="fr-BE" sz="2800" dirty="0" err="1">
                <a:solidFill>
                  <a:schemeClr val="tx1"/>
                </a:solidFill>
              </a:rPr>
              <a:t>Mỗi</a:t>
            </a:r>
            <a:r>
              <a:rPr lang="fr-BE" sz="2800" dirty="0">
                <a:solidFill>
                  <a:schemeClr val="tx1"/>
                </a:solidFill>
              </a:rPr>
              <a:t> </a:t>
            </a:r>
            <a:r>
              <a:rPr lang="fr-BE" sz="2800" dirty="0" err="1">
                <a:solidFill>
                  <a:schemeClr val="tx1"/>
                </a:solidFill>
              </a:rPr>
              <a:t>kiểu</a:t>
            </a:r>
            <a:r>
              <a:rPr lang="fr-BE" sz="2800" dirty="0">
                <a:solidFill>
                  <a:schemeClr val="tx1"/>
                </a:solidFill>
              </a:rPr>
              <a:t> </a:t>
            </a:r>
            <a:r>
              <a:rPr lang="fr-BE" sz="2800" dirty="0" err="1">
                <a:solidFill>
                  <a:schemeClr val="tx1"/>
                </a:solidFill>
              </a:rPr>
              <a:t>khí</a:t>
            </a:r>
            <a:r>
              <a:rPr lang="fr-BE" sz="2800" dirty="0">
                <a:solidFill>
                  <a:schemeClr val="tx1"/>
                </a:solidFill>
              </a:rPr>
              <a:t> </a:t>
            </a:r>
            <a:r>
              <a:rPr lang="fr-BE" sz="2800" dirty="0" err="1">
                <a:solidFill>
                  <a:schemeClr val="tx1"/>
                </a:solidFill>
              </a:rPr>
              <a:t>chất</a:t>
            </a:r>
            <a:r>
              <a:rPr lang="fr-BE" sz="2800" dirty="0">
                <a:solidFill>
                  <a:schemeClr val="tx1"/>
                </a:solidFill>
              </a:rPr>
              <a:t> </a:t>
            </a:r>
            <a:r>
              <a:rPr lang="fr-BE" sz="2800" dirty="0" err="1">
                <a:solidFill>
                  <a:schemeClr val="tx1"/>
                </a:solidFill>
              </a:rPr>
              <a:t>đều</a:t>
            </a:r>
            <a:r>
              <a:rPr lang="fr-BE" sz="2800" dirty="0">
                <a:solidFill>
                  <a:schemeClr val="tx1"/>
                </a:solidFill>
              </a:rPr>
              <a:t> </a:t>
            </a:r>
            <a:r>
              <a:rPr lang="fr-BE" sz="2800" dirty="0" err="1">
                <a:solidFill>
                  <a:schemeClr val="tx1"/>
                </a:solidFill>
              </a:rPr>
              <a:t>có</a:t>
            </a:r>
            <a:r>
              <a:rPr lang="fr-BE" sz="2800" dirty="0">
                <a:solidFill>
                  <a:schemeClr val="tx1"/>
                </a:solidFill>
              </a:rPr>
              <a:t> </a:t>
            </a:r>
            <a:r>
              <a:rPr lang="fr-BE" sz="2800" dirty="0" err="1">
                <a:solidFill>
                  <a:schemeClr val="tx1"/>
                </a:solidFill>
              </a:rPr>
              <a:t>mặt</a:t>
            </a:r>
            <a:r>
              <a:rPr lang="fr-BE" sz="2800" dirty="0">
                <a:solidFill>
                  <a:schemeClr val="tx1"/>
                </a:solidFill>
              </a:rPr>
              <a:t> </a:t>
            </a:r>
            <a:r>
              <a:rPr lang="fr-BE" sz="2800" dirty="0" err="1">
                <a:solidFill>
                  <a:schemeClr val="tx1"/>
                </a:solidFill>
              </a:rPr>
              <a:t>mạnh</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mặt</a:t>
            </a:r>
            <a:r>
              <a:rPr lang="fr-BE" sz="2800" dirty="0">
                <a:solidFill>
                  <a:schemeClr val="tx1"/>
                </a:solidFill>
              </a:rPr>
              <a:t> </a:t>
            </a:r>
            <a:r>
              <a:rPr lang="fr-BE" sz="2800" dirty="0" err="1">
                <a:solidFill>
                  <a:schemeClr val="tx1"/>
                </a:solidFill>
              </a:rPr>
              <a:t>yếu</a:t>
            </a:r>
            <a:r>
              <a:rPr lang="fr-BE" sz="2800" dirty="0">
                <a:solidFill>
                  <a:schemeClr val="tx1"/>
                </a:solidFill>
              </a:rPr>
              <a:t>.</a:t>
            </a:r>
            <a:endParaRPr lang="en-US" sz="2800" dirty="0">
              <a:solidFill>
                <a:schemeClr val="tx1"/>
              </a:solidFill>
            </a:endParaRPr>
          </a:p>
          <a:p>
            <a:pPr algn="just"/>
            <a:r>
              <a:rPr lang="fr-BE" sz="2800" dirty="0" err="1">
                <a:solidFill>
                  <a:schemeClr val="tx1"/>
                </a:solidFill>
              </a:rPr>
              <a:t>Khí</a:t>
            </a:r>
            <a:r>
              <a:rPr lang="fr-BE" sz="2800" dirty="0">
                <a:solidFill>
                  <a:schemeClr val="tx1"/>
                </a:solidFill>
              </a:rPr>
              <a:t> </a:t>
            </a:r>
            <a:r>
              <a:rPr lang="fr-BE" sz="2800" dirty="0" err="1">
                <a:solidFill>
                  <a:schemeClr val="tx1"/>
                </a:solidFill>
              </a:rPr>
              <a:t>chất</a:t>
            </a:r>
            <a:r>
              <a:rPr lang="vi-VN" sz="2800" dirty="0">
                <a:solidFill>
                  <a:schemeClr val="tx1"/>
                </a:solidFill>
              </a:rPr>
              <a:t>:</a:t>
            </a:r>
            <a:r>
              <a:rPr lang="fr-BE" sz="2800" dirty="0">
                <a:solidFill>
                  <a:schemeClr val="tx1"/>
                </a:solidFill>
              </a:rPr>
              <a:t> </a:t>
            </a:r>
            <a:r>
              <a:rPr lang="fr-BE" sz="2800" dirty="0" err="1">
                <a:solidFill>
                  <a:schemeClr val="tx1"/>
                </a:solidFill>
              </a:rPr>
              <a:t>có</a:t>
            </a:r>
            <a:r>
              <a:rPr lang="fr-BE" sz="2800" dirty="0">
                <a:solidFill>
                  <a:schemeClr val="tx1"/>
                </a:solidFill>
              </a:rPr>
              <a:t> </a:t>
            </a:r>
            <a:r>
              <a:rPr lang="fr-BE" sz="2800" dirty="0" err="1">
                <a:solidFill>
                  <a:schemeClr val="tx1"/>
                </a:solidFill>
              </a:rPr>
              <a:t>cơ</a:t>
            </a:r>
            <a:r>
              <a:rPr lang="fr-BE" sz="2800" dirty="0">
                <a:solidFill>
                  <a:schemeClr val="tx1"/>
                </a:solidFill>
              </a:rPr>
              <a:t> </a:t>
            </a:r>
            <a:r>
              <a:rPr lang="fr-BE" sz="2800" dirty="0" err="1">
                <a:solidFill>
                  <a:schemeClr val="tx1"/>
                </a:solidFill>
              </a:rPr>
              <a:t>sở</a:t>
            </a:r>
            <a:r>
              <a:rPr lang="fr-BE" sz="2800" dirty="0">
                <a:solidFill>
                  <a:schemeClr val="tx1"/>
                </a:solidFill>
              </a:rPr>
              <a:t> </a:t>
            </a:r>
            <a:r>
              <a:rPr lang="fr-BE" sz="2800" dirty="0" err="1">
                <a:solidFill>
                  <a:srgbClr val="FF0000"/>
                </a:solidFill>
              </a:rPr>
              <a:t>sinh</a:t>
            </a:r>
            <a:r>
              <a:rPr lang="fr-BE" sz="2800" dirty="0">
                <a:solidFill>
                  <a:srgbClr val="FF0000"/>
                </a:solidFill>
              </a:rPr>
              <a:t> </a:t>
            </a:r>
            <a:r>
              <a:rPr lang="fr-BE" sz="2800" dirty="0" err="1">
                <a:solidFill>
                  <a:srgbClr val="FF0000"/>
                </a:solidFill>
              </a:rPr>
              <a:t>lý</a:t>
            </a:r>
            <a:r>
              <a:rPr lang="fr-BE" sz="2800" dirty="0">
                <a:solidFill>
                  <a:srgbClr val="FF0000"/>
                </a:solidFill>
              </a:rPr>
              <a:t> </a:t>
            </a:r>
            <a:r>
              <a:rPr lang="fr-BE" sz="2800" dirty="0" err="1">
                <a:solidFill>
                  <a:srgbClr val="FF0000"/>
                </a:solidFill>
              </a:rPr>
              <a:t>thần</a:t>
            </a:r>
            <a:r>
              <a:rPr lang="fr-BE" sz="2800" dirty="0">
                <a:solidFill>
                  <a:srgbClr val="FF0000"/>
                </a:solidFill>
              </a:rPr>
              <a:t> </a:t>
            </a:r>
            <a:r>
              <a:rPr lang="fr-BE" sz="2800" dirty="0" err="1">
                <a:solidFill>
                  <a:srgbClr val="FF0000"/>
                </a:solidFill>
              </a:rPr>
              <a:t>kinh</a:t>
            </a:r>
            <a:r>
              <a:rPr lang="fr-BE" sz="2800" dirty="0">
                <a:solidFill>
                  <a:srgbClr val="FF0000"/>
                </a:solidFill>
              </a:rPr>
              <a:t> </a:t>
            </a:r>
            <a:r>
              <a:rPr lang="fr-BE" sz="2800" dirty="0" err="1">
                <a:solidFill>
                  <a:schemeClr val="tx1"/>
                </a:solidFill>
              </a:rPr>
              <a:t>nhưng</a:t>
            </a:r>
            <a:r>
              <a:rPr lang="fr-BE" sz="2800" dirty="0">
                <a:solidFill>
                  <a:schemeClr val="tx1"/>
                </a:solidFill>
              </a:rPr>
              <a:t> </a:t>
            </a:r>
            <a:r>
              <a:rPr lang="fr-BE" sz="2800" dirty="0" err="1">
                <a:solidFill>
                  <a:schemeClr val="tx1"/>
                </a:solidFill>
              </a:rPr>
              <a:t>mang</a:t>
            </a:r>
            <a:r>
              <a:rPr lang="fr-BE" sz="2800" dirty="0">
                <a:solidFill>
                  <a:schemeClr val="tx1"/>
                </a:solidFill>
              </a:rPr>
              <a:t> </a:t>
            </a:r>
            <a:r>
              <a:rPr lang="fr-BE" sz="2800" dirty="0" err="1">
                <a:solidFill>
                  <a:srgbClr val="FF0000"/>
                </a:solidFill>
              </a:rPr>
              <a:t>bản</a:t>
            </a:r>
            <a:r>
              <a:rPr lang="fr-BE" sz="2800" dirty="0">
                <a:solidFill>
                  <a:srgbClr val="FF0000"/>
                </a:solidFill>
              </a:rPr>
              <a:t> </a:t>
            </a:r>
            <a:r>
              <a:rPr lang="fr-BE" sz="2800" dirty="0" err="1">
                <a:solidFill>
                  <a:srgbClr val="FF0000"/>
                </a:solidFill>
              </a:rPr>
              <a:t>chất</a:t>
            </a:r>
            <a:r>
              <a:rPr lang="fr-BE" sz="2800" dirty="0">
                <a:solidFill>
                  <a:srgbClr val="FF0000"/>
                </a:solidFill>
              </a:rPr>
              <a:t> </a:t>
            </a:r>
            <a:r>
              <a:rPr lang="fr-BE" sz="2800" dirty="0" err="1">
                <a:solidFill>
                  <a:srgbClr val="FF0000"/>
                </a:solidFill>
              </a:rPr>
              <a:t>xã</a:t>
            </a:r>
            <a:r>
              <a:rPr lang="fr-BE" sz="2800" dirty="0">
                <a:solidFill>
                  <a:srgbClr val="FF0000"/>
                </a:solidFill>
              </a:rPr>
              <a:t> </a:t>
            </a:r>
            <a:r>
              <a:rPr lang="fr-BE" sz="2800" dirty="0" err="1">
                <a:solidFill>
                  <a:srgbClr val="FF0000"/>
                </a:solidFill>
              </a:rPr>
              <a:t>hội</a:t>
            </a:r>
            <a:r>
              <a:rPr lang="fr-BE" sz="2800" dirty="0">
                <a:solidFill>
                  <a:schemeClr val="tx1"/>
                </a:solidFill>
              </a:rPr>
              <a:t>, </a:t>
            </a:r>
            <a:r>
              <a:rPr lang="fr-BE" sz="2800" dirty="0" err="1">
                <a:solidFill>
                  <a:schemeClr val="tx1"/>
                </a:solidFill>
              </a:rPr>
              <a:t>chịu</a:t>
            </a:r>
            <a:r>
              <a:rPr lang="fr-BE" sz="2800" dirty="0">
                <a:solidFill>
                  <a:schemeClr val="tx1"/>
                </a:solidFill>
              </a:rPr>
              <a:t> </a:t>
            </a:r>
            <a:r>
              <a:rPr lang="fr-BE" sz="2800" dirty="0" err="1">
                <a:solidFill>
                  <a:schemeClr val="tx1"/>
                </a:solidFill>
              </a:rPr>
              <a:t>sự</a:t>
            </a:r>
            <a:r>
              <a:rPr lang="fr-BE" sz="2800" dirty="0">
                <a:solidFill>
                  <a:schemeClr val="tx1"/>
                </a:solidFill>
              </a:rPr>
              <a:t> chi </a:t>
            </a:r>
            <a:r>
              <a:rPr lang="fr-BE" sz="2800" dirty="0" err="1">
                <a:solidFill>
                  <a:schemeClr val="tx1"/>
                </a:solidFill>
              </a:rPr>
              <a:t>phối</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các</a:t>
            </a:r>
            <a:r>
              <a:rPr lang="fr-BE" sz="2800" dirty="0">
                <a:solidFill>
                  <a:schemeClr val="tx1"/>
                </a:solidFill>
              </a:rPr>
              <a:t> </a:t>
            </a:r>
            <a:r>
              <a:rPr lang="fr-BE" sz="2800" dirty="0" err="1">
                <a:solidFill>
                  <a:schemeClr val="tx1"/>
                </a:solidFill>
              </a:rPr>
              <a:t>đặc</a:t>
            </a:r>
            <a:r>
              <a:rPr lang="fr-BE" sz="2800" dirty="0">
                <a:solidFill>
                  <a:schemeClr val="tx1"/>
                </a:solidFill>
              </a:rPr>
              <a:t> </a:t>
            </a:r>
            <a:r>
              <a:rPr lang="fr-BE" sz="2800" dirty="0" err="1">
                <a:solidFill>
                  <a:schemeClr val="tx1"/>
                </a:solidFill>
              </a:rPr>
              <a:t>điểm</a:t>
            </a:r>
            <a:r>
              <a:rPr lang="fr-BE" sz="2800" dirty="0">
                <a:solidFill>
                  <a:schemeClr val="tx1"/>
                </a:solidFill>
              </a:rPr>
              <a:t> </a:t>
            </a:r>
            <a:r>
              <a:rPr lang="fr-BE" sz="2800" dirty="0" err="1">
                <a:solidFill>
                  <a:schemeClr val="tx1"/>
                </a:solidFill>
              </a:rPr>
              <a:t>xã</a:t>
            </a:r>
            <a:r>
              <a:rPr lang="fr-BE" sz="2800" dirty="0">
                <a:solidFill>
                  <a:schemeClr val="tx1"/>
                </a:solidFill>
              </a:rPr>
              <a:t> </a:t>
            </a:r>
            <a:r>
              <a:rPr lang="fr-BE" sz="2800" dirty="0" err="1">
                <a:solidFill>
                  <a:schemeClr val="tx1"/>
                </a:solidFill>
              </a:rPr>
              <a:t>hội</a:t>
            </a:r>
            <a:r>
              <a:rPr lang="vi-VN" sz="2800" dirty="0">
                <a:solidFill>
                  <a:schemeClr val="tx1"/>
                </a:solidFill>
              </a:rPr>
              <a:t> và bị</a:t>
            </a:r>
            <a:r>
              <a:rPr lang="fr-BE" sz="2800" dirty="0">
                <a:solidFill>
                  <a:schemeClr val="tx1"/>
                </a:solidFill>
              </a:rPr>
              <a:t> </a:t>
            </a:r>
            <a:r>
              <a:rPr lang="fr-BE" sz="2800" dirty="0" err="1">
                <a:solidFill>
                  <a:schemeClr val="tx1"/>
                </a:solidFill>
              </a:rPr>
              <a:t>biến</a:t>
            </a:r>
            <a:r>
              <a:rPr lang="fr-BE" sz="2800" dirty="0">
                <a:solidFill>
                  <a:schemeClr val="tx1"/>
                </a:solidFill>
              </a:rPr>
              <a:t> </a:t>
            </a:r>
            <a:r>
              <a:rPr lang="fr-BE" sz="2800" dirty="0" err="1">
                <a:solidFill>
                  <a:schemeClr val="tx1"/>
                </a:solidFill>
              </a:rPr>
              <a:t>đổi</a:t>
            </a:r>
            <a:r>
              <a:rPr lang="fr-BE" sz="2800" dirty="0">
                <a:solidFill>
                  <a:schemeClr val="tx1"/>
                </a:solidFill>
              </a:rPr>
              <a:t> do </a:t>
            </a:r>
            <a:r>
              <a:rPr lang="fr-BE" sz="2800" dirty="0" err="1">
                <a:solidFill>
                  <a:schemeClr val="tx1"/>
                </a:solidFill>
              </a:rPr>
              <a:t>rèn</a:t>
            </a:r>
            <a:r>
              <a:rPr lang="fr-BE" sz="2800" dirty="0">
                <a:solidFill>
                  <a:schemeClr val="tx1"/>
                </a:solidFill>
              </a:rPr>
              <a:t> </a:t>
            </a:r>
            <a:r>
              <a:rPr lang="fr-BE" sz="2800" dirty="0" err="1">
                <a:solidFill>
                  <a:schemeClr val="tx1"/>
                </a:solidFill>
              </a:rPr>
              <a:t>luyện</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giáo</a:t>
            </a:r>
            <a:r>
              <a:rPr lang="fr-BE" sz="2800" dirty="0">
                <a:solidFill>
                  <a:schemeClr val="tx1"/>
                </a:solidFill>
              </a:rPr>
              <a:t> </a:t>
            </a:r>
            <a:r>
              <a:rPr lang="fr-BE" sz="2800" dirty="0" err="1">
                <a:solidFill>
                  <a:schemeClr val="tx1"/>
                </a:solidFill>
              </a:rPr>
              <a:t>dục</a:t>
            </a:r>
            <a:r>
              <a:rPr lang="fr-BE" sz="2800" dirty="0">
                <a:solidFill>
                  <a:schemeClr val="tx1"/>
                </a:solidFill>
              </a:rPr>
              <a:t>.</a:t>
            </a:r>
            <a:endParaRPr lang="en-US" sz="2800" dirty="0">
              <a:solidFill>
                <a:schemeClr val="tx1"/>
              </a:solidFill>
            </a:endParaRPr>
          </a:p>
          <a:p>
            <a:pPr marL="0" indent="0" algn="just">
              <a:buNone/>
            </a:pPr>
            <a:endParaRPr lang="en-US" sz="2800" dirty="0">
              <a:solidFill>
                <a:schemeClr val="tx1"/>
              </a:solidFill>
            </a:endParaRPr>
          </a:p>
        </p:txBody>
      </p:sp>
    </p:spTree>
    <p:extLst>
      <p:ext uri="{BB962C8B-B14F-4D97-AF65-F5344CB8AC3E}">
        <p14:creationId xmlns:p14="http://schemas.microsoft.com/office/powerpoint/2010/main" val="1929784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lstStyle/>
          <a:p>
            <a:pPr algn="ctr"/>
            <a:r>
              <a:rPr lang="fr-BE" b="1" dirty="0" err="1">
                <a:solidFill>
                  <a:srgbClr val="FF0000"/>
                </a:solidFill>
              </a:rPr>
              <a:t>Cơ</a:t>
            </a:r>
            <a:r>
              <a:rPr lang="fr-BE" b="1" dirty="0">
                <a:solidFill>
                  <a:srgbClr val="FF0000"/>
                </a:solidFill>
              </a:rPr>
              <a:t> </a:t>
            </a:r>
            <a:r>
              <a:rPr lang="fr-BE" b="1" dirty="0" err="1">
                <a:solidFill>
                  <a:srgbClr val="FF0000"/>
                </a:solidFill>
              </a:rPr>
              <a:t>chế</a:t>
            </a:r>
            <a:r>
              <a:rPr lang="fr-BE" b="1" dirty="0">
                <a:solidFill>
                  <a:srgbClr val="FF0000"/>
                </a:solidFill>
              </a:rPr>
              <a:t> </a:t>
            </a:r>
            <a:r>
              <a:rPr lang="fr-BE" b="1" dirty="0" err="1">
                <a:solidFill>
                  <a:srgbClr val="FF0000"/>
                </a:solidFill>
              </a:rPr>
              <a:t>của</a:t>
            </a:r>
            <a:r>
              <a:rPr lang="fr-BE" b="1" dirty="0">
                <a:solidFill>
                  <a:srgbClr val="FF0000"/>
                </a:solidFill>
              </a:rPr>
              <a:t> </a:t>
            </a:r>
            <a:r>
              <a:rPr lang="fr-BE" b="1" dirty="0" err="1">
                <a:solidFill>
                  <a:srgbClr val="FF0000"/>
                </a:solidFill>
              </a:rPr>
              <a:t>sự</a:t>
            </a:r>
            <a:r>
              <a:rPr lang="fr-BE" b="1" dirty="0">
                <a:solidFill>
                  <a:srgbClr val="FF0000"/>
                </a:solidFill>
              </a:rPr>
              <a:t> </a:t>
            </a:r>
            <a:r>
              <a:rPr lang="fr-BE" b="1" dirty="0" err="1">
                <a:solidFill>
                  <a:srgbClr val="FF0000"/>
                </a:solidFill>
              </a:rPr>
              <a:t>hình</a:t>
            </a:r>
            <a:r>
              <a:rPr lang="fr-BE" b="1" dirty="0">
                <a:solidFill>
                  <a:srgbClr val="FF0000"/>
                </a:solidFill>
              </a:rPr>
              <a:t> </a:t>
            </a:r>
            <a:r>
              <a:rPr lang="fr-BE" b="1" dirty="0" err="1">
                <a:solidFill>
                  <a:srgbClr val="FF0000"/>
                </a:solidFill>
              </a:rPr>
              <a:t>thành</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471948" y="1337480"/>
            <a:ext cx="10881852" cy="5155393"/>
          </a:xfrm>
        </p:spPr>
        <p:txBody>
          <a:bodyPr>
            <a:normAutofit/>
          </a:bodyPr>
          <a:lstStyle/>
          <a:p>
            <a:pPr marL="0" indent="0" algn="just">
              <a:buNone/>
            </a:pPr>
            <a:r>
              <a:rPr lang="vi-VN" sz="2800" b="1" dirty="0">
                <a:solidFill>
                  <a:schemeClr val="tx1"/>
                </a:solidFill>
              </a:rPr>
              <a:t>Y</a:t>
            </a:r>
            <a:r>
              <a:rPr lang="fr-BE" sz="2800" b="1" dirty="0" err="1">
                <a:solidFill>
                  <a:schemeClr val="tx1"/>
                </a:solidFill>
              </a:rPr>
              <a:t>ếu</a:t>
            </a:r>
            <a:r>
              <a:rPr lang="fr-BE" sz="2800" b="1" dirty="0">
                <a:solidFill>
                  <a:schemeClr val="tx1"/>
                </a:solidFill>
              </a:rPr>
              <a:t> </a:t>
            </a:r>
            <a:r>
              <a:rPr lang="fr-BE" sz="2800" b="1" dirty="0" err="1">
                <a:solidFill>
                  <a:schemeClr val="tx1"/>
                </a:solidFill>
              </a:rPr>
              <a:t>tố</a:t>
            </a:r>
            <a:r>
              <a:rPr lang="fr-BE" sz="2800" b="1" dirty="0">
                <a:solidFill>
                  <a:schemeClr val="tx1"/>
                </a:solidFill>
              </a:rPr>
              <a:t> </a:t>
            </a:r>
            <a:r>
              <a:rPr lang="fr-BE" sz="2800" b="1" dirty="0" err="1">
                <a:solidFill>
                  <a:schemeClr val="tx1"/>
                </a:solidFill>
              </a:rPr>
              <a:t>thuận</a:t>
            </a:r>
            <a:r>
              <a:rPr lang="fr-BE" sz="2800" b="1" dirty="0">
                <a:solidFill>
                  <a:schemeClr val="tx1"/>
                </a:solidFill>
              </a:rPr>
              <a:t> </a:t>
            </a:r>
            <a:r>
              <a:rPr lang="fr-BE" sz="2800" b="1" dirty="0" err="1">
                <a:solidFill>
                  <a:schemeClr val="tx1"/>
                </a:solidFill>
              </a:rPr>
              <a:t>lợi</a:t>
            </a:r>
            <a:r>
              <a:rPr lang="vi-VN" sz="2800" b="1" dirty="0">
                <a:solidFill>
                  <a:schemeClr val="tx1"/>
                </a:solidFill>
              </a:rPr>
              <a:t>:</a:t>
            </a:r>
            <a:endParaRPr lang="en-US" sz="2800" b="1" dirty="0">
              <a:solidFill>
                <a:schemeClr val="tx1"/>
              </a:solidFill>
            </a:endParaRPr>
          </a:p>
          <a:p>
            <a:pPr algn="just"/>
            <a:r>
              <a:rPr lang="vi-VN" sz="2800" i="1" dirty="0">
                <a:solidFill>
                  <a:schemeClr val="tx1"/>
                </a:solidFill>
              </a:rPr>
              <a:t>B</a:t>
            </a:r>
            <a:r>
              <a:rPr lang="fr-BE" sz="2800" i="1" dirty="0" err="1">
                <a:solidFill>
                  <a:schemeClr val="tx1"/>
                </a:solidFill>
              </a:rPr>
              <a:t>ẩm</a:t>
            </a:r>
            <a:r>
              <a:rPr lang="fr-BE" sz="2800" i="1" dirty="0">
                <a:solidFill>
                  <a:schemeClr val="tx1"/>
                </a:solidFill>
              </a:rPr>
              <a:t> </a:t>
            </a:r>
            <a:r>
              <a:rPr lang="fr-BE" sz="2800" i="1" dirty="0" err="1">
                <a:solidFill>
                  <a:schemeClr val="tx1"/>
                </a:solidFill>
              </a:rPr>
              <a:t>sinh</a:t>
            </a:r>
            <a:r>
              <a:rPr lang="fr-BE" sz="2800" i="1" dirty="0">
                <a:solidFill>
                  <a:schemeClr val="tx1"/>
                </a:solidFill>
              </a:rPr>
              <a:t> di </a:t>
            </a:r>
            <a:r>
              <a:rPr lang="fr-BE" sz="2800" i="1" dirty="0" err="1">
                <a:solidFill>
                  <a:schemeClr val="tx1"/>
                </a:solidFill>
              </a:rPr>
              <a:t>truyền</a:t>
            </a:r>
            <a:r>
              <a:rPr lang="vi-VN" sz="2800" i="1" dirty="0">
                <a:solidFill>
                  <a:schemeClr val="tx1"/>
                </a:solidFill>
              </a:rPr>
              <a:t> (yếu tố tiền vật chất)</a:t>
            </a:r>
            <a:r>
              <a:rPr lang="fr-BE" sz="2800" i="1" dirty="0">
                <a:solidFill>
                  <a:schemeClr val="tx1"/>
                </a:solidFill>
              </a:rPr>
              <a:t>:</a:t>
            </a:r>
            <a:r>
              <a:rPr lang="vi-VN" sz="2800" i="1" dirty="0">
                <a:solidFill>
                  <a:schemeClr val="tx1"/>
                </a:solidFill>
              </a:rPr>
              <a:t> </a:t>
            </a:r>
            <a:r>
              <a:rPr lang="fr-BE" sz="2800" dirty="0" err="1">
                <a:solidFill>
                  <a:schemeClr val="tx1"/>
                </a:solidFill>
              </a:rPr>
              <a:t>có</a:t>
            </a:r>
            <a:r>
              <a:rPr lang="fr-BE" sz="2800" dirty="0">
                <a:solidFill>
                  <a:schemeClr val="tx1"/>
                </a:solidFill>
              </a:rPr>
              <a:t> </a:t>
            </a:r>
            <a:r>
              <a:rPr lang="fr-BE" sz="2800" dirty="0" err="1">
                <a:solidFill>
                  <a:schemeClr val="tx1"/>
                </a:solidFill>
              </a:rPr>
              <a:t>ảnh</a:t>
            </a:r>
            <a:r>
              <a:rPr lang="fr-BE" sz="2800" dirty="0">
                <a:solidFill>
                  <a:schemeClr val="tx1"/>
                </a:solidFill>
              </a:rPr>
              <a:t> </a:t>
            </a:r>
            <a:r>
              <a:rPr lang="fr-BE" sz="2800" dirty="0" err="1">
                <a:solidFill>
                  <a:schemeClr val="tx1"/>
                </a:solidFill>
              </a:rPr>
              <a:t>hưởng</a:t>
            </a:r>
            <a:r>
              <a:rPr lang="fr-BE" sz="2800" dirty="0">
                <a:solidFill>
                  <a:schemeClr val="tx1"/>
                </a:solidFill>
              </a:rPr>
              <a:t> </a:t>
            </a:r>
            <a:r>
              <a:rPr lang="fr-BE" sz="2800" dirty="0" err="1">
                <a:solidFill>
                  <a:schemeClr val="tx1"/>
                </a:solidFill>
              </a:rPr>
              <a:t>nhất</a:t>
            </a:r>
            <a:r>
              <a:rPr lang="fr-BE" sz="2800" dirty="0">
                <a:solidFill>
                  <a:schemeClr val="tx1"/>
                </a:solidFill>
              </a:rPr>
              <a:t> </a:t>
            </a:r>
            <a:r>
              <a:rPr lang="fr-BE" sz="2800" dirty="0" err="1">
                <a:solidFill>
                  <a:schemeClr val="tx1"/>
                </a:solidFill>
              </a:rPr>
              <a:t>định</a:t>
            </a:r>
            <a:r>
              <a:rPr lang="fr-BE" sz="2800" dirty="0">
                <a:solidFill>
                  <a:schemeClr val="tx1"/>
                </a:solidFill>
              </a:rPr>
              <a:t> </a:t>
            </a:r>
            <a:r>
              <a:rPr lang="fr-BE" sz="2800" dirty="0" err="1">
                <a:solidFill>
                  <a:schemeClr val="tx1"/>
                </a:solidFill>
              </a:rPr>
              <a:t>tới</a:t>
            </a:r>
            <a:r>
              <a:rPr lang="fr-BE" sz="2800" dirty="0">
                <a:solidFill>
                  <a:schemeClr val="tx1"/>
                </a:solidFill>
              </a:rPr>
              <a:t> </a:t>
            </a:r>
            <a:r>
              <a:rPr lang="fr-BE" sz="2800" dirty="0" err="1">
                <a:solidFill>
                  <a:schemeClr val="tx1"/>
                </a:solidFill>
              </a:rPr>
              <a:t>việc</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thành</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a:t>
            </a:r>
            <a:endParaRPr lang="vi-VN" sz="2800" dirty="0">
              <a:solidFill>
                <a:schemeClr val="tx1"/>
              </a:solidFill>
            </a:endParaRPr>
          </a:p>
          <a:p>
            <a:pPr algn="just"/>
            <a:r>
              <a:rPr lang="vi-VN" sz="2800" i="1" dirty="0">
                <a:solidFill>
                  <a:schemeClr val="tx1"/>
                </a:solidFill>
              </a:rPr>
              <a:t>H</a:t>
            </a:r>
            <a:r>
              <a:rPr lang="fr-BE" sz="2800" i="1" dirty="0" err="1">
                <a:solidFill>
                  <a:schemeClr val="tx1"/>
                </a:solidFill>
              </a:rPr>
              <a:t>oàn</a:t>
            </a:r>
            <a:r>
              <a:rPr lang="fr-BE" sz="2800" i="1" dirty="0">
                <a:solidFill>
                  <a:schemeClr val="tx1"/>
                </a:solidFill>
              </a:rPr>
              <a:t> </a:t>
            </a:r>
            <a:r>
              <a:rPr lang="fr-BE" sz="2800" i="1" dirty="0" err="1">
                <a:solidFill>
                  <a:schemeClr val="tx1"/>
                </a:solidFill>
              </a:rPr>
              <a:t>cảnh</a:t>
            </a:r>
            <a:r>
              <a:rPr lang="fr-BE" sz="2800" i="1" dirty="0">
                <a:solidFill>
                  <a:schemeClr val="tx1"/>
                </a:solidFill>
              </a:rPr>
              <a:t> </a:t>
            </a:r>
            <a:r>
              <a:rPr lang="fr-BE" sz="2800" i="1" dirty="0" err="1">
                <a:solidFill>
                  <a:schemeClr val="tx1"/>
                </a:solidFill>
              </a:rPr>
              <a:t>sống</a:t>
            </a:r>
            <a:r>
              <a:rPr lang="fr-BE" sz="2800" i="1" dirty="0">
                <a:solidFill>
                  <a:schemeClr val="tx1"/>
                </a:solidFill>
              </a:rPr>
              <a:t>:</a:t>
            </a:r>
            <a:r>
              <a:rPr lang="vi-VN" sz="2800" i="1" dirty="0">
                <a:solidFill>
                  <a:schemeClr val="tx1"/>
                </a:solidFill>
              </a:rPr>
              <a:t> </a:t>
            </a:r>
            <a:r>
              <a:rPr lang="fr-BE" sz="2800" dirty="0">
                <a:solidFill>
                  <a:schemeClr val="tx1"/>
                </a:solidFill>
              </a:rPr>
              <a:t>là </a:t>
            </a:r>
            <a:r>
              <a:rPr lang="fr-BE" sz="2800" dirty="0" err="1">
                <a:solidFill>
                  <a:schemeClr val="tx1"/>
                </a:solidFill>
              </a:rPr>
              <a:t>toàn</a:t>
            </a:r>
            <a:r>
              <a:rPr lang="fr-BE" sz="2800" dirty="0">
                <a:solidFill>
                  <a:schemeClr val="tx1"/>
                </a:solidFill>
              </a:rPr>
              <a:t> </a:t>
            </a:r>
            <a:r>
              <a:rPr lang="fr-BE" sz="2800" dirty="0" err="1">
                <a:solidFill>
                  <a:schemeClr val="tx1"/>
                </a:solidFill>
              </a:rPr>
              <a:t>bộ</a:t>
            </a:r>
            <a:r>
              <a:rPr lang="fr-BE" sz="2800" dirty="0">
                <a:solidFill>
                  <a:schemeClr val="tx1"/>
                </a:solidFill>
              </a:rPr>
              <a:t> </a:t>
            </a:r>
            <a:r>
              <a:rPr lang="fr-BE" sz="2800" dirty="0" err="1">
                <a:solidFill>
                  <a:schemeClr val="tx1"/>
                </a:solidFill>
              </a:rPr>
              <a:t>môi</a:t>
            </a:r>
            <a:r>
              <a:rPr lang="fr-BE" sz="2800" dirty="0">
                <a:solidFill>
                  <a:schemeClr val="tx1"/>
                </a:solidFill>
              </a:rPr>
              <a:t> </a:t>
            </a:r>
            <a:r>
              <a:rPr lang="fr-BE" sz="2800" dirty="0" err="1">
                <a:solidFill>
                  <a:schemeClr val="tx1"/>
                </a:solidFill>
              </a:rPr>
              <a:t>trường</a:t>
            </a:r>
            <a:r>
              <a:rPr lang="fr-BE" sz="2800" dirty="0">
                <a:solidFill>
                  <a:schemeClr val="tx1"/>
                </a:solidFill>
              </a:rPr>
              <a:t> </a:t>
            </a:r>
            <a:r>
              <a:rPr lang="fr-BE" sz="2800" dirty="0" err="1">
                <a:solidFill>
                  <a:schemeClr val="tx1"/>
                </a:solidFill>
              </a:rPr>
              <a:t>xung</a:t>
            </a:r>
            <a:r>
              <a:rPr lang="fr-BE" sz="2800" dirty="0">
                <a:solidFill>
                  <a:schemeClr val="tx1"/>
                </a:solidFill>
              </a:rPr>
              <a:t> </a:t>
            </a:r>
            <a:r>
              <a:rPr lang="fr-BE" sz="2800" dirty="0" err="1">
                <a:solidFill>
                  <a:schemeClr val="tx1"/>
                </a:solidFill>
              </a:rPr>
              <a:t>quanh</a:t>
            </a:r>
            <a:r>
              <a:rPr lang="fr-BE" sz="2800" dirty="0">
                <a:solidFill>
                  <a:schemeClr val="tx1"/>
                </a:solidFill>
              </a:rPr>
              <a:t> (</a:t>
            </a:r>
            <a:r>
              <a:rPr lang="fr-BE" sz="2800" dirty="0" err="1">
                <a:solidFill>
                  <a:schemeClr val="tx1"/>
                </a:solidFill>
              </a:rPr>
              <a:t>tự</a:t>
            </a:r>
            <a:r>
              <a:rPr lang="fr-BE" sz="2800" dirty="0">
                <a:solidFill>
                  <a:schemeClr val="tx1"/>
                </a:solidFill>
              </a:rPr>
              <a:t> </a:t>
            </a:r>
            <a:r>
              <a:rPr lang="fr-BE" sz="2800" dirty="0" err="1">
                <a:solidFill>
                  <a:schemeClr val="tx1"/>
                </a:solidFill>
              </a:rPr>
              <a:t>nhiên</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xã</a:t>
            </a:r>
            <a:r>
              <a:rPr lang="fr-BE" sz="2800" dirty="0">
                <a:solidFill>
                  <a:schemeClr val="tx1"/>
                </a:solidFill>
              </a:rPr>
              <a:t> </a:t>
            </a:r>
            <a:r>
              <a:rPr lang="fr-BE" sz="2800" dirty="0" err="1">
                <a:solidFill>
                  <a:schemeClr val="tx1"/>
                </a:solidFill>
              </a:rPr>
              <a:t>hội</a:t>
            </a:r>
            <a:r>
              <a:rPr lang="fr-BE" sz="2800" dirty="0">
                <a:solidFill>
                  <a:schemeClr val="tx1"/>
                </a:solidFill>
              </a:rPr>
              <a:t>) </a:t>
            </a:r>
            <a:r>
              <a:rPr lang="vi-VN" sz="2800" dirty="0">
                <a:solidFill>
                  <a:schemeClr val="tx1"/>
                </a:solidFill>
              </a:rPr>
              <a:t>mà </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đó</a:t>
            </a:r>
            <a:r>
              <a:rPr lang="fr-BE" sz="2800" dirty="0">
                <a:solidFill>
                  <a:schemeClr val="tx1"/>
                </a:solidFill>
              </a:rPr>
              <a:t> </a:t>
            </a:r>
            <a:r>
              <a:rPr lang="fr-BE" sz="2800" dirty="0" err="1">
                <a:solidFill>
                  <a:schemeClr val="tx1"/>
                </a:solidFill>
              </a:rPr>
              <a:t>sống</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hoạt</a:t>
            </a:r>
            <a:r>
              <a:rPr lang="fr-BE" sz="2800" dirty="0">
                <a:solidFill>
                  <a:schemeClr val="tx1"/>
                </a:solidFill>
              </a:rPr>
              <a:t> </a:t>
            </a:r>
            <a:r>
              <a:rPr lang="fr-BE" sz="2800" dirty="0" err="1">
                <a:solidFill>
                  <a:schemeClr val="tx1"/>
                </a:solidFill>
              </a:rPr>
              <a:t>động</a:t>
            </a:r>
            <a:r>
              <a:rPr lang="vi-VN" sz="2800" dirty="0">
                <a:solidFill>
                  <a:schemeClr val="tx1"/>
                </a:solidFill>
              </a:rPr>
              <a:t>; </a:t>
            </a:r>
            <a:r>
              <a:rPr lang="fr-BE" sz="2800" dirty="0" err="1">
                <a:solidFill>
                  <a:schemeClr val="tx1"/>
                </a:solidFill>
              </a:rPr>
              <a:t>có</a:t>
            </a:r>
            <a:r>
              <a:rPr lang="fr-BE" sz="2800" dirty="0">
                <a:solidFill>
                  <a:schemeClr val="tx1"/>
                </a:solidFill>
              </a:rPr>
              <a:t> </a:t>
            </a:r>
            <a:r>
              <a:rPr lang="fr-BE" sz="2800" dirty="0" err="1">
                <a:solidFill>
                  <a:schemeClr val="tx1"/>
                </a:solidFill>
              </a:rPr>
              <a:t>ảnh</a:t>
            </a:r>
            <a:r>
              <a:rPr lang="fr-BE" sz="2800" dirty="0">
                <a:solidFill>
                  <a:schemeClr val="tx1"/>
                </a:solidFill>
              </a:rPr>
              <a:t> </a:t>
            </a:r>
            <a:r>
              <a:rPr lang="fr-BE" sz="2800" dirty="0" err="1">
                <a:solidFill>
                  <a:schemeClr val="tx1"/>
                </a:solidFill>
              </a:rPr>
              <a:t>hưởng</a:t>
            </a:r>
            <a:r>
              <a:rPr lang="fr-BE" sz="2800" dirty="0">
                <a:solidFill>
                  <a:schemeClr val="tx1"/>
                </a:solidFill>
              </a:rPr>
              <a:t> </a:t>
            </a:r>
            <a:r>
              <a:rPr lang="fr-BE" sz="2800" dirty="0" err="1">
                <a:solidFill>
                  <a:schemeClr val="tx1"/>
                </a:solidFill>
              </a:rPr>
              <a:t>lớn</a:t>
            </a:r>
            <a:r>
              <a:rPr lang="fr-BE" sz="2800" dirty="0">
                <a:solidFill>
                  <a:schemeClr val="tx1"/>
                </a:solidFill>
              </a:rPr>
              <a:t> đ</a:t>
            </a:r>
            <a:r>
              <a:rPr lang="vi-VN" sz="2800" dirty="0">
                <a:solidFill>
                  <a:schemeClr val="tx1"/>
                </a:solidFill>
              </a:rPr>
              <a:t>ến</a:t>
            </a:r>
            <a:r>
              <a:rPr lang="fr-BE" sz="2800" dirty="0">
                <a:solidFill>
                  <a:schemeClr val="tx1"/>
                </a:solidFill>
              </a:rPr>
              <a:t> </a:t>
            </a:r>
            <a:r>
              <a:rPr lang="fr-BE" sz="2800" dirty="0" err="1">
                <a:solidFill>
                  <a:schemeClr val="tx1"/>
                </a:solidFill>
              </a:rPr>
              <a:t>các</a:t>
            </a:r>
            <a:r>
              <a:rPr lang="fr-BE" sz="2800" dirty="0">
                <a:solidFill>
                  <a:schemeClr val="tx1"/>
                </a:solidFill>
              </a:rPr>
              <a:t> </a:t>
            </a:r>
            <a:r>
              <a:rPr lang="fr-BE" sz="2800" dirty="0" err="1">
                <a:solidFill>
                  <a:schemeClr val="tx1"/>
                </a:solidFill>
              </a:rPr>
              <a:t>đặc</a:t>
            </a:r>
            <a:r>
              <a:rPr lang="fr-BE" sz="2800" dirty="0">
                <a:solidFill>
                  <a:schemeClr val="tx1"/>
                </a:solidFill>
              </a:rPr>
              <a:t> </a:t>
            </a:r>
            <a:r>
              <a:rPr lang="fr-BE" sz="2800" dirty="0" err="1">
                <a:solidFill>
                  <a:schemeClr val="tx1"/>
                </a:solidFill>
              </a:rPr>
              <a:t>điểm</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a:t>
            </a:r>
            <a:r>
              <a:rPr lang="fr-BE" sz="2800" dirty="0" err="1">
                <a:solidFill>
                  <a:schemeClr val="tx1"/>
                </a:solidFill>
              </a:rPr>
              <a:t>thuộc</a:t>
            </a:r>
            <a:r>
              <a:rPr lang="fr-BE" sz="2800" dirty="0">
                <a:solidFill>
                  <a:schemeClr val="tx1"/>
                </a:solidFill>
              </a:rPr>
              <a:t> </a:t>
            </a:r>
            <a:r>
              <a:rPr lang="fr-BE" sz="2800" dirty="0" err="1">
                <a:solidFill>
                  <a:schemeClr val="tx1"/>
                </a:solidFill>
              </a:rPr>
              <a:t>tính</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endParaRPr lang="en-US" sz="2800" dirty="0">
              <a:solidFill>
                <a:schemeClr val="tx1"/>
              </a:solidFill>
            </a:endParaRPr>
          </a:p>
          <a:p>
            <a:pPr algn="just"/>
            <a:endParaRPr lang="en-US" sz="2800" dirty="0">
              <a:solidFill>
                <a:schemeClr val="tx1"/>
              </a:solidFill>
            </a:endParaRPr>
          </a:p>
        </p:txBody>
      </p:sp>
    </p:spTree>
    <p:extLst>
      <p:ext uri="{BB962C8B-B14F-4D97-AF65-F5344CB8AC3E}">
        <p14:creationId xmlns:p14="http://schemas.microsoft.com/office/powerpoint/2010/main" val="285763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lstStyle/>
          <a:p>
            <a:pPr algn="ctr"/>
            <a:r>
              <a:rPr lang="fr-BE" b="1" dirty="0" err="1">
                <a:solidFill>
                  <a:srgbClr val="FF0000"/>
                </a:solidFill>
              </a:rPr>
              <a:t>Cơ</a:t>
            </a:r>
            <a:r>
              <a:rPr lang="fr-BE" b="1" dirty="0">
                <a:solidFill>
                  <a:srgbClr val="FF0000"/>
                </a:solidFill>
              </a:rPr>
              <a:t> </a:t>
            </a:r>
            <a:r>
              <a:rPr lang="fr-BE" b="1" dirty="0" err="1">
                <a:solidFill>
                  <a:srgbClr val="FF0000"/>
                </a:solidFill>
              </a:rPr>
              <a:t>chế</a:t>
            </a:r>
            <a:r>
              <a:rPr lang="fr-BE" b="1" dirty="0">
                <a:solidFill>
                  <a:srgbClr val="FF0000"/>
                </a:solidFill>
              </a:rPr>
              <a:t> </a:t>
            </a:r>
            <a:r>
              <a:rPr lang="fr-BE" b="1" dirty="0" err="1">
                <a:solidFill>
                  <a:srgbClr val="FF0000"/>
                </a:solidFill>
              </a:rPr>
              <a:t>của</a:t>
            </a:r>
            <a:r>
              <a:rPr lang="fr-BE" b="1" dirty="0">
                <a:solidFill>
                  <a:srgbClr val="FF0000"/>
                </a:solidFill>
              </a:rPr>
              <a:t> </a:t>
            </a:r>
            <a:r>
              <a:rPr lang="fr-BE" b="1" dirty="0" err="1">
                <a:solidFill>
                  <a:srgbClr val="FF0000"/>
                </a:solidFill>
              </a:rPr>
              <a:t>sự</a:t>
            </a:r>
            <a:r>
              <a:rPr lang="fr-BE" b="1" dirty="0">
                <a:solidFill>
                  <a:srgbClr val="FF0000"/>
                </a:solidFill>
              </a:rPr>
              <a:t> </a:t>
            </a:r>
            <a:r>
              <a:rPr lang="fr-BE" b="1" dirty="0" err="1">
                <a:solidFill>
                  <a:srgbClr val="FF0000"/>
                </a:solidFill>
              </a:rPr>
              <a:t>hình</a:t>
            </a:r>
            <a:r>
              <a:rPr lang="fr-BE" b="1" dirty="0">
                <a:solidFill>
                  <a:srgbClr val="FF0000"/>
                </a:solidFill>
              </a:rPr>
              <a:t> </a:t>
            </a:r>
            <a:r>
              <a:rPr lang="fr-BE" b="1" dirty="0" err="1">
                <a:solidFill>
                  <a:srgbClr val="FF0000"/>
                </a:solidFill>
              </a:rPr>
              <a:t>thành</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838200" y="1337481"/>
            <a:ext cx="10515600" cy="4839482"/>
          </a:xfrm>
        </p:spPr>
        <p:txBody>
          <a:bodyPr>
            <a:normAutofit/>
          </a:bodyPr>
          <a:lstStyle/>
          <a:p>
            <a:pPr marL="0" indent="0" algn="just">
              <a:buNone/>
            </a:pPr>
            <a:r>
              <a:rPr lang="fr-BE" sz="2800" b="1" dirty="0" err="1">
                <a:solidFill>
                  <a:schemeClr val="tx1"/>
                </a:solidFill>
              </a:rPr>
              <a:t>Yếu</a:t>
            </a:r>
            <a:r>
              <a:rPr lang="fr-BE" sz="2800" b="1" dirty="0">
                <a:solidFill>
                  <a:schemeClr val="tx1"/>
                </a:solidFill>
              </a:rPr>
              <a:t> </a:t>
            </a:r>
            <a:r>
              <a:rPr lang="fr-BE" sz="2800" b="1" dirty="0" err="1">
                <a:solidFill>
                  <a:schemeClr val="tx1"/>
                </a:solidFill>
              </a:rPr>
              <a:t>tố</a:t>
            </a:r>
            <a:r>
              <a:rPr lang="fr-BE" sz="2800" b="1" dirty="0">
                <a:solidFill>
                  <a:schemeClr val="tx1"/>
                </a:solidFill>
              </a:rPr>
              <a:t> </a:t>
            </a:r>
            <a:r>
              <a:rPr lang="fr-BE" sz="2800" b="1" dirty="0" err="1">
                <a:solidFill>
                  <a:schemeClr val="tx1"/>
                </a:solidFill>
              </a:rPr>
              <a:t>quyết</a:t>
            </a:r>
            <a:r>
              <a:rPr lang="fr-BE" sz="2800" b="1" dirty="0">
                <a:solidFill>
                  <a:schemeClr val="tx1"/>
                </a:solidFill>
              </a:rPr>
              <a:t> </a:t>
            </a:r>
            <a:r>
              <a:rPr lang="fr-BE" sz="2800" b="1" dirty="0" err="1">
                <a:solidFill>
                  <a:schemeClr val="tx1"/>
                </a:solidFill>
              </a:rPr>
              <a:t>định</a:t>
            </a:r>
            <a:endParaRPr lang="fr-BE" sz="2800" b="1" dirty="0">
              <a:solidFill>
                <a:schemeClr val="tx1"/>
              </a:solidFill>
            </a:endParaRPr>
          </a:p>
          <a:p>
            <a:pPr algn="just"/>
            <a:r>
              <a:rPr lang="vi-VN" sz="2800" i="1" dirty="0">
                <a:solidFill>
                  <a:schemeClr val="tx1"/>
                </a:solidFill>
              </a:rPr>
              <a:t>G</a:t>
            </a:r>
            <a:r>
              <a:rPr lang="fr-BE" sz="2800" i="1" dirty="0" err="1">
                <a:solidFill>
                  <a:schemeClr val="tx1"/>
                </a:solidFill>
              </a:rPr>
              <a:t>iáo</a:t>
            </a:r>
            <a:r>
              <a:rPr lang="fr-BE" sz="2800" i="1" dirty="0">
                <a:solidFill>
                  <a:schemeClr val="tx1"/>
                </a:solidFill>
              </a:rPr>
              <a:t> </a:t>
            </a:r>
            <a:r>
              <a:rPr lang="fr-BE" sz="2800" i="1" dirty="0" err="1">
                <a:solidFill>
                  <a:schemeClr val="tx1"/>
                </a:solidFill>
              </a:rPr>
              <a:t>dục</a:t>
            </a:r>
            <a:r>
              <a:rPr lang="fr-BE" sz="2800" i="1" dirty="0">
                <a:solidFill>
                  <a:schemeClr val="tx1"/>
                </a:solidFill>
              </a:rPr>
              <a:t>, </a:t>
            </a:r>
            <a:r>
              <a:rPr lang="fr-BE" sz="2800" i="1" dirty="0" err="1">
                <a:solidFill>
                  <a:schemeClr val="tx1"/>
                </a:solidFill>
              </a:rPr>
              <a:t>hoạt</a:t>
            </a:r>
            <a:r>
              <a:rPr lang="fr-BE" sz="2800" i="1" dirty="0">
                <a:solidFill>
                  <a:schemeClr val="tx1"/>
                </a:solidFill>
              </a:rPr>
              <a:t> </a:t>
            </a:r>
            <a:r>
              <a:rPr lang="fr-BE" sz="2800" i="1" dirty="0" err="1">
                <a:solidFill>
                  <a:schemeClr val="tx1"/>
                </a:solidFill>
              </a:rPr>
              <a:t>động</a:t>
            </a:r>
            <a:r>
              <a:rPr lang="fr-BE" sz="2800" i="1" dirty="0">
                <a:solidFill>
                  <a:schemeClr val="tx1"/>
                </a:solidFill>
              </a:rPr>
              <a:t>, </a:t>
            </a:r>
            <a:r>
              <a:rPr lang="fr-BE" sz="2800" i="1" dirty="0" err="1">
                <a:solidFill>
                  <a:schemeClr val="tx1"/>
                </a:solidFill>
              </a:rPr>
              <a:t>giao</a:t>
            </a:r>
            <a:r>
              <a:rPr lang="fr-BE" sz="2800" i="1" dirty="0">
                <a:solidFill>
                  <a:schemeClr val="tx1"/>
                </a:solidFill>
              </a:rPr>
              <a:t> </a:t>
            </a:r>
            <a:r>
              <a:rPr lang="fr-BE" sz="2800" i="1" dirty="0" err="1">
                <a:solidFill>
                  <a:schemeClr val="tx1"/>
                </a:solidFill>
              </a:rPr>
              <a:t>lưu</a:t>
            </a:r>
            <a:r>
              <a:rPr lang="fr-BE" sz="2800" i="1" dirty="0">
                <a:solidFill>
                  <a:schemeClr val="tx1"/>
                </a:solidFill>
              </a:rPr>
              <a:t> </a:t>
            </a:r>
            <a:r>
              <a:rPr lang="fr-BE" sz="2800" i="1" dirty="0" err="1">
                <a:solidFill>
                  <a:schemeClr val="tx1"/>
                </a:solidFill>
              </a:rPr>
              <a:t>và</a:t>
            </a:r>
            <a:r>
              <a:rPr lang="fr-BE" sz="2800" i="1" dirty="0">
                <a:solidFill>
                  <a:schemeClr val="tx1"/>
                </a:solidFill>
              </a:rPr>
              <a:t> </a:t>
            </a:r>
            <a:r>
              <a:rPr lang="fr-BE" sz="2800" i="1" dirty="0" err="1">
                <a:solidFill>
                  <a:schemeClr val="tx1"/>
                </a:solidFill>
              </a:rPr>
              <a:t>tập</a:t>
            </a:r>
            <a:r>
              <a:rPr lang="fr-BE" sz="2800" i="1" dirty="0">
                <a:solidFill>
                  <a:schemeClr val="tx1"/>
                </a:solidFill>
              </a:rPr>
              <a:t> </a:t>
            </a:r>
            <a:r>
              <a:rPr lang="fr-BE" sz="2800" i="1" dirty="0" err="1">
                <a:solidFill>
                  <a:schemeClr val="tx1"/>
                </a:solidFill>
              </a:rPr>
              <a:t>thể</a:t>
            </a:r>
            <a:r>
              <a:rPr lang="fr-BE" sz="2800" b="1" dirty="0">
                <a:solidFill>
                  <a:schemeClr val="tx1"/>
                </a:solidFill>
              </a:rPr>
              <a:t> </a:t>
            </a:r>
            <a:endParaRPr lang="vi-VN" sz="2800" b="1" dirty="0">
              <a:solidFill>
                <a:schemeClr val="tx1"/>
              </a:solidFill>
            </a:endParaRPr>
          </a:p>
          <a:p>
            <a:pPr algn="just">
              <a:buFont typeface="Wingdings" panose="05000000000000000000" pitchFamily="2" charset="2"/>
              <a:buChar char="Ø"/>
            </a:pPr>
            <a:r>
              <a:rPr lang="vi-VN" sz="2800" dirty="0">
                <a:solidFill>
                  <a:schemeClr val="tx1"/>
                </a:solidFill>
              </a:rPr>
              <a:t>N</a:t>
            </a:r>
            <a:r>
              <a:rPr lang="fr-BE" sz="2800" dirty="0" err="1">
                <a:solidFill>
                  <a:schemeClr val="tx1"/>
                </a:solidFill>
              </a:rPr>
              <a:t>hân</a:t>
            </a:r>
            <a:r>
              <a:rPr lang="fr-BE" sz="2800" dirty="0">
                <a:solidFill>
                  <a:schemeClr val="tx1"/>
                </a:solidFill>
              </a:rPr>
              <a:t> </a:t>
            </a:r>
            <a:r>
              <a:rPr lang="fr-BE" sz="2800" dirty="0" err="1">
                <a:solidFill>
                  <a:schemeClr val="tx1"/>
                </a:solidFill>
              </a:rPr>
              <a:t>cách</a:t>
            </a:r>
            <a:r>
              <a:rPr lang="fr-BE" sz="2800" dirty="0">
                <a:solidFill>
                  <a:schemeClr val="tx1"/>
                </a:solidFill>
              </a:rPr>
              <a:t> </a:t>
            </a:r>
            <a:r>
              <a:rPr lang="fr-BE" sz="2800" dirty="0" err="1">
                <a:solidFill>
                  <a:schemeClr val="tx1"/>
                </a:solidFill>
              </a:rPr>
              <a:t>được</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thành</a:t>
            </a:r>
            <a:r>
              <a:rPr lang="fr-BE" sz="2800" dirty="0">
                <a:solidFill>
                  <a:schemeClr val="tx1"/>
                </a:solidFill>
              </a:rPr>
              <a:t> </a:t>
            </a:r>
            <a:r>
              <a:rPr lang="fr-BE" sz="2800" dirty="0" err="1">
                <a:solidFill>
                  <a:schemeClr val="tx1"/>
                </a:solidFill>
              </a:rPr>
              <a:t>theo</a:t>
            </a:r>
            <a:r>
              <a:rPr lang="fr-BE" sz="2800" dirty="0">
                <a:solidFill>
                  <a:schemeClr val="tx1"/>
                </a:solidFill>
              </a:rPr>
              <a:t> </a:t>
            </a:r>
            <a:r>
              <a:rPr lang="fr-BE" sz="2800" dirty="0" err="1">
                <a:solidFill>
                  <a:schemeClr val="tx1"/>
                </a:solidFill>
              </a:rPr>
              <a:t>cơ</a:t>
            </a:r>
            <a:r>
              <a:rPr lang="fr-BE" sz="2800" dirty="0">
                <a:solidFill>
                  <a:schemeClr val="tx1"/>
                </a:solidFill>
              </a:rPr>
              <a:t> </a:t>
            </a:r>
            <a:r>
              <a:rPr lang="fr-BE" sz="2800" dirty="0" err="1">
                <a:solidFill>
                  <a:schemeClr val="tx1"/>
                </a:solidFill>
              </a:rPr>
              <a:t>chế</a:t>
            </a:r>
            <a:r>
              <a:rPr lang="fr-BE" sz="2800" dirty="0">
                <a:solidFill>
                  <a:schemeClr val="tx1"/>
                </a:solidFill>
              </a:rPr>
              <a:t> </a:t>
            </a:r>
            <a:r>
              <a:rPr lang="fr-BE" sz="2800" dirty="0" err="1">
                <a:solidFill>
                  <a:schemeClr val="tx1"/>
                </a:solidFill>
              </a:rPr>
              <a:t>lĩnh</a:t>
            </a:r>
            <a:r>
              <a:rPr lang="fr-BE" sz="2800" dirty="0">
                <a:solidFill>
                  <a:schemeClr val="tx1"/>
                </a:solidFill>
              </a:rPr>
              <a:t> </a:t>
            </a:r>
            <a:r>
              <a:rPr lang="fr-BE" sz="2800" dirty="0" err="1">
                <a:solidFill>
                  <a:schemeClr val="tx1"/>
                </a:solidFill>
              </a:rPr>
              <a:t>hội</a:t>
            </a:r>
            <a:endParaRPr lang="vi-VN" sz="2800" dirty="0">
              <a:solidFill>
                <a:schemeClr val="tx1"/>
              </a:solidFill>
            </a:endParaRPr>
          </a:p>
          <a:p>
            <a:pPr algn="just">
              <a:buFont typeface="Wingdings" panose="05000000000000000000" pitchFamily="2" charset="2"/>
              <a:buChar char="Ø"/>
            </a:pPr>
            <a:r>
              <a:rPr lang="vi-VN" sz="2800" dirty="0">
                <a:solidFill>
                  <a:schemeClr val="tx1"/>
                </a:solidFill>
              </a:rPr>
              <a:t>T</a:t>
            </a:r>
            <a:r>
              <a:rPr lang="fr-BE" sz="2800" dirty="0">
                <a:solidFill>
                  <a:schemeClr val="tx1"/>
                </a:solidFill>
              </a:rPr>
              <a:t>ổ </a:t>
            </a:r>
            <a:r>
              <a:rPr lang="fr-BE" sz="2800" dirty="0" err="1">
                <a:solidFill>
                  <a:schemeClr val="tx1"/>
                </a:solidFill>
              </a:rPr>
              <a:t>chức</a:t>
            </a:r>
            <a:r>
              <a:rPr lang="fr-BE" sz="2800" dirty="0">
                <a:solidFill>
                  <a:schemeClr val="tx1"/>
                </a:solidFill>
              </a:rPr>
              <a:t>, </a:t>
            </a:r>
            <a:r>
              <a:rPr lang="fr-BE" sz="2800" dirty="0" err="1">
                <a:solidFill>
                  <a:schemeClr val="tx1"/>
                </a:solidFill>
              </a:rPr>
              <a:t>xây</a:t>
            </a:r>
            <a:r>
              <a:rPr lang="fr-BE" sz="2800" dirty="0">
                <a:solidFill>
                  <a:schemeClr val="tx1"/>
                </a:solidFill>
              </a:rPr>
              <a:t> </a:t>
            </a:r>
            <a:r>
              <a:rPr lang="fr-BE" sz="2800" dirty="0" err="1">
                <a:solidFill>
                  <a:schemeClr val="tx1"/>
                </a:solidFill>
              </a:rPr>
              <a:t>dựng</a:t>
            </a:r>
            <a:r>
              <a:rPr lang="fr-BE" sz="2800" dirty="0">
                <a:solidFill>
                  <a:schemeClr val="tx1"/>
                </a:solidFill>
              </a:rPr>
              <a:t> </a:t>
            </a:r>
            <a:r>
              <a:rPr lang="fr-BE" sz="2800" dirty="0" err="1">
                <a:solidFill>
                  <a:schemeClr val="tx1"/>
                </a:solidFill>
              </a:rPr>
              <a:t>theo</a:t>
            </a:r>
            <a:r>
              <a:rPr lang="fr-BE" sz="2800" dirty="0">
                <a:solidFill>
                  <a:schemeClr val="tx1"/>
                </a:solidFill>
              </a:rPr>
              <a:t> </a:t>
            </a:r>
            <a:r>
              <a:rPr lang="fr-BE" sz="2800" dirty="0" err="1">
                <a:solidFill>
                  <a:schemeClr val="tx1"/>
                </a:solidFill>
              </a:rPr>
              <a:t>một</a:t>
            </a:r>
            <a:r>
              <a:rPr lang="fr-BE" sz="2800" dirty="0">
                <a:solidFill>
                  <a:schemeClr val="tx1"/>
                </a:solidFill>
              </a:rPr>
              <a:t> </a:t>
            </a:r>
            <a:r>
              <a:rPr lang="fr-BE" sz="2800" dirty="0" err="1">
                <a:solidFill>
                  <a:schemeClr val="tx1"/>
                </a:solidFill>
              </a:rPr>
              <a:t>hướng</a:t>
            </a:r>
            <a:r>
              <a:rPr lang="fr-BE" sz="2800" dirty="0">
                <a:solidFill>
                  <a:schemeClr val="tx1"/>
                </a:solidFill>
              </a:rPr>
              <a:t> </a:t>
            </a:r>
            <a:r>
              <a:rPr lang="fr-BE" sz="2800" dirty="0" err="1">
                <a:solidFill>
                  <a:schemeClr val="tx1"/>
                </a:solidFill>
              </a:rPr>
              <a:t>thống</a:t>
            </a:r>
            <a:r>
              <a:rPr lang="fr-BE" sz="2800" dirty="0">
                <a:solidFill>
                  <a:schemeClr val="tx1"/>
                </a:solidFill>
              </a:rPr>
              <a:t> </a:t>
            </a:r>
            <a:r>
              <a:rPr lang="fr-BE" sz="2800" dirty="0" err="1">
                <a:solidFill>
                  <a:schemeClr val="tx1"/>
                </a:solidFill>
              </a:rPr>
              <a:t>nhất</a:t>
            </a:r>
            <a:r>
              <a:rPr lang="fr-BE" sz="2800" dirty="0">
                <a:solidFill>
                  <a:schemeClr val="tx1"/>
                </a:solidFill>
              </a:rPr>
              <a:t> </a:t>
            </a:r>
            <a:r>
              <a:rPr lang="vi-VN" sz="2800" dirty="0">
                <a:solidFill>
                  <a:schemeClr val="tx1"/>
                </a:solidFill>
                <a:sym typeface="Wingdings" panose="05000000000000000000" pitchFamily="2" charset="2"/>
              </a:rPr>
              <a:t> </a:t>
            </a:r>
            <a:r>
              <a:rPr lang="fr-BE" sz="2800" dirty="0" err="1">
                <a:solidFill>
                  <a:schemeClr val="tx1"/>
                </a:solidFill>
              </a:rPr>
              <a:t>hình</a:t>
            </a:r>
            <a:r>
              <a:rPr lang="fr-BE" sz="2800" dirty="0">
                <a:solidFill>
                  <a:schemeClr val="tx1"/>
                </a:solidFill>
              </a:rPr>
              <a:t> </a:t>
            </a:r>
            <a:r>
              <a:rPr lang="fr-BE" sz="2800" dirty="0" err="1">
                <a:solidFill>
                  <a:schemeClr val="tx1"/>
                </a:solidFill>
              </a:rPr>
              <a:t>thành</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fr-BE" sz="2800" dirty="0">
                <a:solidFill>
                  <a:schemeClr val="tx1"/>
                </a:solidFill>
              </a:rPr>
              <a:t> </a:t>
            </a:r>
            <a:r>
              <a:rPr lang="fr-BE" sz="2800" dirty="0" err="1">
                <a:solidFill>
                  <a:schemeClr val="tx1"/>
                </a:solidFill>
              </a:rPr>
              <a:t>toàn</a:t>
            </a:r>
            <a:r>
              <a:rPr lang="fr-BE" sz="2800" dirty="0">
                <a:solidFill>
                  <a:schemeClr val="tx1"/>
                </a:solidFill>
              </a:rPr>
              <a:t> </a:t>
            </a:r>
            <a:r>
              <a:rPr lang="fr-BE" sz="2800" dirty="0" err="1">
                <a:solidFill>
                  <a:schemeClr val="tx1"/>
                </a:solidFill>
              </a:rPr>
              <a:t>diện</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sáng</a:t>
            </a:r>
            <a:r>
              <a:rPr lang="fr-BE" sz="2800" dirty="0">
                <a:solidFill>
                  <a:schemeClr val="tx1"/>
                </a:solidFill>
              </a:rPr>
              <a:t> </a:t>
            </a:r>
            <a:r>
              <a:rPr lang="fr-BE" sz="2800" dirty="0" err="1">
                <a:solidFill>
                  <a:schemeClr val="tx1"/>
                </a:solidFill>
              </a:rPr>
              <a:t>tạ</a:t>
            </a:r>
            <a:r>
              <a:rPr lang="vi-VN" sz="2800" dirty="0">
                <a:solidFill>
                  <a:schemeClr val="tx1"/>
                </a:solidFill>
              </a:rPr>
              <a:t>o</a:t>
            </a:r>
          </a:p>
        </p:txBody>
      </p:sp>
    </p:spTree>
    <p:extLst>
      <p:ext uri="{BB962C8B-B14F-4D97-AF65-F5344CB8AC3E}">
        <p14:creationId xmlns:p14="http://schemas.microsoft.com/office/powerpoint/2010/main" val="2995052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750627"/>
          </a:xfrm>
        </p:spPr>
        <p:txBody>
          <a:bodyPr>
            <a:normAutofit/>
          </a:bodyPr>
          <a:lstStyle/>
          <a:p>
            <a:pPr algn="ctr"/>
            <a:r>
              <a:rPr lang="fr-BE" b="1" dirty="0" err="1">
                <a:solidFill>
                  <a:srgbClr val="FF0000"/>
                </a:solidFill>
              </a:rPr>
              <a:t>Giáo</a:t>
            </a:r>
            <a:r>
              <a:rPr lang="fr-BE" b="1" dirty="0">
                <a:solidFill>
                  <a:srgbClr val="FF0000"/>
                </a:solidFill>
              </a:rPr>
              <a:t> </a:t>
            </a:r>
            <a:r>
              <a:rPr lang="fr-BE" b="1" dirty="0" err="1">
                <a:solidFill>
                  <a:srgbClr val="FF0000"/>
                </a:solidFill>
              </a:rPr>
              <a:t>dục</a:t>
            </a:r>
            <a:r>
              <a:rPr lang="fr-BE" b="1" dirty="0">
                <a:solidFill>
                  <a:srgbClr val="FF0000"/>
                </a:solidFill>
              </a:rPr>
              <a:t> </a:t>
            </a:r>
            <a:r>
              <a:rPr lang="fr-BE" b="1" dirty="0" err="1">
                <a:solidFill>
                  <a:srgbClr val="FF0000"/>
                </a:solidFill>
              </a:rPr>
              <a:t>và</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339212" y="974493"/>
            <a:ext cx="11179277" cy="5573790"/>
          </a:xfrm>
        </p:spPr>
        <p:txBody>
          <a:bodyPr>
            <a:noAutofit/>
          </a:bodyPr>
          <a:lstStyle/>
          <a:p>
            <a:pPr algn="just"/>
            <a:r>
              <a:rPr lang="fr-BE" sz="2800" dirty="0" err="1">
                <a:solidFill>
                  <a:schemeClr val="tx1"/>
                </a:solidFill>
              </a:rPr>
              <a:t>Giáo</a:t>
            </a:r>
            <a:r>
              <a:rPr lang="fr-BE" sz="2800" dirty="0">
                <a:solidFill>
                  <a:schemeClr val="tx1"/>
                </a:solidFill>
              </a:rPr>
              <a:t> </a:t>
            </a:r>
            <a:r>
              <a:rPr lang="fr-BE" sz="2800" dirty="0" err="1">
                <a:solidFill>
                  <a:schemeClr val="tx1"/>
                </a:solidFill>
              </a:rPr>
              <a:t>dục</a:t>
            </a:r>
            <a:r>
              <a:rPr lang="fr-BE" sz="2800" dirty="0">
                <a:solidFill>
                  <a:schemeClr val="tx1"/>
                </a:solidFill>
              </a:rPr>
              <a:t> là </a:t>
            </a:r>
            <a:r>
              <a:rPr lang="fr-BE" sz="2800" dirty="0" err="1">
                <a:solidFill>
                  <a:schemeClr val="tx1"/>
                </a:solidFill>
              </a:rPr>
              <a:t>quá</a:t>
            </a:r>
            <a:r>
              <a:rPr lang="fr-BE" sz="2800" dirty="0">
                <a:solidFill>
                  <a:schemeClr val="tx1"/>
                </a:solidFill>
              </a:rPr>
              <a:t> </a:t>
            </a:r>
            <a:r>
              <a:rPr lang="fr-BE" sz="2800" dirty="0" err="1">
                <a:solidFill>
                  <a:schemeClr val="tx1"/>
                </a:solidFill>
              </a:rPr>
              <a:t>trình</a:t>
            </a:r>
            <a:r>
              <a:rPr lang="fr-BE" sz="2800" dirty="0">
                <a:solidFill>
                  <a:schemeClr val="tx1"/>
                </a:solidFill>
              </a:rPr>
              <a:t> </a:t>
            </a:r>
            <a:r>
              <a:rPr lang="fr-BE" sz="2800" dirty="0" err="1">
                <a:solidFill>
                  <a:schemeClr val="tx1"/>
                </a:solidFill>
              </a:rPr>
              <a:t>tác</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tới</a:t>
            </a:r>
            <a:r>
              <a:rPr lang="fr-BE" sz="2800" dirty="0">
                <a:solidFill>
                  <a:schemeClr val="tx1"/>
                </a:solidFill>
              </a:rPr>
              <a:t> </a:t>
            </a:r>
            <a:r>
              <a:rPr lang="fr-BE" sz="2800" dirty="0" err="1">
                <a:solidFill>
                  <a:schemeClr val="tx1"/>
                </a:solidFill>
              </a:rPr>
              <a:t>thế</a:t>
            </a:r>
            <a:r>
              <a:rPr lang="fr-BE" sz="2800" dirty="0">
                <a:solidFill>
                  <a:schemeClr val="tx1"/>
                </a:solidFill>
              </a:rPr>
              <a:t> </a:t>
            </a:r>
            <a:r>
              <a:rPr lang="fr-BE" sz="2800" dirty="0" err="1">
                <a:solidFill>
                  <a:schemeClr val="tx1"/>
                </a:solidFill>
              </a:rPr>
              <a:t>hệ</a:t>
            </a:r>
            <a:r>
              <a:rPr lang="fr-BE" sz="2800" dirty="0">
                <a:solidFill>
                  <a:schemeClr val="tx1"/>
                </a:solidFill>
              </a:rPr>
              <a:t> </a:t>
            </a:r>
            <a:r>
              <a:rPr lang="fr-BE" sz="2800" dirty="0" err="1">
                <a:solidFill>
                  <a:schemeClr val="tx1"/>
                </a:solidFill>
              </a:rPr>
              <a:t>trẻ</a:t>
            </a:r>
            <a:r>
              <a:rPr lang="fr-BE" sz="2800" dirty="0">
                <a:solidFill>
                  <a:schemeClr val="tx1"/>
                </a:solidFill>
              </a:rPr>
              <a:t> </a:t>
            </a:r>
            <a:r>
              <a:rPr lang="fr-BE" sz="2800" dirty="0" err="1">
                <a:solidFill>
                  <a:schemeClr val="tx1"/>
                </a:solidFill>
              </a:rPr>
              <a:t>về</a:t>
            </a:r>
            <a:r>
              <a:rPr lang="fr-BE" sz="2800" dirty="0">
                <a:solidFill>
                  <a:schemeClr val="tx1"/>
                </a:solidFill>
              </a:rPr>
              <a:t> </a:t>
            </a:r>
            <a:r>
              <a:rPr lang="fr-BE" sz="2800" dirty="0" err="1">
                <a:solidFill>
                  <a:schemeClr val="tx1"/>
                </a:solidFill>
              </a:rPr>
              <a:t>mặt</a:t>
            </a:r>
            <a:r>
              <a:rPr lang="fr-BE" sz="2800" dirty="0">
                <a:solidFill>
                  <a:schemeClr val="tx1"/>
                </a:solidFill>
              </a:rPr>
              <a:t> </a:t>
            </a:r>
            <a:r>
              <a:rPr lang="fr-BE" sz="2800" dirty="0" err="1">
                <a:solidFill>
                  <a:schemeClr val="tx1"/>
                </a:solidFill>
              </a:rPr>
              <a:t>tư</a:t>
            </a:r>
            <a:r>
              <a:rPr lang="fr-BE" sz="2800" dirty="0">
                <a:solidFill>
                  <a:schemeClr val="tx1"/>
                </a:solidFill>
              </a:rPr>
              <a:t> </a:t>
            </a:r>
            <a:r>
              <a:rPr lang="fr-BE" sz="2800" dirty="0" err="1">
                <a:solidFill>
                  <a:schemeClr val="tx1"/>
                </a:solidFill>
              </a:rPr>
              <a:t>tưởng</a:t>
            </a:r>
            <a:r>
              <a:rPr lang="fr-BE" sz="2800" dirty="0">
                <a:solidFill>
                  <a:schemeClr val="tx1"/>
                </a:solidFill>
              </a:rPr>
              <a:t>, </a:t>
            </a:r>
            <a:r>
              <a:rPr lang="fr-BE" sz="2800" dirty="0" err="1">
                <a:solidFill>
                  <a:schemeClr val="tx1"/>
                </a:solidFill>
              </a:rPr>
              <a:t>đạo</a:t>
            </a:r>
            <a:r>
              <a:rPr lang="fr-BE" sz="2800" dirty="0">
                <a:solidFill>
                  <a:schemeClr val="tx1"/>
                </a:solidFill>
              </a:rPr>
              <a:t> </a:t>
            </a:r>
            <a:r>
              <a:rPr lang="fr-BE" sz="2800" dirty="0" err="1">
                <a:solidFill>
                  <a:schemeClr val="tx1"/>
                </a:solidFill>
              </a:rPr>
              <a:t>đức</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hành</a:t>
            </a:r>
            <a:r>
              <a:rPr lang="fr-BE" sz="2800" dirty="0">
                <a:solidFill>
                  <a:schemeClr val="tx1"/>
                </a:solidFill>
              </a:rPr>
              <a:t> vi </a:t>
            </a:r>
            <a:r>
              <a:rPr lang="fr-BE" sz="2800" dirty="0" err="1">
                <a:solidFill>
                  <a:schemeClr val="tx1"/>
                </a:solidFill>
              </a:rPr>
              <a:t>trong</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gia</a:t>
            </a:r>
            <a:r>
              <a:rPr lang="fr-BE" sz="2800" dirty="0">
                <a:solidFill>
                  <a:schemeClr val="tx1"/>
                </a:solidFill>
              </a:rPr>
              <a:t> </a:t>
            </a:r>
            <a:r>
              <a:rPr lang="fr-BE" sz="2800" dirty="0" err="1">
                <a:solidFill>
                  <a:schemeClr val="tx1"/>
                </a:solidFill>
              </a:rPr>
              <a:t>đình</a:t>
            </a:r>
            <a:r>
              <a:rPr lang="fr-BE" sz="2800" dirty="0">
                <a:solidFill>
                  <a:schemeClr val="tx1"/>
                </a:solidFill>
              </a:rPr>
              <a:t>, </a:t>
            </a:r>
            <a:r>
              <a:rPr lang="fr-BE" sz="2800" dirty="0" err="1">
                <a:solidFill>
                  <a:schemeClr val="tx1"/>
                </a:solidFill>
              </a:rPr>
              <a:t>nhà</a:t>
            </a:r>
            <a:r>
              <a:rPr lang="fr-BE" sz="2800" dirty="0">
                <a:solidFill>
                  <a:schemeClr val="tx1"/>
                </a:solidFill>
              </a:rPr>
              <a:t> </a:t>
            </a:r>
            <a:r>
              <a:rPr lang="fr-BE" sz="2800" dirty="0" err="1">
                <a:solidFill>
                  <a:schemeClr val="tx1"/>
                </a:solidFill>
              </a:rPr>
              <a:t>trường</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xã</a:t>
            </a:r>
            <a:r>
              <a:rPr lang="fr-BE" sz="2800" dirty="0">
                <a:solidFill>
                  <a:schemeClr val="tx1"/>
                </a:solidFill>
              </a:rPr>
              <a:t> </a:t>
            </a:r>
            <a:r>
              <a:rPr lang="fr-BE" sz="2800" dirty="0" err="1">
                <a:solidFill>
                  <a:schemeClr val="tx1"/>
                </a:solidFill>
              </a:rPr>
              <a:t>hội</a:t>
            </a:r>
            <a:r>
              <a:rPr lang="fr-BE" sz="2800" dirty="0">
                <a:solidFill>
                  <a:schemeClr val="tx1"/>
                </a:solidFill>
              </a:rPr>
              <a:t>.</a:t>
            </a:r>
            <a:endParaRPr lang="en-US" sz="2800" dirty="0">
              <a:solidFill>
                <a:schemeClr val="tx1"/>
              </a:solidFill>
            </a:endParaRPr>
          </a:p>
          <a:p>
            <a:pPr algn="just"/>
            <a:r>
              <a:rPr lang="vi-VN" sz="2800" dirty="0">
                <a:solidFill>
                  <a:schemeClr val="tx1"/>
                </a:solidFill>
              </a:rPr>
              <a:t>G</a:t>
            </a:r>
            <a:r>
              <a:rPr lang="fr-BE" sz="2800" dirty="0" err="1">
                <a:solidFill>
                  <a:schemeClr val="tx1"/>
                </a:solidFill>
              </a:rPr>
              <a:t>iáo</a:t>
            </a:r>
            <a:r>
              <a:rPr lang="fr-BE" sz="2800" dirty="0">
                <a:solidFill>
                  <a:schemeClr val="tx1"/>
                </a:solidFill>
              </a:rPr>
              <a:t> </a:t>
            </a:r>
            <a:r>
              <a:rPr lang="fr-BE" sz="2800" dirty="0" err="1">
                <a:solidFill>
                  <a:schemeClr val="tx1"/>
                </a:solidFill>
              </a:rPr>
              <a:t>dục</a:t>
            </a:r>
            <a:r>
              <a:rPr lang="fr-BE" sz="2800" dirty="0">
                <a:solidFill>
                  <a:schemeClr val="tx1"/>
                </a:solidFill>
              </a:rPr>
              <a:t> </a:t>
            </a:r>
            <a:r>
              <a:rPr lang="fr-BE" sz="2800" dirty="0" err="1">
                <a:solidFill>
                  <a:schemeClr val="tx1"/>
                </a:solidFill>
              </a:rPr>
              <a:t>giữ</a:t>
            </a:r>
            <a:r>
              <a:rPr lang="fr-BE" sz="2800" dirty="0">
                <a:solidFill>
                  <a:schemeClr val="tx1"/>
                </a:solidFill>
              </a:rPr>
              <a:t> </a:t>
            </a:r>
            <a:r>
              <a:rPr lang="fr-BE" sz="2800" dirty="0" err="1">
                <a:solidFill>
                  <a:schemeClr val="tx1"/>
                </a:solidFill>
              </a:rPr>
              <a:t>vai</a:t>
            </a:r>
            <a:r>
              <a:rPr lang="fr-BE" sz="2800" dirty="0">
                <a:solidFill>
                  <a:schemeClr val="tx1"/>
                </a:solidFill>
              </a:rPr>
              <a:t> </a:t>
            </a:r>
            <a:r>
              <a:rPr lang="fr-BE" sz="2800" dirty="0" err="1">
                <a:solidFill>
                  <a:schemeClr val="tx1"/>
                </a:solidFill>
              </a:rPr>
              <a:t>trò</a:t>
            </a:r>
            <a:r>
              <a:rPr lang="fr-BE" sz="2800" dirty="0">
                <a:solidFill>
                  <a:schemeClr val="tx1"/>
                </a:solidFill>
              </a:rPr>
              <a:t> </a:t>
            </a:r>
            <a:r>
              <a:rPr lang="fr-BE" sz="2800" dirty="0" err="1">
                <a:solidFill>
                  <a:schemeClr val="tx1"/>
                </a:solidFill>
              </a:rPr>
              <a:t>chủ</a:t>
            </a:r>
            <a:r>
              <a:rPr lang="fr-BE" sz="2800" dirty="0">
                <a:solidFill>
                  <a:schemeClr val="tx1"/>
                </a:solidFill>
              </a:rPr>
              <a:t> </a:t>
            </a:r>
            <a:r>
              <a:rPr lang="fr-BE" sz="2800" dirty="0" err="1">
                <a:solidFill>
                  <a:schemeClr val="tx1"/>
                </a:solidFill>
              </a:rPr>
              <a:t>đạo</a:t>
            </a:r>
            <a:r>
              <a:rPr lang="fr-BE" sz="2800" dirty="0">
                <a:solidFill>
                  <a:schemeClr val="tx1"/>
                </a:solidFill>
              </a:rPr>
              <a:t> </a:t>
            </a:r>
            <a:r>
              <a:rPr lang="fr-BE" sz="2800" dirty="0" err="1">
                <a:solidFill>
                  <a:schemeClr val="tx1"/>
                </a:solidFill>
              </a:rPr>
              <a:t>trong</a:t>
            </a:r>
            <a:r>
              <a:rPr lang="fr-BE" sz="2800" dirty="0">
                <a:solidFill>
                  <a:schemeClr val="tx1"/>
                </a:solidFill>
              </a:rPr>
              <a:t> </a:t>
            </a:r>
            <a:r>
              <a:rPr lang="fr-BE" sz="2800" dirty="0" err="1">
                <a:solidFill>
                  <a:schemeClr val="tx1"/>
                </a:solidFill>
              </a:rPr>
              <a:t>sự</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a:t>
            </a:r>
            <a:r>
              <a:rPr lang="vi-VN" sz="2800" dirty="0">
                <a:solidFill>
                  <a:schemeClr val="tx1"/>
                </a:solidFill>
              </a:rPr>
              <a:t> </a:t>
            </a:r>
            <a:r>
              <a:rPr lang="vi-VN" sz="2800" dirty="0">
                <a:solidFill>
                  <a:srgbClr val="FF0000"/>
                </a:solidFill>
              </a:rPr>
              <a:t>V</a:t>
            </a:r>
            <a:r>
              <a:rPr lang="fr-BE" sz="2800" dirty="0" err="1">
                <a:solidFill>
                  <a:srgbClr val="FF0000"/>
                </a:solidFill>
              </a:rPr>
              <a:t>ạch</a:t>
            </a:r>
            <a:r>
              <a:rPr lang="fr-BE" sz="2800" dirty="0">
                <a:solidFill>
                  <a:srgbClr val="FF0000"/>
                </a:solidFill>
              </a:rPr>
              <a:t> ra </a:t>
            </a:r>
            <a:r>
              <a:rPr lang="fr-BE" sz="2800" dirty="0" err="1">
                <a:solidFill>
                  <a:srgbClr val="FF0000"/>
                </a:solidFill>
              </a:rPr>
              <a:t>phương</a:t>
            </a:r>
            <a:r>
              <a:rPr lang="fr-BE" sz="2800" dirty="0">
                <a:solidFill>
                  <a:srgbClr val="FF0000"/>
                </a:solidFill>
              </a:rPr>
              <a:t> </a:t>
            </a:r>
            <a:r>
              <a:rPr lang="fr-BE" sz="2800" dirty="0" err="1">
                <a:solidFill>
                  <a:srgbClr val="FF0000"/>
                </a:solidFill>
              </a:rPr>
              <a:t>hướng</a:t>
            </a:r>
            <a:r>
              <a:rPr lang="vi-VN" sz="2800" dirty="0">
                <a:solidFill>
                  <a:srgbClr val="FF0000"/>
                </a:solidFill>
              </a:rPr>
              <a:t>,</a:t>
            </a:r>
            <a:r>
              <a:rPr lang="fr-BE" sz="2800" dirty="0">
                <a:solidFill>
                  <a:srgbClr val="FF0000"/>
                </a:solidFill>
              </a:rPr>
              <a:t> </a:t>
            </a:r>
            <a:r>
              <a:rPr lang="fr-BE" sz="2800" dirty="0" err="1">
                <a:solidFill>
                  <a:srgbClr val="FF0000"/>
                </a:solidFill>
              </a:rPr>
              <a:t>dẫn</a:t>
            </a:r>
            <a:r>
              <a:rPr lang="fr-BE" sz="2800" dirty="0">
                <a:solidFill>
                  <a:srgbClr val="FF0000"/>
                </a:solidFill>
              </a:rPr>
              <a:t> </a:t>
            </a:r>
            <a:r>
              <a:rPr lang="fr-BE" sz="2800" dirty="0" err="1">
                <a:solidFill>
                  <a:srgbClr val="FF0000"/>
                </a:solidFill>
              </a:rPr>
              <a:t>dắt</a:t>
            </a:r>
            <a:r>
              <a:rPr lang="fr-BE" sz="2800" dirty="0">
                <a:solidFill>
                  <a:srgbClr val="FF0000"/>
                </a:solidFill>
              </a:rPr>
              <a:t> </a:t>
            </a:r>
            <a:r>
              <a:rPr lang="fr-BE" sz="2800" dirty="0" err="1">
                <a:solidFill>
                  <a:srgbClr val="FF0000"/>
                </a:solidFill>
              </a:rPr>
              <a:t>sự</a:t>
            </a:r>
            <a:r>
              <a:rPr lang="fr-BE" sz="2800" dirty="0">
                <a:solidFill>
                  <a:srgbClr val="FF0000"/>
                </a:solidFill>
              </a:rPr>
              <a:t> </a:t>
            </a:r>
            <a:r>
              <a:rPr lang="fr-BE" sz="2800" dirty="0" err="1">
                <a:solidFill>
                  <a:srgbClr val="FF0000"/>
                </a:solidFill>
              </a:rPr>
              <a:t>hình</a:t>
            </a:r>
            <a:r>
              <a:rPr lang="fr-BE" sz="2800" dirty="0">
                <a:solidFill>
                  <a:srgbClr val="FF0000"/>
                </a:solidFill>
              </a:rPr>
              <a:t> </a:t>
            </a:r>
            <a:r>
              <a:rPr lang="fr-BE" sz="2800" dirty="0" err="1">
                <a:solidFill>
                  <a:srgbClr val="FF0000"/>
                </a:solidFill>
              </a:rPr>
              <a:t>thành</a:t>
            </a:r>
            <a:r>
              <a:rPr lang="fr-BE" sz="2800" dirty="0">
                <a:solidFill>
                  <a:srgbClr val="FF0000"/>
                </a:solidFill>
              </a:rPr>
              <a:t> </a:t>
            </a:r>
            <a:r>
              <a:rPr lang="fr-BE" sz="2800" dirty="0" err="1">
                <a:solidFill>
                  <a:srgbClr val="FF0000"/>
                </a:solidFill>
              </a:rPr>
              <a:t>và</a:t>
            </a:r>
            <a:r>
              <a:rPr lang="fr-BE" sz="2800" dirty="0">
                <a:solidFill>
                  <a:srgbClr val="FF0000"/>
                </a:solidFill>
              </a:rPr>
              <a:t> </a:t>
            </a:r>
            <a:r>
              <a:rPr lang="fr-BE" sz="2800" dirty="0" err="1">
                <a:solidFill>
                  <a:srgbClr val="FF0000"/>
                </a:solidFill>
              </a:rPr>
              <a:t>phát</a:t>
            </a:r>
            <a:r>
              <a:rPr lang="fr-BE" sz="2800" dirty="0">
                <a:solidFill>
                  <a:srgbClr val="FF0000"/>
                </a:solidFill>
              </a:rPr>
              <a:t> </a:t>
            </a:r>
            <a:r>
              <a:rPr lang="fr-BE" sz="2800" dirty="0" err="1">
                <a:solidFill>
                  <a:srgbClr val="FF0000"/>
                </a:solidFill>
              </a:rPr>
              <a:t>triển</a:t>
            </a:r>
            <a:r>
              <a:rPr lang="fr-BE" sz="2800" dirty="0">
                <a:solidFill>
                  <a:srgbClr val="FF0000"/>
                </a:solidFill>
              </a:rPr>
              <a:t> </a:t>
            </a:r>
            <a:r>
              <a:rPr lang="fr-BE" sz="2800" dirty="0" err="1">
                <a:solidFill>
                  <a:srgbClr val="FF0000"/>
                </a:solidFill>
              </a:rPr>
              <a:t>nhân</a:t>
            </a:r>
            <a:r>
              <a:rPr lang="fr-BE" sz="2800" dirty="0">
                <a:solidFill>
                  <a:srgbClr val="FF0000"/>
                </a:solidFill>
              </a:rPr>
              <a:t> </a:t>
            </a:r>
            <a:r>
              <a:rPr lang="fr-BE" sz="2800" dirty="0" err="1">
                <a:solidFill>
                  <a:srgbClr val="FF0000"/>
                </a:solidFill>
              </a:rPr>
              <a:t>cách</a:t>
            </a:r>
            <a:r>
              <a:rPr lang="fr-BE" sz="2800" dirty="0">
                <a:solidFill>
                  <a:srgbClr val="FF0000"/>
                </a:solidFill>
              </a:rPr>
              <a:t> </a:t>
            </a:r>
            <a:r>
              <a:rPr lang="fr-BE" sz="2800" dirty="0" err="1">
                <a:solidFill>
                  <a:srgbClr val="FF0000"/>
                </a:solidFill>
              </a:rPr>
              <a:t>theo</a:t>
            </a:r>
            <a:r>
              <a:rPr lang="fr-BE" sz="2800" dirty="0">
                <a:solidFill>
                  <a:srgbClr val="FF0000"/>
                </a:solidFill>
              </a:rPr>
              <a:t> </a:t>
            </a:r>
            <a:r>
              <a:rPr lang="fr-BE" sz="2800" dirty="0" err="1">
                <a:solidFill>
                  <a:srgbClr val="FF0000"/>
                </a:solidFill>
              </a:rPr>
              <a:t>chiều</a:t>
            </a:r>
            <a:r>
              <a:rPr lang="fr-BE" sz="2800" dirty="0">
                <a:solidFill>
                  <a:srgbClr val="FF0000"/>
                </a:solidFill>
              </a:rPr>
              <a:t> </a:t>
            </a:r>
            <a:r>
              <a:rPr lang="fr-BE" sz="2800" dirty="0" err="1">
                <a:solidFill>
                  <a:srgbClr val="FF0000"/>
                </a:solidFill>
              </a:rPr>
              <a:t>hướng</a:t>
            </a:r>
            <a:r>
              <a:rPr lang="fr-BE" sz="2800" dirty="0">
                <a:solidFill>
                  <a:srgbClr val="FF0000"/>
                </a:solidFill>
              </a:rPr>
              <a:t> </a:t>
            </a:r>
            <a:r>
              <a:rPr lang="vi-VN" sz="2800" dirty="0">
                <a:solidFill>
                  <a:srgbClr val="FF0000"/>
                </a:solidFill>
              </a:rPr>
              <a:t>nhất định</a:t>
            </a:r>
            <a:endParaRPr lang="en-US" sz="2800" dirty="0">
              <a:solidFill>
                <a:srgbClr val="FF0000"/>
              </a:solidFill>
            </a:endParaRPr>
          </a:p>
          <a:p>
            <a:pPr lvl="1" algn="just">
              <a:buFont typeface="Wingdings" panose="05000000000000000000" pitchFamily="2" charset="2"/>
              <a:buChar char="Ø"/>
            </a:pPr>
            <a:r>
              <a:rPr lang="vi-VN" sz="2400" dirty="0">
                <a:solidFill>
                  <a:schemeClr val="tx1"/>
                </a:solidFill>
              </a:rPr>
              <a:t>Đ</a:t>
            </a:r>
            <a:r>
              <a:rPr lang="fr-BE" sz="2400" dirty="0" err="1">
                <a:solidFill>
                  <a:schemeClr val="tx1"/>
                </a:solidFill>
              </a:rPr>
              <a:t>em</a:t>
            </a:r>
            <a:r>
              <a:rPr lang="fr-BE" sz="2400" dirty="0">
                <a:solidFill>
                  <a:schemeClr val="tx1"/>
                </a:solidFill>
              </a:rPr>
              <a:t> </a:t>
            </a:r>
            <a:r>
              <a:rPr lang="fr-BE" sz="2400" dirty="0" err="1">
                <a:solidFill>
                  <a:schemeClr val="tx1"/>
                </a:solidFill>
              </a:rPr>
              <a:t>lại</a:t>
            </a:r>
            <a:r>
              <a:rPr lang="fr-BE" sz="2400" dirty="0">
                <a:solidFill>
                  <a:schemeClr val="tx1"/>
                </a:solidFill>
              </a:rPr>
              <a:t> </a:t>
            </a:r>
            <a:r>
              <a:rPr lang="fr-BE" sz="2400" dirty="0" err="1">
                <a:solidFill>
                  <a:schemeClr val="tx1"/>
                </a:solidFill>
              </a:rPr>
              <a:t>những</a:t>
            </a:r>
            <a:r>
              <a:rPr lang="fr-BE" sz="2400" dirty="0">
                <a:solidFill>
                  <a:schemeClr val="tx1"/>
                </a:solidFill>
              </a:rPr>
              <a:t> </a:t>
            </a:r>
            <a:r>
              <a:rPr lang="vi-VN" sz="2400" dirty="0">
                <a:solidFill>
                  <a:schemeClr val="tx1"/>
                </a:solidFill>
              </a:rPr>
              <a:t>điều</a:t>
            </a:r>
            <a:r>
              <a:rPr lang="fr-BE" sz="2400" dirty="0">
                <a:solidFill>
                  <a:schemeClr val="tx1"/>
                </a:solidFill>
              </a:rPr>
              <a:t> </a:t>
            </a:r>
            <a:r>
              <a:rPr lang="fr-BE" sz="2400" dirty="0" err="1">
                <a:solidFill>
                  <a:schemeClr val="tx1"/>
                </a:solidFill>
              </a:rPr>
              <a:t>mà</a:t>
            </a:r>
            <a:r>
              <a:rPr lang="fr-BE" sz="2400" dirty="0">
                <a:solidFill>
                  <a:schemeClr val="tx1"/>
                </a:solidFill>
              </a:rPr>
              <a:t> </a:t>
            </a:r>
            <a:r>
              <a:rPr lang="fr-BE" sz="2400" dirty="0" err="1">
                <a:solidFill>
                  <a:schemeClr val="tx1"/>
                </a:solidFill>
              </a:rPr>
              <a:t>các</a:t>
            </a:r>
            <a:r>
              <a:rPr lang="fr-BE" sz="2400" dirty="0">
                <a:solidFill>
                  <a:schemeClr val="tx1"/>
                </a:solidFill>
              </a:rPr>
              <a:t> </a:t>
            </a:r>
            <a:r>
              <a:rPr lang="fr-BE" sz="2400" dirty="0" err="1">
                <a:solidFill>
                  <a:schemeClr val="tx1"/>
                </a:solidFill>
              </a:rPr>
              <a:t>yếu</a:t>
            </a:r>
            <a:r>
              <a:rPr lang="fr-BE" sz="2400" dirty="0">
                <a:solidFill>
                  <a:schemeClr val="tx1"/>
                </a:solidFill>
              </a:rPr>
              <a:t> </a:t>
            </a:r>
            <a:r>
              <a:rPr lang="fr-BE" sz="2400" dirty="0" err="1">
                <a:solidFill>
                  <a:schemeClr val="tx1"/>
                </a:solidFill>
              </a:rPr>
              <a:t>tố</a:t>
            </a:r>
            <a:r>
              <a:rPr lang="fr-BE" sz="2400" dirty="0">
                <a:solidFill>
                  <a:schemeClr val="tx1"/>
                </a:solidFill>
              </a:rPr>
              <a:t> </a:t>
            </a:r>
            <a:r>
              <a:rPr lang="fr-BE" sz="2400" dirty="0" err="1">
                <a:solidFill>
                  <a:schemeClr val="tx1"/>
                </a:solidFill>
              </a:rPr>
              <a:t>bẩm</a:t>
            </a:r>
            <a:r>
              <a:rPr lang="fr-BE" sz="2400" dirty="0">
                <a:solidFill>
                  <a:schemeClr val="tx1"/>
                </a:solidFill>
              </a:rPr>
              <a:t> </a:t>
            </a:r>
            <a:r>
              <a:rPr lang="fr-BE" sz="2400" dirty="0" err="1">
                <a:solidFill>
                  <a:schemeClr val="tx1"/>
                </a:solidFill>
              </a:rPr>
              <a:t>sinh</a:t>
            </a:r>
            <a:r>
              <a:rPr lang="fr-BE" sz="2400" dirty="0">
                <a:solidFill>
                  <a:schemeClr val="tx1"/>
                </a:solidFill>
              </a:rPr>
              <a:t> di </a:t>
            </a:r>
            <a:r>
              <a:rPr lang="fr-BE" sz="2400" dirty="0" err="1">
                <a:solidFill>
                  <a:schemeClr val="tx1"/>
                </a:solidFill>
              </a:rPr>
              <a:t>truyền</a:t>
            </a:r>
            <a:r>
              <a:rPr lang="fr-BE" sz="2400" dirty="0">
                <a:solidFill>
                  <a:schemeClr val="tx1"/>
                </a:solidFill>
              </a:rPr>
              <a:t> </a:t>
            </a:r>
            <a:r>
              <a:rPr lang="fr-BE" sz="2400" dirty="0" err="1">
                <a:solidFill>
                  <a:schemeClr val="tx1"/>
                </a:solidFill>
              </a:rPr>
              <a:t>hay</a:t>
            </a:r>
            <a:r>
              <a:rPr lang="fr-BE" sz="2400" dirty="0">
                <a:solidFill>
                  <a:schemeClr val="tx1"/>
                </a:solidFill>
              </a:rPr>
              <a:t> </a:t>
            </a:r>
            <a:r>
              <a:rPr lang="fr-BE" sz="2400" dirty="0" err="1">
                <a:solidFill>
                  <a:schemeClr val="tx1"/>
                </a:solidFill>
              </a:rPr>
              <a:t>môi</a:t>
            </a:r>
            <a:r>
              <a:rPr lang="fr-BE" sz="2400" dirty="0">
                <a:solidFill>
                  <a:schemeClr val="tx1"/>
                </a:solidFill>
              </a:rPr>
              <a:t> </a:t>
            </a:r>
            <a:r>
              <a:rPr lang="fr-BE" sz="2400" dirty="0" err="1">
                <a:solidFill>
                  <a:schemeClr val="tx1"/>
                </a:solidFill>
              </a:rPr>
              <a:t>trường</a:t>
            </a:r>
            <a:r>
              <a:rPr lang="fr-BE" sz="2400" dirty="0">
                <a:solidFill>
                  <a:schemeClr val="tx1"/>
                </a:solidFill>
              </a:rPr>
              <a:t> </a:t>
            </a:r>
            <a:r>
              <a:rPr lang="fr-BE" sz="2400" dirty="0" err="1">
                <a:solidFill>
                  <a:schemeClr val="tx1"/>
                </a:solidFill>
              </a:rPr>
              <a:t>tự</a:t>
            </a:r>
            <a:r>
              <a:rPr lang="fr-BE" sz="2400" dirty="0">
                <a:solidFill>
                  <a:schemeClr val="tx1"/>
                </a:solidFill>
              </a:rPr>
              <a:t> </a:t>
            </a:r>
            <a:r>
              <a:rPr lang="fr-BE" sz="2400" dirty="0" err="1">
                <a:solidFill>
                  <a:schemeClr val="tx1"/>
                </a:solidFill>
              </a:rPr>
              <a:t>nhiên</a:t>
            </a:r>
            <a:r>
              <a:rPr lang="fr-BE" sz="2400" dirty="0">
                <a:solidFill>
                  <a:schemeClr val="tx1"/>
                </a:solidFill>
              </a:rPr>
              <a:t> </a:t>
            </a:r>
            <a:r>
              <a:rPr lang="fr-BE" sz="2400" dirty="0" err="1">
                <a:solidFill>
                  <a:schemeClr val="tx1"/>
                </a:solidFill>
              </a:rPr>
              <a:t>không</a:t>
            </a:r>
            <a:r>
              <a:rPr lang="fr-BE" sz="2400" dirty="0">
                <a:solidFill>
                  <a:schemeClr val="tx1"/>
                </a:solidFill>
              </a:rPr>
              <a:t> </a:t>
            </a:r>
            <a:r>
              <a:rPr lang="fr-BE" sz="2400" dirty="0" err="1">
                <a:solidFill>
                  <a:schemeClr val="tx1"/>
                </a:solidFill>
              </a:rPr>
              <a:t>thể</a:t>
            </a:r>
            <a:r>
              <a:rPr lang="fr-BE" sz="2400" dirty="0">
                <a:solidFill>
                  <a:schemeClr val="tx1"/>
                </a:solidFill>
              </a:rPr>
              <a:t> </a:t>
            </a:r>
            <a:r>
              <a:rPr lang="fr-BE" sz="2400" dirty="0" err="1">
                <a:solidFill>
                  <a:schemeClr val="tx1"/>
                </a:solidFill>
              </a:rPr>
              <a:t>đem</a:t>
            </a:r>
            <a:r>
              <a:rPr lang="fr-BE" sz="2400" dirty="0">
                <a:solidFill>
                  <a:schemeClr val="tx1"/>
                </a:solidFill>
              </a:rPr>
              <a:t> </a:t>
            </a:r>
            <a:r>
              <a:rPr lang="fr-BE" sz="2400" dirty="0" err="1">
                <a:solidFill>
                  <a:schemeClr val="tx1"/>
                </a:solidFill>
              </a:rPr>
              <a:t>lại</a:t>
            </a:r>
            <a:r>
              <a:rPr lang="fr-BE" sz="2400" dirty="0">
                <a:solidFill>
                  <a:schemeClr val="tx1"/>
                </a:solidFill>
              </a:rPr>
              <a:t> </a:t>
            </a:r>
            <a:r>
              <a:rPr lang="fr-BE" sz="2400" dirty="0" err="1">
                <a:solidFill>
                  <a:schemeClr val="tx1"/>
                </a:solidFill>
              </a:rPr>
              <a:t>được</a:t>
            </a:r>
            <a:endParaRPr lang="vi-VN" sz="2400" dirty="0">
              <a:solidFill>
                <a:schemeClr val="tx1"/>
              </a:solidFill>
            </a:endParaRPr>
          </a:p>
          <a:p>
            <a:pPr lvl="1" algn="just">
              <a:buFont typeface="Wingdings" panose="05000000000000000000" pitchFamily="2" charset="2"/>
              <a:buChar char="Ø"/>
            </a:pPr>
            <a:r>
              <a:rPr lang="vi-VN" sz="2400" dirty="0">
                <a:solidFill>
                  <a:schemeClr val="tx1"/>
                </a:solidFill>
              </a:rPr>
              <a:t>B</a:t>
            </a:r>
            <a:r>
              <a:rPr lang="fr-BE" sz="2400" dirty="0">
                <a:solidFill>
                  <a:schemeClr val="tx1"/>
                </a:solidFill>
              </a:rPr>
              <a:t>ù </a:t>
            </a:r>
            <a:r>
              <a:rPr lang="fr-BE" sz="2400" dirty="0" err="1">
                <a:solidFill>
                  <a:schemeClr val="tx1"/>
                </a:solidFill>
              </a:rPr>
              <a:t>đắp</a:t>
            </a:r>
            <a:r>
              <a:rPr lang="fr-BE" sz="2400" dirty="0">
                <a:solidFill>
                  <a:schemeClr val="tx1"/>
                </a:solidFill>
              </a:rPr>
              <a:t> </a:t>
            </a:r>
            <a:r>
              <a:rPr lang="fr-BE" sz="2400" dirty="0" err="1">
                <a:solidFill>
                  <a:schemeClr val="tx1"/>
                </a:solidFill>
              </a:rPr>
              <a:t>những</a:t>
            </a:r>
            <a:r>
              <a:rPr lang="fr-BE" sz="2400" dirty="0">
                <a:solidFill>
                  <a:schemeClr val="tx1"/>
                </a:solidFill>
              </a:rPr>
              <a:t> </a:t>
            </a:r>
            <a:r>
              <a:rPr lang="fr-BE" sz="2400" dirty="0" err="1">
                <a:solidFill>
                  <a:schemeClr val="tx1"/>
                </a:solidFill>
              </a:rPr>
              <a:t>thiếu</a:t>
            </a:r>
            <a:r>
              <a:rPr lang="fr-BE" sz="2400" dirty="0">
                <a:solidFill>
                  <a:schemeClr val="tx1"/>
                </a:solidFill>
              </a:rPr>
              <a:t> </a:t>
            </a:r>
            <a:r>
              <a:rPr lang="fr-BE" sz="2400" dirty="0" err="1">
                <a:solidFill>
                  <a:schemeClr val="tx1"/>
                </a:solidFill>
              </a:rPr>
              <a:t>hụt</a:t>
            </a:r>
            <a:r>
              <a:rPr lang="fr-BE" sz="2400" dirty="0">
                <a:solidFill>
                  <a:schemeClr val="tx1"/>
                </a:solidFill>
              </a:rPr>
              <a:t> do </a:t>
            </a:r>
            <a:r>
              <a:rPr lang="fr-BE" sz="2400" dirty="0" err="1">
                <a:solidFill>
                  <a:schemeClr val="tx1"/>
                </a:solidFill>
              </a:rPr>
              <a:t>bẩm</a:t>
            </a:r>
            <a:r>
              <a:rPr lang="fr-BE" sz="2400" dirty="0">
                <a:solidFill>
                  <a:schemeClr val="tx1"/>
                </a:solidFill>
              </a:rPr>
              <a:t> </a:t>
            </a:r>
            <a:r>
              <a:rPr lang="fr-BE" sz="2400" dirty="0" err="1">
                <a:solidFill>
                  <a:schemeClr val="tx1"/>
                </a:solidFill>
              </a:rPr>
              <a:t>sinh</a:t>
            </a:r>
            <a:r>
              <a:rPr lang="fr-BE" sz="2400" dirty="0">
                <a:solidFill>
                  <a:schemeClr val="tx1"/>
                </a:solidFill>
              </a:rPr>
              <a:t> di </a:t>
            </a:r>
            <a:r>
              <a:rPr lang="fr-BE" sz="2400" dirty="0" err="1">
                <a:solidFill>
                  <a:schemeClr val="tx1"/>
                </a:solidFill>
              </a:rPr>
              <a:t>truyền</a:t>
            </a:r>
            <a:r>
              <a:rPr lang="fr-BE" sz="2400" dirty="0">
                <a:solidFill>
                  <a:schemeClr val="tx1"/>
                </a:solidFill>
              </a:rPr>
              <a:t> </a:t>
            </a:r>
            <a:r>
              <a:rPr lang="fr-BE" sz="2400" dirty="0" err="1">
                <a:solidFill>
                  <a:schemeClr val="tx1"/>
                </a:solidFill>
              </a:rPr>
              <a:t>hay</a:t>
            </a:r>
            <a:r>
              <a:rPr lang="fr-BE" sz="2400" dirty="0">
                <a:solidFill>
                  <a:schemeClr val="tx1"/>
                </a:solidFill>
              </a:rPr>
              <a:t> do </a:t>
            </a:r>
            <a:r>
              <a:rPr lang="fr-BE" sz="2400" dirty="0" err="1">
                <a:solidFill>
                  <a:schemeClr val="tx1"/>
                </a:solidFill>
              </a:rPr>
              <a:t>bệnh</a:t>
            </a:r>
            <a:r>
              <a:rPr lang="fr-BE" sz="2400" dirty="0">
                <a:solidFill>
                  <a:schemeClr val="tx1"/>
                </a:solidFill>
              </a:rPr>
              <a:t> </a:t>
            </a:r>
            <a:r>
              <a:rPr lang="fr-BE" sz="2400" dirty="0" err="1">
                <a:solidFill>
                  <a:schemeClr val="tx1"/>
                </a:solidFill>
              </a:rPr>
              <a:t>tật</a:t>
            </a:r>
            <a:r>
              <a:rPr lang="fr-BE" sz="2400" dirty="0">
                <a:solidFill>
                  <a:schemeClr val="tx1"/>
                </a:solidFill>
              </a:rPr>
              <a:t> </a:t>
            </a:r>
            <a:r>
              <a:rPr lang="fr-BE" sz="2400" dirty="0" err="1">
                <a:solidFill>
                  <a:schemeClr val="tx1"/>
                </a:solidFill>
              </a:rPr>
              <a:t>đem</a:t>
            </a:r>
            <a:r>
              <a:rPr lang="fr-BE" sz="2400" dirty="0">
                <a:solidFill>
                  <a:schemeClr val="tx1"/>
                </a:solidFill>
              </a:rPr>
              <a:t> </a:t>
            </a:r>
            <a:r>
              <a:rPr lang="fr-BE" sz="2400" dirty="0" err="1">
                <a:solidFill>
                  <a:schemeClr val="tx1"/>
                </a:solidFill>
              </a:rPr>
              <a:t>lại</a:t>
            </a:r>
            <a:r>
              <a:rPr lang="fr-BE" sz="2400" dirty="0">
                <a:solidFill>
                  <a:schemeClr val="tx1"/>
                </a:solidFill>
              </a:rPr>
              <a:t> </a:t>
            </a:r>
            <a:r>
              <a:rPr lang="fr-BE" sz="2400" dirty="0" err="1">
                <a:solidFill>
                  <a:schemeClr val="tx1"/>
                </a:solidFill>
              </a:rPr>
              <a:t>cho</a:t>
            </a:r>
            <a:r>
              <a:rPr lang="fr-BE" sz="2400" dirty="0">
                <a:solidFill>
                  <a:schemeClr val="tx1"/>
                </a:solidFill>
              </a:rPr>
              <a:t> con </a:t>
            </a:r>
            <a:r>
              <a:rPr lang="fr-BE" sz="2400" dirty="0" err="1">
                <a:solidFill>
                  <a:schemeClr val="tx1"/>
                </a:solidFill>
              </a:rPr>
              <a:t>người</a:t>
            </a:r>
            <a:endParaRPr lang="vi-VN" sz="2400" dirty="0">
              <a:solidFill>
                <a:schemeClr val="tx1"/>
              </a:solidFill>
            </a:endParaRPr>
          </a:p>
          <a:p>
            <a:pPr lvl="1" algn="just">
              <a:buFont typeface="Wingdings" panose="05000000000000000000" pitchFamily="2" charset="2"/>
              <a:buChar char="Ø"/>
            </a:pPr>
            <a:r>
              <a:rPr lang="vi-VN" sz="2400" dirty="0">
                <a:solidFill>
                  <a:schemeClr val="tx1"/>
                </a:solidFill>
              </a:rPr>
              <a:t>U</a:t>
            </a:r>
            <a:r>
              <a:rPr lang="fr-BE" sz="2400" dirty="0" err="1">
                <a:solidFill>
                  <a:schemeClr val="tx1"/>
                </a:solidFill>
              </a:rPr>
              <a:t>ốn</a:t>
            </a:r>
            <a:r>
              <a:rPr lang="fr-BE" sz="2400" dirty="0">
                <a:solidFill>
                  <a:schemeClr val="tx1"/>
                </a:solidFill>
              </a:rPr>
              <a:t> </a:t>
            </a:r>
            <a:r>
              <a:rPr lang="fr-BE" sz="2400" dirty="0" err="1">
                <a:solidFill>
                  <a:schemeClr val="tx1"/>
                </a:solidFill>
              </a:rPr>
              <a:t>nắn</a:t>
            </a:r>
            <a:r>
              <a:rPr lang="fr-BE" sz="2400" dirty="0">
                <a:solidFill>
                  <a:schemeClr val="tx1"/>
                </a:solidFill>
              </a:rPr>
              <a:t> </a:t>
            </a:r>
            <a:r>
              <a:rPr lang="fr-BE" sz="2400" dirty="0" err="1">
                <a:solidFill>
                  <a:schemeClr val="tx1"/>
                </a:solidFill>
              </a:rPr>
              <a:t>những</a:t>
            </a:r>
            <a:r>
              <a:rPr lang="fr-BE" sz="2400" dirty="0">
                <a:solidFill>
                  <a:schemeClr val="tx1"/>
                </a:solidFill>
              </a:rPr>
              <a:t> </a:t>
            </a:r>
            <a:r>
              <a:rPr lang="fr-BE" sz="2400" dirty="0" err="1">
                <a:solidFill>
                  <a:schemeClr val="tx1"/>
                </a:solidFill>
              </a:rPr>
              <a:t>phẩm</a:t>
            </a:r>
            <a:r>
              <a:rPr lang="fr-BE" sz="2400" dirty="0">
                <a:solidFill>
                  <a:schemeClr val="tx1"/>
                </a:solidFill>
              </a:rPr>
              <a:t> </a:t>
            </a:r>
            <a:r>
              <a:rPr lang="fr-BE" sz="2400" dirty="0" err="1">
                <a:solidFill>
                  <a:schemeClr val="tx1"/>
                </a:solidFill>
              </a:rPr>
              <a:t>chất</a:t>
            </a:r>
            <a:r>
              <a:rPr lang="fr-BE" sz="2400" dirty="0">
                <a:solidFill>
                  <a:schemeClr val="tx1"/>
                </a:solidFill>
              </a:rPr>
              <a:t> </a:t>
            </a:r>
            <a:r>
              <a:rPr lang="fr-BE" sz="2400" dirty="0" err="1">
                <a:solidFill>
                  <a:schemeClr val="tx1"/>
                </a:solidFill>
              </a:rPr>
              <a:t>tâm</a:t>
            </a:r>
            <a:r>
              <a:rPr lang="fr-BE" sz="2400" dirty="0">
                <a:solidFill>
                  <a:schemeClr val="tx1"/>
                </a:solidFill>
              </a:rPr>
              <a:t> </a:t>
            </a:r>
            <a:r>
              <a:rPr lang="fr-BE" sz="2400" dirty="0" err="1">
                <a:solidFill>
                  <a:schemeClr val="tx1"/>
                </a:solidFill>
              </a:rPr>
              <a:t>lý</a:t>
            </a:r>
            <a:r>
              <a:rPr lang="fr-BE" sz="2400" dirty="0">
                <a:solidFill>
                  <a:schemeClr val="tx1"/>
                </a:solidFill>
              </a:rPr>
              <a:t> </a:t>
            </a:r>
            <a:r>
              <a:rPr lang="fr-BE" sz="2400" dirty="0" err="1">
                <a:solidFill>
                  <a:schemeClr val="tx1"/>
                </a:solidFill>
              </a:rPr>
              <a:t>xấu</a:t>
            </a:r>
            <a:r>
              <a:rPr lang="fr-BE" sz="2400" dirty="0">
                <a:solidFill>
                  <a:schemeClr val="tx1"/>
                </a:solidFill>
              </a:rPr>
              <a:t> </a:t>
            </a:r>
            <a:r>
              <a:rPr lang="vi-VN" sz="2400" dirty="0">
                <a:solidFill>
                  <a:schemeClr val="tx1"/>
                </a:solidFill>
              </a:rPr>
              <a:t>(</a:t>
            </a:r>
            <a:r>
              <a:rPr lang="fr-BE" sz="2400" dirty="0">
                <a:solidFill>
                  <a:schemeClr val="tx1"/>
                </a:solidFill>
              </a:rPr>
              <a:t>do </a:t>
            </a:r>
            <a:r>
              <a:rPr lang="fr-BE" sz="2400" dirty="0" err="1">
                <a:solidFill>
                  <a:schemeClr val="tx1"/>
                </a:solidFill>
              </a:rPr>
              <a:t>tác</a:t>
            </a:r>
            <a:r>
              <a:rPr lang="fr-BE" sz="2400" dirty="0">
                <a:solidFill>
                  <a:schemeClr val="tx1"/>
                </a:solidFill>
              </a:rPr>
              <a:t> </a:t>
            </a:r>
            <a:r>
              <a:rPr lang="fr-BE" sz="2400" dirty="0" err="1">
                <a:solidFill>
                  <a:schemeClr val="tx1"/>
                </a:solidFill>
              </a:rPr>
              <a:t>động</a:t>
            </a:r>
            <a:r>
              <a:rPr lang="fr-BE" sz="2400" dirty="0">
                <a:solidFill>
                  <a:schemeClr val="tx1"/>
                </a:solidFill>
              </a:rPr>
              <a:t> </a:t>
            </a:r>
            <a:r>
              <a:rPr lang="fr-BE" sz="2400" dirty="0" err="1">
                <a:solidFill>
                  <a:schemeClr val="tx1"/>
                </a:solidFill>
              </a:rPr>
              <a:t>tự</a:t>
            </a:r>
            <a:r>
              <a:rPr lang="fr-BE" sz="2400" dirty="0">
                <a:solidFill>
                  <a:schemeClr val="tx1"/>
                </a:solidFill>
              </a:rPr>
              <a:t> </a:t>
            </a:r>
            <a:r>
              <a:rPr lang="fr-BE" sz="2400" dirty="0" err="1">
                <a:solidFill>
                  <a:schemeClr val="tx1"/>
                </a:solidFill>
              </a:rPr>
              <a:t>phát</a:t>
            </a:r>
            <a:r>
              <a:rPr lang="fr-BE" sz="2400" dirty="0">
                <a:solidFill>
                  <a:schemeClr val="tx1"/>
                </a:solidFill>
              </a:rPr>
              <a:t> </a:t>
            </a:r>
            <a:r>
              <a:rPr lang="fr-BE" sz="2400" dirty="0" err="1">
                <a:solidFill>
                  <a:schemeClr val="tx1"/>
                </a:solidFill>
              </a:rPr>
              <a:t>của</a:t>
            </a:r>
            <a:r>
              <a:rPr lang="fr-BE" sz="2400" dirty="0">
                <a:solidFill>
                  <a:schemeClr val="tx1"/>
                </a:solidFill>
              </a:rPr>
              <a:t> </a:t>
            </a:r>
            <a:r>
              <a:rPr lang="fr-BE" sz="2400" dirty="0" err="1">
                <a:solidFill>
                  <a:schemeClr val="tx1"/>
                </a:solidFill>
              </a:rPr>
              <a:t>môi</a:t>
            </a:r>
            <a:r>
              <a:rPr lang="fr-BE" sz="2400" dirty="0">
                <a:solidFill>
                  <a:schemeClr val="tx1"/>
                </a:solidFill>
              </a:rPr>
              <a:t> </a:t>
            </a:r>
            <a:r>
              <a:rPr lang="fr-BE" sz="2400" dirty="0" err="1">
                <a:solidFill>
                  <a:schemeClr val="tx1"/>
                </a:solidFill>
              </a:rPr>
              <a:t>trường</a:t>
            </a:r>
            <a:r>
              <a:rPr lang="fr-BE" sz="2400" dirty="0">
                <a:solidFill>
                  <a:schemeClr val="tx1"/>
                </a:solidFill>
              </a:rPr>
              <a:t> </a:t>
            </a:r>
            <a:r>
              <a:rPr lang="fr-BE" sz="2400" dirty="0" err="1">
                <a:solidFill>
                  <a:schemeClr val="tx1"/>
                </a:solidFill>
              </a:rPr>
              <a:t>xã</a:t>
            </a:r>
            <a:r>
              <a:rPr lang="fr-BE" sz="2400" dirty="0">
                <a:solidFill>
                  <a:schemeClr val="tx1"/>
                </a:solidFill>
              </a:rPr>
              <a:t> </a:t>
            </a:r>
            <a:r>
              <a:rPr lang="fr-BE" sz="2400" dirty="0" err="1">
                <a:solidFill>
                  <a:schemeClr val="tx1"/>
                </a:solidFill>
              </a:rPr>
              <a:t>hội</a:t>
            </a:r>
            <a:r>
              <a:rPr lang="vi-VN" sz="2400" dirty="0">
                <a:solidFill>
                  <a:schemeClr val="tx1"/>
                </a:solidFill>
              </a:rPr>
              <a:t> </a:t>
            </a:r>
            <a:r>
              <a:rPr lang="vi-VN" sz="2400" dirty="0">
                <a:solidFill>
                  <a:schemeClr val="tx1"/>
                </a:solidFill>
                <a:sym typeface="Wingdings" panose="05000000000000000000" pitchFamily="2" charset="2"/>
              </a:rPr>
              <a:t> </a:t>
            </a:r>
            <a:r>
              <a:rPr lang="vi-VN" sz="2400" dirty="0">
                <a:solidFill>
                  <a:schemeClr val="tx1"/>
                </a:solidFill>
              </a:rPr>
              <a:t>tâm lý </a:t>
            </a:r>
            <a:r>
              <a:rPr lang="fr-BE" sz="2400" dirty="0" err="1">
                <a:solidFill>
                  <a:schemeClr val="tx1"/>
                </a:solidFill>
              </a:rPr>
              <a:t>phát</a:t>
            </a:r>
            <a:r>
              <a:rPr lang="fr-BE" sz="2400" dirty="0">
                <a:solidFill>
                  <a:schemeClr val="tx1"/>
                </a:solidFill>
              </a:rPr>
              <a:t> </a:t>
            </a:r>
            <a:r>
              <a:rPr lang="fr-BE" sz="2400" dirty="0" err="1">
                <a:solidFill>
                  <a:schemeClr val="tx1"/>
                </a:solidFill>
              </a:rPr>
              <a:t>triển</a:t>
            </a:r>
            <a:r>
              <a:rPr lang="fr-BE" sz="2400" dirty="0">
                <a:solidFill>
                  <a:schemeClr val="tx1"/>
                </a:solidFill>
              </a:rPr>
              <a:t> </a:t>
            </a:r>
            <a:r>
              <a:rPr lang="fr-BE" sz="2400" dirty="0" err="1">
                <a:solidFill>
                  <a:schemeClr val="tx1"/>
                </a:solidFill>
              </a:rPr>
              <a:t>theo</a:t>
            </a:r>
            <a:r>
              <a:rPr lang="fr-BE" sz="2400" dirty="0">
                <a:solidFill>
                  <a:schemeClr val="tx1"/>
                </a:solidFill>
              </a:rPr>
              <a:t> </a:t>
            </a:r>
            <a:r>
              <a:rPr lang="fr-BE" sz="2400" dirty="0" err="1">
                <a:solidFill>
                  <a:schemeClr val="tx1"/>
                </a:solidFill>
              </a:rPr>
              <a:t>chiều</a:t>
            </a:r>
            <a:r>
              <a:rPr lang="fr-BE" sz="2400" dirty="0">
                <a:solidFill>
                  <a:schemeClr val="tx1"/>
                </a:solidFill>
              </a:rPr>
              <a:t> </a:t>
            </a:r>
            <a:r>
              <a:rPr lang="fr-BE" sz="2400" dirty="0" err="1">
                <a:solidFill>
                  <a:schemeClr val="tx1"/>
                </a:solidFill>
              </a:rPr>
              <a:t>hướng</a:t>
            </a:r>
            <a:r>
              <a:rPr lang="fr-BE" sz="2400" dirty="0">
                <a:solidFill>
                  <a:schemeClr val="tx1"/>
                </a:solidFill>
              </a:rPr>
              <a:t> </a:t>
            </a:r>
            <a:r>
              <a:rPr lang="vi-VN" sz="2400" dirty="0">
                <a:solidFill>
                  <a:schemeClr val="tx1"/>
                </a:solidFill>
              </a:rPr>
              <a:t>không </a:t>
            </a:r>
            <a:r>
              <a:rPr lang="fr-BE" sz="2400" dirty="0" err="1">
                <a:solidFill>
                  <a:schemeClr val="tx1"/>
                </a:solidFill>
              </a:rPr>
              <a:t>mong</a:t>
            </a:r>
            <a:r>
              <a:rPr lang="fr-BE" sz="2400" dirty="0">
                <a:solidFill>
                  <a:schemeClr val="tx1"/>
                </a:solidFill>
              </a:rPr>
              <a:t> </a:t>
            </a:r>
            <a:r>
              <a:rPr lang="fr-BE" sz="2400" dirty="0" err="1">
                <a:solidFill>
                  <a:schemeClr val="tx1"/>
                </a:solidFill>
              </a:rPr>
              <a:t>muốn</a:t>
            </a:r>
            <a:r>
              <a:rPr lang="fr-BE" sz="2400" dirty="0">
                <a:solidFill>
                  <a:schemeClr val="tx1"/>
                </a:solidFill>
              </a:rPr>
              <a:t> </a:t>
            </a:r>
            <a:r>
              <a:rPr lang="fr-BE" sz="2400" dirty="0" err="1">
                <a:solidFill>
                  <a:schemeClr val="tx1"/>
                </a:solidFill>
              </a:rPr>
              <a:t>của</a:t>
            </a:r>
            <a:r>
              <a:rPr lang="fr-BE" sz="2400" dirty="0">
                <a:solidFill>
                  <a:schemeClr val="tx1"/>
                </a:solidFill>
              </a:rPr>
              <a:t> </a:t>
            </a:r>
            <a:r>
              <a:rPr lang="fr-BE" sz="2400" dirty="0" err="1">
                <a:solidFill>
                  <a:schemeClr val="tx1"/>
                </a:solidFill>
              </a:rPr>
              <a:t>xã</a:t>
            </a:r>
            <a:r>
              <a:rPr lang="fr-BE" sz="2400" dirty="0">
                <a:solidFill>
                  <a:schemeClr val="tx1"/>
                </a:solidFill>
              </a:rPr>
              <a:t> </a:t>
            </a:r>
            <a:r>
              <a:rPr lang="fr-BE" sz="2400" dirty="0" err="1">
                <a:solidFill>
                  <a:schemeClr val="tx1"/>
                </a:solidFill>
              </a:rPr>
              <a:t>hội</a:t>
            </a:r>
            <a:r>
              <a:rPr lang="vi-VN" sz="2400" dirty="0">
                <a:solidFill>
                  <a:schemeClr val="tx1"/>
                </a:solidFill>
              </a:rPr>
              <a:t>)</a:t>
            </a:r>
          </a:p>
          <a:p>
            <a:pPr lvl="1" algn="just">
              <a:buFont typeface="Wingdings" panose="05000000000000000000" pitchFamily="2" charset="2"/>
              <a:buChar char="Ø"/>
            </a:pPr>
            <a:r>
              <a:rPr lang="vi-VN" sz="2400" dirty="0">
                <a:solidFill>
                  <a:schemeClr val="tx1"/>
                </a:solidFill>
              </a:rPr>
              <a:t>G</a:t>
            </a:r>
            <a:r>
              <a:rPr lang="fr-BE" sz="2400" dirty="0" err="1">
                <a:solidFill>
                  <a:schemeClr val="tx1"/>
                </a:solidFill>
              </a:rPr>
              <a:t>iúp</a:t>
            </a:r>
            <a:r>
              <a:rPr lang="fr-BE" sz="2400" dirty="0">
                <a:solidFill>
                  <a:schemeClr val="tx1"/>
                </a:solidFill>
              </a:rPr>
              <a:t> </a:t>
            </a:r>
            <a:r>
              <a:rPr lang="fr-BE" sz="2400" dirty="0" err="1">
                <a:solidFill>
                  <a:schemeClr val="tx1"/>
                </a:solidFill>
              </a:rPr>
              <a:t>trẻ</a:t>
            </a:r>
            <a:r>
              <a:rPr lang="fr-BE" sz="2400" dirty="0">
                <a:solidFill>
                  <a:schemeClr val="tx1"/>
                </a:solidFill>
              </a:rPr>
              <a:t> </a:t>
            </a:r>
            <a:r>
              <a:rPr lang="fr-BE" sz="2400" dirty="0" err="1">
                <a:solidFill>
                  <a:schemeClr val="tx1"/>
                </a:solidFill>
              </a:rPr>
              <a:t>bộc</a:t>
            </a:r>
            <a:r>
              <a:rPr lang="fr-BE" sz="2400" dirty="0">
                <a:solidFill>
                  <a:schemeClr val="tx1"/>
                </a:solidFill>
              </a:rPr>
              <a:t> </a:t>
            </a:r>
            <a:r>
              <a:rPr lang="fr-BE" sz="2400" dirty="0" err="1">
                <a:solidFill>
                  <a:schemeClr val="tx1"/>
                </a:solidFill>
              </a:rPr>
              <a:t>lộ</a:t>
            </a:r>
            <a:r>
              <a:rPr lang="fr-BE" sz="2400" dirty="0">
                <a:solidFill>
                  <a:schemeClr val="tx1"/>
                </a:solidFill>
              </a:rPr>
              <a:t> </a:t>
            </a:r>
            <a:r>
              <a:rPr lang="fr-BE" sz="2400" dirty="0" err="1">
                <a:solidFill>
                  <a:schemeClr val="tx1"/>
                </a:solidFill>
              </a:rPr>
              <a:t>năng</a:t>
            </a:r>
            <a:r>
              <a:rPr lang="fr-BE" sz="2400" dirty="0">
                <a:solidFill>
                  <a:schemeClr val="tx1"/>
                </a:solidFill>
              </a:rPr>
              <a:t> </a:t>
            </a:r>
            <a:r>
              <a:rPr lang="fr-BE" sz="2400" dirty="0" err="1">
                <a:solidFill>
                  <a:schemeClr val="tx1"/>
                </a:solidFill>
              </a:rPr>
              <a:t>khiếu</a:t>
            </a:r>
            <a:endParaRPr lang="en-US" sz="2400" dirty="0">
              <a:solidFill>
                <a:schemeClr val="tx1"/>
              </a:solidFill>
            </a:endParaRPr>
          </a:p>
        </p:txBody>
      </p:sp>
    </p:spTree>
    <p:extLst>
      <p:ext uri="{BB962C8B-B14F-4D97-AF65-F5344CB8AC3E}">
        <p14:creationId xmlns:p14="http://schemas.microsoft.com/office/powerpoint/2010/main" val="33625945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012"/>
            <a:ext cx="10515600" cy="741382"/>
          </a:xfrm>
        </p:spPr>
        <p:txBody>
          <a:bodyPr>
            <a:normAutofit/>
          </a:bodyPr>
          <a:lstStyle/>
          <a:p>
            <a:pPr algn="ctr"/>
            <a:r>
              <a:rPr lang="fr-BE" b="1" dirty="0" err="1">
                <a:solidFill>
                  <a:srgbClr val="FF0000"/>
                </a:solidFill>
              </a:rPr>
              <a:t>Hoạt</a:t>
            </a:r>
            <a:r>
              <a:rPr lang="fr-BE" b="1" dirty="0">
                <a:solidFill>
                  <a:srgbClr val="FF0000"/>
                </a:solidFill>
              </a:rPr>
              <a:t> </a:t>
            </a:r>
            <a:r>
              <a:rPr lang="fr-BE" b="1" dirty="0" err="1">
                <a:solidFill>
                  <a:srgbClr val="FF0000"/>
                </a:solidFill>
              </a:rPr>
              <a:t>động</a:t>
            </a:r>
            <a:r>
              <a:rPr lang="fr-BE" b="1" dirty="0">
                <a:solidFill>
                  <a:srgbClr val="FF0000"/>
                </a:solidFill>
              </a:rPr>
              <a:t> </a:t>
            </a:r>
            <a:r>
              <a:rPr lang="fr-BE" b="1" dirty="0" err="1">
                <a:solidFill>
                  <a:srgbClr val="FF0000"/>
                </a:solidFill>
              </a:rPr>
              <a:t>và</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504967" y="1119116"/>
            <a:ext cx="11095630" cy="5506872"/>
          </a:xfrm>
        </p:spPr>
        <p:txBody>
          <a:bodyPr>
            <a:normAutofit/>
          </a:bodyPr>
          <a:lstStyle/>
          <a:p>
            <a:pPr algn="just"/>
            <a:r>
              <a:rPr lang="fr-BE" sz="2600" dirty="0" err="1">
                <a:solidFill>
                  <a:schemeClr val="tx1"/>
                </a:solidFill>
              </a:rPr>
              <a:t>Hoạt</a:t>
            </a:r>
            <a:r>
              <a:rPr lang="fr-BE" sz="2600" dirty="0">
                <a:solidFill>
                  <a:schemeClr val="tx1"/>
                </a:solidFill>
              </a:rPr>
              <a:t> </a:t>
            </a:r>
            <a:r>
              <a:rPr lang="fr-BE" sz="2600" dirty="0" err="1">
                <a:solidFill>
                  <a:schemeClr val="tx1"/>
                </a:solidFill>
              </a:rPr>
              <a:t>động</a:t>
            </a:r>
            <a:r>
              <a:rPr lang="fr-BE" sz="2600" dirty="0">
                <a:solidFill>
                  <a:schemeClr val="tx1"/>
                </a:solidFill>
              </a:rPr>
              <a:t> là </a:t>
            </a:r>
            <a:r>
              <a:rPr lang="fr-BE" sz="2600" dirty="0">
                <a:solidFill>
                  <a:srgbClr val="FF0000"/>
                </a:solidFill>
              </a:rPr>
              <a:t>con </a:t>
            </a:r>
            <a:r>
              <a:rPr lang="fr-BE" sz="2600" dirty="0" err="1">
                <a:solidFill>
                  <a:srgbClr val="FF0000"/>
                </a:solidFill>
              </a:rPr>
              <a:t>đường</a:t>
            </a:r>
            <a:r>
              <a:rPr lang="fr-BE" sz="2600" dirty="0">
                <a:solidFill>
                  <a:srgbClr val="FF0000"/>
                </a:solidFill>
              </a:rPr>
              <a:t> </a:t>
            </a:r>
            <a:r>
              <a:rPr lang="fr-BE" sz="2600" dirty="0" err="1">
                <a:solidFill>
                  <a:srgbClr val="FF0000"/>
                </a:solidFill>
              </a:rPr>
              <a:t>quyết</a:t>
            </a:r>
            <a:r>
              <a:rPr lang="fr-BE" sz="2600" dirty="0">
                <a:solidFill>
                  <a:srgbClr val="FF0000"/>
                </a:solidFill>
              </a:rPr>
              <a:t> </a:t>
            </a:r>
            <a:r>
              <a:rPr lang="fr-BE" sz="2600" dirty="0" err="1">
                <a:solidFill>
                  <a:srgbClr val="FF0000"/>
                </a:solidFill>
              </a:rPr>
              <a:t>định</a:t>
            </a:r>
            <a:r>
              <a:rPr lang="fr-BE" sz="2600" dirty="0">
                <a:solidFill>
                  <a:srgbClr val="FF0000"/>
                </a:solidFill>
              </a:rPr>
              <a:t> </a:t>
            </a:r>
            <a:r>
              <a:rPr lang="fr-BE" sz="2600" dirty="0" err="1">
                <a:solidFill>
                  <a:srgbClr val="FF0000"/>
                </a:solidFill>
              </a:rPr>
              <a:t>trực</a:t>
            </a:r>
            <a:r>
              <a:rPr lang="fr-BE" sz="2600" dirty="0">
                <a:solidFill>
                  <a:srgbClr val="FF0000"/>
                </a:solidFill>
              </a:rPr>
              <a:t> </a:t>
            </a:r>
            <a:r>
              <a:rPr lang="fr-BE" sz="2600" dirty="0" err="1">
                <a:solidFill>
                  <a:srgbClr val="FF0000"/>
                </a:solidFill>
              </a:rPr>
              <a:t>tiếp</a:t>
            </a:r>
            <a:r>
              <a:rPr lang="fr-BE" sz="2600" dirty="0">
                <a:solidFill>
                  <a:srgbClr val="FF0000"/>
                </a:solidFill>
              </a:rPr>
              <a:t> </a:t>
            </a:r>
            <a:r>
              <a:rPr lang="fr-BE" sz="2600" dirty="0" err="1">
                <a:solidFill>
                  <a:schemeClr val="tx1"/>
                </a:solidFill>
              </a:rPr>
              <a:t>đến</a:t>
            </a:r>
            <a:r>
              <a:rPr lang="fr-BE" sz="2600" dirty="0">
                <a:solidFill>
                  <a:schemeClr val="tx1"/>
                </a:solidFill>
              </a:rPr>
              <a:t> </a:t>
            </a:r>
            <a:r>
              <a:rPr lang="fr-BE" sz="2600" dirty="0" err="1">
                <a:solidFill>
                  <a:schemeClr val="tx1"/>
                </a:solidFill>
              </a:rPr>
              <a:t>sự</a:t>
            </a:r>
            <a:r>
              <a:rPr lang="fr-BE" sz="2600" dirty="0">
                <a:solidFill>
                  <a:schemeClr val="tx1"/>
                </a:solidFill>
              </a:rPr>
              <a:t> </a:t>
            </a:r>
            <a:r>
              <a:rPr lang="fr-BE" sz="2600" dirty="0" err="1">
                <a:solidFill>
                  <a:schemeClr val="tx1"/>
                </a:solidFill>
              </a:rPr>
              <a:t>hình</a:t>
            </a:r>
            <a:r>
              <a:rPr lang="fr-BE" sz="2600" dirty="0">
                <a:solidFill>
                  <a:schemeClr val="tx1"/>
                </a:solidFill>
              </a:rPr>
              <a:t> </a:t>
            </a:r>
            <a:r>
              <a:rPr lang="fr-BE" sz="2600" dirty="0" err="1">
                <a:solidFill>
                  <a:schemeClr val="tx1"/>
                </a:solidFill>
              </a:rPr>
              <a:t>thành</a:t>
            </a:r>
            <a:r>
              <a:rPr lang="fr-BE" sz="2600" dirty="0">
                <a:solidFill>
                  <a:schemeClr val="tx1"/>
                </a:solidFill>
              </a:rPr>
              <a:t> </a:t>
            </a:r>
            <a:r>
              <a:rPr lang="fr-BE" sz="2600" dirty="0" err="1">
                <a:solidFill>
                  <a:schemeClr val="tx1"/>
                </a:solidFill>
              </a:rPr>
              <a:t>và</a:t>
            </a:r>
            <a:r>
              <a:rPr lang="fr-BE" sz="2600" dirty="0">
                <a:solidFill>
                  <a:schemeClr val="tx1"/>
                </a:solidFill>
              </a:rPr>
              <a:t> </a:t>
            </a:r>
            <a:r>
              <a:rPr lang="fr-BE" sz="2600" dirty="0" err="1">
                <a:solidFill>
                  <a:schemeClr val="tx1"/>
                </a:solidFill>
              </a:rPr>
              <a:t>phát</a:t>
            </a:r>
            <a:r>
              <a:rPr lang="fr-BE" sz="2600" dirty="0">
                <a:solidFill>
                  <a:schemeClr val="tx1"/>
                </a:solidFill>
              </a:rPr>
              <a:t> </a:t>
            </a:r>
            <a:r>
              <a:rPr lang="fr-BE" sz="2600" dirty="0" err="1">
                <a:solidFill>
                  <a:schemeClr val="tx1"/>
                </a:solidFill>
              </a:rPr>
              <a:t>triển</a:t>
            </a:r>
            <a:r>
              <a:rPr lang="fr-BE" sz="2600" dirty="0">
                <a:solidFill>
                  <a:schemeClr val="tx1"/>
                </a:solidFill>
              </a:rPr>
              <a:t> </a:t>
            </a:r>
            <a:r>
              <a:rPr lang="fr-BE" sz="2600" dirty="0" err="1">
                <a:solidFill>
                  <a:schemeClr val="tx1"/>
                </a:solidFill>
              </a:rPr>
              <a:t>nhân</a:t>
            </a:r>
            <a:r>
              <a:rPr lang="fr-BE" sz="2600" dirty="0">
                <a:solidFill>
                  <a:schemeClr val="tx1"/>
                </a:solidFill>
              </a:rPr>
              <a:t> </a:t>
            </a:r>
            <a:r>
              <a:rPr lang="fr-BE" sz="2600" dirty="0" err="1">
                <a:solidFill>
                  <a:schemeClr val="tx1"/>
                </a:solidFill>
              </a:rPr>
              <a:t>cách</a:t>
            </a:r>
            <a:r>
              <a:rPr lang="fr-BE" sz="2600" dirty="0">
                <a:solidFill>
                  <a:schemeClr val="tx1"/>
                </a:solidFill>
              </a:rPr>
              <a:t> </a:t>
            </a:r>
            <a:r>
              <a:rPr lang="vi-VN" sz="2600" dirty="0">
                <a:solidFill>
                  <a:schemeClr val="tx1"/>
                </a:solidFill>
              </a:rPr>
              <a:t>(</a:t>
            </a:r>
            <a:r>
              <a:rPr lang="fr-BE" sz="2600" dirty="0" err="1">
                <a:solidFill>
                  <a:schemeClr val="tx1"/>
                </a:solidFill>
              </a:rPr>
              <a:t>hoạt</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của</a:t>
            </a:r>
            <a:r>
              <a:rPr lang="fr-BE" sz="2600" dirty="0">
                <a:solidFill>
                  <a:schemeClr val="tx1"/>
                </a:solidFill>
              </a:rPr>
              <a:t> </a:t>
            </a:r>
            <a:r>
              <a:rPr lang="fr-BE" sz="2600" dirty="0" err="1">
                <a:solidFill>
                  <a:schemeClr val="tx1"/>
                </a:solidFill>
              </a:rPr>
              <a:t>cá</a:t>
            </a:r>
            <a:r>
              <a:rPr lang="fr-BE" sz="2600" dirty="0">
                <a:solidFill>
                  <a:schemeClr val="tx1"/>
                </a:solidFill>
              </a:rPr>
              <a:t> </a:t>
            </a:r>
            <a:r>
              <a:rPr lang="fr-BE" sz="2600" dirty="0" err="1">
                <a:solidFill>
                  <a:schemeClr val="tx1"/>
                </a:solidFill>
              </a:rPr>
              <a:t>nhân</a:t>
            </a:r>
            <a:r>
              <a:rPr lang="fr-BE" sz="2600" dirty="0">
                <a:solidFill>
                  <a:schemeClr val="tx1"/>
                </a:solidFill>
              </a:rPr>
              <a:t> </a:t>
            </a:r>
            <a:r>
              <a:rPr lang="fr-BE" sz="2600" dirty="0" err="1">
                <a:solidFill>
                  <a:schemeClr val="tx1"/>
                </a:solidFill>
              </a:rPr>
              <a:t>trở</a:t>
            </a:r>
            <a:r>
              <a:rPr lang="fr-BE" sz="2600" dirty="0">
                <a:solidFill>
                  <a:schemeClr val="tx1"/>
                </a:solidFill>
              </a:rPr>
              <a:t> </a:t>
            </a:r>
            <a:r>
              <a:rPr lang="fr-BE" sz="2600" dirty="0" err="1">
                <a:solidFill>
                  <a:schemeClr val="tx1"/>
                </a:solidFill>
              </a:rPr>
              <a:t>thành</a:t>
            </a:r>
            <a:r>
              <a:rPr lang="fr-BE" sz="2600" dirty="0">
                <a:solidFill>
                  <a:schemeClr val="tx1"/>
                </a:solidFill>
              </a:rPr>
              <a:t> </a:t>
            </a:r>
            <a:r>
              <a:rPr lang="fr-BE" sz="2600" dirty="0" err="1">
                <a:solidFill>
                  <a:schemeClr val="tx1"/>
                </a:solidFill>
              </a:rPr>
              <a:t>hoạt</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tự</a:t>
            </a:r>
            <a:r>
              <a:rPr lang="fr-BE" sz="2600" dirty="0">
                <a:solidFill>
                  <a:schemeClr val="tx1"/>
                </a:solidFill>
              </a:rPr>
              <a:t> </a:t>
            </a:r>
            <a:r>
              <a:rPr lang="fr-BE" sz="2600" dirty="0" err="1">
                <a:solidFill>
                  <a:schemeClr val="tx1"/>
                </a:solidFill>
              </a:rPr>
              <a:t>giáo</a:t>
            </a:r>
            <a:r>
              <a:rPr lang="fr-BE" sz="2600" dirty="0">
                <a:solidFill>
                  <a:schemeClr val="tx1"/>
                </a:solidFill>
              </a:rPr>
              <a:t> </a:t>
            </a:r>
            <a:r>
              <a:rPr lang="fr-BE" sz="2600" dirty="0" err="1">
                <a:solidFill>
                  <a:schemeClr val="tx1"/>
                </a:solidFill>
              </a:rPr>
              <a:t>dục</a:t>
            </a:r>
            <a:r>
              <a:rPr lang="vi-VN" sz="2600" dirty="0">
                <a:solidFill>
                  <a:schemeClr val="tx1"/>
                </a:solidFill>
              </a:rPr>
              <a:t>: </a:t>
            </a:r>
            <a:r>
              <a:rPr lang="fr-BE" sz="2600" dirty="0" err="1">
                <a:solidFill>
                  <a:schemeClr val="tx1"/>
                </a:solidFill>
              </a:rPr>
              <a:t>quy</a:t>
            </a:r>
            <a:r>
              <a:rPr lang="fr-BE" sz="2600" dirty="0">
                <a:solidFill>
                  <a:schemeClr val="tx1"/>
                </a:solidFill>
              </a:rPr>
              <a:t> </a:t>
            </a:r>
            <a:r>
              <a:rPr lang="fr-BE" sz="2600" dirty="0" err="1">
                <a:solidFill>
                  <a:schemeClr val="tx1"/>
                </a:solidFill>
              </a:rPr>
              <a:t>luật</a:t>
            </a:r>
            <a:r>
              <a:rPr lang="fr-BE" sz="2600" dirty="0">
                <a:solidFill>
                  <a:schemeClr val="tx1"/>
                </a:solidFill>
              </a:rPr>
              <a:t> </a:t>
            </a:r>
            <a:r>
              <a:rPr lang="fr-BE" sz="2600" dirty="0" err="1">
                <a:solidFill>
                  <a:schemeClr val="tx1"/>
                </a:solidFill>
              </a:rPr>
              <a:t>về</a:t>
            </a:r>
            <a:r>
              <a:rPr lang="fr-BE" sz="2600" dirty="0">
                <a:solidFill>
                  <a:schemeClr val="tx1"/>
                </a:solidFill>
              </a:rPr>
              <a:t> </a:t>
            </a:r>
            <a:r>
              <a:rPr lang="fr-BE" sz="2600" dirty="0" err="1">
                <a:solidFill>
                  <a:schemeClr val="tx1"/>
                </a:solidFill>
              </a:rPr>
              <a:t>sự</a:t>
            </a:r>
            <a:r>
              <a:rPr lang="fr-BE" sz="2600" dirty="0">
                <a:solidFill>
                  <a:schemeClr val="tx1"/>
                </a:solidFill>
              </a:rPr>
              <a:t> </a:t>
            </a:r>
            <a:r>
              <a:rPr lang="fr-BE" sz="2600" dirty="0" err="1">
                <a:solidFill>
                  <a:schemeClr val="tx1"/>
                </a:solidFill>
              </a:rPr>
              <a:t>tự</a:t>
            </a:r>
            <a:r>
              <a:rPr lang="fr-BE" sz="2600" dirty="0">
                <a:solidFill>
                  <a:schemeClr val="tx1"/>
                </a:solidFill>
              </a:rPr>
              <a:t> </a:t>
            </a:r>
            <a:r>
              <a:rPr lang="fr-BE" sz="2600" dirty="0" err="1">
                <a:solidFill>
                  <a:schemeClr val="tx1"/>
                </a:solidFill>
              </a:rPr>
              <a:t>thân</a:t>
            </a:r>
            <a:r>
              <a:rPr lang="fr-BE" sz="2600" dirty="0">
                <a:solidFill>
                  <a:schemeClr val="tx1"/>
                </a:solidFill>
              </a:rPr>
              <a:t> </a:t>
            </a:r>
            <a:r>
              <a:rPr lang="fr-BE" sz="2600" dirty="0" err="1">
                <a:solidFill>
                  <a:schemeClr val="tx1"/>
                </a:solidFill>
              </a:rPr>
              <a:t>vận</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về</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lực</a:t>
            </a:r>
            <a:r>
              <a:rPr lang="fr-BE" sz="2600" dirty="0">
                <a:solidFill>
                  <a:schemeClr val="tx1"/>
                </a:solidFill>
              </a:rPr>
              <a:t> </a:t>
            </a:r>
            <a:r>
              <a:rPr lang="fr-BE" sz="2600" dirty="0" err="1">
                <a:solidFill>
                  <a:schemeClr val="tx1"/>
                </a:solidFill>
              </a:rPr>
              <a:t>bên</a:t>
            </a:r>
            <a:r>
              <a:rPr lang="fr-BE" sz="2600" dirty="0">
                <a:solidFill>
                  <a:schemeClr val="tx1"/>
                </a:solidFill>
              </a:rPr>
              <a:t> </a:t>
            </a:r>
            <a:r>
              <a:rPr lang="fr-BE" sz="2600" dirty="0" err="1">
                <a:solidFill>
                  <a:schemeClr val="tx1"/>
                </a:solidFill>
              </a:rPr>
              <a:t>trong</a:t>
            </a:r>
            <a:r>
              <a:rPr lang="fr-BE" sz="2600" dirty="0">
                <a:solidFill>
                  <a:schemeClr val="tx1"/>
                </a:solidFill>
              </a:rPr>
              <a:t> </a:t>
            </a:r>
            <a:r>
              <a:rPr lang="fr-BE" sz="2600" dirty="0" err="1">
                <a:solidFill>
                  <a:schemeClr val="tx1"/>
                </a:solidFill>
              </a:rPr>
              <a:t>sự</a:t>
            </a:r>
            <a:r>
              <a:rPr lang="fr-BE" sz="2600" dirty="0">
                <a:solidFill>
                  <a:schemeClr val="tx1"/>
                </a:solidFill>
              </a:rPr>
              <a:t> </a:t>
            </a:r>
            <a:r>
              <a:rPr lang="fr-BE" sz="2600" dirty="0" err="1">
                <a:solidFill>
                  <a:schemeClr val="tx1"/>
                </a:solidFill>
              </a:rPr>
              <a:t>phát</a:t>
            </a:r>
            <a:r>
              <a:rPr lang="fr-BE" sz="2600" dirty="0">
                <a:solidFill>
                  <a:schemeClr val="tx1"/>
                </a:solidFill>
              </a:rPr>
              <a:t> </a:t>
            </a:r>
            <a:r>
              <a:rPr lang="fr-BE" sz="2600" dirty="0" err="1">
                <a:solidFill>
                  <a:schemeClr val="tx1"/>
                </a:solidFill>
              </a:rPr>
              <a:t>triển</a:t>
            </a:r>
            <a:r>
              <a:rPr lang="fr-BE" sz="2600" dirty="0">
                <a:solidFill>
                  <a:schemeClr val="tx1"/>
                </a:solidFill>
              </a:rPr>
              <a:t> </a:t>
            </a:r>
            <a:r>
              <a:rPr lang="fr-BE" sz="2600" dirty="0" err="1">
                <a:solidFill>
                  <a:schemeClr val="tx1"/>
                </a:solidFill>
              </a:rPr>
              <a:t>hoàn</a:t>
            </a:r>
            <a:r>
              <a:rPr lang="fr-BE" sz="2600" dirty="0">
                <a:solidFill>
                  <a:schemeClr val="tx1"/>
                </a:solidFill>
              </a:rPr>
              <a:t> </a:t>
            </a:r>
            <a:r>
              <a:rPr lang="fr-BE" sz="2600" dirty="0" err="1">
                <a:solidFill>
                  <a:schemeClr val="tx1"/>
                </a:solidFill>
              </a:rPr>
              <a:t>thiện</a:t>
            </a:r>
            <a:r>
              <a:rPr lang="fr-BE" sz="2600" dirty="0">
                <a:solidFill>
                  <a:schemeClr val="tx1"/>
                </a:solidFill>
              </a:rPr>
              <a:t> </a:t>
            </a:r>
            <a:r>
              <a:rPr lang="fr-BE" sz="2600" dirty="0" err="1">
                <a:solidFill>
                  <a:schemeClr val="tx1"/>
                </a:solidFill>
              </a:rPr>
              <a:t>bản</a:t>
            </a:r>
            <a:r>
              <a:rPr lang="fr-BE" sz="2600" dirty="0">
                <a:solidFill>
                  <a:schemeClr val="tx1"/>
                </a:solidFill>
              </a:rPr>
              <a:t> </a:t>
            </a:r>
            <a:r>
              <a:rPr lang="fr-BE" sz="2600" dirty="0" err="1">
                <a:solidFill>
                  <a:schemeClr val="tx1"/>
                </a:solidFill>
              </a:rPr>
              <a:t>thân</a:t>
            </a:r>
            <a:r>
              <a:rPr lang="fr-BE" sz="2600" dirty="0">
                <a:solidFill>
                  <a:schemeClr val="tx1"/>
                </a:solidFill>
              </a:rPr>
              <a:t> </a:t>
            </a:r>
            <a:r>
              <a:rPr lang="fr-BE" sz="2600" dirty="0" err="1">
                <a:solidFill>
                  <a:schemeClr val="tx1"/>
                </a:solidFill>
              </a:rPr>
              <a:t>mình</a:t>
            </a:r>
            <a:r>
              <a:rPr lang="vi-VN" sz="2600" dirty="0">
                <a:solidFill>
                  <a:schemeClr val="tx1"/>
                </a:solidFill>
              </a:rPr>
              <a:t>)</a:t>
            </a:r>
            <a:endParaRPr lang="en-US" sz="2600" dirty="0">
              <a:solidFill>
                <a:schemeClr val="tx1"/>
              </a:solidFill>
            </a:endParaRPr>
          </a:p>
          <a:p>
            <a:pPr algn="just"/>
            <a:r>
              <a:rPr lang="fr-BE" sz="2600" dirty="0" err="1">
                <a:solidFill>
                  <a:schemeClr val="tx1"/>
                </a:solidFill>
              </a:rPr>
              <a:t>Hoạt</a:t>
            </a:r>
            <a:r>
              <a:rPr lang="fr-BE" sz="2600" dirty="0">
                <a:solidFill>
                  <a:schemeClr val="tx1"/>
                </a:solidFill>
              </a:rPr>
              <a:t> </a:t>
            </a:r>
            <a:r>
              <a:rPr lang="fr-BE" sz="2600" dirty="0" err="1">
                <a:solidFill>
                  <a:schemeClr val="tx1"/>
                </a:solidFill>
              </a:rPr>
              <a:t>động</a:t>
            </a:r>
            <a:r>
              <a:rPr lang="fr-BE" sz="2600" dirty="0">
                <a:solidFill>
                  <a:schemeClr val="tx1"/>
                </a:solidFill>
              </a:rPr>
              <a:t> là </a:t>
            </a:r>
            <a:r>
              <a:rPr lang="fr-BE" sz="2600" dirty="0" err="1">
                <a:solidFill>
                  <a:srgbClr val="FF0000"/>
                </a:solidFill>
              </a:rPr>
              <a:t>nhân</a:t>
            </a:r>
            <a:r>
              <a:rPr lang="fr-BE" sz="2600" dirty="0">
                <a:solidFill>
                  <a:srgbClr val="FF0000"/>
                </a:solidFill>
              </a:rPr>
              <a:t> </a:t>
            </a:r>
            <a:r>
              <a:rPr lang="fr-BE" sz="2600" dirty="0" err="1">
                <a:solidFill>
                  <a:srgbClr val="FF0000"/>
                </a:solidFill>
              </a:rPr>
              <a:t>tố</a:t>
            </a:r>
            <a:r>
              <a:rPr lang="fr-BE" sz="2600" dirty="0">
                <a:solidFill>
                  <a:srgbClr val="FF0000"/>
                </a:solidFill>
              </a:rPr>
              <a:t> </a:t>
            </a:r>
            <a:r>
              <a:rPr lang="fr-BE" sz="2600" dirty="0" err="1">
                <a:solidFill>
                  <a:srgbClr val="FF0000"/>
                </a:solidFill>
              </a:rPr>
              <a:t>quyết</a:t>
            </a:r>
            <a:r>
              <a:rPr lang="fr-BE" sz="2600" dirty="0">
                <a:solidFill>
                  <a:srgbClr val="FF0000"/>
                </a:solidFill>
              </a:rPr>
              <a:t> </a:t>
            </a:r>
            <a:r>
              <a:rPr lang="fr-BE" sz="2600" dirty="0" err="1">
                <a:solidFill>
                  <a:srgbClr val="FF0000"/>
                </a:solidFill>
              </a:rPr>
              <a:t>định</a:t>
            </a:r>
            <a:r>
              <a:rPr lang="fr-BE" sz="2600" dirty="0">
                <a:solidFill>
                  <a:srgbClr val="FF0000"/>
                </a:solidFill>
              </a:rPr>
              <a:t> </a:t>
            </a:r>
            <a:r>
              <a:rPr lang="fr-BE" sz="2600" dirty="0" err="1">
                <a:solidFill>
                  <a:srgbClr val="FF0000"/>
                </a:solidFill>
              </a:rPr>
              <a:t>trực</a:t>
            </a:r>
            <a:r>
              <a:rPr lang="fr-BE" sz="2600" dirty="0">
                <a:solidFill>
                  <a:srgbClr val="FF0000"/>
                </a:solidFill>
              </a:rPr>
              <a:t> </a:t>
            </a:r>
            <a:r>
              <a:rPr lang="fr-BE" sz="2600" dirty="0" err="1">
                <a:solidFill>
                  <a:srgbClr val="FF0000"/>
                </a:solidFill>
              </a:rPr>
              <a:t>tiếp</a:t>
            </a:r>
            <a:r>
              <a:rPr lang="fr-BE" sz="2600" dirty="0">
                <a:solidFill>
                  <a:srgbClr val="FF0000"/>
                </a:solidFill>
              </a:rPr>
              <a:t> </a:t>
            </a:r>
            <a:r>
              <a:rPr lang="fr-BE" sz="2600" dirty="0" err="1">
                <a:solidFill>
                  <a:schemeClr val="tx1"/>
                </a:solidFill>
              </a:rPr>
              <a:t>tới</a:t>
            </a:r>
            <a:r>
              <a:rPr lang="fr-BE" sz="2600" dirty="0">
                <a:solidFill>
                  <a:schemeClr val="tx1"/>
                </a:solidFill>
              </a:rPr>
              <a:t> </a:t>
            </a:r>
            <a:r>
              <a:rPr lang="fr-BE" sz="2600" dirty="0" err="1">
                <a:solidFill>
                  <a:schemeClr val="tx1"/>
                </a:solidFill>
              </a:rPr>
              <a:t>sự</a:t>
            </a:r>
            <a:r>
              <a:rPr lang="fr-BE" sz="2600" dirty="0">
                <a:solidFill>
                  <a:schemeClr val="tx1"/>
                </a:solidFill>
              </a:rPr>
              <a:t> </a:t>
            </a:r>
            <a:r>
              <a:rPr lang="fr-BE" sz="2600" dirty="0" err="1">
                <a:solidFill>
                  <a:schemeClr val="tx1"/>
                </a:solidFill>
              </a:rPr>
              <a:t>hình</a:t>
            </a:r>
            <a:r>
              <a:rPr lang="fr-BE" sz="2600" dirty="0">
                <a:solidFill>
                  <a:schemeClr val="tx1"/>
                </a:solidFill>
              </a:rPr>
              <a:t> </a:t>
            </a:r>
            <a:r>
              <a:rPr lang="fr-BE" sz="2600" dirty="0" err="1">
                <a:solidFill>
                  <a:schemeClr val="tx1"/>
                </a:solidFill>
              </a:rPr>
              <a:t>thành</a:t>
            </a:r>
            <a:r>
              <a:rPr lang="fr-BE" sz="2600" dirty="0">
                <a:solidFill>
                  <a:schemeClr val="tx1"/>
                </a:solidFill>
              </a:rPr>
              <a:t> </a:t>
            </a:r>
            <a:r>
              <a:rPr lang="fr-BE" sz="2600" dirty="0" err="1">
                <a:solidFill>
                  <a:schemeClr val="tx1"/>
                </a:solidFill>
              </a:rPr>
              <a:t>nhân</a:t>
            </a:r>
            <a:r>
              <a:rPr lang="fr-BE" sz="2600" dirty="0">
                <a:solidFill>
                  <a:schemeClr val="tx1"/>
                </a:solidFill>
              </a:rPr>
              <a:t> </a:t>
            </a:r>
            <a:r>
              <a:rPr lang="fr-BE" sz="2600" dirty="0" err="1">
                <a:solidFill>
                  <a:schemeClr val="tx1"/>
                </a:solidFill>
              </a:rPr>
              <a:t>cách</a:t>
            </a:r>
            <a:endParaRPr lang="vi-VN" sz="2600" dirty="0">
              <a:solidFill>
                <a:schemeClr val="tx1"/>
              </a:solidFill>
            </a:endParaRPr>
          </a:p>
          <a:p>
            <a:pPr algn="just"/>
            <a:r>
              <a:rPr lang="vi-VN" sz="2600" dirty="0">
                <a:solidFill>
                  <a:schemeClr val="tx1"/>
                </a:solidFill>
              </a:rPr>
              <a:t>Hoạt động </a:t>
            </a:r>
            <a:r>
              <a:rPr lang="fr-BE" sz="2600" dirty="0">
                <a:solidFill>
                  <a:schemeClr val="tx1"/>
                </a:solidFill>
              </a:rPr>
              <a:t>là </a:t>
            </a:r>
            <a:r>
              <a:rPr lang="fr-BE" sz="2600" dirty="0" err="1">
                <a:solidFill>
                  <a:srgbClr val="FF0000"/>
                </a:solidFill>
              </a:rPr>
              <a:t>phương</a:t>
            </a:r>
            <a:r>
              <a:rPr lang="fr-BE" sz="2600" dirty="0">
                <a:solidFill>
                  <a:srgbClr val="FF0000"/>
                </a:solidFill>
              </a:rPr>
              <a:t> </a:t>
            </a:r>
            <a:r>
              <a:rPr lang="fr-BE" sz="2600" dirty="0" err="1">
                <a:solidFill>
                  <a:srgbClr val="FF0000"/>
                </a:solidFill>
              </a:rPr>
              <a:t>thức</a:t>
            </a:r>
            <a:r>
              <a:rPr lang="fr-BE" sz="2600" dirty="0">
                <a:solidFill>
                  <a:srgbClr val="FF0000"/>
                </a:solidFill>
              </a:rPr>
              <a:t> </a:t>
            </a:r>
            <a:r>
              <a:rPr lang="fr-BE" sz="2600" dirty="0" err="1">
                <a:solidFill>
                  <a:srgbClr val="FF0000"/>
                </a:solidFill>
              </a:rPr>
              <a:t>tồn</a:t>
            </a:r>
            <a:r>
              <a:rPr lang="fr-BE" sz="2600" dirty="0">
                <a:solidFill>
                  <a:srgbClr val="FF0000"/>
                </a:solidFill>
              </a:rPr>
              <a:t> </a:t>
            </a:r>
            <a:r>
              <a:rPr lang="fr-BE" sz="2600" dirty="0" err="1">
                <a:solidFill>
                  <a:srgbClr val="FF0000"/>
                </a:solidFill>
              </a:rPr>
              <a:t>tại</a:t>
            </a:r>
            <a:r>
              <a:rPr lang="fr-BE" sz="2600" dirty="0">
                <a:solidFill>
                  <a:srgbClr val="FF0000"/>
                </a:solidFill>
              </a:rPr>
              <a:t> </a:t>
            </a:r>
            <a:r>
              <a:rPr lang="fr-BE" sz="2600" dirty="0" err="1">
                <a:solidFill>
                  <a:schemeClr val="tx1"/>
                </a:solidFill>
              </a:rPr>
              <a:t>của</a:t>
            </a:r>
            <a:r>
              <a:rPr lang="fr-BE" sz="2600" dirty="0">
                <a:solidFill>
                  <a:schemeClr val="tx1"/>
                </a:solidFill>
              </a:rPr>
              <a:t> con </a:t>
            </a:r>
            <a:r>
              <a:rPr lang="fr-BE" sz="2600" dirty="0" err="1">
                <a:solidFill>
                  <a:schemeClr val="tx1"/>
                </a:solidFill>
              </a:rPr>
              <a:t>ngườ</a:t>
            </a:r>
            <a:r>
              <a:rPr lang="vi-VN" sz="2600" dirty="0">
                <a:solidFill>
                  <a:schemeClr val="tx1"/>
                </a:solidFill>
              </a:rPr>
              <a:t>i (</a:t>
            </a:r>
            <a:r>
              <a:rPr lang="fr-BE" sz="2600" dirty="0">
                <a:solidFill>
                  <a:schemeClr val="tx1"/>
                </a:solidFill>
              </a:rPr>
              <a:t>can </a:t>
            </a:r>
            <a:r>
              <a:rPr lang="fr-BE" sz="2600" dirty="0" err="1">
                <a:solidFill>
                  <a:schemeClr val="tx1"/>
                </a:solidFill>
              </a:rPr>
              <a:t>đảm</a:t>
            </a:r>
            <a:r>
              <a:rPr lang="vi-VN" sz="2600" dirty="0">
                <a:solidFill>
                  <a:schemeClr val="tx1"/>
                </a:solidFill>
              </a:rPr>
              <a:t>/</a:t>
            </a:r>
            <a:r>
              <a:rPr lang="fr-BE" sz="2600" dirty="0">
                <a:solidFill>
                  <a:schemeClr val="tx1"/>
                </a:solidFill>
              </a:rPr>
              <a:t> </a:t>
            </a:r>
            <a:r>
              <a:rPr lang="fr-BE" sz="2600" dirty="0" err="1">
                <a:solidFill>
                  <a:schemeClr val="tx1"/>
                </a:solidFill>
              </a:rPr>
              <a:t>quả</a:t>
            </a:r>
            <a:r>
              <a:rPr lang="fr-BE" sz="2600" dirty="0">
                <a:solidFill>
                  <a:schemeClr val="tx1"/>
                </a:solidFill>
              </a:rPr>
              <a:t> </a:t>
            </a:r>
            <a:r>
              <a:rPr lang="fr-BE" sz="2600" dirty="0" err="1">
                <a:solidFill>
                  <a:schemeClr val="tx1"/>
                </a:solidFill>
              </a:rPr>
              <a:t>quyết</a:t>
            </a:r>
            <a:r>
              <a:rPr lang="vi-VN" sz="2600" dirty="0">
                <a:solidFill>
                  <a:schemeClr val="tx1"/>
                </a:solidFill>
              </a:rPr>
              <a:t>/</a:t>
            </a:r>
            <a:r>
              <a:rPr lang="fr-BE" sz="2600" dirty="0">
                <a:solidFill>
                  <a:schemeClr val="tx1"/>
                </a:solidFill>
              </a:rPr>
              <a:t> </a:t>
            </a:r>
            <a:r>
              <a:rPr lang="fr-BE" sz="2600" dirty="0" err="1">
                <a:solidFill>
                  <a:schemeClr val="tx1"/>
                </a:solidFill>
              </a:rPr>
              <a:t>cứng</a:t>
            </a:r>
            <a:r>
              <a:rPr lang="fr-BE" sz="2600" dirty="0">
                <a:solidFill>
                  <a:schemeClr val="tx1"/>
                </a:solidFill>
              </a:rPr>
              <a:t> </a:t>
            </a:r>
            <a:r>
              <a:rPr lang="fr-BE" sz="2600" dirty="0" err="1">
                <a:solidFill>
                  <a:schemeClr val="tx1"/>
                </a:solidFill>
              </a:rPr>
              <a:t>rắn</a:t>
            </a:r>
            <a:r>
              <a:rPr lang="fr-BE" sz="2600" dirty="0">
                <a:solidFill>
                  <a:schemeClr val="tx1"/>
                </a:solidFill>
              </a:rPr>
              <a:t> </a:t>
            </a:r>
            <a:r>
              <a:rPr lang="fr-BE" sz="2600" dirty="0" err="1">
                <a:solidFill>
                  <a:schemeClr val="tx1"/>
                </a:solidFill>
              </a:rPr>
              <a:t>hơn</a:t>
            </a:r>
            <a:r>
              <a:rPr lang="vi-VN" sz="2600" dirty="0">
                <a:solidFill>
                  <a:schemeClr val="tx1"/>
                </a:solidFill>
              </a:rPr>
              <a:t>)</a:t>
            </a:r>
          </a:p>
          <a:p>
            <a:pPr algn="just"/>
            <a:r>
              <a:rPr lang="fr-BE" sz="2600" dirty="0" err="1">
                <a:solidFill>
                  <a:schemeClr val="tx1"/>
                </a:solidFill>
              </a:rPr>
              <a:t>Hoạt</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có</a:t>
            </a:r>
            <a:r>
              <a:rPr lang="fr-BE" sz="2600" dirty="0">
                <a:solidFill>
                  <a:schemeClr val="tx1"/>
                </a:solidFill>
              </a:rPr>
              <a:t> </a:t>
            </a:r>
            <a:r>
              <a:rPr lang="fr-BE" sz="2600" dirty="0" err="1">
                <a:solidFill>
                  <a:schemeClr val="tx1"/>
                </a:solidFill>
              </a:rPr>
              <a:t>mục</a:t>
            </a:r>
            <a:r>
              <a:rPr lang="fr-BE" sz="2600" dirty="0">
                <a:solidFill>
                  <a:schemeClr val="tx1"/>
                </a:solidFill>
              </a:rPr>
              <a:t> </a:t>
            </a:r>
            <a:r>
              <a:rPr lang="fr-BE" sz="2600" dirty="0" err="1">
                <a:solidFill>
                  <a:schemeClr val="tx1"/>
                </a:solidFill>
              </a:rPr>
              <a:t>đích</a:t>
            </a:r>
            <a:r>
              <a:rPr lang="fr-BE" sz="2600" dirty="0">
                <a:solidFill>
                  <a:schemeClr val="tx1"/>
                </a:solidFill>
              </a:rPr>
              <a:t>, </a:t>
            </a:r>
            <a:r>
              <a:rPr lang="fr-BE" sz="2600" dirty="0" err="1">
                <a:solidFill>
                  <a:schemeClr val="tx1"/>
                </a:solidFill>
              </a:rPr>
              <a:t>có</a:t>
            </a:r>
            <a:r>
              <a:rPr lang="fr-BE" sz="2600" dirty="0">
                <a:solidFill>
                  <a:schemeClr val="tx1"/>
                </a:solidFill>
              </a:rPr>
              <a:t> </a:t>
            </a:r>
            <a:r>
              <a:rPr lang="fr-BE" sz="2600" dirty="0" err="1">
                <a:solidFill>
                  <a:schemeClr val="tx1"/>
                </a:solidFill>
              </a:rPr>
              <a:t>tính</a:t>
            </a:r>
            <a:r>
              <a:rPr lang="fr-BE" sz="2600" dirty="0">
                <a:solidFill>
                  <a:schemeClr val="tx1"/>
                </a:solidFill>
              </a:rPr>
              <a:t> </a:t>
            </a:r>
            <a:r>
              <a:rPr lang="fr-BE" sz="2600" dirty="0" err="1">
                <a:solidFill>
                  <a:schemeClr val="tx1"/>
                </a:solidFill>
              </a:rPr>
              <a:t>chất</a:t>
            </a:r>
            <a:r>
              <a:rPr lang="fr-BE" sz="2600" dirty="0">
                <a:solidFill>
                  <a:schemeClr val="tx1"/>
                </a:solidFill>
              </a:rPr>
              <a:t> </a:t>
            </a:r>
            <a:r>
              <a:rPr lang="fr-BE" sz="2600" dirty="0" err="1">
                <a:solidFill>
                  <a:schemeClr val="tx1"/>
                </a:solidFill>
              </a:rPr>
              <a:t>xã</a:t>
            </a:r>
            <a:r>
              <a:rPr lang="fr-BE" sz="2600" dirty="0">
                <a:solidFill>
                  <a:schemeClr val="tx1"/>
                </a:solidFill>
              </a:rPr>
              <a:t> </a:t>
            </a:r>
            <a:r>
              <a:rPr lang="fr-BE" sz="2600" dirty="0" err="1">
                <a:solidFill>
                  <a:schemeClr val="tx1"/>
                </a:solidFill>
              </a:rPr>
              <a:t>hội</a:t>
            </a:r>
            <a:r>
              <a:rPr lang="vi-VN" sz="2600" dirty="0">
                <a:solidFill>
                  <a:schemeClr val="tx1"/>
                </a:solidFill>
              </a:rPr>
              <a:t>/ </a:t>
            </a:r>
            <a:r>
              <a:rPr lang="fr-BE" sz="2600" dirty="0" err="1">
                <a:solidFill>
                  <a:schemeClr val="tx1"/>
                </a:solidFill>
              </a:rPr>
              <a:t>tập</a:t>
            </a:r>
            <a:r>
              <a:rPr lang="fr-BE" sz="2600" dirty="0">
                <a:solidFill>
                  <a:schemeClr val="tx1"/>
                </a:solidFill>
              </a:rPr>
              <a:t> </a:t>
            </a:r>
            <a:r>
              <a:rPr lang="fr-BE" sz="2600" dirty="0" err="1">
                <a:solidFill>
                  <a:schemeClr val="tx1"/>
                </a:solidFill>
              </a:rPr>
              <a:t>thể</a:t>
            </a:r>
            <a:r>
              <a:rPr lang="vi-VN" sz="2600" dirty="0">
                <a:solidFill>
                  <a:schemeClr val="tx1"/>
                </a:solidFill>
              </a:rPr>
              <a:t>: </a:t>
            </a:r>
            <a:r>
              <a:rPr lang="fr-BE" sz="2600" dirty="0" err="1">
                <a:solidFill>
                  <a:schemeClr val="tx1"/>
                </a:solidFill>
              </a:rPr>
              <a:t>những</a:t>
            </a:r>
            <a:r>
              <a:rPr lang="fr-BE" sz="2600" dirty="0">
                <a:solidFill>
                  <a:schemeClr val="tx1"/>
                </a:solidFill>
              </a:rPr>
              <a:t> </a:t>
            </a:r>
            <a:r>
              <a:rPr lang="fr-BE" sz="2600" dirty="0" err="1">
                <a:solidFill>
                  <a:schemeClr val="tx1"/>
                </a:solidFill>
              </a:rPr>
              <a:t>thao</a:t>
            </a:r>
            <a:r>
              <a:rPr lang="fr-BE" sz="2600" dirty="0">
                <a:solidFill>
                  <a:schemeClr val="tx1"/>
                </a:solidFill>
              </a:rPr>
              <a:t> </a:t>
            </a:r>
            <a:r>
              <a:rPr lang="fr-BE" sz="2600" dirty="0" err="1">
                <a:solidFill>
                  <a:schemeClr val="tx1"/>
                </a:solidFill>
              </a:rPr>
              <a:t>tác</a:t>
            </a:r>
            <a:r>
              <a:rPr lang="fr-BE" sz="2600" dirty="0">
                <a:solidFill>
                  <a:schemeClr val="tx1"/>
                </a:solidFill>
              </a:rPr>
              <a:t> </a:t>
            </a:r>
            <a:r>
              <a:rPr lang="fr-BE" sz="2600" dirty="0" err="1">
                <a:solidFill>
                  <a:schemeClr val="tx1"/>
                </a:solidFill>
              </a:rPr>
              <a:t>và</a:t>
            </a:r>
            <a:r>
              <a:rPr lang="fr-BE" sz="2600" dirty="0">
                <a:solidFill>
                  <a:schemeClr val="tx1"/>
                </a:solidFill>
              </a:rPr>
              <a:t> </a:t>
            </a:r>
            <a:r>
              <a:rPr lang="fr-BE" sz="2600" dirty="0" err="1">
                <a:solidFill>
                  <a:schemeClr val="tx1"/>
                </a:solidFill>
              </a:rPr>
              <a:t>công</a:t>
            </a:r>
            <a:r>
              <a:rPr lang="fr-BE" sz="2600" dirty="0">
                <a:solidFill>
                  <a:schemeClr val="tx1"/>
                </a:solidFill>
              </a:rPr>
              <a:t> </a:t>
            </a:r>
            <a:r>
              <a:rPr lang="fr-BE" sz="2600" dirty="0" err="1">
                <a:solidFill>
                  <a:schemeClr val="tx1"/>
                </a:solidFill>
              </a:rPr>
              <a:t>cụ</a:t>
            </a:r>
            <a:r>
              <a:rPr lang="fr-BE" sz="2600" dirty="0">
                <a:solidFill>
                  <a:schemeClr val="tx1"/>
                </a:solidFill>
              </a:rPr>
              <a:t> </a:t>
            </a:r>
            <a:r>
              <a:rPr lang="fr-BE" sz="2600" dirty="0" err="1">
                <a:solidFill>
                  <a:schemeClr val="tx1"/>
                </a:solidFill>
              </a:rPr>
              <a:t>nhất</a:t>
            </a:r>
            <a:r>
              <a:rPr lang="fr-BE" sz="2600" dirty="0">
                <a:solidFill>
                  <a:schemeClr val="tx1"/>
                </a:solidFill>
              </a:rPr>
              <a:t> </a:t>
            </a:r>
            <a:r>
              <a:rPr lang="fr-BE" sz="2600" dirty="0" err="1">
                <a:solidFill>
                  <a:schemeClr val="tx1"/>
                </a:solidFill>
              </a:rPr>
              <a:t>định</a:t>
            </a:r>
            <a:endParaRPr lang="en-US" sz="2600" dirty="0">
              <a:solidFill>
                <a:schemeClr val="tx1"/>
              </a:solidFill>
            </a:endParaRPr>
          </a:p>
          <a:p>
            <a:pPr algn="just"/>
            <a:r>
              <a:rPr lang="vi-VN" sz="2600" dirty="0">
                <a:solidFill>
                  <a:schemeClr val="tx1"/>
                </a:solidFill>
              </a:rPr>
              <a:t>H</a:t>
            </a:r>
            <a:r>
              <a:rPr lang="fr-BE" sz="2600" dirty="0" err="1">
                <a:solidFill>
                  <a:schemeClr val="tx1"/>
                </a:solidFill>
              </a:rPr>
              <a:t>oạt</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chủ</a:t>
            </a:r>
            <a:r>
              <a:rPr lang="fr-BE" sz="2600" dirty="0">
                <a:solidFill>
                  <a:schemeClr val="tx1"/>
                </a:solidFill>
              </a:rPr>
              <a:t> </a:t>
            </a:r>
            <a:r>
              <a:rPr lang="fr-BE" sz="2600" dirty="0" err="1">
                <a:solidFill>
                  <a:schemeClr val="tx1"/>
                </a:solidFill>
              </a:rPr>
              <a:t>đạo</a:t>
            </a:r>
            <a:r>
              <a:rPr lang="fr-BE" sz="2600" dirty="0">
                <a:solidFill>
                  <a:schemeClr val="tx1"/>
                </a:solidFill>
              </a:rPr>
              <a:t> ở </a:t>
            </a:r>
            <a:r>
              <a:rPr lang="fr-BE" sz="2600" dirty="0" err="1">
                <a:solidFill>
                  <a:schemeClr val="tx1"/>
                </a:solidFill>
              </a:rPr>
              <a:t>mỗi</a:t>
            </a:r>
            <a:r>
              <a:rPr lang="fr-BE" sz="2600" dirty="0">
                <a:solidFill>
                  <a:schemeClr val="tx1"/>
                </a:solidFill>
              </a:rPr>
              <a:t> </a:t>
            </a:r>
            <a:r>
              <a:rPr lang="fr-BE" sz="2600" dirty="0" err="1">
                <a:solidFill>
                  <a:schemeClr val="tx1"/>
                </a:solidFill>
              </a:rPr>
              <a:t>thời</a:t>
            </a:r>
            <a:r>
              <a:rPr lang="fr-BE" sz="2600" dirty="0">
                <a:solidFill>
                  <a:schemeClr val="tx1"/>
                </a:solidFill>
              </a:rPr>
              <a:t> </a:t>
            </a:r>
            <a:r>
              <a:rPr lang="fr-BE" sz="2600" dirty="0" err="1">
                <a:solidFill>
                  <a:schemeClr val="tx1"/>
                </a:solidFill>
              </a:rPr>
              <a:t>kỳ</a:t>
            </a:r>
            <a:r>
              <a:rPr lang="fr-BE" sz="2600" dirty="0">
                <a:solidFill>
                  <a:schemeClr val="tx1"/>
                </a:solidFill>
              </a:rPr>
              <a:t> </a:t>
            </a:r>
            <a:r>
              <a:rPr lang="vi-VN" sz="2600" dirty="0">
                <a:solidFill>
                  <a:schemeClr val="tx1"/>
                </a:solidFill>
                <a:sym typeface="Wingdings" panose="05000000000000000000" pitchFamily="2" charset="2"/>
              </a:rPr>
              <a:t> s</a:t>
            </a:r>
            <a:r>
              <a:rPr lang="fr-BE" sz="2600" dirty="0">
                <a:solidFill>
                  <a:schemeClr val="tx1"/>
                </a:solidFill>
              </a:rPr>
              <a:t>ự </a:t>
            </a:r>
            <a:r>
              <a:rPr lang="fr-BE" sz="2600" dirty="0" err="1">
                <a:solidFill>
                  <a:schemeClr val="tx1"/>
                </a:solidFill>
              </a:rPr>
              <a:t>hình</a:t>
            </a:r>
            <a:r>
              <a:rPr lang="fr-BE" sz="2600" dirty="0">
                <a:solidFill>
                  <a:schemeClr val="tx1"/>
                </a:solidFill>
              </a:rPr>
              <a:t> </a:t>
            </a:r>
            <a:r>
              <a:rPr lang="fr-BE" sz="2600" dirty="0" err="1">
                <a:solidFill>
                  <a:schemeClr val="tx1"/>
                </a:solidFill>
              </a:rPr>
              <a:t>thành</a:t>
            </a:r>
            <a:r>
              <a:rPr lang="fr-BE" sz="2600" dirty="0">
                <a:solidFill>
                  <a:schemeClr val="tx1"/>
                </a:solidFill>
              </a:rPr>
              <a:t> </a:t>
            </a:r>
            <a:r>
              <a:rPr lang="fr-BE" sz="2600" dirty="0" err="1">
                <a:solidFill>
                  <a:schemeClr val="tx1"/>
                </a:solidFill>
              </a:rPr>
              <a:t>và</a:t>
            </a:r>
            <a:r>
              <a:rPr lang="fr-BE" sz="2600" dirty="0">
                <a:solidFill>
                  <a:schemeClr val="tx1"/>
                </a:solidFill>
              </a:rPr>
              <a:t> </a:t>
            </a:r>
            <a:r>
              <a:rPr lang="fr-BE" sz="2600" dirty="0" err="1">
                <a:solidFill>
                  <a:schemeClr val="tx1"/>
                </a:solidFill>
              </a:rPr>
              <a:t>phát</a:t>
            </a:r>
            <a:r>
              <a:rPr lang="fr-BE" sz="2600" dirty="0">
                <a:solidFill>
                  <a:schemeClr val="tx1"/>
                </a:solidFill>
              </a:rPr>
              <a:t> </a:t>
            </a:r>
            <a:r>
              <a:rPr lang="fr-BE" sz="2600" dirty="0" err="1">
                <a:solidFill>
                  <a:schemeClr val="tx1"/>
                </a:solidFill>
              </a:rPr>
              <a:t>triển</a:t>
            </a:r>
            <a:r>
              <a:rPr lang="fr-BE" sz="2600" dirty="0">
                <a:solidFill>
                  <a:schemeClr val="tx1"/>
                </a:solidFill>
              </a:rPr>
              <a:t> </a:t>
            </a:r>
            <a:r>
              <a:rPr lang="fr-BE" sz="2600" dirty="0" err="1">
                <a:solidFill>
                  <a:schemeClr val="tx1"/>
                </a:solidFill>
              </a:rPr>
              <a:t>nhân</a:t>
            </a:r>
            <a:r>
              <a:rPr lang="fr-BE" sz="2600" dirty="0">
                <a:solidFill>
                  <a:schemeClr val="tx1"/>
                </a:solidFill>
              </a:rPr>
              <a:t> </a:t>
            </a:r>
            <a:r>
              <a:rPr lang="fr-BE" sz="2600" dirty="0" err="1">
                <a:solidFill>
                  <a:schemeClr val="tx1"/>
                </a:solidFill>
              </a:rPr>
              <a:t>cách</a:t>
            </a:r>
            <a:r>
              <a:rPr lang="fr-BE" sz="2600" dirty="0">
                <a:solidFill>
                  <a:schemeClr val="tx1"/>
                </a:solidFill>
              </a:rPr>
              <a:t> </a:t>
            </a:r>
            <a:r>
              <a:rPr lang="fr-BE" sz="2600" dirty="0" err="1">
                <a:solidFill>
                  <a:schemeClr val="tx1"/>
                </a:solidFill>
              </a:rPr>
              <a:t>của</a:t>
            </a:r>
            <a:r>
              <a:rPr lang="fr-BE" sz="2600" dirty="0">
                <a:solidFill>
                  <a:schemeClr val="tx1"/>
                </a:solidFill>
              </a:rPr>
              <a:t> </a:t>
            </a:r>
            <a:r>
              <a:rPr lang="fr-BE" sz="2600" dirty="0" err="1">
                <a:solidFill>
                  <a:schemeClr val="tx1"/>
                </a:solidFill>
              </a:rPr>
              <a:t>mỗi</a:t>
            </a:r>
            <a:r>
              <a:rPr lang="fr-BE" sz="2600" dirty="0">
                <a:solidFill>
                  <a:schemeClr val="tx1"/>
                </a:solidFill>
              </a:rPr>
              <a:t> </a:t>
            </a:r>
            <a:r>
              <a:rPr lang="fr-BE" sz="2600" dirty="0" err="1">
                <a:solidFill>
                  <a:schemeClr val="tx1"/>
                </a:solidFill>
              </a:rPr>
              <a:t>người</a:t>
            </a:r>
            <a:r>
              <a:rPr lang="fr-BE" sz="2600" dirty="0">
                <a:solidFill>
                  <a:schemeClr val="tx1"/>
                </a:solidFill>
              </a:rPr>
              <a:t> </a:t>
            </a:r>
            <a:endParaRPr lang="vi-VN" sz="2600" dirty="0">
              <a:solidFill>
                <a:schemeClr val="tx1"/>
              </a:solidFill>
            </a:endParaRPr>
          </a:p>
          <a:p>
            <a:pPr algn="just"/>
            <a:r>
              <a:rPr lang="vi-VN" sz="2600" dirty="0">
                <a:solidFill>
                  <a:schemeClr val="tx1"/>
                </a:solidFill>
                <a:sym typeface="Wingdings" panose="05000000000000000000" pitchFamily="2" charset="2"/>
              </a:rPr>
              <a:t> H</a:t>
            </a:r>
            <a:r>
              <a:rPr lang="fr-BE" sz="2600" dirty="0" err="1">
                <a:solidFill>
                  <a:schemeClr val="tx1"/>
                </a:solidFill>
              </a:rPr>
              <a:t>oạt</a:t>
            </a:r>
            <a:r>
              <a:rPr lang="fr-BE" sz="2600" dirty="0">
                <a:solidFill>
                  <a:schemeClr val="tx1"/>
                </a:solidFill>
              </a:rPr>
              <a:t> </a:t>
            </a:r>
            <a:r>
              <a:rPr lang="fr-BE" sz="2600" dirty="0" err="1">
                <a:solidFill>
                  <a:schemeClr val="tx1"/>
                </a:solidFill>
              </a:rPr>
              <a:t>động</a:t>
            </a:r>
            <a:r>
              <a:rPr lang="fr-BE" sz="2600" dirty="0">
                <a:solidFill>
                  <a:schemeClr val="tx1"/>
                </a:solidFill>
              </a:rPr>
              <a:t> </a:t>
            </a:r>
            <a:r>
              <a:rPr lang="fr-BE" sz="2600" dirty="0" err="1">
                <a:solidFill>
                  <a:schemeClr val="tx1"/>
                </a:solidFill>
              </a:rPr>
              <a:t>luôn</a:t>
            </a:r>
            <a:r>
              <a:rPr lang="fr-BE" sz="2600" dirty="0">
                <a:solidFill>
                  <a:schemeClr val="tx1"/>
                </a:solidFill>
              </a:rPr>
              <a:t> </a:t>
            </a:r>
            <a:r>
              <a:rPr lang="fr-BE" sz="2600" dirty="0" err="1">
                <a:solidFill>
                  <a:schemeClr val="tx1"/>
                </a:solidFill>
              </a:rPr>
              <a:t>luôn</a:t>
            </a:r>
            <a:r>
              <a:rPr lang="fr-BE" sz="2600" dirty="0">
                <a:solidFill>
                  <a:schemeClr val="tx1"/>
                </a:solidFill>
              </a:rPr>
              <a:t> </a:t>
            </a:r>
            <a:r>
              <a:rPr lang="fr-BE" sz="2600" dirty="0" err="1">
                <a:solidFill>
                  <a:srgbClr val="FF0000"/>
                </a:solidFill>
              </a:rPr>
              <a:t>gắn</a:t>
            </a:r>
            <a:r>
              <a:rPr lang="fr-BE" sz="2600" dirty="0">
                <a:solidFill>
                  <a:srgbClr val="FF0000"/>
                </a:solidFill>
              </a:rPr>
              <a:t> </a:t>
            </a:r>
            <a:r>
              <a:rPr lang="fr-BE" sz="2600" dirty="0" err="1">
                <a:solidFill>
                  <a:srgbClr val="FF0000"/>
                </a:solidFill>
              </a:rPr>
              <a:t>liền</a:t>
            </a:r>
            <a:r>
              <a:rPr lang="fr-BE" sz="2600" dirty="0">
                <a:solidFill>
                  <a:srgbClr val="FF0000"/>
                </a:solidFill>
              </a:rPr>
              <a:t> </a:t>
            </a:r>
            <a:r>
              <a:rPr lang="fr-BE" sz="2600" dirty="0" err="1">
                <a:solidFill>
                  <a:srgbClr val="FF0000"/>
                </a:solidFill>
              </a:rPr>
              <a:t>với</a:t>
            </a:r>
            <a:r>
              <a:rPr lang="fr-BE" sz="2600" dirty="0">
                <a:solidFill>
                  <a:srgbClr val="FF0000"/>
                </a:solidFill>
              </a:rPr>
              <a:t> </a:t>
            </a:r>
            <a:r>
              <a:rPr lang="fr-BE" sz="2600" dirty="0" err="1">
                <a:solidFill>
                  <a:srgbClr val="FF0000"/>
                </a:solidFill>
              </a:rPr>
              <a:t>giao</a:t>
            </a:r>
            <a:r>
              <a:rPr lang="fr-BE" sz="2600" dirty="0">
                <a:solidFill>
                  <a:srgbClr val="FF0000"/>
                </a:solidFill>
              </a:rPr>
              <a:t> </a:t>
            </a:r>
            <a:r>
              <a:rPr lang="fr-BE" sz="2600" dirty="0" err="1">
                <a:solidFill>
                  <a:srgbClr val="FF0000"/>
                </a:solidFill>
              </a:rPr>
              <a:t>lưu</a:t>
            </a:r>
            <a:endParaRPr lang="en-US" sz="2600" dirty="0">
              <a:solidFill>
                <a:srgbClr val="FF0000"/>
              </a:solidFill>
            </a:endParaRPr>
          </a:p>
          <a:p>
            <a:pPr algn="just"/>
            <a:endParaRPr lang="en-US" sz="2600" dirty="0">
              <a:solidFill>
                <a:schemeClr val="tx1"/>
              </a:solidFill>
            </a:endParaRPr>
          </a:p>
        </p:txBody>
      </p:sp>
    </p:spTree>
    <p:extLst>
      <p:ext uri="{BB962C8B-B14F-4D97-AF65-F5344CB8AC3E}">
        <p14:creationId xmlns:p14="http://schemas.microsoft.com/office/powerpoint/2010/main" val="1187601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1"/>
            <a:ext cx="10515600" cy="810721"/>
          </a:xfrm>
        </p:spPr>
        <p:txBody>
          <a:bodyPr>
            <a:normAutofit/>
          </a:bodyPr>
          <a:lstStyle/>
          <a:p>
            <a:pPr algn="ctr"/>
            <a:r>
              <a:rPr lang="fr-BE" b="1" dirty="0" err="1">
                <a:solidFill>
                  <a:srgbClr val="FF0000"/>
                </a:solidFill>
              </a:rPr>
              <a:t>Giao</a:t>
            </a:r>
            <a:r>
              <a:rPr lang="fr-BE" b="1" dirty="0">
                <a:solidFill>
                  <a:srgbClr val="FF0000"/>
                </a:solidFill>
              </a:rPr>
              <a:t> </a:t>
            </a:r>
            <a:r>
              <a:rPr lang="fr-BE" b="1" dirty="0" err="1">
                <a:solidFill>
                  <a:srgbClr val="FF0000"/>
                </a:solidFill>
              </a:rPr>
              <a:t>tiếp</a:t>
            </a:r>
            <a:r>
              <a:rPr lang="fr-BE" b="1" dirty="0">
                <a:solidFill>
                  <a:srgbClr val="FF0000"/>
                </a:solidFill>
              </a:rPr>
              <a:t> </a:t>
            </a:r>
            <a:r>
              <a:rPr lang="fr-BE" b="1" dirty="0" err="1">
                <a:solidFill>
                  <a:srgbClr val="FF0000"/>
                </a:solidFill>
              </a:rPr>
              <a:t>và</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382651" y="1150374"/>
            <a:ext cx="11135839" cy="5353664"/>
          </a:xfrm>
        </p:spPr>
        <p:txBody>
          <a:bodyPr>
            <a:normAutofit/>
          </a:bodyPr>
          <a:lstStyle/>
          <a:p>
            <a:pPr algn="just"/>
            <a:r>
              <a:rPr lang="vi-VN" sz="2800" dirty="0">
                <a:solidFill>
                  <a:schemeClr val="tx1"/>
                </a:solidFill>
              </a:rPr>
              <a:t>G</a:t>
            </a:r>
            <a:r>
              <a:rPr lang="fr-BE" sz="2800" dirty="0" err="1">
                <a:solidFill>
                  <a:schemeClr val="tx1"/>
                </a:solidFill>
              </a:rPr>
              <a:t>iao</a:t>
            </a:r>
            <a:r>
              <a:rPr lang="fr-BE" sz="2800" dirty="0">
                <a:solidFill>
                  <a:schemeClr val="tx1"/>
                </a:solidFill>
              </a:rPr>
              <a:t> </a:t>
            </a:r>
            <a:r>
              <a:rPr lang="fr-BE" sz="2800" dirty="0" err="1">
                <a:solidFill>
                  <a:schemeClr val="tx1"/>
                </a:solidFill>
              </a:rPr>
              <a:t>tiếp</a:t>
            </a:r>
            <a:r>
              <a:rPr lang="fr-BE" sz="2800" dirty="0">
                <a:solidFill>
                  <a:schemeClr val="tx1"/>
                </a:solidFill>
              </a:rPr>
              <a:t> là </a:t>
            </a:r>
            <a:r>
              <a:rPr lang="fr-BE" sz="2800" dirty="0">
                <a:solidFill>
                  <a:srgbClr val="FF0000"/>
                </a:solidFill>
              </a:rPr>
              <a:t>con </a:t>
            </a:r>
            <a:r>
              <a:rPr lang="fr-BE" sz="2800" dirty="0" err="1">
                <a:solidFill>
                  <a:srgbClr val="FF0000"/>
                </a:solidFill>
              </a:rPr>
              <a:t>đường</a:t>
            </a:r>
            <a:r>
              <a:rPr lang="fr-BE" sz="2800" dirty="0">
                <a:solidFill>
                  <a:srgbClr val="FF0000"/>
                </a:solidFill>
              </a:rPr>
              <a:t> </a:t>
            </a:r>
            <a:r>
              <a:rPr lang="fr-BE" sz="2800" dirty="0" err="1">
                <a:solidFill>
                  <a:srgbClr val="FF0000"/>
                </a:solidFill>
              </a:rPr>
              <a:t>quan</a:t>
            </a:r>
            <a:r>
              <a:rPr lang="fr-BE" sz="2800" dirty="0">
                <a:solidFill>
                  <a:srgbClr val="FF0000"/>
                </a:solidFill>
              </a:rPr>
              <a:t> </a:t>
            </a:r>
            <a:r>
              <a:rPr lang="fr-BE" sz="2800" dirty="0" err="1">
                <a:solidFill>
                  <a:srgbClr val="FF0000"/>
                </a:solidFill>
              </a:rPr>
              <a:t>trọng</a:t>
            </a:r>
            <a:r>
              <a:rPr lang="fr-BE" sz="2800" dirty="0">
                <a:solidFill>
                  <a:srgbClr val="FF0000"/>
                </a:solidFill>
              </a:rPr>
              <a:t> </a:t>
            </a:r>
            <a:r>
              <a:rPr lang="fr-BE" sz="2800" dirty="0" err="1">
                <a:solidFill>
                  <a:schemeClr val="tx1"/>
                </a:solidFill>
              </a:rPr>
              <a:t>trong</a:t>
            </a:r>
            <a:r>
              <a:rPr lang="fr-BE" sz="2800" dirty="0">
                <a:solidFill>
                  <a:schemeClr val="tx1"/>
                </a:solidFill>
              </a:rPr>
              <a:t> </a:t>
            </a:r>
            <a:r>
              <a:rPr lang="fr-BE" sz="2800" dirty="0" err="1">
                <a:solidFill>
                  <a:schemeClr val="tx1"/>
                </a:solidFill>
              </a:rPr>
              <a:t>việc</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thành</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vi-VN" sz="2800" dirty="0">
                <a:solidFill>
                  <a:schemeClr val="tx1"/>
                </a:solidFill>
              </a:rPr>
              <a:t> (cùng với hoạt động)</a:t>
            </a:r>
            <a:endParaRPr lang="en-US" sz="2800" dirty="0">
              <a:solidFill>
                <a:schemeClr val="tx1"/>
              </a:solidFill>
            </a:endParaRPr>
          </a:p>
          <a:p>
            <a:pPr algn="just"/>
            <a:r>
              <a:rPr lang="fr-BE" sz="2800" dirty="0" err="1">
                <a:solidFill>
                  <a:schemeClr val="tx1"/>
                </a:solidFill>
              </a:rPr>
              <a:t>Giao</a:t>
            </a:r>
            <a:r>
              <a:rPr lang="fr-BE" sz="2800" dirty="0">
                <a:solidFill>
                  <a:schemeClr val="tx1"/>
                </a:solidFill>
              </a:rPr>
              <a:t> </a:t>
            </a:r>
            <a:r>
              <a:rPr lang="fr-BE" sz="2800" dirty="0" err="1">
                <a:solidFill>
                  <a:schemeClr val="tx1"/>
                </a:solidFill>
              </a:rPr>
              <a:t>tiếp</a:t>
            </a:r>
            <a:r>
              <a:rPr lang="fr-BE" sz="2800" dirty="0">
                <a:solidFill>
                  <a:schemeClr val="tx1"/>
                </a:solidFill>
              </a:rPr>
              <a:t> là </a:t>
            </a:r>
            <a:r>
              <a:rPr lang="fr-BE" sz="2800" dirty="0" err="1">
                <a:solidFill>
                  <a:srgbClr val="FF0000"/>
                </a:solidFill>
              </a:rPr>
              <a:t>điều</a:t>
            </a:r>
            <a:r>
              <a:rPr lang="fr-BE" sz="2800" dirty="0">
                <a:solidFill>
                  <a:srgbClr val="FF0000"/>
                </a:solidFill>
              </a:rPr>
              <a:t> </a:t>
            </a:r>
            <a:r>
              <a:rPr lang="fr-BE" sz="2800" dirty="0" err="1">
                <a:solidFill>
                  <a:srgbClr val="FF0000"/>
                </a:solidFill>
              </a:rPr>
              <a:t>kiện</a:t>
            </a:r>
            <a:r>
              <a:rPr lang="fr-BE" sz="2800" dirty="0">
                <a:solidFill>
                  <a:srgbClr val="FF0000"/>
                </a:solidFill>
              </a:rPr>
              <a:t> </a:t>
            </a:r>
            <a:r>
              <a:rPr lang="fr-BE" sz="2800" dirty="0" err="1">
                <a:solidFill>
                  <a:srgbClr val="FF0000"/>
                </a:solidFill>
              </a:rPr>
              <a:t>tồn</a:t>
            </a:r>
            <a:r>
              <a:rPr lang="fr-BE" sz="2800" dirty="0">
                <a:solidFill>
                  <a:srgbClr val="FF0000"/>
                </a:solidFill>
              </a:rPr>
              <a:t> </a:t>
            </a:r>
            <a:r>
              <a:rPr lang="fr-BE" sz="2800" dirty="0" err="1">
                <a:solidFill>
                  <a:srgbClr val="FF0000"/>
                </a:solidFill>
              </a:rPr>
              <a:t>tại</a:t>
            </a:r>
            <a:r>
              <a:rPr lang="fr-BE" sz="2800" dirty="0">
                <a:solidFill>
                  <a:srgbClr val="FF0000"/>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xã</a:t>
            </a:r>
            <a:r>
              <a:rPr lang="fr-BE" sz="2800" dirty="0">
                <a:solidFill>
                  <a:schemeClr val="tx1"/>
                </a:solidFill>
              </a:rPr>
              <a:t> </a:t>
            </a:r>
            <a:r>
              <a:rPr lang="fr-BE" sz="2800" dirty="0" err="1">
                <a:solidFill>
                  <a:schemeClr val="tx1"/>
                </a:solidFill>
              </a:rPr>
              <a:t>hội</a:t>
            </a:r>
            <a:r>
              <a:rPr lang="fr-BE" sz="2800" dirty="0">
                <a:solidFill>
                  <a:schemeClr val="tx1"/>
                </a:solidFill>
              </a:rPr>
              <a:t> </a:t>
            </a:r>
            <a:r>
              <a:rPr lang="fr-BE" sz="2800" dirty="0" err="1">
                <a:solidFill>
                  <a:schemeClr val="tx1"/>
                </a:solidFill>
              </a:rPr>
              <a:t>loài</a:t>
            </a:r>
            <a:r>
              <a:rPr lang="fr-BE" sz="2800" dirty="0">
                <a:solidFill>
                  <a:schemeClr val="tx1"/>
                </a:solidFill>
              </a:rPr>
              <a:t> </a:t>
            </a:r>
            <a:r>
              <a:rPr lang="fr-BE" sz="2800" dirty="0" err="1">
                <a:solidFill>
                  <a:schemeClr val="tx1"/>
                </a:solidFill>
              </a:rPr>
              <a:t>người</a:t>
            </a:r>
            <a:r>
              <a:rPr lang="vi-VN" sz="2800" dirty="0">
                <a:solidFill>
                  <a:schemeClr val="tx1"/>
                </a:solidFill>
              </a:rPr>
              <a:t>; </a:t>
            </a:r>
            <a:r>
              <a:rPr lang="fr-BE" sz="2800" dirty="0">
                <a:solidFill>
                  <a:schemeClr val="tx1"/>
                </a:solidFill>
              </a:rPr>
              <a:t>là </a:t>
            </a:r>
            <a:r>
              <a:rPr lang="fr-BE" sz="2800" dirty="0" err="1">
                <a:solidFill>
                  <a:schemeClr val="tx1"/>
                </a:solidFill>
              </a:rPr>
              <a:t>nhân</a:t>
            </a:r>
            <a:r>
              <a:rPr lang="fr-BE" sz="2800" dirty="0">
                <a:solidFill>
                  <a:schemeClr val="tx1"/>
                </a:solidFill>
              </a:rPr>
              <a:t> </a:t>
            </a:r>
            <a:r>
              <a:rPr lang="fr-BE" sz="2800" dirty="0" err="1">
                <a:solidFill>
                  <a:schemeClr val="tx1"/>
                </a:solidFill>
              </a:rPr>
              <a:t>tố</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fr-BE" sz="2800" dirty="0">
                <a:solidFill>
                  <a:schemeClr val="tx1"/>
                </a:solidFill>
              </a:rPr>
              <a:t> </a:t>
            </a:r>
            <a:r>
              <a:rPr lang="fr-BE" sz="2800" dirty="0" err="1">
                <a:solidFill>
                  <a:schemeClr val="tx1"/>
                </a:solidFill>
              </a:rPr>
              <a:t>tâm</a:t>
            </a:r>
            <a:r>
              <a:rPr lang="fr-BE" sz="2800" dirty="0">
                <a:solidFill>
                  <a:schemeClr val="tx1"/>
                </a:solidFill>
              </a:rPr>
              <a:t> </a:t>
            </a:r>
            <a:r>
              <a:rPr lang="fr-BE" sz="2800" dirty="0" err="1">
                <a:solidFill>
                  <a:schemeClr val="tx1"/>
                </a:solidFill>
              </a:rPr>
              <a:t>lý</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c</a:t>
            </a:r>
            <a:r>
              <a:rPr lang="vi-VN" sz="2800" dirty="0">
                <a:solidFill>
                  <a:schemeClr val="tx1"/>
                </a:solidFill>
              </a:rPr>
              <a:t>on người (t</a:t>
            </a:r>
            <a:r>
              <a:rPr lang="fr-BE" sz="2800" dirty="0" err="1">
                <a:solidFill>
                  <a:schemeClr val="tx1"/>
                </a:solidFill>
              </a:rPr>
              <a:t>rong</a:t>
            </a:r>
            <a:r>
              <a:rPr lang="fr-BE" sz="2800" dirty="0">
                <a:solidFill>
                  <a:schemeClr val="tx1"/>
                </a:solidFill>
              </a:rPr>
              <a:t> </a:t>
            </a:r>
            <a:r>
              <a:rPr lang="fr-BE" sz="2800" dirty="0" err="1">
                <a:solidFill>
                  <a:schemeClr val="tx1"/>
                </a:solidFill>
              </a:rPr>
              <a:t>quá</a:t>
            </a:r>
            <a:r>
              <a:rPr lang="fr-BE" sz="2800" dirty="0">
                <a:solidFill>
                  <a:schemeClr val="tx1"/>
                </a:solidFill>
              </a:rPr>
              <a:t> </a:t>
            </a:r>
            <a:r>
              <a:rPr lang="fr-BE" sz="2800" dirty="0" err="1">
                <a:solidFill>
                  <a:schemeClr val="tx1"/>
                </a:solidFill>
              </a:rPr>
              <a:t>trình</a:t>
            </a:r>
            <a:r>
              <a:rPr lang="fr-BE" sz="2800" dirty="0">
                <a:solidFill>
                  <a:schemeClr val="tx1"/>
                </a:solidFill>
              </a:rPr>
              <a:t> </a:t>
            </a:r>
            <a:r>
              <a:rPr lang="fr-BE" sz="2800" dirty="0" err="1">
                <a:solidFill>
                  <a:schemeClr val="tx1"/>
                </a:solidFill>
              </a:rPr>
              <a:t>giao</a:t>
            </a:r>
            <a:r>
              <a:rPr lang="fr-BE" sz="2800" dirty="0">
                <a:solidFill>
                  <a:schemeClr val="tx1"/>
                </a:solidFill>
              </a:rPr>
              <a:t> </a:t>
            </a:r>
            <a:r>
              <a:rPr lang="fr-BE" sz="2800" dirty="0" err="1">
                <a:solidFill>
                  <a:schemeClr val="tx1"/>
                </a:solidFill>
              </a:rPr>
              <a:t>tiếp</a:t>
            </a:r>
            <a:r>
              <a:rPr lang="fr-BE" sz="2800" dirty="0">
                <a:solidFill>
                  <a:schemeClr val="tx1"/>
                </a:solidFill>
              </a:rPr>
              <a:t>, </a:t>
            </a:r>
            <a:r>
              <a:rPr lang="fr-BE" sz="2800" dirty="0" err="1">
                <a:solidFill>
                  <a:schemeClr val="tx1"/>
                </a:solidFill>
              </a:rPr>
              <a:t>mỗi</a:t>
            </a:r>
            <a:r>
              <a:rPr lang="fr-BE" sz="2800" dirty="0">
                <a:solidFill>
                  <a:schemeClr val="tx1"/>
                </a:solidFill>
              </a:rPr>
              <a:t> </a:t>
            </a:r>
            <a:r>
              <a:rPr lang="fr-BE" sz="2800" dirty="0" err="1">
                <a:solidFill>
                  <a:schemeClr val="tx1"/>
                </a:solidFill>
              </a:rPr>
              <a:t>cá</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sẽ</a:t>
            </a:r>
            <a:r>
              <a:rPr lang="fr-BE" sz="2800" dirty="0">
                <a:solidFill>
                  <a:schemeClr val="tx1"/>
                </a:solidFill>
              </a:rPr>
              <a:t> </a:t>
            </a:r>
            <a:r>
              <a:rPr lang="fr-BE" sz="2800" dirty="0" err="1">
                <a:solidFill>
                  <a:schemeClr val="tx1"/>
                </a:solidFill>
              </a:rPr>
              <a:t>được</a:t>
            </a:r>
            <a:r>
              <a:rPr lang="fr-BE" sz="2800" dirty="0">
                <a:solidFill>
                  <a:schemeClr val="tx1"/>
                </a:solidFill>
              </a:rPr>
              <a:t> </a:t>
            </a:r>
            <a:r>
              <a:rPr lang="fr-BE" sz="2800" dirty="0" err="1">
                <a:solidFill>
                  <a:schemeClr val="tx1"/>
                </a:solidFill>
              </a:rPr>
              <a:t>lĩnh</a:t>
            </a:r>
            <a:r>
              <a:rPr lang="fr-BE" sz="2800" dirty="0">
                <a:solidFill>
                  <a:schemeClr val="tx1"/>
                </a:solidFill>
              </a:rPr>
              <a:t> </a:t>
            </a:r>
            <a:r>
              <a:rPr lang="fr-BE" sz="2800" dirty="0" err="1">
                <a:solidFill>
                  <a:schemeClr val="tx1"/>
                </a:solidFill>
              </a:rPr>
              <a:t>hội</a:t>
            </a:r>
            <a:r>
              <a:rPr lang="fr-BE" sz="2800" dirty="0">
                <a:solidFill>
                  <a:schemeClr val="tx1"/>
                </a:solidFill>
              </a:rPr>
              <a:t> </a:t>
            </a:r>
            <a:r>
              <a:rPr lang="fr-BE" sz="2800" dirty="0" err="1">
                <a:solidFill>
                  <a:schemeClr val="tx1"/>
                </a:solidFill>
              </a:rPr>
              <a:t>những</a:t>
            </a:r>
            <a:r>
              <a:rPr lang="fr-BE" sz="2800" dirty="0">
                <a:solidFill>
                  <a:schemeClr val="tx1"/>
                </a:solidFill>
              </a:rPr>
              <a:t> </a:t>
            </a:r>
            <a:r>
              <a:rPr lang="fr-BE" sz="2800" dirty="0" err="1">
                <a:solidFill>
                  <a:schemeClr val="tx1"/>
                </a:solidFill>
              </a:rPr>
              <a:t>kinh</a:t>
            </a:r>
            <a:r>
              <a:rPr lang="fr-BE" sz="2800" dirty="0">
                <a:solidFill>
                  <a:schemeClr val="tx1"/>
                </a:solidFill>
              </a:rPr>
              <a:t> </a:t>
            </a:r>
            <a:r>
              <a:rPr lang="fr-BE" sz="2800" dirty="0" err="1">
                <a:solidFill>
                  <a:schemeClr val="tx1"/>
                </a:solidFill>
              </a:rPr>
              <a:t>nghiệm</a:t>
            </a:r>
            <a:r>
              <a:rPr lang="fr-BE" sz="2800" dirty="0">
                <a:solidFill>
                  <a:schemeClr val="tx1"/>
                </a:solidFill>
              </a:rPr>
              <a:t> </a:t>
            </a:r>
            <a:r>
              <a:rPr lang="fr-BE" sz="2800" dirty="0" err="1">
                <a:solidFill>
                  <a:schemeClr val="tx1"/>
                </a:solidFill>
              </a:rPr>
              <a:t>để</a:t>
            </a:r>
            <a:r>
              <a:rPr lang="fr-BE" sz="2800" dirty="0">
                <a:solidFill>
                  <a:schemeClr val="tx1"/>
                </a:solidFill>
              </a:rPr>
              <a:t> </a:t>
            </a:r>
            <a:r>
              <a:rPr lang="fr-BE" sz="2800" dirty="0" err="1">
                <a:solidFill>
                  <a:schemeClr val="tx1"/>
                </a:solidFill>
              </a:rPr>
              <a:t>tồn</a:t>
            </a:r>
            <a:r>
              <a:rPr lang="fr-BE" sz="2800" dirty="0">
                <a:solidFill>
                  <a:schemeClr val="tx1"/>
                </a:solidFill>
              </a:rPr>
              <a:t> </a:t>
            </a:r>
            <a:r>
              <a:rPr lang="fr-BE" sz="2800" dirty="0" err="1">
                <a:solidFill>
                  <a:schemeClr val="tx1"/>
                </a:solidFill>
              </a:rPr>
              <a:t>tại</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phát</a:t>
            </a:r>
            <a:r>
              <a:rPr lang="fr-BE" sz="2800" dirty="0">
                <a:solidFill>
                  <a:schemeClr val="tx1"/>
                </a:solidFill>
              </a:rPr>
              <a:t> </a:t>
            </a:r>
            <a:r>
              <a:rPr lang="fr-BE" sz="2800" dirty="0" err="1">
                <a:solidFill>
                  <a:schemeClr val="tx1"/>
                </a:solidFill>
              </a:rPr>
              <a:t>triển</a:t>
            </a:r>
            <a:r>
              <a:rPr lang="vi-VN" sz="2800" dirty="0">
                <a:solidFill>
                  <a:schemeClr val="tx1"/>
                </a:solidFill>
              </a:rPr>
              <a:t>)</a:t>
            </a:r>
            <a:endParaRPr lang="en-US" sz="2800" dirty="0">
              <a:solidFill>
                <a:schemeClr val="tx1"/>
              </a:solidFill>
            </a:endParaRPr>
          </a:p>
          <a:p>
            <a:pPr algn="just"/>
            <a:r>
              <a:rPr lang="vi-VN" sz="2800" dirty="0">
                <a:solidFill>
                  <a:schemeClr val="tx1"/>
                </a:solidFill>
              </a:rPr>
              <a:t>G</a:t>
            </a:r>
            <a:r>
              <a:rPr lang="fr-BE" sz="2800" dirty="0" err="1">
                <a:solidFill>
                  <a:schemeClr val="tx1"/>
                </a:solidFill>
              </a:rPr>
              <a:t>iao</a:t>
            </a:r>
            <a:r>
              <a:rPr lang="fr-BE" sz="2800" dirty="0">
                <a:solidFill>
                  <a:schemeClr val="tx1"/>
                </a:solidFill>
              </a:rPr>
              <a:t> </a:t>
            </a:r>
            <a:r>
              <a:rPr lang="fr-BE" sz="2800" dirty="0" err="1">
                <a:solidFill>
                  <a:schemeClr val="tx1"/>
                </a:solidFill>
              </a:rPr>
              <a:t>tiếp</a:t>
            </a:r>
            <a:r>
              <a:rPr lang="fr-BE" sz="2800" dirty="0">
                <a:solidFill>
                  <a:schemeClr val="tx1"/>
                </a:solidFill>
              </a:rPr>
              <a:t> là </a:t>
            </a:r>
            <a:r>
              <a:rPr lang="fr-BE" sz="2800" dirty="0">
                <a:solidFill>
                  <a:srgbClr val="FF0000"/>
                </a:solidFill>
              </a:rPr>
              <a:t>con </a:t>
            </a:r>
            <a:r>
              <a:rPr lang="fr-BE" sz="2800" dirty="0" err="1">
                <a:solidFill>
                  <a:srgbClr val="FF0000"/>
                </a:solidFill>
              </a:rPr>
              <a:t>đường</a:t>
            </a:r>
            <a:r>
              <a:rPr lang="fr-BE" sz="2800" dirty="0">
                <a:solidFill>
                  <a:srgbClr val="FF0000"/>
                </a:solidFill>
              </a:rPr>
              <a:t> </a:t>
            </a:r>
            <a:r>
              <a:rPr lang="fr-BE" sz="2800" dirty="0" err="1">
                <a:solidFill>
                  <a:srgbClr val="FF0000"/>
                </a:solidFill>
              </a:rPr>
              <a:t>hình</a:t>
            </a:r>
            <a:r>
              <a:rPr lang="fr-BE" sz="2800" dirty="0">
                <a:solidFill>
                  <a:srgbClr val="FF0000"/>
                </a:solidFill>
              </a:rPr>
              <a:t> </a:t>
            </a:r>
            <a:r>
              <a:rPr lang="fr-BE" sz="2800" dirty="0" err="1">
                <a:solidFill>
                  <a:srgbClr val="FF0000"/>
                </a:solidFill>
              </a:rPr>
              <a:t>thành</a:t>
            </a:r>
            <a:r>
              <a:rPr lang="fr-BE" sz="2800" dirty="0">
                <a:solidFill>
                  <a:srgbClr val="FF0000"/>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con </a:t>
            </a:r>
            <a:r>
              <a:rPr lang="fr-BE" sz="2800" dirty="0" err="1">
                <a:solidFill>
                  <a:schemeClr val="tx1"/>
                </a:solidFill>
              </a:rPr>
              <a:t>người</a:t>
            </a:r>
            <a:r>
              <a:rPr lang="fr-BE" sz="2800" dirty="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1788810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734778"/>
          </a:xfrm>
        </p:spPr>
        <p:txBody>
          <a:bodyPr>
            <a:normAutofit/>
          </a:bodyPr>
          <a:lstStyle/>
          <a:p>
            <a:pPr algn="ctr"/>
            <a:r>
              <a:rPr lang="fr-BE" b="1" dirty="0" err="1">
                <a:solidFill>
                  <a:srgbClr val="FF0000"/>
                </a:solidFill>
              </a:rPr>
              <a:t>Tập</a:t>
            </a:r>
            <a:r>
              <a:rPr lang="fr-BE" b="1" dirty="0">
                <a:solidFill>
                  <a:srgbClr val="FF0000"/>
                </a:solidFill>
              </a:rPr>
              <a:t> </a:t>
            </a:r>
            <a:r>
              <a:rPr lang="fr-BE" b="1" dirty="0" err="1">
                <a:solidFill>
                  <a:srgbClr val="FF0000"/>
                </a:solidFill>
              </a:rPr>
              <a:t>thể</a:t>
            </a:r>
            <a:r>
              <a:rPr lang="fr-BE" b="1" dirty="0">
                <a:solidFill>
                  <a:srgbClr val="FF0000"/>
                </a:solidFill>
              </a:rPr>
              <a:t> </a:t>
            </a:r>
            <a:r>
              <a:rPr lang="fr-BE" b="1" dirty="0" err="1">
                <a:solidFill>
                  <a:srgbClr val="FF0000"/>
                </a:solidFill>
              </a:rPr>
              <a:t>và</a:t>
            </a:r>
            <a:r>
              <a:rPr lang="fr-BE" b="1" dirty="0">
                <a:solidFill>
                  <a:srgbClr val="FF0000"/>
                </a:solidFill>
              </a:rPr>
              <a:t> </a:t>
            </a:r>
            <a:r>
              <a:rPr lang="fr-BE" b="1" dirty="0" err="1">
                <a:solidFill>
                  <a:srgbClr val="FF0000"/>
                </a:solidFill>
              </a:rPr>
              <a:t>nhân</a:t>
            </a:r>
            <a:r>
              <a:rPr lang="fr-BE" b="1" dirty="0">
                <a:solidFill>
                  <a:srgbClr val="FF0000"/>
                </a:solidFill>
              </a:rPr>
              <a:t> </a:t>
            </a:r>
            <a:r>
              <a:rPr lang="fr-BE" b="1" dirty="0" err="1">
                <a:solidFill>
                  <a:srgbClr val="FF0000"/>
                </a:solidFill>
              </a:rPr>
              <a:t>cách</a:t>
            </a:r>
            <a:endParaRPr lang="en-US" dirty="0">
              <a:solidFill>
                <a:srgbClr val="FF0000"/>
              </a:solidFill>
            </a:endParaRPr>
          </a:p>
        </p:txBody>
      </p:sp>
      <p:sp>
        <p:nvSpPr>
          <p:cNvPr id="3" name="Content Placeholder 2"/>
          <p:cNvSpPr>
            <a:spLocks noGrp="1"/>
          </p:cNvSpPr>
          <p:nvPr>
            <p:ph idx="1"/>
          </p:nvPr>
        </p:nvSpPr>
        <p:spPr>
          <a:xfrm>
            <a:off x="457199" y="1193519"/>
            <a:ext cx="11017045" cy="5248915"/>
          </a:xfrm>
        </p:spPr>
        <p:txBody>
          <a:bodyPr>
            <a:normAutofit/>
          </a:bodyPr>
          <a:lstStyle/>
          <a:p>
            <a:pPr algn="just"/>
            <a:r>
              <a:rPr lang="fr-BE" sz="2800" dirty="0">
                <a:solidFill>
                  <a:schemeClr val="tx1"/>
                </a:solidFill>
              </a:rPr>
              <a:t>Con </a:t>
            </a:r>
            <a:r>
              <a:rPr lang="fr-BE" sz="2800" dirty="0" err="1">
                <a:solidFill>
                  <a:schemeClr val="tx1"/>
                </a:solidFill>
              </a:rPr>
              <a:t>người</a:t>
            </a:r>
            <a:r>
              <a:rPr lang="fr-BE" sz="2800" dirty="0">
                <a:solidFill>
                  <a:schemeClr val="tx1"/>
                </a:solidFill>
              </a:rPr>
              <a:t> là </a:t>
            </a:r>
            <a:r>
              <a:rPr lang="fr-BE" sz="2800" dirty="0" err="1">
                <a:solidFill>
                  <a:schemeClr val="tx1"/>
                </a:solidFill>
              </a:rPr>
              <a:t>một</a:t>
            </a:r>
            <a:r>
              <a:rPr lang="fr-BE" sz="2800" dirty="0">
                <a:solidFill>
                  <a:schemeClr val="tx1"/>
                </a:solidFill>
              </a:rPr>
              <a:t> </a:t>
            </a:r>
            <a:r>
              <a:rPr lang="fr-BE" sz="2800" dirty="0" err="1">
                <a:solidFill>
                  <a:schemeClr val="tx1"/>
                </a:solidFill>
              </a:rPr>
              <a:t>thực</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xã</a:t>
            </a:r>
            <a:r>
              <a:rPr lang="fr-BE" sz="2800" dirty="0">
                <a:solidFill>
                  <a:schemeClr val="tx1"/>
                </a:solidFill>
              </a:rPr>
              <a:t> </a:t>
            </a:r>
            <a:r>
              <a:rPr lang="fr-BE" sz="2800" dirty="0" err="1">
                <a:solidFill>
                  <a:schemeClr val="tx1"/>
                </a:solidFill>
              </a:rPr>
              <a:t>hội</a:t>
            </a:r>
            <a:endParaRPr lang="vi-VN" sz="2800" dirty="0">
              <a:solidFill>
                <a:schemeClr val="tx1"/>
              </a:solidFill>
            </a:endParaRPr>
          </a:p>
          <a:p>
            <a:pPr algn="just"/>
            <a:r>
              <a:rPr lang="vi-VN" sz="2800" dirty="0">
                <a:solidFill>
                  <a:schemeClr val="tx1"/>
                </a:solidFill>
              </a:rPr>
              <a:t>Đ</a:t>
            </a:r>
            <a:r>
              <a:rPr lang="fr-BE" sz="2800" dirty="0" err="1">
                <a:solidFill>
                  <a:schemeClr val="tx1"/>
                </a:solidFill>
              </a:rPr>
              <a:t>ặt</a:t>
            </a:r>
            <a:r>
              <a:rPr lang="fr-BE" sz="2800" dirty="0">
                <a:solidFill>
                  <a:schemeClr val="tx1"/>
                </a:solidFill>
              </a:rPr>
              <a:t> </a:t>
            </a:r>
            <a:r>
              <a:rPr lang="fr-BE" sz="2800" dirty="0" err="1">
                <a:solidFill>
                  <a:schemeClr val="tx1"/>
                </a:solidFill>
              </a:rPr>
              <a:t>mình</a:t>
            </a:r>
            <a:r>
              <a:rPr lang="fr-BE" sz="2800" dirty="0">
                <a:solidFill>
                  <a:schemeClr val="tx1"/>
                </a:solidFill>
              </a:rPr>
              <a:t> </a:t>
            </a:r>
            <a:r>
              <a:rPr lang="fr-BE" sz="2800" dirty="0" err="1">
                <a:solidFill>
                  <a:schemeClr val="tx1"/>
                </a:solidFill>
              </a:rPr>
              <a:t>trong</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vi-VN" sz="2800" dirty="0">
                <a:solidFill>
                  <a:schemeClr val="tx1"/>
                </a:solidFill>
                <a:sym typeface="Wingdings" panose="05000000000000000000" pitchFamily="2" charset="2"/>
              </a:rPr>
              <a:t></a:t>
            </a:r>
            <a:r>
              <a:rPr lang="fr-BE" sz="2800" dirty="0">
                <a:solidFill>
                  <a:schemeClr val="tx1"/>
                </a:solidFill>
              </a:rPr>
              <a:t> </a:t>
            </a:r>
            <a:r>
              <a:rPr lang="fr-BE" sz="2800" dirty="0" err="1">
                <a:solidFill>
                  <a:schemeClr val="tx1"/>
                </a:solidFill>
              </a:rPr>
              <a:t>tự</a:t>
            </a:r>
            <a:r>
              <a:rPr lang="fr-BE" sz="2800" dirty="0">
                <a:solidFill>
                  <a:schemeClr val="tx1"/>
                </a:solidFill>
              </a:rPr>
              <a:t> </a:t>
            </a:r>
            <a:r>
              <a:rPr lang="fr-BE" sz="2800" dirty="0" err="1">
                <a:solidFill>
                  <a:schemeClr val="tx1"/>
                </a:solidFill>
              </a:rPr>
              <a:t>khẳng</a:t>
            </a:r>
            <a:r>
              <a:rPr lang="fr-BE" sz="2800" dirty="0">
                <a:solidFill>
                  <a:schemeClr val="tx1"/>
                </a:solidFill>
              </a:rPr>
              <a:t> </a:t>
            </a:r>
            <a:r>
              <a:rPr lang="fr-BE" sz="2800" dirty="0" err="1">
                <a:solidFill>
                  <a:schemeClr val="tx1"/>
                </a:solidFill>
              </a:rPr>
              <a:t>định</a:t>
            </a:r>
            <a:endParaRPr lang="en-US" sz="2800" dirty="0">
              <a:solidFill>
                <a:schemeClr val="tx1"/>
              </a:solidFill>
            </a:endParaRPr>
          </a:p>
          <a:p>
            <a:pPr algn="just"/>
            <a:r>
              <a:rPr lang="vi-VN" sz="2800" dirty="0">
                <a:solidFill>
                  <a:schemeClr val="tx1"/>
                </a:solidFill>
              </a:rPr>
              <a:t>Trong tập thể </a:t>
            </a:r>
            <a:r>
              <a:rPr lang="vi-VN" sz="2800" dirty="0">
                <a:solidFill>
                  <a:schemeClr val="tx1"/>
                </a:solidFill>
                <a:sym typeface="Wingdings" panose="05000000000000000000" pitchFamily="2" charset="2"/>
              </a:rPr>
              <a:t> chỗ đứng, được thử sức mình</a:t>
            </a:r>
            <a:endParaRPr lang="vi-VN" sz="2800" dirty="0">
              <a:solidFill>
                <a:schemeClr val="tx1"/>
              </a:solidFill>
            </a:endParaRPr>
          </a:p>
          <a:p>
            <a:pPr algn="just"/>
            <a:r>
              <a:rPr lang="fr-BE" sz="2800" dirty="0" err="1">
                <a:solidFill>
                  <a:schemeClr val="tx1"/>
                </a:solidFill>
              </a:rPr>
              <a:t>Sự</a:t>
            </a:r>
            <a:r>
              <a:rPr lang="fr-BE" sz="2800" dirty="0">
                <a:solidFill>
                  <a:schemeClr val="tx1"/>
                </a:solidFill>
              </a:rPr>
              <a:t> </a:t>
            </a:r>
            <a:r>
              <a:rPr lang="fr-BE" sz="2800" dirty="0" err="1">
                <a:solidFill>
                  <a:schemeClr val="tx1"/>
                </a:solidFill>
              </a:rPr>
              <a:t>tác</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giáo</a:t>
            </a:r>
            <a:r>
              <a:rPr lang="fr-BE" sz="2800" dirty="0">
                <a:solidFill>
                  <a:schemeClr val="tx1"/>
                </a:solidFill>
              </a:rPr>
              <a:t> </a:t>
            </a:r>
            <a:r>
              <a:rPr lang="fr-BE" sz="2800" dirty="0" err="1">
                <a:solidFill>
                  <a:schemeClr val="tx1"/>
                </a:solidFill>
              </a:rPr>
              <a:t>dục</a:t>
            </a:r>
            <a:r>
              <a:rPr lang="fr-BE" sz="2800" dirty="0">
                <a:solidFill>
                  <a:schemeClr val="tx1"/>
                </a:solidFill>
              </a:rPr>
              <a:t> </a:t>
            </a:r>
            <a:r>
              <a:rPr lang="fr-BE" sz="2800" dirty="0" err="1">
                <a:solidFill>
                  <a:schemeClr val="tx1"/>
                </a:solidFill>
              </a:rPr>
              <a:t>với</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a:t>
            </a:r>
            <a:r>
              <a:rPr lang="fr-BE" sz="2800" dirty="0" err="1">
                <a:solidFill>
                  <a:schemeClr val="tx1"/>
                </a:solidFill>
              </a:rPr>
              <a:t>được</a:t>
            </a:r>
            <a:r>
              <a:rPr lang="fr-BE" sz="2800" dirty="0">
                <a:solidFill>
                  <a:schemeClr val="tx1"/>
                </a:solidFill>
              </a:rPr>
              <a:t> </a:t>
            </a:r>
            <a:r>
              <a:rPr lang="fr-BE" sz="2800" dirty="0" err="1">
                <a:solidFill>
                  <a:schemeClr val="tx1"/>
                </a:solidFill>
              </a:rPr>
              <a:t>thực</a:t>
            </a:r>
            <a:r>
              <a:rPr lang="fr-BE" sz="2800" dirty="0">
                <a:solidFill>
                  <a:schemeClr val="tx1"/>
                </a:solidFill>
              </a:rPr>
              <a:t> </a:t>
            </a:r>
            <a:r>
              <a:rPr lang="fr-BE" sz="2800" dirty="0" err="1">
                <a:solidFill>
                  <a:schemeClr val="tx1"/>
                </a:solidFill>
              </a:rPr>
              <a:t>hiện</a:t>
            </a:r>
            <a:r>
              <a:rPr lang="fr-BE" sz="2800" dirty="0">
                <a:solidFill>
                  <a:schemeClr val="tx1"/>
                </a:solidFill>
              </a:rPr>
              <a:t> </a:t>
            </a:r>
            <a:r>
              <a:rPr lang="fr-BE" sz="2800" dirty="0" err="1">
                <a:solidFill>
                  <a:schemeClr val="tx1"/>
                </a:solidFill>
              </a:rPr>
              <a:t>bằng</a:t>
            </a:r>
            <a:r>
              <a:rPr lang="fr-BE" sz="2800" dirty="0">
                <a:solidFill>
                  <a:schemeClr val="tx1"/>
                </a:solidFill>
              </a:rPr>
              <a:t> </a:t>
            </a:r>
            <a:r>
              <a:rPr lang="fr-BE" sz="2800" dirty="0" err="1">
                <a:solidFill>
                  <a:schemeClr val="tx1"/>
                </a:solidFill>
              </a:rPr>
              <a:t>dư</a:t>
            </a:r>
            <a:r>
              <a:rPr lang="fr-BE" sz="2800" dirty="0">
                <a:solidFill>
                  <a:schemeClr val="tx1"/>
                </a:solidFill>
              </a:rPr>
              <a:t> </a:t>
            </a:r>
            <a:r>
              <a:rPr lang="fr-BE" sz="2800" dirty="0" err="1">
                <a:solidFill>
                  <a:schemeClr val="tx1"/>
                </a:solidFill>
              </a:rPr>
              <a:t>luận</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Bản</a:t>
            </a:r>
            <a:r>
              <a:rPr lang="fr-BE" sz="2800" dirty="0">
                <a:solidFill>
                  <a:schemeClr val="tx1"/>
                </a:solidFill>
              </a:rPr>
              <a:t> </a:t>
            </a:r>
            <a:r>
              <a:rPr lang="fr-BE" sz="2800" dirty="0" err="1">
                <a:solidFill>
                  <a:schemeClr val="tx1"/>
                </a:solidFill>
              </a:rPr>
              <a:t>thân</a:t>
            </a:r>
            <a:r>
              <a:rPr lang="fr-BE" sz="2800" dirty="0">
                <a:solidFill>
                  <a:schemeClr val="tx1"/>
                </a:solidFill>
              </a:rPr>
              <a:t> </a:t>
            </a:r>
            <a:r>
              <a:rPr lang="fr-BE" sz="2800" dirty="0" err="1">
                <a:solidFill>
                  <a:schemeClr val="tx1"/>
                </a:solidFill>
              </a:rPr>
              <a:t>dư</a:t>
            </a:r>
            <a:r>
              <a:rPr lang="fr-BE" sz="2800" dirty="0">
                <a:solidFill>
                  <a:schemeClr val="tx1"/>
                </a:solidFill>
              </a:rPr>
              <a:t> </a:t>
            </a:r>
            <a:r>
              <a:rPr lang="fr-BE" sz="2800" dirty="0" err="1">
                <a:solidFill>
                  <a:schemeClr val="tx1"/>
                </a:solidFill>
              </a:rPr>
              <a:t>luận</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cũng</a:t>
            </a:r>
            <a:r>
              <a:rPr lang="fr-BE" sz="2800" dirty="0">
                <a:solidFill>
                  <a:schemeClr val="tx1"/>
                </a:solidFill>
              </a:rPr>
              <a:t> </a:t>
            </a:r>
            <a:r>
              <a:rPr lang="fr-BE" sz="2800" dirty="0" err="1">
                <a:solidFill>
                  <a:schemeClr val="tx1"/>
                </a:solidFill>
              </a:rPr>
              <a:t>được</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thành</a:t>
            </a:r>
            <a:r>
              <a:rPr lang="fr-BE" sz="2800" dirty="0">
                <a:solidFill>
                  <a:schemeClr val="tx1"/>
                </a:solidFill>
              </a:rPr>
              <a:t> </a:t>
            </a:r>
            <a:r>
              <a:rPr lang="fr-BE" sz="2800" dirty="0" err="1">
                <a:solidFill>
                  <a:schemeClr val="tx1"/>
                </a:solidFill>
              </a:rPr>
              <a:t>dần</a:t>
            </a:r>
            <a:r>
              <a:rPr lang="fr-BE" sz="2800" dirty="0">
                <a:solidFill>
                  <a:schemeClr val="tx1"/>
                </a:solidFill>
              </a:rPr>
              <a:t> </a:t>
            </a:r>
            <a:r>
              <a:rPr lang="fr-BE" sz="2800" dirty="0" err="1">
                <a:solidFill>
                  <a:schemeClr val="tx1"/>
                </a:solidFill>
              </a:rPr>
              <a:t>dần</a:t>
            </a:r>
            <a:r>
              <a:rPr lang="fr-BE" sz="2800" dirty="0">
                <a:solidFill>
                  <a:schemeClr val="tx1"/>
                </a:solidFill>
              </a:rPr>
              <a:t>. </a:t>
            </a:r>
            <a:r>
              <a:rPr lang="fr-BE" sz="2800" dirty="0" err="1">
                <a:solidFill>
                  <a:schemeClr val="tx1"/>
                </a:solidFill>
              </a:rPr>
              <a:t>Các</a:t>
            </a:r>
            <a:r>
              <a:rPr lang="fr-BE" sz="2800" dirty="0">
                <a:solidFill>
                  <a:schemeClr val="tx1"/>
                </a:solidFill>
              </a:rPr>
              <a:t> </a:t>
            </a:r>
            <a:r>
              <a:rPr lang="fr-BE" sz="2800" dirty="0" err="1">
                <a:solidFill>
                  <a:schemeClr val="tx1"/>
                </a:solidFill>
              </a:rPr>
              <a:t>hình</a:t>
            </a:r>
            <a:r>
              <a:rPr lang="fr-BE" sz="2800" dirty="0">
                <a:solidFill>
                  <a:schemeClr val="tx1"/>
                </a:solidFill>
              </a:rPr>
              <a:t> </a:t>
            </a:r>
            <a:r>
              <a:rPr lang="fr-BE" sz="2800" dirty="0" err="1">
                <a:solidFill>
                  <a:schemeClr val="tx1"/>
                </a:solidFill>
              </a:rPr>
              <a:t>thức</a:t>
            </a:r>
            <a:r>
              <a:rPr lang="fr-BE" sz="2800" dirty="0">
                <a:solidFill>
                  <a:schemeClr val="tx1"/>
                </a:solidFill>
              </a:rPr>
              <a:t> </a:t>
            </a:r>
            <a:r>
              <a:rPr lang="fr-BE" sz="2800" dirty="0" err="1">
                <a:solidFill>
                  <a:schemeClr val="tx1"/>
                </a:solidFill>
              </a:rPr>
              <a:t>tác</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của</a:t>
            </a:r>
            <a:r>
              <a:rPr lang="fr-BE" sz="2800" dirty="0">
                <a:solidFill>
                  <a:schemeClr val="tx1"/>
                </a:solidFill>
              </a:rPr>
              <a:t> </a:t>
            </a:r>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giáo</a:t>
            </a:r>
            <a:r>
              <a:rPr lang="fr-BE" sz="2800" dirty="0">
                <a:solidFill>
                  <a:schemeClr val="tx1"/>
                </a:solidFill>
              </a:rPr>
              <a:t> </a:t>
            </a:r>
            <a:r>
              <a:rPr lang="fr-BE" sz="2800" dirty="0" err="1">
                <a:solidFill>
                  <a:schemeClr val="tx1"/>
                </a:solidFill>
              </a:rPr>
              <a:t>dục</a:t>
            </a:r>
            <a:r>
              <a:rPr lang="fr-BE" sz="2800" dirty="0">
                <a:solidFill>
                  <a:schemeClr val="tx1"/>
                </a:solidFill>
              </a:rPr>
              <a:t> </a:t>
            </a:r>
            <a:r>
              <a:rPr lang="fr-BE" sz="2800" dirty="0" err="1">
                <a:solidFill>
                  <a:schemeClr val="tx1"/>
                </a:solidFill>
              </a:rPr>
              <a:t>đến</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con </a:t>
            </a:r>
            <a:r>
              <a:rPr lang="fr-BE" sz="2800" dirty="0" err="1">
                <a:solidFill>
                  <a:schemeClr val="tx1"/>
                </a:solidFill>
              </a:rPr>
              <a:t>người</a:t>
            </a:r>
            <a:r>
              <a:rPr lang="fr-BE" sz="2800" dirty="0">
                <a:solidFill>
                  <a:schemeClr val="tx1"/>
                </a:solidFill>
              </a:rPr>
              <a:t> </a:t>
            </a:r>
            <a:r>
              <a:rPr lang="fr-BE" sz="2800" dirty="0" err="1">
                <a:solidFill>
                  <a:schemeClr val="tx1"/>
                </a:solidFill>
              </a:rPr>
              <a:t>rất</a:t>
            </a:r>
            <a:r>
              <a:rPr lang="fr-BE" sz="2800" dirty="0">
                <a:solidFill>
                  <a:schemeClr val="tx1"/>
                </a:solidFill>
              </a:rPr>
              <a:t> </a:t>
            </a:r>
            <a:r>
              <a:rPr lang="fr-BE" sz="2800" dirty="0" err="1">
                <a:solidFill>
                  <a:schemeClr val="tx1"/>
                </a:solidFill>
              </a:rPr>
              <a:t>đa</a:t>
            </a:r>
            <a:r>
              <a:rPr lang="fr-BE" sz="2800" dirty="0">
                <a:solidFill>
                  <a:schemeClr val="tx1"/>
                </a:solidFill>
              </a:rPr>
              <a:t> </a:t>
            </a:r>
            <a:r>
              <a:rPr lang="fr-BE" sz="2800" dirty="0" err="1">
                <a:solidFill>
                  <a:schemeClr val="tx1"/>
                </a:solidFill>
              </a:rPr>
              <a:t>dạng</a:t>
            </a:r>
            <a:r>
              <a:rPr lang="fr-BE" sz="2800" dirty="0">
                <a:solidFill>
                  <a:schemeClr val="tx1"/>
                </a:solidFill>
              </a:rPr>
              <a:t>. </a:t>
            </a:r>
            <a:endParaRPr lang="vi-VN" sz="2800" dirty="0">
              <a:solidFill>
                <a:schemeClr val="tx1"/>
              </a:solidFill>
            </a:endParaRPr>
          </a:p>
          <a:p>
            <a:pPr algn="just"/>
            <a:r>
              <a:rPr lang="fr-BE" sz="2800" dirty="0" err="1">
                <a:solidFill>
                  <a:schemeClr val="tx1"/>
                </a:solidFill>
              </a:rPr>
              <a:t>Tập</a:t>
            </a:r>
            <a:r>
              <a:rPr lang="fr-BE" sz="2800" dirty="0">
                <a:solidFill>
                  <a:schemeClr val="tx1"/>
                </a:solidFill>
              </a:rPr>
              <a:t> </a:t>
            </a:r>
            <a:r>
              <a:rPr lang="fr-BE" sz="2800" dirty="0" err="1">
                <a:solidFill>
                  <a:schemeClr val="tx1"/>
                </a:solidFill>
              </a:rPr>
              <a:t>thể</a:t>
            </a:r>
            <a:r>
              <a:rPr lang="fr-BE" sz="2800" dirty="0">
                <a:solidFill>
                  <a:schemeClr val="tx1"/>
                </a:solidFill>
              </a:rPr>
              <a:t> </a:t>
            </a:r>
            <a:r>
              <a:rPr lang="fr-BE" sz="2800" dirty="0" err="1">
                <a:solidFill>
                  <a:schemeClr val="tx1"/>
                </a:solidFill>
              </a:rPr>
              <a:t>thường</a:t>
            </a:r>
            <a:r>
              <a:rPr lang="fr-BE" sz="2800" dirty="0">
                <a:solidFill>
                  <a:schemeClr val="tx1"/>
                </a:solidFill>
              </a:rPr>
              <a:t> </a:t>
            </a:r>
            <a:r>
              <a:rPr lang="fr-BE" sz="2800" dirty="0" err="1">
                <a:solidFill>
                  <a:schemeClr val="tx1"/>
                </a:solidFill>
              </a:rPr>
              <a:t>xuyên</a:t>
            </a:r>
            <a:r>
              <a:rPr lang="fr-BE" sz="2800" dirty="0">
                <a:solidFill>
                  <a:schemeClr val="tx1"/>
                </a:solidFill>
              </a:rPr>
              <a:t> </a:t>
            </a:r>
            <a:r>
              <a:rPr lang="fr-BE" sz="2800" dirty="0" err="1">
                <a:solidFill>
                  <a:schemeClr val="tx1"/>
                </a:solidFill>
              </a:rPr>
              <a:t>thay</a:t>
            </a:r>
            <a:r>
              <a:rPr lang="fr-BE" sz="2800" dirty="0">
                <a:solidFill>
                  <a:schemeClr val="tx1"/>
                </a:solidFill>
              </a:rPr>
              <a:t> </a:t>
            </a:r>
            <a:r>
              <a:rPr lang="fr-BE" sz="2800" dirty="0" err="1">
                <a:solidFill>
                  <a:schemeClr val="tx1"/>
                </a:solidFill>
              </a:rPr>
              <a:t>đổi</a:t>
            </a:r>
            <a:r>
              <a:rPr lang="fr-BE" sz="2800" dirty="0">
                <a:solidFill>
                  <a:schemeClr val="tx1"/>
                </a:solidFill>
              </a:rPr>
              <a:t> </a:t>
            </a:r>
            <a:r>
              <a:rPr lang="fr-BE" sz="2800" dirty="0" err="1">
                <a:solidFill>
                  <a:schemeClr val="tx1"/>
                </a:solidFill>
              </a:rPr>
              <a:t>và</a:t>
            </a:r>
            <a:r>
              <a:rPr lang="fr-BE" sz="2800" dirty="0">
                <a:solidFill>
                  <a:schemeClr val="tx1"/>
                </a:solidFill>
              </a:rPr>
              <a:t> </a:t>
            </a:r>
            <a:r>
              <a:rPr lang="fr-BE" sz="2800" dirty="0" err="1">
                <a:solidFill>
                  <a:schemeClr val="tx1"/>
                </a:solidFill>
              </a:rPr>
              <a:t>hoàn</a:t>
            </a:r>
            <a:r>
              <a:rPr lang="fr-BE" sz="2800" dirty="0">
                <a:solidFill>
                  <a:schemeClr val="tx1"/>
                </a:solidFill>
              </a:rPr>
              <a:t> </a:t>
            </a:r>
            <a:r>
              <a:rPr lang="fr-BE" sz="2800" dirty="0" err="1">
                <a:solidFill>
                  <a:schemeClr val="tx1"/>
                </a:solidFill>
              </a:rPr>
              <a:t>thiện</a:t>
            </a:r>
            <a:r>
              <a:rPr lang="vi-VN" sz="2800" dirty="0">
                <a:solidFill>
                  <a:schemeClr val="tx1"/>
                </a:solidFill>
              </a:rPr>
              <a:t> </a:t>
            </a:r>
            <a:r>
              <a:rPr lang="vi-VN" sz="2800" dirty="0">
                <a:solidFill>
                  <a:schemeClr val="tx1"/>
                </a:solidFill>
                <a:sym typeface="Wingdings" panose="05000000000000000000" pitchFamily="2" charset="2"/>
              </a:rPr>
              <a:t> </a:t>
            </a:r>
            <a:r>
              <a:rPr lang="fr-BE" sz="2800" dirty="0" err="1">
                <a:solidFill>
                  <a:schemeClr val="tx1"/>
                </a:solidFill>
              </a:rPr>
              <a:t>phương</a:t>
            </a:r>
            <a:r>
              <a:rPr lang="fr-BE" sz="2800" dirty="0">
                <a:solidFill>
                  <a:schemeClr val="tx1"/>
                </a:solidFill>
              </a:rPr>
              <a:t> </a:t>
            </a:r>
            <a:r>
              <a:rPr lang="fr-BE" sz="2800" dirty="0" err="1">
                <a:solidFill>
                  <a:schemeClr val="tx1"/>
                </a:solidFill>
              </a:rPr>
              <a:t>thức</a:t>
            </a:r>
            <a:r>
              <a:rPr lang="fr-BE" sz="2800" dirty="0">
                <a:solidFill>
                  <a:schemeClr val="tx1"/>
                </a:solidFill>
              </a:rPr>
              <a:t> </a:t>
            </a:r>
            <a:r>
              <a:rPr lang="fr-BE" sz="2800" dirty="0" err="1">
                <a:solidFill>
                  <a:schemeClr val="tx1"/>
                </a:solidFill>
              </a:rPr>
              <a:t>tác</a:t>
            </a:r>
            <a:r>
              <a:rPr lang="fr-BE" sz="2800" dirty="0">
                <a:solidFill>
                  <a:schemeClr val="tx1"/>
                </a:solidFill>
              </a:rPr>
              <a:t> </a:t>
            </a:r>
            <a:r>
              <a:rPr lang="fr-BE" sz="2800" dirty="0" err="1">
                <a:solidFill>
                  <a:schemeClr val="tx1"/>
                </a:solidFill>
              </a:rPr>
              <a:t>động</a:t>
            </a:r>
            <a:r>
              <a:rPr lang="fr-BE" sz="2800" dirty="0">
                <a:solidFill>
                  <a:schemeClr val="tx1"/>
                </a:solidFill>
              </a:rPr>
              <a:t> </a:t>
            </a:r>
            <a:r>
              <a:rPr lang="fr-BE" sz="2800" dirty="0" err="1">
                <a:solidFill>
                  <a:schemeClr val="tx1"/>
                </a:solidFill>
              </a:rPr>
              <a:t>đến</a:t>
            </a:r>
            <a:r>
              <a:rPr lang="fr-BE" sz="2800" dirty="0">
                <a:solidFill>
                  <a:schemeClr val="tx1"/>
                </a:solidFill>
              </a:rPr>
              <a:t> </a:t>
            </a:r>
            <a:r>
              <a:rPr lang="fr-BE" sz="2800" dirty="0" err="1">
                <a:solidFill>
                  <a:schemeClr val="tx1"/>
                </a:solidFill>
              </a:rPr>
              <a:t>nhân</a:t>
            </a:r>
            <a:r>
              <a:rPr lang="fr-BE" sz="2800" dirty="0">
                <a:solidFill>
                  <a:schemeClr val="tx1"/>
                </a:solidFill>
              </a:rPr>
              <a:t> </a:t>
            </a:r>
            <a:r>
              <a:rPr lang="fr-BE" sz="2800" dirty="0" err="1">
                <a:solidFill>
                  <a:schemeClr val="tx1"/>
                </a:solidFill>
              </a:rPr>
              <a:t>cách</a:t>
            </a:r>
            <a:r>
              <a:rPr lang="fr-BE" sz="2800" dirty="0">
                <a:solidFill>
                  <a:schemeClr val="tx1"/>
                </a:solidFill>
              </a:rPr>
              <a:t> </a:t>
            </a:r>
            <a:r>
              <a:rPr lang="vi-VN" sz="2800" dirty="0">
                <a:solidFill>
                  <a:schemeClr val="tx1"/>
                </a:solidFill>
              </a:rPr>
              <a:t>cũng </a:t>
            </a:r>
            <a:r>
              <a:rPr lang="fr-BE" sz="2800" dirty="0" err="1">
                <a:solidFill>
                  <a:schemeClr val="tx1"/>
                </a:solidFill>
              </a:rPr>
              <a:t>luôn</a:t>
            </a:r>
            <a:r>
              <a:rPr lang="fr-BE" sz="2800" dirty="0">
                <a:solidFill>
                  <a:schemeClr val="tx1"/>
                </a:solidFill>
              </a:rPr>
              <a:t> </a:t>
            </a:r>
            <a:r>
              <a:rPr lang="fr-BE" sz="2800" dirty="0" err="1">
                <a:solidFill>
                  <a:schemeClr val="tx1"/>
                </a:solidFill>
              </a:rPr>
              <a:t>biến</a:t>
            </a:r>
            <a:r>
              <a:rPr lang="fr-BE" sz="2800" dirty="0">
                <a:solidFill>
                  <a:schemeClr val="tx1"/>
                </a:solidFill>
              </a:rPr>
              <a:t> </a:t>
            </a:r>
            <a:r>
              <a:rPr lang="fr-BE" sz="2800" dirty="0" err="1">
                <a:solidFill>
                  <a:schemeClr val="tx1"/>
                </a:solidFill>
              </a:rPr>
              <a:t>đổi</a:t>
            </a:r>
            <a:r>
              <a:rPr lang="fr-BE" sz="2800" dirty="0">
                <a:solidFill>
                  <a:schemeClr val="tx1"/>
                </a:solidFill>
              </a:rPr>
              <a:t>.</a:t>
            </a:r>
            <a:endParaRPr lang="en-US" sz="2800" dirty="0">
              <a:solidFill>
                <a:schemeClr val="tx1"/>
              </a:solidFill>
            </a:endParaRPr>
          </a:p>
          <a:p>
            <a:pPr algn="just"/>
            <a:endParaRPr lang="en-US" sz="2800" dirty="0">
              <a:solidFill>
                <a:schemeClr val="tx1"/>
              </a:solidFill>
            </a:endParaRPr>
          </a:p>
        </p:txBody>
      </p:sp>
    </p:spTree>
    <p:extLst>
      <p:ext uri="{BB962C8B-B14F-4D97-AF65-F5344CB8AC3E}">
        <p14:creationId xmlns:p14="http://schemas.microsoft.com/office/powerpoint/2010/main" val="21548364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7351" y="2175934"/>
            <a:ext cx="8300610" cy="1253066"/>
          </a:xfrm>
        </p:spPr>
        <p:txBody>
          <a:bodyPr>
            <a:normAutofit/>
          </a:bodyPr>
          <a:lstStyle/>
          <a:p>
            <a:pPr algn="ctr"/>
            <a:r>
              <a:rPr lang="en-US" sz="5000" b="1" dirty="0">
                <a:solidFill>
                  <a:srgbClr val="FF0000"/>
                </a:solidFill>
              </a:rPr>
              <a:t>T</a:t>
            </a:r>
            <a:r>
              <a:rPr lang="vi-VN" sz="5000" b="1" dirty="0">
                <a:solidFill>
                  <a:srgbClr val="FF0000"/>
                </a:solidFill>
              </a:rPr>
              <a:t>âm lý lứa tuổi</a:t>
            </a:r>
            <a:endParaRPr lang="en-US" sz="5000" b="1" dirty="0">
              <a:solidFill>
                <a:srgbClr val="FF0000"/>
              </a:solidFill>
            </a:endParaRPr>
          </a:p>
        </p:txBody>
      </p:sp>
    </p:spTree>
    <p:extLst>
      <p:ext uri="{BB962C8B-B14F-4D97-AF65-F5344CB8AC3E}">
        <p14:creationId xmlns:p14="http://schemas.microsoft.com/office/powerpoint/2010/main" val="3097644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en-US" b="1" dirty="0">
                <a:solidFill>
                  <a:srgbClr val="FF0000"/>
                </a:solidFill>
              </a:rPr>
              <a:t>Đ</a:t>
            </a:r>
            <a:r>
              <a:rPr lang="vi-VN" b="1" dirty="0">
                <a:solidFill>
                  <a:srgbClr val="FF0000"/>
                </a:solidFill>
              </a:rPr>
              <a:t>ỊNH NGHĨA</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algn="just"/>
            <a:r>
              <a:rPr lang="en-US" sz="3200" dirty="0" err="1"/>
              <a:t>Tâm</a:t>
            </a:r>
            <a:r>
              <a:rPr lang="en-US" sz="3200" dirty="0"/>
              <a:t> </a:t>
            </a:r>
            <a:r>
              <a:rPr lang="en-US" sz="3200" dirty="0" err="1"/>
              <a:t>lý</a:t>
            </a:r>
            <a:r>
              <a:rPr lang="en-US" sz="3200" dirty="0"/>
              <a:t> </a:t>
            </a:r>
            <a:r>
              <a:rPr lang="en-US" sz="3200" dirty="0" err="1"/>
              <a:t>là</a:t>
            </a:r>
            <a:r>
              <a:rPr lang="en-US" sz="3200" dirty="0"/>
              <a:t> </a:t>
            </a:r>
            <a:r>
              <a:rPr lang="en-US" sz="3200" dirty="0" err="1"/>
              <a:t>tất</a:t>
            </a:r>
            <a:r>
              <a:rPr lang="en-US" sz="3200" dirty="0"/>
              <a:t> </a:t>
            </a:r>
            <a:r>
              <a:rPr lang="en-US" sz="3200" dirty="0" err="1"/>
              <a:t>cả</a:t>
            </a:r>
            <a:r>
              <a:rPr lang="en-US" sz="3200" dirty="0"/>
              <a:t> </a:t>
            </a:r>
            <a:r>
              <a:rPr lang="en-US" sz="3200" dirty="0" err="1"/>
              <a:t>những</a:t>
            </a:r>
            <a:r>
              <a:rPr lang="en-US" sz="3200" dirty="0"/>
              <a:t> </a:t>
            </a:r>
            <a:r>
              <a:rPr lang="en-US" sz="3200" dirty="0" err="1">
                <a:solidFill>
                  <a:srgbClr val="FF0000"/>
                </a:solidFill>
              </a:rPr>
              <a:t>hiện</a:t>
            </a:r>
            <a:r>
              <a:rPr lang="en-US" sz="3200" dirty="0">
                <a:solidFill>
                  <a:srgbClr val="FF0000"/>
                </a:solidFill>
              </a:rPr>
              <a:t> </a:t>
            </a:r>
            <a:r>
              <a:rPr lang="en-US" sz="3200" dirty="0" err="1">
                <a:solidFill>
                  <a:srgbClr val="FF0000"/>
                </a:solidFill>
              </a:rPr>
              <a:t>tượng</a:t>
            </a:r>
            <a:r>
              <a:rPr lang="en-US" sz="3200" dirty="0">
                <a:solidFill>
                  <a:srgbClr val="FF0000"/>
                </a:solidFill>
              </a:rPr>
              <a:t>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t>nảy</a:t>
            </a:r>
            <a:r>
              <a:rPr lang="en-US" sz="3200" dirty="0"/>
              <a:t> </a:t>
            </a:r>
            <a:r>
              <a:rPr lang="en-US" sz="3200" dirty="0" err="1"/>
              <a:t>sinh</a:t>
            </a:r>
            <a:r>
              <a:rPr lang="en-US" sz="3200" dirty="0"/>
              <a:t> do </a:t>
            </a:r>
            <a:r>
              <a:rPr lang="en-US" sz="3200" dirty="0" err="1">
                <a:solidFill>
                  <a:srgbClr val="FF0000"/>
                </a:solidFill>
              </a:rPr>
              <a:t>sự</a:t>
            </a:r>
            <a:r>
              <a:rPr lang="en-US" sz="3200" dirty="0">
                <a:solidFill>
                  <a:srgbClr val="FF0000"/>
                </a:solidFill>
              </a:rPr>
              <a:t> </a:t>
            </a:r>
            <a:r>
              <a:rPr lang="en-US" sz="3200" dirty="0" err="1">
                <a:solidFill>
                  <a:srgbClr val="FF0000"/>
                </a:solidFill>
              </a:rPr>
              <a:t>tác</a:t>
            </a:r>
            <a:r>
              <a:rPr lang="en-US" sz="3200" dirty="0">
                <a:solidFill>
                  <a:srgbClr val="FF0000"/>
                </a:solidFill>
              </a:rPr>
              <a:t> </a:t>
            </a:r>
            <a:r>
              <a:rPr lang="en-US" sz="3200" dirty="0" err="1">
                <a:solidFill>
                  <a:srgbClr val="FF0000"/>
                </a:solidFill>
              </a:rPr>
              <a:t>động</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thế</a:t>
            </a:r>
            <a:r>
              <a:rPr lang="en-US" sz="3200" dirty="0">
                <a:solidFill>
                  <a:srgbClr val="FF0000"/>
                </a:solidFill>
              </a:rPr>
              <a:t> </a:t>
            </a:r>
            <a:r>
              <a:rPr lang="en-US" sz="3200" dirty="0" err="1">
                <a:solidFill>
                  <a:srgbClr val="FF0000"/>
                </a:solidFill>
              </a:rPr>
              <a:t>giới</a:t>
            </a:r>
            <a:r>
              <a:rPr lang="en-US" sz="3200" dirty="0">
                <a:solidFill>
                  <a:srgbClr val="FF0000"/>
                </a:solidFill>
              </a:rPr>
              <a:t> </a:t>
            </a:r>
            <a:r>
              <a:rPr lang="en-US" sz="3200" dirty="0" err="1">
                <a:solidFill>
                  <a:srgbClr val="FF0000"/>
                </a:solidFill>
              </a:rPr>
              <a:t>khách</a:t>
            </a:r>
            <a:r>
              <a:rPr lang="en-US" sz="3200" dirty="0">
                <a:solidFill>
                  <a:srgbClr val="FF0000"/>
                </a:solidFill>
              </a:rPr>
              <a:t> </a:t>
            </a:r>
            <a:r>
              <a:rPr lang="en-US" sz="3200" dirty="0" err="1">
                <a:solidFill>
                  <a:srgbClr val="FF0000"/>
                </a:solidFill>
              </a:rPr>
              <a:t>quan</a:t>
            </a:r>
            <a:r>
              <a:rPr lang="en-US" sz="3200" dirty="0">
                <a:solidFill>
                  <a:srgbClr val="FF0000"/>
                </a:solidFill>
              </a:rPr>
              <a:t> </a:t>
            </a:r>
            <a:r>
              <a:rPr lang="en-US" sz="3200" dirty="0" err="1">
                <a:solidFill>
                  <a:srgbClr val="FF0000"/>
                </a:solidFill>
              </a:rPr>
              <a:t>vào</a:t>
            </a:r>
            <a:r>
              <a:rPr lang="en-US" sz="3200" dirty="0">
                <a:solidFill>
                  <a:srgbClr val="FF0000"/>
                </a:solidFill>
              </a:rPr>
              <a:t> </a:t>
            </a:r>
            <a:r>
              <a:rPr lang="en-US" sz="3200" dirty="0" err="1">
                <a:solidFill>
                  <a:srgbClr val="FF0000"/>
                </a:solidFill>
              </a:rPr>
              <a:t>não</a:t>
            </a:r>
            <a:r>
              <a:rPr lang="en-US" sz="3200" dirty="0"/>
              <a:t>, </a:t>
            </a:r>
            <a:r>
              <a:rPr lang="en-US" sz="3200" dirty="0" err="1"/>
              <a:t>được</a:t>
            </a:r>
            <a:r>
              <a:rPr lang="en-US" sz="3200" dirty="0"/>
              <a:t> </a:t>
            </a:r>
            <a:r>
              <a:rPr lang="en-US" sz="3200" dirty="0" err="1"/>
              <a:t>não</a:t>
            </a:r>
            <a:r>
              <a:rPr lang="en-US" sz="3200" dirty="0"/>
              <a:t> </a:t>
            </a:r>
            <a:r>
              <a:rPr lang="en-US" sz="3200" dirty="0" err="1"/>
              <a:t>phản</a:t>
            </a:r>
            <a:r>
              <a:rPr lang="en-US" sz="3200" dirty="0"/>
              <a:t> </a:t>
            </a:r>
            <a:r>
              <a:rPr lang="en-US" sz="3200" dirty="0" err="1"/>
              <a:t>ánh</a:t>
            </a:r>
            <a:r>
              <a:rPr lang="en-US" sz="3200" dirty="0"/>
              <a:t>, </a:t>
            </a:r>
            <a:r>
              <a:rPr lang="en-US" sz="3200" dirty="0" err="1"/>
              <a:t>nó</a:t>
            </a:r>
            <a:r>
              <a:rPr lang="en-US" sz="3200" dirty="0"/>
              <a:t> </a:t>
            </a:r>
            <a:r>
              <a:rPr lang="en-US" sz="3200" dirty="0" err="1"/>
              <a:t>gắn</a:t>
            </a:r>
            <a:r>
              <a:rPr lang="en-US" sz="3200" dirty="0"/>
              <a:t> </a:t>
            </a:r>
            <a:r>
              <a:rPr lang="en-US" sz="3200" dirty="0" err="1"/>
              <a:t>liền</a:t>
            </a:r>
            <a:r>
              <a:rPr lang="en-US" sz="3200" dirty="0"/>
              <a:t>, </a:t>
            </a:r>
            <a:r>
              <a:rPr lang="en-US" sz="3200" dirty="0" err="1"/>
              <a:t>điều</a:t>
            </a:r>
            <a:r>
              <a:rPr lang="en-US" sz="3200" dirty="0"/>
              <a:t> </a:t>
            </a:r>
            <a:r>
              <a:rPr lang="en-US" sz="3200" dirty="0" err="1"/>
              <a:t>hành</a:t>
            </a:r>
            <a:r>
              <a:rPr lang="en-US" sz="3200" dirty="0"/>
              <a:t>, </a:t>
            </a:r>
            <a:r>
              <a:rPr lang="en-US" sz="3200" dirty="0" err="1"/>
              <a:t>điều</a:t>
            </a:r>
            <a:r>
              <a:rPr lang="en-US" sz="3200" dirty="0"/>
              <a:t> </a:t>
            </a:r>
            <a:r>
              <a:rPr lang="en-US" sz="3200" dirty="0" err="1"/>
              <a:t>chỉnh</a:t>
            </a:r>
            <a:r>
              <a:rPr lang="en-US" sz="3200" dirty="0"/>
              <a:t> </a:t>
            </a:r>
            <a:r>
              <a:rPr lang="en-US" sz="3200" dirty="0" err="1"/>
              <a:t>mọi</a:t>
            </a:r>
            <a:r>
              <a:rPr lang="en-US" sz="3200" dirty="0"/>
              <a:t> </a:t>
            </a:r>
            <a:r>
              <a:rPr lang="en-US" sz="3200" dirty="0" err="1"/>
              <a:t>hành</a:t>
            </a:r>
            <a:r>
              <a:rPr lang="en-US" sz="3200" dirty="0"/>
              <a:t> vi </a:t>
            </a:r>
            <a:r>
              <a:rPr lang="en-US" sz="3200" dirty="0" err="1"/>
              <a:t>hoạt</a:t>
            </a:r>
            <a:r>
              <a:rPr lang="en-US" sz="3200" dirty="0"/>
              <a:t> </a:t>
            </a:r>
            <a:r>
              <a:rPr lang="en-US" sz="3200" dirty="0" err="1"/>
              <a:t>động</a:t>
            </a:r>
            <a:r>
              <a:rPr lang="en-US" sz="3200" dirty="0"/>
              <a:t> </a:t>
            </a:r>
            <a:r>
              <a:rPr lang="en-US" sz="3200" dirty="0" err="1"/>
              <a:t>của</a:t>
            </a:r>
            <a:r>
              <a:rPr lang="en-US" sz="3200" dirty="0"/>
              <a:t> con </a:t>
            </a:r>
            <a:r>
              <a:rPr lang="en-US" sz="3200" dirty="0" err="1"/>
              <a:t>người</a:t>
            </a:r>
            <a:r>
              <a:rPr lang="en-US" sz="3200" dirty="0"/>
              <a:t>.</a:t>
            </a:r>
            <a:endParaRPr lang="vi-VN" sz="3200" dirty="0"/>
          </a:p>
          <a:p>
            <a:pPr marL="0" indent="0" algn="just">
              <a:buNone/>
            </a:pPr>
            <a:endParaRPr lang="en-US" sz="3200" dirty="0"/>
          </a:p>
          <a:p>
            <a:pPr algn="just"/>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học</a:t>
            </a:r>
            <a:r>
              <a:rPr lang="en-US" sz="3200" dirty="0">
                <a:solidFill>
                  <a:schemeClr val="tx1"/>
                </a:solidFill>
              </a:rPr>
              <a:t> </a:t>
            </a:r>
            <a:r>
              <a:rPr lang="en-US" sz="3200" dirty="0" err="1">
                <a:solidFill>
                  <a:schemeClr val="tx1"/>
                </a:solidFill>
              </a:rPr>
              <a:t>là</a:t>
            </a:r>
            <a:r>
              <a:rPr lang="en-US" sz="3200" dirty="0">
                <a:solidFill>
                  <a:schemeClr val="tx1"/>
                </a:solidFill>
              </a:rPr>
              <a:t> </a:t>
            </a:r>
            <a:r>
              <a:rPr lang="en-US" sz="3200" dirty="0" err="1">
                <a:solidFill>
                  <a:schemeClr val="tx1"/>
                </a:solidFill>
              </a:rPr>
              <a:t>khoa</a:t>
            </a:r>
            <a:r>
              <a:rPr lang="en-US" sz="3200" dirty="0">
                <a:solidFill>
                  <a:schemeClr val="tx1"/>
                </a:solidFill>
              </a:rPr>
              <a:t> </a:t>
            </a:r>
            <a:r>
              <a:rPr lang="en-US" sz="3200" dirty="0" err="1">
                <a:solidFill>
                  <a:schemeClr val="tx1"/>
                </a:solidFill>
              </a:rPr>
              <a:t>học</a:t>
            </a:r>
            <a:r>
              <a:rPr lang="en-US" sz="3200" dirty="0">
                <a:solidFill>
                  <a:schemeClr val="tx1"/>
                </a:solidFill>
              </a:rPr>
              <a:t> </a:t>
            </a: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về</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tượng</a:t>
            </a:r>
            <a:r>
              <a:rPr lang="en-US" sz="3200" dirty="0">
                <a:solidFill>
                  <a:srgbClr val="FF0000"/>
                </a:solidFill>
              </a:rPr>
              <a:t> </a:t>
            </a:r>
            <a:r>
              <a:rPr lang="en-US" sz="3200" dirty="0" err="1">
                <a:solidFill>
                  <a:srgbClr val="FF0000"/>
                </a:solidFill>
              </a:rPr>
              <a:t>tâm</a:t>
            </a:r>
            <a:r>
              <a:rPr lang="en-US" sz="3200" dirty="0">
                <a:solidFill>
                  <a:srgbClr val="FF0000"/>
                </a:solidFill>
              </a:rPr>
              <a:t> </a:t>
            </a:r>
            <a:r>
              <a:rPr lang="en-US" sz="3200" dirty="0" err="1">
                <a:solidFill>
                  <a:srgbClr val="FF0000"/>
                </a:solidFill>
              </a:rPr>
              <a:t>lý</a:t>
            </a:r>
            <a:r>
              <a:rPr lang="en-US" sz="3200" dirty="0">
                <a:solidFill>
                  <a:srgbClr val="FF0000"/>
                </a:solidFill>
              </a:rPr>
              <a:t> </a:t>
            </a:r>
            <a:r>
              <a:rPr lang="en-US" sz="3200" dirty="0" err="1">
                <a:solidFill>
                  <a:schemeClr val="tx1"/>
                </a:solidFill>
              </a:rPr>
              <a:t>của</a:t>
            </a:r>
            <a:r>
              <a:rPr lang="en-US" sz="3200" dirty="0">
                <a:solidFill>
                  <a:schemeClr val="tx1"/>
                </a:solidFill>
              </a:rPr>
              <a:t> con </a:t>
            </a:r>
            <a:r>
              <a:rPr lang="en-US" sz="3200" dirty="0" err="1">
                <a:solidFill>
                  <a:schemeClr val="tx1"/>
                </a:solidFill>
              </a:rPr>
              <a:t>người</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rgbClr val="FF0000"/>
                </a:solidFill>
              </a:rPr>
              <a:t>quá</a:t>
            </a:r>
            <a:r>
              <a:rPr lang="en-US" sz="3200" dirty="0">
                <a:solidFill>
                  <a:srgbClr val="FF0000"/>
                </a:solidFill>
              </a:rPr>
              <a:t> </a:t>
            </a:r>
            <a:r>
              <a:rPr lang="en-US" sz="3200" dirty="0" err="1">
                <a:solidFill>
                  <a:srgbClr val="FF0000"/>
                </a:solidFill>
              </a:rPr>
              <a:t>trình</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sinh</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chúng</a:t>
            </a:r>
            <a:r>
              <a:rPr lang="en-US" sz="3200" dirty="0">
                <a:solidFill>
                  <a:schemeClr val="tx1"/>
                </a:solidFill>
              </a:rPr>
              <a:t>.</a:t>
            </a:r>
          </a:p>
          <a:p>
            <a:pPr marL="0" indent="0">
              <a:buNone/>
            </a:pPr>
            <a:endParaRPr lang="en-US" sz="3200" dirty="0"/>
          </a:p>
        </p:txBody>
      </p:sp>
    </p:spTree>
    <p:extLst>
      <p:ext uri="{BB962C8B-B14F-4D97-AF65-F5344CB8AC3E}">
        <p14:creationId xmlns:p14="http://schemas.microsoft.com/office/powerpoint/2010/main" val="11171025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7261"/>
          </a:xfrm>
        </p:spPr>
        <p:txBody>
          <a:bodyPr>
            <a:normAutofit fontScale="90000"/>
          </a:bodyPr>
          <a:lstStyle/>
          <a:p>
            <a:pPr algn="ctr"/>
            <a:r>
              <a:rPr lang="en-US" b="1" dirty="0">
                <a:solidFill>
                  <a:srgbClr val="FF0000"/>
                </a:solidFill>
              </a:rPr>
              <a:t>K</a:t>
            </a:r>
            <a:r>
              <a:rPr lang="vi-VN" b="1" dirty="0">
                <a:solidFill>
                  <a:srgbClr val="FF0000"/>
                </a:solidFill>
              </a:rPr>
              <a:t>HÁI QUÁT</a:t>
            </a:r>
            <a:endParaRPr lang="en-US" dirty="0">
              <a:solidFill>
                <a:srgbClr val="FF0000"/>
              </a:solidFill>
            </a:endParaRPr>
          </a:p>
        </p:txBody>
      </p:sp>
      <p:sp>
        <p:nvSpPr>
          <p:cNvPr id="3" name="Content Placeholder 2"/>
          <p:cNvSpPr>
            <a:spLocks noGrp="1"/>
          </p:cNvSpPr>
          <p:nvPr>
            <p:ph idx="1"/>
          </p:nvPr>
        </p:nvSpPr>
        <p:spPr>
          <a:xfrm>
            <a:off x="471948" y="1160059"/>
            <a:ext cx="10881852" cy="5016903"/>
          </a:xfrm>
        </p:spPr>
        <p:txBody>
          <a:bodyPr>
            <a:normAutofit/>
          </a:bodyPr>
          <a:lstStyle/>
          <a:p>
            <a:pPr algn="just">
              <a:buFont typeface="Wingdings" panose="05000000000000000000" pitchFamily="2" charset="2"/>
              <a:buChar char="Ø"/>
            </a:pPr>
            <a:r>
              <a:rPr lang="nl-NL" sz="2800" dirty="0">
                <a:solidFill>
                  <a:schemeClr val="tx1"/>
                </a:solidFill>
              </a:rPr>
              <a:t>Sự phát triển tâm lý về phương diện cá nhân là quá trình chuyển đổi liên tục từ cấp độ này sang cấp độ khác tương ứng với các giai đoạn lứa tuổi kế tiếp nhau. </a:t>
            </a:r>
            <a:endParaRPr lang="vi-VN" sz="2800" dirty="0">
              <a:solidFill>
                <a:schemeClr val="tx1"/>
              </a:solidFill>
            </a:endParaRPr>
          </a:p>
          <a:p>
            <a:pPr algn="just">
              <a:buFont typeface="Wingdings" panose="05000000000000000000" pitchFamily="2" charset="2"/>
              <a:buChar char="Ø"/>
            </a:pPr>
            <a:r>
              <a:rPr lang="nl-NL" sz="2800" dirty="0">
                <a:solidFill>
                  <a:schemeClr val="tx1"/>
                </a:solidFill>
              </a:rPr>
              <a:t>Căn cứ vào các đặc điểm của sự phát triển tư duy, ngôn ngữ, các hoạt động chủ đạo ở từng giai đoạn lứa tuổi mà phân chia các giai đoạn phát triển tâm lý cụ thể của từng lứa tuổi</a:t>
            </a:r>
            <a:r>
              <a:rPr lang="vi-VN" sz="2800" dirty="0">
                <a:solidFill>
                  <a:schemeClr val="tx1"/>
                </a:solidFill>
              </a:rPr>
              <a:t>.</a:t>
            </a:r>
            <a:endParaRPr lang="nl-NL" sz="2800" dirty="0">
              <a:solidFill>
                <a:schemeClr val="tx1"/>
              </a:solidFill>
            </a:endParaRPr>
          </a:p>
        </p:txBody>
      </p:sp>
    </p:spTree>
    <p:extLst>
      <p:ext uri="{BB962C8B-B14F-4D97-AF65-F5344CB8AC3E}">
        <p14:creationId xmlns:p14="http://schemas.microsoft.com/office/powerpoint/2010/main" val="2836972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7261"/>
          </a:xfrm>
        </p:spPr>
        <p:txBody>
          <a:bodyPr>
            <a:normAutofit fontScale="90000"/>
          </a:bodyPr>
          <a:lstStyle/>
          <a:p>
            <a:pPr algn="ctr"/>
            <a:r>
              <a:rPr lang="en-US" b="1" dirty="0">
                <a:solidFill>
                  <a:srgbClr val="FF0000"/>
                </a:solidFill>
              </a:rPr>
              <a:t>K</a:t>
            </a:r>
            <a:r>
              <a:rPr lang="vi-VN" b="1" dirty="0">
                <a:solidFill>
                  <a:srgbClr val="FF0000"/>
                </a:solidFill>
              </a:rPr>
              <a:t>HÁI QUÁT</a:t>
            </a:r>
            <a:endParaRPr lang="en-US" dirty="0">
              <a:solidFill>
                <a:srgbClr val="FF0000"/>
              </a:solidFill>
            </a:endParaRPr>
          </a:p>
        </p:txBody>
      </p:sp>
      <p:sp>
        <p:nvSpPr>
          <p:cNvPr id="3" name="Content Placeholder 2"/>
          <p:cNvSpPr>
            <a:spLocks noGrp="1"/>
          </p:cNvSpPr>
          <p:nvPr>
            <p:ph idx="1"/>
          </p:nvPr>
        </p:nvSpPr>
        <p:spPr>
          <a:xfrm>
            <a:off x="471948" y="1160059"/>
            <a:ext cx="10881852" cy="5016903"/>
          </a:xfrm>
        </p:spPr>
        <p:txBody>
          <a:bodyPr>
            <a:normAutofit/>
          </a:bodyPr>
          <a:lstStyle/>
          <a:p>
            <a:pPr marL="0" indent="0" algn="just">
              <a:buNone/>
            </a:pPr>
            <a:r>
              <a:rPr lang="vi-VN" sz="2400" b="1" dirty="0">
                <a:solidFill>
                  <a:schemeClr val="tx1"/>
                </a:solidFill>
              </a:rPr>
              <a:t>8 </a:t>
            </a:r>
            <a:r>
              <a:rPr lang="nl-NL" sz="2400" b="1" dirty="0">
                <a:solidFill>
                  <a:schemeClr val="tx1"/>
                </a:solidFill>
              </a:rPr>
              <a:t>giai đoạn phát triển tâm lý lứa tuổi:</a:t>
            </a:r>
          </a:p>
          <a:p>
            <a:pPr marL="0" indent="457200">
              <a:buNone/>
            </a:pPr>
            <a:r>
              <a:rPr lang="nl-NL" sz="2400" dirty="0">
                <a:solidFill>
                  <a:schemeClr val="tx1"/>
                </a:solidFill>
              </a:rPr>
              <a:t>1. Giai đoạn tuổi sơ sinh</a:t>
            </a:r>
            <a:r>
              <a:rPr lang="vi-VN" sz="2400" dirty="0">
                <a:solidFill>
                  <a:schemeClr val="tx1"/>
                </a:solidFill>
              </a:rPr>
              <a:t> (0-2 tháng)</a:t>
            </a:r>
            <a:r>
              <a:rPr lang="nl-NL" sz="2400" dirty="0">
                <a:solidFill>
                  <a:schemeClr val="tx1"/>
                </a:solidFill>
              </a:rPr>
              <a:t>, hài nhi</a:t>
            </a:r>
            <a:r>
              <a:rPr lang="vi-VN" sz="2400" dirty="0">
                <a:solidFill>
                  <a:schemeClr val="tx1"/>
                </a:solidFill>
              </a:rPr>
              <a:t> (3-12 tháng)</a:t>
            </a:r>
            <a:endParaRPr lang="en-US" sz="2400" dirty="0">
              <a:solidFill>
                <a:schemeClr val="tx1"/>
              </a:solidFill>
            </a:endParaRPr>
          </a:p>
          <a:p>
            <a:pPr marL="0" indent="457200">
              <a:buNone/>
            </a:pPr>
            <a:r>
              <a:rPr lang="nl-NL" sz="2400" dirty="0">
                <a:solidFill>
                  <a:schemeClr val="tx1"/>
                </a:solidFill>
              </a:rPr>
              <a:t>2. Giai đoạn tuổi nhà trẻ (1 - 2 tuổi)</a:t>
            </a:r>
            <a:endParaRPr lang="en-US" sz="2400" dirty="0">
              <a:solidFill>
                <a:schemeClr val="tx1"/>
              </a:solidFill>
            </a:endParaRPr>
          </a:p>
          <a:p>
            <a:pPr marL="0" indent="457200">
              <a:buNone/>
            </a:pPr>
            <a:r>
              <a:rPr lang="nl-NL" sz="2400" dirty="0">
                <a:solidFill>
                  <a:schemeClr val="tx1"/>
                </a:solidFill>
              </a:rPr>
              <a:t>3. Giai đoạn tuổi mẫu giáo (3 - 5 tuổi)</a:t>
            </a:r>
            <a:endParaRPr lang="en-US" sz="2400" dirty="0">
              <a:solidFill>
                <a:schemeClr val="tx1"/>
              </a:solidFill>
            </a:endParaRPr>
          </a:p>
          <a:p>
            <a:pPr marL="0" indent="457200">
              <a:buNone/>
            </a:pPr>
            <a:r>
              <a:rPr lang="nl-NL" sz="2400" dirty="0">
                <a:solidFill>
                  <a:schemeClr val="tx1"/>
                </a:solidFill>
              </a:rPr>
              <a:t>4. Giai đoạn thiếu nhi (6 - 12 tuổi)</a:t>
            </a:r>
            <a:endParaRPr lang="en-US" sz="2400" dirty="0">
              <a:solidFill>
                <a:schemeClr val="tx1"/>
              </a:solidFill>
            </a:endParaRPr>
          </a:p>
          <a:p>
            <a:pPr marL="0" indent="457200">
              <a:buNone/>
            </a:pPr>
            <a:r>
              <a:rPr lang="nl-NL" sz="2400" dirty="0">
                <a:solidFill>
                  <a:schemeClr val="tx1"/>
                </a:solidFill>
              </a:rPr>
              <a:t>5. Tuổi vị thành niên (12 - 18 tuổi)</a:t>
            </a:r>
            <a:endParaRPr lang="en-US" sz="2400" dirty="0">
              <a:solidFill>
                <a:schemeClr val="tx1"/>
              </a:solidFill>
            </a:endParaRPr>
          </a:p>
          <a:p>
            <a:pPr marL="0" indent="457200">
              <a:buNone/>
            </a:pPr>
            <a:r>
              <a:rPr lang="nl-NL" sz="2400" dirty="0">
                <a:solidFill>
                  <a:schemeClr val="tx1"/>
                </a:solidFill>
              </a:rPr>
              <a:t>6. Giai đoạn thanh niên, sinh viên (19 - 25 tuổi)</a:t>
            </a:r>
            <a:endParaRPr lang="en-US" sz="2400" dirty="0">
              <a:solidFill>
                <a:schemeClr val="tx1"/>
              </a:solidFill>
            </a:endParaRPr>
          </a:p>
          <a:p>
            <a:pPr marL="0" indent="457200">
              <a:buNone/>
            </a:pPr>
            <a:r>
              <a:rPr lang="nl-NL" sz="2400" dirty="0">
                <a:solidFill>
                  <a:schemeClr val="tx1"/>
                </a:solidFill>
              </a:rPr>
              <a:t>7. Giai đoạn tuổi trưởng thành (25 - 60 tuổi)</a:t>
            </a:r>
            <a:endParaRPr lang="en-US" sz="2400" dirty="0">
              <a:solidFill>
                <a:schemeClr val="tx1"/>
              </a:solidFill>
            </a:endParaRPr>
          </a:p>
          <a:p>
            <a:pPr marL="0" indent="457200">
              <a:buNone/>
            </a:pPr>
            <a:r>
              <a:rPr lang="nl-NL" sz="2400" dirty="0">
                <a:solidFill>
                  <a:schemeClr val="tx1"/>
                </a:solidFill>
              </a:rPr>
              <a:t>8. Giai đoạn tuổi già (từ 60 tuổi trở lên)</a:t>
            </a:r>
            <a:endParaRPr lang="en-US" sz="2400" dirty="0">
              <a:solidFill>
                <a:schemeClr val="tx1"/>
              </a:solidFill>
            </a:endParaRPr>
          </a:p>
        </p:txBody>
      </p:sp>
    </p:spTree>
    <p:extLst>
      <p:ext uri="{BB962C8B-B14F-4D97-AF65-F5344CB8AC3E}">
        <p14:creationId xmlns:p14="http://schemas.microsoft.com/office/powerpoint/2010/main" val="7912381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7261"/>
          </a:xfrm>
        </p:spPr>
        <p:txBody>
          <a:bodyPr>
            <a:normAutofit fontScale="90000"/>
          </a:bodyPr>
          <a:lstStyle/>
          <a:p>
            <a:pPr algn="ctr"/>
            <a:r>
              <a:rPr lang="vi-VN" b="1" dirty="0">
                <a:solidFill>
                  <a:srgbClr val="FF0000"/>
                </a:solidFill>
              </a:rPr>
              <a:t>Thảo luận nhóm</a:t>
            </a:r>
            <a:endParaRPr lang="en-US" dirty="0">
              <a:solidFill>
                <a:srgbClr val="FF0000"/>
              </a:solidFill>
            </a:endParaRPr>
          </a:p>
        </p:txBody>
      </p:sp>
      <p:sp>
        <p:nvSpPr>
          <p:cNvPr id="3" name="Content Placeholder 2"/>
          <p:cNvSpPr>
            <a:spLocks noGrp="1"/>
          </p:cNvSpPr>
          <p:nvPr>
            <p:ph idx="1"/>
          </p:nvPr>
        </p:nvSpPr>
        <p:spPr>
          <a:xfrm>
            <a:off x="471948" y="2005781"/>
            <a:ext cx="10881852" cy="4171181"/>
          </a:xfrm>
        </p:spPr>
        <p:txBody>
          <a:bodyPr>
            <a:normAutofit/>
          </a:bodyPr>
          <a:lstStyle/>
          <a:p>
            <a:pPr marL="0" indent="0" algn="ctr">
              <a:buNone/>
            </a:pPr>
            <a:r>
              <a:rPr lang="vi-VN" sz="2800" dirty="0">
                <a:solidFill>
                  <a:schemeClr val="tx1"/>
                </a:solidFill>
              </a:rPr>
              <a:t>Em hãy nêu các đặc điểm tâm lý và rối nhiễu tâm lý </a:t>
            </a:r>
          </a:p>
          <a:p>
            <a:pPr marL="0" indent="0" algn="ctr">
              <a:buNone/>
            </a:pPr>
            <a:r>
              <a:rPr lang="vi-VN" sz="2800" dirty="0">
                <a:solidFill>
                  <a:schemeClr val="tx1"/>
                </a:solidFill>
              </a:rPr>
              <a:t>của các giai đoạn lứa tuổi???</a:t>
            </a:r>
            <a:endParaRPr lang="en-US" sz="2400" dirty="0">
              <a:solidFill>
                <a:schemeClr val="tx1"/>
              </a:solidFill>
            </a:endParaRPr>
          </a:p>
        </p:txBody>
      </p:sp>
    </p:spTree>
    <p:extLst>
      <p:ext uri="{BB962C8B-B14F-4D97-AF65-F5344CB8AC3E}">
        <p14:creationId xmlns:p14="http://schemas.microsoft.com/office/powerpoint/2010/main" val="35838082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rmAutofit/>
          </a:bodyPr>
          <a:lstStyle/>
          <a:p>
            <a:pPr marL="0" indent="0" algn="just">
              <a:buNone/>
            </a:pPr>
            <a:r>
              <a:rPr lang="nl-NL" sz="2800" b="1" i="1" dirty="0">
                <a:solidFill>
                  <a:schemeClr val="tx1"/>
                </a:solidFill>
              </a:rPr>
              <a:t>1. Giai đoạn tuổi sơ sinh</a:t>
            </a:r>
            <a:r>
              <a:rPr lang="vi-VN" sz="2800" b="1" i="1" dirty="0">
                <a:solidFill>
                  <a:schemeClr val="tx1"/>
                </a:solidFill>
              </a:rPr>
              <a:t> (0-2 tháng</a:t>
            </a:r>
            <a:r>
              <a:rPr lang="nl-NL" sz="2800" b="1" i="1" dirty="0">
                <a:solidFill>
                  <a:schemeClr val="tx1"/>
                </a:solidFill>
              </a:rPr>
              <a:t>, hài nhi</a:t>
            </a:r>
            <a:r>
              <a:rPr lang="vi-VN" sz="2800" b="1" i="1" dirty="0">
                <a:solidFill>
                  <a:schemeClr val="tx1"/>
                </a:solidFill>
              </a:rPr>
              <a:t> (3-12 tháng)</a:t>
            </a:r>
            <a:r>
              <a:rPr lang="nl-NL" sz="2800" b="1" i="1" dirty="0">
                <a:solidFill>
                  <a:schemeClr val="tx1"/>
                </a:solidFill>
              </a:rPr>
              <a:t>:</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Tuổi sơ sinh: là tuổi “ăn ngủ” phối hợp với phản xạ bẩm sinh, tác động bột phát thực hiện chức năng sinh lý người.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Tuổi hài nhi: giao tiếp xúc cảm trực tiếp với cha mẹ, người lớn</a:t>
            </a:r>
            <a:endParaRPr lang="vi-VN" sz="2400" dirty="0">
              <a:solidFill>
                <a:schemeClr val="tx1"/>
              </a:solidFill>
            </a:endParaRPr>
          </a:p>
        </p:txBody>
      </p:sp>
    </p:spTree>
    <p:extLst>
      <p:ext uri="{BB962C8B-B14F-4D97-AF65-F5344CB8AC3E}">
        <p14:creationId xmlns:p14="http://schemas.microsoft.com/office/powerpoint/2010/main" val="1479899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733503"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1. Giai đoạn tuổi sơ sinh</a:t>
            </a:r>
            <a:r>
              <a:rPr lang="vi-VN" sz="2800" b="1" i="1" dirty="0">
                <a:solidFill>
                  <a:schemeClr val="tx1"/>
                </a:solidFill>
              </a:rPr>
              <a:t> (0-2 tháng</a:t>
            </a:r>
            <a:r>
              <a:rPr lang="nl-NL" sz="2800" b="1" i="1" dirty="0">
                <a:solidFill>
                  <a:schemeClr val="tx1"/>
                </a:solidFill>
              </a:rPr>
              <a:t>, hài nhi</a:t>
            </a:r>
            <a:r>
              <a:rPr lang="vi-VN" sz="2800" b="1" i="1" dirty="0">
                <a:solidFill>
                  <a:schemeClr val="tx1"/>
                </a:solidFill>
              </a:rPr>
              <a:t> (3-12 tháng)</a:t>
            </a:r>
            <a:r>
              <a:rPr lang="nl-NL" sz="2800" b="1" i="1" dirty="0">
                <a:solidFill>
                  <a:schemeClr val="tx1"/>
                </a:solidFill>
              </a:rPr>
              <a:t>:</a:t>
            </a:r>
            <a:endParaRPr lang="en-US" sz="2800" dirty="0">
              <a:solidFill>
                <a:schemeClr val="tx1"/>
              </a:solidFill>
            </a:endParaRPr>
          </a:p>
          <a:p>
            <a:pPr algn="just"/>
            <a:r>
              <a:rPr lang="vi-VN" sz="2800" b="1" dirty="0">
                <a:solidFill>
                  <a:schemeClr val="tx1"/>
                </a:solidFill>
              </a:rPr>
              <a:t>Đặc điểm tâm lý:</a:t>
            </a:r>
          </a:p>
          <a:p>
            <a:pPr algn="just"/>
            <a:r>
              <a:rPr lang="vi-VN" sz="2800" dirty="0">
                <a:solidFill>
                  <a:schemeClr val="tx1"/>
                </a:solidFill>
              </a:rPr>
              <a:t>Sơ sinh:</a:t>
            </a:r>
          </a:p>
          <a:p>
            <a:pPr lvl="1" algn="just">
              <a:buFont typeface="Wingdings" panose="05000000000000000000" pitchFamily="2" charset="2"/>
              <a:buChar char="Ø"/>
            </a:pPr>
            <a:r>
              <a:rPr lang="vi-VN" sz="2400" dirty="0">
                <a:solidFill>
                  <a:schemeClr val="tx1"/>
                </a:solidFill>
              </a:rPr>
              <a:t>P</a:t>
            </a:r>
            <a:r>
              <a:rPr lang="nl-NL" sz="2400" dirty="0">
                <a:solidFill>
                  <a:schemeClr val="tx1"/>
                </a:solidFill>
              </a:rPr>
              <a:t>hản xạ định hướng, phản xạ bú mút… </a:t>
            </a:r>
            <a:endParaRPr lang="vi-VN" sz="2400" dirty="0">
              <a:solidFill>
                <a:schemeClr val="tx1"/>
              </a:solidFill>
            </a:endParaRPr>
          </a:p>
          <a:p>
            <a:pPr lvl="1" algn="just">
              <a:buFont typeface="Wingdings" panose="05000000000000000000" pitchFamily="2" charset="2"/>
              <a:buChar char="Ø"/>
            </a:pPr>
            <a:r>
              <a:rPr lang="nl-NL" sz="2400" dirty="0">
                <a:solidFill>
                  <a:schemeClr val="tx1"/>
                </a:solidFill>
              </a:rPr>
              <a:t>Mối quan hệ xã hội chủ yếu là với bố mẹ đặc biệt là gắn bó với mẹ. </a:t>
            </a:r>
            <a:endParaRPr lang="vi-VN" sz="2400" dirty="0">
              <a:solidFill>
                <a:schemeClr val="tx1"/>
              </a:solidFill>
            </a:endParaRPr>
          </a:p>
          <a:p>
            <a:pPr lvl="1" algn="just">
              <a:buFont typeface="Wingdings" panose="05000000000000000000" pitchFamily="2" charset="2"/>
              <a:buChar char="Ø"/>
            </a:pPr>
            <a:r>
              <a:rPr lang="nl-NL" sz="2400" dirty="0">
                <a:solidFill>
                  <a:schemeClr val="tx1"/>
                </a:solidFill>
              </a:rPr>
              <a:t>Nếu trẻ mất đi sự gần gũi, chăm sóc trực tiếp của người mẹ </a:t>
            </a:r>
            <a:r>
              <a:rPr lang="vi-VN" sz="2400" dirty="0">
                <a:solidFill>
                  <a:schemeClr val="tx1"/>
                </a:solidFill>
                <a:sym typeface="Wingdings" panose="05000000000000000000" pitchFamily="2" charset="2"/>
              </a:rPr>
              <a:t> </a:t>
            </a:r>
            <a:r>
              <a:rPr lang="nl-NL" sz="2400" dirty="0">
                <a:solidFill>
                  <a:schemeClr val="tx1"/>
                </a:solidFill>
              </a:rPr>
              <a:t>trẻ luôn sợ sệt ám ảnh </a:t>
            </a:r>
            <a:r>
              <a:rPr lang="vi-VN" sz="2400" dirty="0">
                <a:solidFill>
                  <a:schemeClr val="tx1"/>
                </a:solidFill>
                <a:sym typeface="Wingdings" panose="05000000000000000000" pitchFamily="2" charset="2"/>
              </a:rPr>
              <a:t></a:t>
            </a:r>
            <a:r>
              <a:rPr lang="nl-NL" sz="2400" dirty="0">
                <a:solidFill>
                  <a:schemeClr val="tx1"/>
                </a:solidFill>
              </a:rPr>
              <a:t> rối loạn hành vi, rối nhiễu quan hệ xã hội sau này</a:t>
            </a:r>
            <a:endParaRPr lang="vi-VN" sz="2400" dirty="0">
              <a:solidFill>
                <a:schemeClr val="tx1"/>
              </a:solidFill>
            </a:endParaRPr>
          </a:p>
          <a:p>
            <a:pPr algn="just"/>
            <a:r>
              <a:rPr lang="vi-VN" sz="2800" dirty="0">
                <a:solidFill>
                  <a:schemeClr val="tx1"/>
                </a:solidFill>
              </a:rPr>
              <a:t>Hài nhi:</a:t>
            </a:r>
          </a:p>
          <a:p>
            <a:pPr lvl="1" algn="just">
              <a:buFont typeface="Wingdings" panose="05000000000000000000" pitchFamily="2" charset="2"/>
              <a:buChar char="Ø"/>
            </a:pPr>
            <a:r>
              <a:rPr lang="vi-VN" sz="2400" dirty="0">
                <a:solidFill>
                  <a:schemeClr val="tx1"/>
                </a:solidFill>
              </a:rPr>
              <a:t>3 tháng: p</a:t>
            </a:r>
            <a:r>
              <a:rPr lang="nl-NL" sz="2400" dirty="0">
                <a:solidFill>
                  <a:schemeClr val="tx1"/>
                </a:solidFill>
              </a:rPr>
              <a:t>hản </a:t>
            </a:r>
            <a:r>
              <a:rPr lang="vi-VN" sz="2400" dirty="0">
                <a:solidFill>
                  <a:schemeClr val="tx1"/>
                </a:solidFill>
              </a:rPr>
              <a:t>xạ</a:t>
            </a:r>
            <a:r>
              <a:rPr lang="nl-NL" sz="2400" dirty="0">
                <a:solidFill>
                  <a:schemeClr val="tx1"/>
                </a:solidFill>
              </a:rPr>
              <a:t> cười khi nhìn thấy bất kỳ ai</a:t>
            </a:r>
            <a:r>
              <a:rPr lang="vi-VN" sz="2400" dirty="0">
                <a:solidFill>
                  <a:schemeClr val="tx1"/>
                </a:solidFill>
              </a:rPr>
              <a:t>; </a:t>
            </a:r>
            <a:r>
              <a:rPr lang="nl-NL" sz="2400" dirty="0">
                <a:solidFill>
                  <a:schemeClr val="tx1"/>
                </a:solidFill>
              </a:rPr>
              <a:t>6 - 7 tháng</a:t>
            </a:r>
            <a:r>
              <a:rPr lang="vi-VN" sz="2400" dirty="0">
                <a:solidFill>
                  <a:schemeClr val="tx1"/>
                </a:solidFill>
              </a:rPr>
              <a:t>:</a:t>
            </a:r>
            <a:r>
              <a:rPr lang="nl-NL" sz="2400" dirty="0">
                <a:solidFill>
                  <a:schemeClr val="tx1"/>
                </a:solidFill>
              </a:rPr>
              <a:t> trẻ phân biệt được người lạ, quen </a:t>
            </a:r>
            <a:r>
              <a:rPr lang="vi-VN" sz="2400" dirty="0">
                <a:solidFill>
                  <a:schemeClr val="tx1"/>
                </a:solidFill>
              </a:rPr>
              <a:t>(</a:t>
            </a:r>
            <a:r>
              <a:rPr lang="nl-NL" sz="2400" dirty="0">
                <a:solidFill>
                  <a:schemeClr val="tx1"/>
                </a:solidFill>
              </a:rPr>
              <a:t>bước tiến quan trọng trong sự phát triển về mặt xã hội của trẻ</a:t>
            </a:r>
            <a:r>
              <a:rPr lang="vi-VN" sz="2400" dirty="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13142789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948" y="1160059"/>
            <a:ext cx="10881852" cy="5332816"/>
          </a:xfrm>
        </p:spPr>
        <p:txBody>
          <a:bodyPr>
            <a:normAutofit lnSpcReduction="10000"/>
          </a:bodyPr>
          <a:lstStyle/>
          <a:p>
            <a:pPr marL="0" indent="0" algn="just">
              <a:buNone/>
            </a:pPr>
            <a:r>
              <a:rPr lang="nl-NL" sz="2800" b="1" i="1" dirty="0">
                <a:solidFill>
                  <a:schemeClr val="tx1"/>
                </a:solidFill>
              </a:rPr>
              <a:t>1. Giai đoạn tuổi sơ sinh</a:t>
            </a:r>
            <a:r>
              <a:rPr lang="vi-VN" sz="2800" b="1" i="1" dirty="0">
                <a:solidFill>
                  <a:schemeClr val="tx1"/>
                </a:solidFill>
              </a:rPr>
              <a:t> (0-2 tháng</a:t>
            </a:r>
            <a:r>
              <a:rPr lang="nl-NL" sz="2800" b="1" i="1" dirty="0">
                <a:solidFill>
                  <a:schemeClr val="tx1"/>
                </a:solidFill>
              </a:rPr>
              <a:t>, hài nhi</a:t>
            </a:r>
            <a:r>
              <a:rPr lang="vi-VN" sz="2800" b="1" i="1" dirty="0">
                <a:solidFill>
                  <a:schemeClr val="tx1"/>
                </a:solidFill>
              </a:rPr>
              <a:t> (3-12 tháng)</a:t>
            </a:r>
            <a:r>
              <a:rPr lang="nl-NL" sz="2800" b="1" i="1" dirty="0">
                <a:solidFill>
                  <a:schemeClr val="tx1"/>
                </a:solidFill>
              </a:rPr>
              <a:t>:</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nl-NL" sz="2600" i="1" dirty="0">
                <a:solidFill>
                  <a:schemeClr val="tx1"/>
                </a:solidFill>
              </a:rPr>
              <a:t>Hoạt động cảm giác:</a:t>
            </a:r>
            <a:r>
              <a:rPr lang="nl-NL" sz="2600" dirty="0">
                <a:solidFill>
                  <a:schemeClr val="tx1"/>
                </a:solidFill>
              </a:rPr>
              <a:t> trẻ không phân biệt được bản thân với sự vật </a:t>
            </a:r>
            <a:r>
              <a:rPr lang="vi-VN" sz="2600" dirty="0">
                <a:solidFill>
                  <a:schemeClr val="tx1"/>
                </a:solidFill>
              </a:rPr>
              <a:t>(</a:t>
            </a:r>
            <a:r>
              <a:rPr lang="nl-NL" sz="2600" dirty="0">
                <a:solidFill>
                  <a:schemeClr val="tx1"/>
                </a:solidFill>
              </a:rPr>
              <a:t>thời kỳ hoà mình với đồ vật, với người trực tiếp nuôi dưỡng trẻ</a:t>
            </a:r>
            <a:r>
              <a:rPr lang="vi-VN" sz="2600" dirty="0">
                <a:solidFill>
                  <a:schemeClr val="tx1"/>
                </a:solidFill>
              </a:rPr>
              <a:t>) </a:t>
            </a:r>
            <a:r>
              <a:rPr lang="vi-VN" sz="2600" dirty="0">
                <a:solidFill>
                  <a:schemeClr val="tx1"/>
                </a:solidFill>
                <a:sym typeface="Wingdings" panose="05000000000000000000" pitchFamily="2" charset="2"/>
              </a:rPr>
              <a:t></a:t>
            </a:r>
            <a:r>
              <a:rPr lang="nl-NL" sz="2600" dirty="0">
                <a:solidFill>
                  <a:schemeClr val="tx1"/>
                </a:solidFill>
              </a:rPr>
              <a:t>thành thục</a:t>
            </a:r>
            <a:r>
              <a:rPr lang="vi-VN" sz="2600" dirty="0">
                <a:solidFill>
                  <a:schemeClr val="tx1"/>
                </a:solidFill>
              </a:rPr>
              <a:t>,</a:t>
            </a:r>
            <a:r>
              <a:rPr lang="nl-NL" sz="2600" dirty="0">
                <a:solidFill>
                  <a:schemeClr val="tx1"/>
                </a:solidFill>
              </a:rPr>
              <a:t> ít cần luyện tập</a:t>
            </a:r>
            <a:endParaRPr lang="en-US" sz="2600" dirty="0">
              <a:solidFill>
                <a:schemeClr val="tx1"/>
              </a:solidFill>
            </a:endParaRPr>
          </a:p>
          <a:p>
            <a:pPr lvl="1" algn="just">
              <a:buFont typeface="Wingdings" panose="05000000000000000000" pitchFamily="2" charset="2"/>
              <a:buChar char="Ø"/>
            </a:pPr>
            <a:r>
              <a:rPr lang="nl-NL" sz="2600" i="1" dirty="0">
                <a:solidFill>
                  <a:schemeClr val="tx1"/>
                </a:solidFill>
              </a:rPr>
              <a:t>Sự phát triển của vận động:</a:t>
            </a:r>
            <a:r>
              <a:rPr lang="nl-NL" sz="2600" dirty="0">
                <a:solidFill>
                  <a:schemeClr val="tx1"/>
                </a:solidFill>
              </a:rPr>
              <a:t> hỗn hợp, không có sự phối hợp nhất định</a:t>
            </a:r>
            <a:r>
              <a:rPr lang="vi-VN" sz="2600" dirty="0">
                <a:solidFill>
                  <a:schemeClr val="tx1"/>
                </a:solidFill>
              </a:rPr>
              <a:t> (</a:t>
            </a:r>
            <a:r>
              <a:rPr lang="nl-NL" sz="2600" dirty="0">
                <a:solidFill>
                  <a:schemeClr val="tx1"/>
                </a:solidFill>
              </a:rPr>
              <a:t>bấu, nắm </a:t>
            </a:r>
            <a:r>
              <a:rPr lang="vi-VN" sz="2600" dirty="0">
                <a:solidFill>
                  <a:schemeClr val="tx1"/>
                </a:solidFill>
                <a:sym typeface="Wingdings" panose="05000000000000000000" pitchFamily="2" charset="2"/>
              </a:rPr>
              <a:t> </a:t>
            </a:r>
            <a:r>
              <a:rPr lang="nl-NL" sz="2600" dirty="0">
                <a:solidFill>
                  <a:schemeClr val="tx1"/>
                </a:solidFill>
              </a:rPr>
              <a:t>tự cầm, tự lấy một đồ vật </a:t>
            </a:r>
            <a:r>
              <a:rPr lang="vi-VN" sz="2600" dirty="0">
                <a:solidFill>
                  <a:schemeClr val="tx1"/>
                </a:solidFill>
              </a:rPr>
              <a:t>một cách</a:t>
            </a:r>
            <a:r>
              <a:rPr lang="nl-NL" sz="2600" dirty="0">
                <a:solidFill>
                  <a:schemeClr val="tx1"/>
                </a:solidFill>
              </a:rPr>
              <a:t> chủ động hơn</a:t>
            </a:r>
            <a:r>
              <a:rPr lang="vi-VN" sz="2600" dirty="0">
                <a:solidFill>
                  <a:schemeClr val="tx1"/>
                </a:solidFill>
              </a:rPr>
              <a:t>)</a:t>
            </a:r>
            <a:endParaRPr lang="en-US" sz="2600" dirty="0">
              <a:solidFill>
                <a:schemeClr val="tx1"/>
              </a:solidFill>
            </a:endParaRPr>
          </a:p>
          <a:p>
            <a:pPr lvl="1" algn="just">
              <a:buFont typeface="Wingdings" panose="05000000000000000000" pitchFamily="2" charset="2"/>
              <a:buChar char="Ø"/>
            </a:pPr>
            <a:r>
              <a:rPr lang="nl-NL" sz="2600" i="1" dirty="0">
                <a:solidFill>
                  <a:schemeClr val="tx1"/>
                </a:solidFill>
              </a:rPr>
              <a:t>Ngôn ngữ:</a:t>
            </a:r>
            <a:r>
              <a:rPr lang="nl-NL" sz="2600" dirty="0">
                <a:solidFill>
                  <a:schemeClr val="tx1"/>
                </a:solidFill>
              </a:rPr>
              <a:t> </a:t>
            </a:r>
            <a:endParaRPr lang="vi-VN" sz="2600" dirty="0">
              <a:solidFill>
                <a:schemeClr val="tx1"/>
              </a:solidFill>
            </a:endParaRPr>
          </a:p>
          <a:p>
            <a:pPr lvl="2" algn="just">
              <a:buFont typeface="Wingdings" panose="05000000000000000000" pitchFamily="2" charset="2"/>
              <a:buChar char="ü"/>
            </a:pPr>
            <a:r>
              <a:rPr lang="nl-NL" sz="2400" dirty="0">
                <a:solidFill>
                  <a:schemeClr val="tx1"/>
                </a:solidFill>
              </a:rPr>
              <a:t>2 tháng</a:t>
            </a:r>
            <a:r>
              <a:rPr lang="vi-VN" sz="2400" dirty="0">
                <a:solidFill>
                  <a:schemeClr val="tx1"/>
                </a:solidFill>
              </a:rPr>
              <a:t>:</a:t>
            </a:r>
            <a:r>
              <a:rPr lang="nl-NL" sz="2400" dirty="0">
                <a:solidFill>
                  <a:schemeClr val="tx1"/>
                </a:solidFill>
              </a:rPr>
              <a:t> hóng chuyện, phát ra một số âm đơn điệu</a:t>
            </a:r>
            <a:endParaRPr lang="vi-VN" sz="2400" dirty="0">
              <a:solidFill>
                <a:schemeClr val="tx1"/>
              </a:solidFill>
            </a:endParaRPr>
          </a:p>
          <a:p>
            <a:pPr lvl="2" algn="just">
              <a:buFont typeface="Wingdings" panose="05000000000000000000" pitchFamily="2" charset="2"/>
              <a:buChar char="ü"/>
            </a:pPr>
            <a:r>
              <a:rPr lang="nl-NL" sz="2400" dirty="0">
                <a:solidFill>
                  <a:schemeClr val="tx1"/>
                </a:solidFill>
              </a:rPr>
              <a:t>6 tháng</a:t>
            </a:r>
            <a:r>
              <a:rPr lang="vi-VN" sz="2400" dirty="0">
                <a:solidFill>
                  <a:schemeClr val="tx1"/>
                </a:solidFill>
              </a:rPr>
              <a:t>:</a:t>
            </a:r>
            <a:r>
              <a:rPr lang="nl-NL" sz="2400" dirty="0">
                <a:solidFill>
                  <a:schemeClr val="tx1"/>
                </a:solidFill>
              </a:rPr>
              <a:t> bập bẹ những từ cùng âm như ma ma…</a:t>
            </a:r>
            <a:endParaRPr lang="vi-VN" sz="2400" dirty="0">
              <a:solidFill>
                <a:schemeClr val="tx1"/>
              </a:solidFill>
            </a:endParaRPr>
          </a:p>
          <a:p>
            <a:pPr lvl="2" algn="just">
              <a:buFont typeface="Wingdings" panose="05000000000000000000" pitchFamily="2" charset="2"/>
              <a:buChar char="ü"/>
            </a:pPr>
            <a:r>
              <a:rPr lang="nl-NL" sz="2400" dirty="0">
                <a:solidFill>
                  <a:schemeClr val="tx1"/>
                </a:solidFill>
              </a:rPr>
              <a:t>10 - 12 tháng</a:t>
            </a:r>
            <a:r>
              <a:rPr lang="vi-VN" sz="2400" dirty="0">
                <a:solidFill>
                  <a:schemeClr val="tx1"/>
                </a:solidFill>
              </a:rPr>
              <a:t>:</a:t>
            </a:r>
            <a:r>
              <a:rPr lang="nl-NL" sz="2400" dirty="0">
                <a:solidFill>
                  <a:schemeClr val="tx1"/>
                </a:solidFill>
              </a:rPr>
              <a:t> nói được một số từ đơn giản như bà, mẹ, ba…</a:t>
            </a:r>
            <a:endParaRPr lang="en-US" sz="2400" dirty="0">
              <a:solidFill>
                <a:schemeClr val="tx1"/>
              </a:solidFill>
            </a:endParaRPr>
          </a:p>
        </p:txBody>
      </p:sp>
      <p:sp>
        <p:nvSpPr>
          <p:cNvPr id="6" name="Title 1">
            <a:extLst>
              <a:ext uri="{FF2B5EF4-FFF2-40B4-BE49-F238E27FC236}">
                <a16:creationId xmlns:a16="http://schemas.microsoft.com/office/drawing/2014/main" id="{22E38E0E-7B36-ADF8-83BD-44A807CEF83A}"/>
              </a:ext>
            </a:extLst>
          </p:cNvPr>
          <p:cNvSpPr txBox="1">
            <a:spLocks/>
          </p:cNvSpPr>
          <p:nvPr/>
        </p:nvSpPr>
        <p:spPr>
          <a:xfrm>
            <a:off x="838200" y="191729"/>
            <a:ext cx="8571271" cy="840657"/>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3600" b="1" dirty="0">
                <a:solidFill>
                  <a:srgbClr val="FF0000"/>
                </a:solidFill>
              </a:rPr>
              <a:t>Đặc điểm và rối nhiễu tâm lý </a:t>
            </a:r>
            <a:endParaRPr lang="en-US" sz="3600" dirty="0">
              <a:solidFill>
                <a:srgbClr val="FF0000"/>
              </a:solidFill>
            </a:endParaRPr>
          </a:p>
        </p:txBody>
      </p:sp>
    </p:spTree>
    <p:extLst>
      <p:ext uri="{BB962C8B-B14F-4D97-AF65-F5344CB8AC3E}">
        <p14:creationId xmlns:p14="http://schemas.microsoft.com/office/powerpoint/2010/main" val="64705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948" y="1160059"/>
            <a:ext cx="10881852" cy="5332816"/>
          </a:xfrm>
        </p:spPr>
        <p:txBody>
          <a:bodyPr>
            <a:normAutofit/>
          </a:bodyPr>
          <a:lstStyle/>
          <a:p>
            <a:pPr marL="0" indent="0" algn="just">
              <a:buNone/>
            </a:pPr>
            <a:r>
              <a:rPr lang="nl-NL" sz="2800" b="1" i="1" dirty="0">
                <a:solidFill>
                  <a:schemeClr val="tx1"/>
                </a:solidFill>
              </a:rPr>
              <a:t>1. Giai đoạn tuổi sơ sinh, hài nhi:</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Ø"/>
            </a:pPr>
            <a:r>
              <a:rPr lang="nl-NL" sz="2400" dirty="0">
                <a:solidFill>
                  <a:schemeClr val="tx1"/>
                </a:solidFill>
              </a:rPr>
              <a:t>Trẻ rất cần được sự yêu thương, vuốt ve của người mẹ</a:t>
            </a:r>
            <a:r>
              <a:rPr lang="vi-VN" sz="2400" dirty="0">
                <a:solidFill>
                  <a:schemeClr val="tx1"/>
                </a:solidFill>
              </a:rPr>
              <a:t> </a:t>
            </a:r>
            <a:r>
              <a:rPr lang="vi-VN" sz="2400" dirty="0">
                <a:solidFill>
                  <a:schemeClr val="tx1"/>
                </a:solidFill>
                <a:sym typeface="Wingdings" panose="05000000000000000000" pitchFamily="2" charset="2"/>
              </a:rPr>
              <a:t> </a:t>
            </a:r>
            <a:r>
              <a:rPr lang="nl-NL" sz="2400" dirty="0">
                <a:solidFill>
                  <a:schemeClr val="tx1"/>
                </a:solidFill>
              </a:rPr>
              <a:t>trẻ </a:t>
            </a:r>
            <a:r>
              <a:rPr lang="vi-VN" sz="2400" dirty="0">
                <a:solidFill>
                  <a:schemeClr val="tx1"/>
                </a:solidFill>
              </a:rPr>
              <a:t>sẽ </a:t>
            </a:r>
            <a:r>
              <a:rPr lang="nl-NL" sz="2400" dirty="0">
                <a:solidFill>
                  <a:schemeClr val="tx1"/>
                </a:solidFill>
              </a:rPr>
              <a:t>nhận ra</a:t>
            </a:r>
            <a:r>
              <a:rPr lang="vi-VN" sz="2400" dirty="0">
                <a:solidFill>
                  <a:schemeClr val="tx1"/>
                </a:solidFill>
              </a:rPr>
              <a:t> ngay</a:t>
            </a:r>
            <a:r>
              <a:rPr lang="nl-NL" sz="2400" dirty="0">
                <a:solidFill>
                  <a:schemeClr val="tx1"/>
                </a:solidFill>
              </a:rPr>
              <a:t> biểu hiện không toàn tâm, toàn ý của người mẹ </a:t>
            </a:r>
            <a:endParaRPr lang="vi-VN" sz="2400" dirty="0">
              <a:solidFill>
                <a:schemeClr val="tx1"/>
              </a:solidFill>
            </a:endParaRPr>
          </a:p>
          <a:p>
            <a:pPr lvl="1" algn="just">
              <a:buFont typeface="Wingdings" panose="05000000000000000000" pitchFamily="2" charset="2"/>
              <a:buChar char="Ø"/>
            </a:pPr>
            <a:r>
              <a:rPr lang="vi-VN" sz="2400" dirty="0">
                <a:solidFill>
                  <a:schemeClr val="tx1"/>
                </a:solidFill>
              </a:rPr>
              <a:t>M</a:t>
            </a:r>
            <a:r>
              <a:rPr lang="nl-NL" sz="2400" dirty="0">
                <a:solidFill>
                  <a:schemeClr val="tx1"/>
                </a:solidFill>
              </a:rPr>
              <a:t>ẹ có những bất ổn (khó khăn về vật chất trong chăm sóc trẻ, sinh con ngoài ý muốn…) </a:t>
            </a:r>
            <a:r>
              <a:rPr lang="vi-VN" sz="2400" dirty="0">
                <a:solidFill>
                  <a:schemeClr val="tx1"/>
                </a:solidFill>
                <a:sym typeface="Wingdings" panose="05000000000000000000" pitchFamily="2" charset="2"/>
              </a:rPr>
              <a:t> </a:t>
            </a:r>
            <a:r>
              <a:rPr lang="nl-NL" sz="2400" dirty="0">
                <a:solidFill>
                  <a:schemeClr val="tx1"/>
                </a:solidFill>
              </a:rPr>
              <a:t>trẻ</a:t>
            </a:r>
            <a:r>
              <a:rPr lang="vi-VN" sz="2400" dirty="0">
                <a:solidFill>
                  <a:schemeClr val="tx1"/>
                </a:solidFill>
              </a:rPr>
              <a:t>:</a:t>
            </a:r>
            <a:r>
              <a:rPr lang="nl-NL" sz="2400" dirty="0">
                <a:solidFill>
                  <a:schemeClr val="tx1"/>
                </a:solidFill>
              </a:rPr>
              <a:t> lệch lạc tâm lý, cảm giác sợ hãi, khó hình thành niềm tin, luôn tìm cách đối phó</a:t>
            </a:r>
            <a:r>
              <a:rPr lang="vi-VN" sz="2400" dirty="0">
                <a:solidFill>
                  <a:schemeClr val="tx1"/>
                </a:solidFill>
              </a:rPr>
              <a:t> </a:t>
            </a:r>
            <a:r>
              <a:rPr lang="vi-VN" sz="2400" dirty="0">
                <a:solidFill>
                  <a:schemeClr val="tx1"/>
                </a:solidFill>
                <a:sym typeface="Wingdings" panose="05000000000000000000" pitchFamily="2" charset="2"/>
              </a:rPr>
              <a:t> ảnh hưởng đến </a:t>
            </a:r>
            <a:r>
              <a:rPr lang="nl-NL" sz="2400" dirty="0">
                <a:solidFill>
                  <a:schemeClr val="tx1"/>
                </a:solidFill>
              </a:rPr>
              <a:t>nhân cách </a:t>
            </a:r>
            <a:r>
              <a:rPr lang="vi-VN" sz="2400" dirty="0">
                <a:solidFill>
                  <a:schemeClr val="tx1"/>
                </a:solidFill>
              </a:rPr>
              <a:t>của trẻ </a:t>
            </a:r>
            <a:endParaRPr lang="en-US" sz="2400" dirty="0">
              <a:solidFill>
                <a:schemeClr val="tx1"/>
              </a:solidFill>
            </a:endParaRPr>
          </a:p>
          <a:p>
            <a:pPr lvl="1" algn="just">
              <a:buFont typeface="Wingdings" panose="05000000000000000000" pitchFamily="2" charset="2"/>
              <a:buChar char="Ø"/>
            </a:pPr>
            <a:r>
              <a:rPr lang="vi-VN" sz="2400" dirty="0">
                <a:solidFill>
                  <a:schemeClr val="tx1"/>
                </a:solidFill>
              </a:rPr>
              <a:t>N</a:t>
            </a:r>
            <a:r>
              <a:rPr lang="nl-NL" sz="2400" dirty="0">
                <a:solidFill>
                  <a:schemeClr val="tx1"/>
                </a:solidFill>
              </a:rPr>
              <a:t>hu cầu </a:t>
            </a:r>
            <a:r>
              <a:rPr lang="vi-VN" sz="2400" dirty="0">
                <a:solidFill>
                  <a:schemeClr val="tx1"/>
                </a:solidFill>
              </a:rPr>
              <a:t>không được đáp ứng </a:t>
            </a:r>
            <a:r>
              <a:rPr lang="vi-VN" sz="2400" dirty="0">
                <a:solidFill>
                  <a:schemeClr val="tx1"/>
                </a:solidFill>
                <a:sym typeface="Wingdings" panose="05000000000000000000" pitchFamily="2" charset="2"/>
              </a:rPr>
              <a:t> </a:t>
            </a:r>
            <a:r>
              <a:rPr lang="nl-NL" sz="2400" dirty="0">
                <a:solidFill>
                  <a:schemeClr val="tx1"/>
                </a:solidFill>
              </a:rPr>
              <a:t>trẻ phản ứng</a:t>
            </a:r>
            <a:r>
              <a:rPr lang="vi-VN" sz="2400" dirty="0">
                <a:solidFill>
                  <a:schemeClr val="tx1"/>
                </a:solidFill>
              </a:rPr>
              <a:t>:</a:t>
            </a:r>
            <a:r>
              <a:rPr lang="nl-NL" sz="2400" dirty="0">
                <a:solidFill>
                  <a:schemeClr val="tx1"/>
                </a:solidFill>
              </a:rPr>
              <a:t> biếng ăn, không chịu ăn với mẹ mà muốn người khác cho mình ăn, thiếu năng động, kêu khóc</a:t>
            </a:r>
            <a:r>
              <a:rPr lang="vi-VN" sz="2400" dirty="0">
                <a:solidFill>
                  <a:schemeClr val="tx1"/>
                </a:solidFill>
              </a:rPr>
              <a:t> </a:t>
            </a:r>
            <a:r>
              <a:rPr lang="vi-VN" sz="2400" dirty="0">
                <a:solidFill>
                  <a:schemeClr val="tx1"/>
                </a:solidFill>
                <a:sym typeface="Wingdings" panose="05000000000000000000" pitchFamily="2" charset="2"/>
              </a:rPr>
              <a:t></a:t>
            </a:r>
            <a:r>
              <a:rPr lang="nl-NL" sz="2400" dirty="0">
                <a:solidFill>
                  <a:schemeClr val="tx1"/>
                </a:solidFill>
              </a:rPr>
              <a:t> quan tâm đến việc ăn uống, vệ sinh của trẻ và tìm xem trong quan hệ gia đình có gây ra vấn đề gì cho bé không.</a:t>
            </a:r>
            <a:endParaRPr lang="en-US" sz="2400" dirty="0">
              <a:solidFill>
                <a:schemeClr val="tx1"/>
              </a:solidFill>
            </a:endParaRPr>
          </a:p>
        </p:txBody>
      </p:sp>
      <p:sp>
        <p:nvSpPr>
          <p:cNvPr id="4" name="Title 1">
            <a:extLst>
              <a:ext uri="{FF2B5EF4-FFF2-40B4-BE49-F238E27FC236}">
                <a16:creationId xmlns:a16="http://schemas.microsoft.com/office/drawing/2014/main" id="{BDC33E84-59FA-D93F-41F2-33E86796CB07}"/>
              </a:ext>
            </a:extLst>
          </p:cNvPr>
          <p:cNvSpPr txBox="1">
            <a:spLocks/>
          </p:cNvSpPr>
          <p:nvPr/>
        </p:nvSpPr>
        <p:spPr>
          <a:xfrm>
            <a:off x="808703" y="365125"/>
            <a:ext cx="8571271" cy="66726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3600" b="1" dirty="0">
                <a:solidFill>
                  <a:srgbClr val="FF0000"/>
                </a:solidFill>
              </a:rPr>
              <a:t>Đặc điểm và rối nhiễu tâm lý </a:t>
            </a:r>
            <a:endParaRPr lang="en-US" sz="3600" dirty="0">
              <a:solidFill>
                <a:srgbClr val="FF0000"/>
              </a:solidFill>
            </a:endParaRPr>
          </a:p>
        </p:txBody>
      </p:sp>
    </p:spTree>
    <p:extLst>
      <p:ext uri="{BB962C8B-B14F-4D97-AF65-F5344CB8AC3E}">
        <p14:creationId xmlns:p14="http://schemas.microsoft.com/office/powerpoint/2010/main" val="1918992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rmAutofit/>
          </a:bodyPr>
          <a:lstStyle/>
          <a:p>
            <a:pPr marL="0" indent="0" algn="just">
              <a:buNone/>
            </a:pPr>
            <a:r>
              <a:rPr lang="nl-NL" sz="2800" b="1" i="1" dirty="0">
                <a:solidFill>
                  <a:schemeClr val="tx1"/>
                </a:solidFill>
              </a:rPr>
              <a:t>2. Giai đoạn tuổi nhà trẻ (1 - 2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vi-VN" sz="2400" dirty="0">
                <a:solidFill>
                  <a:schemeClr val="tx1"/>
                </a:solidFill>
              </a:rPr>
              <a:t>H</a:t>
            </a:r>
            <a:r>
              <a:rPr lang="nl-NL" sz="2400" dirty="0">
                <a:solidFill>
                  <a:schemeClr val="tx1"/>
                </a:solidFill>
              </a:rPr>
              <a:t>oạt động với đồ vật, bắt chước hành động sử dụng đồ vật và tìm hiểu khám phá xung quanh</a:t>
            </a:r>
            <a:endParaRPr lang="en-US" sz="2400" dirty="0">
              <a:solidFill>
                <a:schemeClr val="tx1"/>
              </a:solidFill>
            </a:endParaRPr>
          </a:p>
        </p:txBody>
      </p:sp>
    </p:spTree>
    <p:extLst>
      <p:ext uri="{BB962C8B-B14F-4D97-AF65-F5344CB8AC3E}">
        <p14:creationId xmlns:p14="http://schemas.microsoft.com/office/powerpoint/2010/main" val="3499085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rmAutofit fontScale="92500" lnSpcReduction="10000"/>
          </a:bodyPr>
          <a:lstStyle/>
          <a:p>
            <a:pPr marL="0" indent="0" algn="just">
              <a:buNone/>
            </a:pPr>
            <a:r>
              <a:rPr lang="nl-NL" sz="2800" b="1" i="1" dirty="0">
                <a:solidFill>
                  <a:schemeClr val="tx1"/>
                </a:solidFill>
              </a:rPr>
              <a:t>2. Giai đoạn tuổi nhà trẻ (1 - 2 tuổi):</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600" dirty="0">
                <a:solidFill>
                  <a:schemeClr val="tx1"/>
                </a:solidFill>
              </a:rPr>
              <a:t>T</a:t>
            </a:r>
            <a:r>
              <a:rPr lang="nl-NL" sz="2600" dirty="0">
                <a:solidFill>
                  <a:schemeClr val="tx1"/>
                </a:solidFill>
              </a:rPr>
              <a:t>rẻ đã biết đi </a:t>
            </a:r>
            <a:r>
              <a:rPr lang="vi-VN" sz="2600" dirty="0">
                <a:solidFill>
                  <a:schemeClr val="tx1"/>
                </a:solidFill>
                <a:sym typeface="Wingdings" panose="05000000000000000000" pitchFamily="2" charset="2"/>
              </a:rPr>
              <a:t> </a:t>
            </a:r>
            <a:r>
              <a:rPr lang="nl-NL" sz="2600" dirty="0">
                <a:solidFill>
                  <a:schemeClr val="tx1"/>
                </a:solidFill>
              </a:rPr>
              <a:t>giảm dần mức độ phụ thuộc, bắt đầu biết thể hiện rõ hơn nhu cầu của </a:t>
            </a:r>
            <a:r>
              <a:rPr lang="vi-VN" sz="2600" dirty="0">
                <a:solidFill>
                  <a:schemeClr val="tx1"/>
                </a:solidFill>
              </a:rPr>
              <a:t>bản thân; t</a:t>
            </a:r>
            <a:r>
              <a:rPr lang="nl-NL" sz="2600" dirty="0">
                <a:solidFill>
                  <a:schemeClr val="tx1"/>
                </a:solidFill>
              </a:rPr>
              <a:t>hích bắt chước hành động sử dụng đồ vật của người lớn</a:t>
            </a:r>
            <a:r>
              <a:rPr lang="vi-VN" sz="2600" dirty="0">
                <a:solidFill>
                  <a:schemeClr val="tx1"/>
                </a:solidFill>
              </a:rPr>
              <a:t>,</a:t>
            </a:r>
            <a:r>
              <a:rPr lang="nl-NL" sz="2600" dirty="0">
                <a:solidFill>
                  <a:schemeClr val="tx1"/>
                </a:solidFill>
              </a:rPr>
              <a:t> thích tìm tòi khám phá sự vật</a:t>
            </a:r>
            <a:endParaRPr lang="en-US" sz="2600" dirty="0">
              <a:solidFill>
                <a:schemeClr val="tx1"/>
              </a:solidFill>
            </a:endParaRPr>
          </a:p>
          <a:p>
            <a:pPr lvl="1" algn="just">
              <a:buFont typeface="Wingdings" panose="05000000000000000000" pitchFamily="2" charset="2"/>
              <a:buChar char="Ø"/>
            </a:pPr>
            <a:r>
              <a:rPr lang="nl-NL" sz="2600" i="1" dirty="0">
                <a:solidFill>
                  <a:schemeClr val="tx1"/>
                </a:solidFill>
              </a:rPr>
              <a:t>Về ngôn ngữ</a:t>
            </a:r>
            <a:r>
              <a:rPr lang="nl-NL" sz="2600" dirty="0">
                <a:solidFill>
                  <a:schemeClr val="tx1"/>
                </a:solidFill>
              </a:rPr>
              <a:t>: bắt đầu biết nói một trong hệ thống nhiều từ, nói được câu ngắn</a:t>
            </a:r>
            <a:r>
              <a:rPr lang="vi-VN" sz="2600" dirty="0">
                <a:solidFill>
                  <a:schemeClr val="tx1"/>
                </a:solidFill>
              </a:rPr>
              <a:t>;</a:t>
            </a:r>
            <a:r>
              <a:rPr lang="nl-NL" sz="2600" dirty="0">
                <a:solidFill>
                  <a:schemeClr val="tx1"/>
                </a:solidFill>
              </a:rPr>
              <a:t> khả năng vận động và ngôn ngữ của trẻ tăng nhanh</a:t>
            </a:r>
            <a:r>
              <a:rPr lang="vi-VN" sz="2600" dirty="0">
                <a:solidFill>
                  <a:schemeClr val="tx1"/>
                </a:solidFill>
              </a:rPr>
              <a:t> (</a:t>
            </a:r>
            <a:r>
              <a:rPr lang="nl-NL" sz="2600" dirty="0">
                <a:solidFill>
                  <a:schemeClr val="tx1"/>
                </a:solidFill>
              </a:rPr>
              <a:t>rất hiếu động</a:t>
            </a:r>
            <a:r>
              <a:rPr lang="vi-VN" sz="2600" dirty="0">
                <a:solidFill>
                  <a:schemeClr val="tx1"/>
                </a:solidFill>
              </a:rPr>
              <a:t>)</a:t>
            </a:r>
            <a:endParaRPr lang="en-US" sz="2600" dirty="0">
              <a:solidFill>
                <a:schemeClr val="tx1"/>
              </a:solidFill>
            </a:endParaRPr>
          </a:p>
          <a:p>
            <a:pPr lvl="1" algn="just">
              <a:buFont typeface="Wingdings" panose="05000000000000000000" pitchFamily="2" charset="2"/>
              <a:buChar char="Ø"/>
            </a:pPr>
            <a:r>
              <a:rPr lang="vi-VN" sz="2600" dirty="0">
                <a:solidFill>
                  <a:schemeClr val="tx1"/>
                </a:solidFill>
              </a:rPr>
              <a:t>L</a:t>
            </a:r>
            <a:r>
              <a:rPr lang="nl-NL" sz="2600" dirty="0">
                <a:solidFill>
                  <a:schemeClr val="tx1"/>
                </a:solidFill>
              </a:rPr>
              <a:t>à giai đoạn hình thành cái “tôi” (sự tự nhận thức về </a:t>
            </a:r>
            <a:r>
              <a:rPr lang="vi-VN" sz="2600" dirty="0">
                <a:solidFill>
                  <a:schemeClr val="tx1"/>
                </a:solidFill>
              </a:rPr>
              <a:t>bản thân</a:t>
            </a:r>
            <a:r>
              <a:rPr lang="nl-NL" sz="2600" dirty="0">
                <a:solidFill>
                  <a:schemeClr val="tx1"/>
                </a:solidFill>
              </a:rPr>
              <a:t>)</a:t>
            </a:r>
            <a:r>
              <a:rPr lang="vi-VN" sz="2600" dirty="0">
                <a:solidFill>
                  <a:schemeClr val="tx1"/>
                </a:solidFill>
              </a:rPr>
              <a:t>;</a:t>
            </a:r>
            <a:r>
              <a:rPr lang="nl-NL" sz="2600" dirty="0">
                <a:solidFill>
                  <a:schemeClr val="tx1"/>
                </a:solidFill>
              </a:rPr>
              <a:t> biết phân biệt mình với thế giới xung quanh, chủ động tiếp xúc với môi trường xung quanh, với đồ chơi, với bạn bè, tách dần mẹ</a:t>
            </a:r>
            <a:endParaRPr lang="en-US" sz="2600" dirty="0">
              <a:solidFill>
                <a:schemeClr val="tx1"/>
              </a:solidFill>
            </a:endParaRPr>
          </a:p>
          <a:p>
            <a:pPr lvl="1" algn="just">
              <a:buFont typeface="Wingdings" panose="05000000000000000000" pitchFamily="2" charset="2"/>
              <a:buChar char="Ø"/>
            </a:pPr>
            <a:r>
              <a:rPr lang="nl-NL" sz="2600" i="1" dirty="0">
                <a:solidFill>
                  <a:schemeClr val="tx1"/>
                </a:solidFill>
              </a:rPr>
              <a:t>Tư duy</a:t>
            </a:r>
            <a:r>
              <a:rPr lang="vi-VN" sz="2600" dirty="0">
                <a:solidFill>
                  <a:schemeClr val="tx1"/>
                </a:solidFill>
              </a:rPr>
              <a:t>:</a:t>
            </a:r>
            <a:r>
              <a:rPr lang="nl-NL" sz="2600" dirty="0">
                <a:solidFill>
                  <a:schemeClr val="tx1"/>
                </a:solidFill>
              </a:rPr>
              <a:t> mang tính tự kỉ, nhìn nhận sự việc một cách chủ quan</a:t>
            </a:r>
            <a:r>
              <a:rPr lang="vi-VN" sz="2600" dirty="0">
                <a:solidFill>
                  <a:schemeClr val="tx1"/>
                </a:solidFill>
              </a:rPr>
              <a:t>; t</a:t>
            </a:r>
            <a:r>
              <a:rPr lang="nl-NL" sz="2600" dirty="0">
                <a:solidFill>
                  <a:schemeClr val="tx1"/>
                </a:solidFill>
              </a:rPr>
              <a:t>ư duy gắn chặt với những vận động đặc biệt và với tình cảm chi phối tâm tư của </a:t>
            </a:r>
            <a:r>
              <a:rPr lang="vi-VN" sz="2600" dirty="0">
                <a:solidFill>
                  <a:schemeClr val="tx1"/>
                </a:solidFill>
              </a:rPr>
              <a:t>trẻ (</a:t>
            </a:r>
            <a:r>
              <a:rPr lang="nl-NL" sz="2600" dirty="0">
                <a:solidFill>
                  <a:schemeClr val="tx1"/>
                </a:solidFill>
              </a:rPr>
              <a:t>khi ngã đau lại đổ lỗi do vấp phải bàn </a:t>
            </a:r>
            <a:r>
              <a:rPr lang="vi-VN" sz="2600" dirty="0">
                <a:solidFill>
                  <a:schemeClr val="tx1"/>
                </a:solidFill>
                <a:sym typeface="Wingdings" panose="05000000000000000000" pitchFamily="2" charset="2"/>
              </a:rPr>
              <a:t></a:t>
            </a:r>
            <a:r>
              <a:rPr lang="nl-NL" sz="2600" dirty="0">
                <a:solidFill>
                  <a:schemeClr val="tx1"/>
                </a:solidFill>
              </a:rPr>
              <a:t> đánh </a:t>
            </a:r>
            <a:r>
              <a:rPr lang="vi-VN" sz="2600" dirty="0">
                <a:solidFill>
                  <a:schemeClr val="tx1"/>
                </a:solidFill>
              </a:rPr>
              <a:t>chừa cái </a:t>
            </a:r>
            <a:r>
              <a:rPr lang="nl-NL" sz="2600" dirty="0">
                <a:solidFill>
                  <a:schemeClr val="tx1"/>
                </a:solidFill>
              </a:rPr>
              <a:t>bàn</a:t>
            </a:r>
            <a:r>
              <a:rPr lang="vi-VN" sz="2600" dirty="0">
                <a:solidFill>
                  <a:schemeClr val="tx1"/>
                </a:solidFill>
              </a:rPr>
              <a:t>)</a:t>
            </a:r>
            <a:endParaRPr lang="en-US" sz="2200" dirty="0">
              <a:solidFill>
                <a:schemeClr val="tx1"/>
              </a:solidFill>
            </a:endParaRPr>
          </a:p>
        </p:txBody>
      </p:sp>
    </p:spTree>
    <p:extLst>
      <p:ext uri="{BB962C8B-B14F-4D97-AF65-F5344CB8AC3E}">
        <p14:creationId xmlns:p14="http://schemas.microsoft.com/office/powerpoint/2010/main" val="370000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2. Giai đoạn tuổi nhà trẻ (1 - 2 tuổi):</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Ø"/>
            </a:pPr>
            <a:r>
              <a:rPr lang="nl-NL" sz="2400" dirty="0">
                <a:solidFill>
                  <a:schemeClr val="tx1"/>
                </a:solidFill>
              </a:rPr>
              <a:t>Nếu cha mẹ ngăn cấm các hoạt động tìm kiếm, khám phá môi trường xung quanh của trẻ </a:t>
            </a:r>
            <a:r>
              <a:rPr lang="vi-VN" sz="2400" dirty="0">
                <a:solidFill>
                  <a:schemeClr val="tx1"/>
                </a:solidFill>
                <a:sym typeface="Wingdings" panose="05000000000000000000" pitchFamily="2" charset="2"/>
              </a:rPr>
              <a:t> </a:t>
            </a:r>
            <a:r>
              <a:rPr lang="vi-VN" sz="2400" dirty="0">
                <a:solidFill>
                  <a:schemeClr val="tx1"/>
                </a:solidFill>
              </a:rPr>
              <a:t>trẻ </a:t>
            </a:r>
            <a:r>
              <a:rPr lang="nl-NL" sz="2400" dirty="0">
                <a:solidFill>
                  <a:schemeClr val="tx1"/>
                </a:solidFill>
              </a:rPr>
              <a:t>lúc nào cũng phải quan tâm đến bản thân, tìm mọi cách để thực hiện đúng yêu cầu của</a:t>
            </a:r>
            <a:r>
              <a:rPr lang="vi-VN" sz="2400" dirty="0">
                <a:solidFill>
                  <a:schemeClr val="tx1"/>
                </a:solidFill>
              </a:rPr>
              <a:t> cha</a:t>
            </a:r>
            <a:r>
              <a:rPr lang="nl-NL" sz="2400" dirty="0">
                <a:solidFill>
                  <a:schemeClr val="tx1"/>
                </a:solidFill>
              </a:rPr>
              <a:t> mẹ</a:t>
            </a:r>
            <a:endParaRPr lang="en-US" sz="2400" dirty="0">
              <a:solidFill>
                <a:schemeClr val="tx1"/>
              </a:solidFill>
            </a:endParaRPr>
          </a:p>
          <a:p>
            <a:pPr lvl="1" algn="just">
              <a:buFont typeface="Wingdings" panose="05000000000000000000" pitchFamily="2" charset="2"/>
              <a:buChar char="Ø"/>
            </a:pPr>
            <a:r>
              <a:rPr lang="vi-VN" sz="2400" dirty="0">
                <a:solidFill>
                  <a:schemeClr val="tx1"/>
                </a:solidFill>
              </a:rPr>
              <a:t>C</a:t>
            </a:r>
            <a:r>
              <a:rPr lang="nl-NL" sz="2400" dirty="0">
                <a:solidFill>
                  <a:schemeClr val="tx1"/>
                </a:solidFill>
              </a:rPr>
              <a:t>ha mẹ </a:t>
            </a:r>
            <a:r>
              <a:rPr lang="vi-VN" sz="2400" dirty="0">
                <a:solidFill>
                  <a:schemeClr val="tx1"/>
                </a:solidFill>
              </a:rPr>
              <a:t>đánh trẻ, hoặc </a:t>
            </a:r>
            <a:r>
              <a:rPr lang="nl-NL" sz="2400" dirty="0">
                <a:solidFill>
                  <a:schemeClr val="tx1"/>
                </a:solidFill>
              </a:rPr>
              <a:t>bỏ mặc, không quan tâm</a:t>
            </a:r>
            <a:r>
              <a:rPr lang="vi-VN" sz="2400" dirty="0">
                <a:solidFill>
                  <a:schemeClr val="tx1"/>
                </a:solidFill>
              </a:rPr>
              <a:t>,</a:t>
            </a:r>
            <a:r>
              <a:rPr lang="nl-NL" sz="2400" dirty="0">
                <a:solidFill>
                  <a:schemeClr val="tx1"/>
                </a:solidFill>
              </a:rPr>
              <a:t> không thoả mãn những nhu cầu cơ bản về ăn, mặc</a:t>
            </a:r>
            <a:r>
              <a:rPr lang="vi-VN" sz="2400" dirty="0">
                <a:solidFill>
                  <a:schemeClr val="tx1"/>
                </a:solidFill>
              </a:rPr>
              <a:t> hay về tinh cảm của trẻ</a:t>
            </a:r>
            <a:r>
              <a:rPr lang="nl-NL" sz="2400" dirty="0">
                <a:solidFill>
                  <a:schemeClr val="tx1"/>
                </a:solidFill>
              </a:rPr>
              <a:t> </a:t>
            </a:r>
            <a:r>
              <a:rPr lang="vi-VN" sz="2400" dirty="0">
                <a:solidFill>
                  <a:schemeClr val="tx1"/>
                </a:solidFill>
                <a:sym typeface="Wingdings" panose="05000000000000000000" pitchFamily="2" charset="2"/>
              </a:rPr>
              <a:t></a:t>
            </a:r>
            <a:r>
              <a:rPr lang="nl-NL" sz="2400" dirty="0">
                <a:solidFill>
                  <a:schemeClr val="tx1"/>
                </a:solidFill>
              </a:rPr>
              <a:t> trẻ dễ phát sinh tính hung hăng, mặc cảm, tự ti và gây gổ với bạn bè cùng trang lứa</a:t>
            </a:r>
            <a:r>
              <a:rPr lang="vi-VN" sz="2400" dirty="0">
                <a:solidFill>
                  <a:schemeClr val="tx1"/>
                </a:solidFill>
              </a:rPr>
              <a:t> </a:t>
            </a:r>
            <a:r>
              <a:rPr lang="vi-VN" sz="2400" dirty="0">
                <a:solidFill>
                  <a:schemeClr val="tx1"/>
                </a:solidFill>
                <a:sym typeface="Wingdings" panose="05000000000000000000" pitchFamily="2" charset="2"/>
              </a:rPr>
              <a:t></a:t>
            </a:r>
            <a:r>
              <a:rPr lang="nl-NL" sz="2400" dirty="0">
                <a:solidFill>
                  <a:schemeClr val="tx1"/>
                </a:solidFill>
              </a:rPr>
              <a:t> trẻ mất khả năng vui sống, hay cáu giận, dễ nổi khùng</a:t>
            </a:r>
            <a:r>
              <a:rPr lang="vi-VN" sz="2400" dirty="0">
                <a:solidFill>
                  <a:schemeClr val="tx1"/>
                </a:solidFill>
              </a:rPr>
              <a:t> </a:t>
            </a:r>
            <a:r>
              <a:rPr lang="vi-VN" sz="2400" dirty="0">
                <a:solidFill>
                  <a:schemeClr val="tx1"/>
                </a:solidFill>
                <a:sym typeface="Wingdings" panose="05000000000000000000" pitchFamily="2" charset="2"/>
              </a:rPr>
              <a:t> </a:t>
            </a:r>
            <a:r>
              <a:rPr lang="nl-NL" sz="2400" dirty="0">
                <a:solidFill>
                  <a:schemeClr val="tx1"/>
                </a:solidFill>
              </a:rPr>
              <a:t>nếu </a:t>
            </a:r>
            <a:r>
              <a:rPr lang="nl-NL" sz="2400" b="1" dirty="0">
                <a:solidFill>
                  <a:schemeClr val="tx1"/>
                </a:solidFill>
              </a:rPr>
              <a:t>không được cải thiện</a:t>
            </a:r>
            <a:r>
              <a:rPr lang="nl-NL" sz="2400" dirty="0">
                <a:solidFill>
                  <a:schemeClr val="tx1"/>
                </a:solidFill>
              </a:rPr>
              <a:t> </a:t>
            </a:r>
            <a:r>
              <a:rPr lang="vi-VN" sz="2400" dirty="0">
                <a:solidFill>
                  <a:schemeClr val="tx1"/>
                </a:solidFill>
                <a:sym typeface="Wingdings" panose="05000000000000000000" pitchFamily="2" charset="2"/>
              </a:rPr>
              <a:t> </a:t>
            </a:r>
            <a:r>
              <a:rPr lang="nl-NL" sz="2400" dirty="0">
                <a:solidFill>
                  <a:schemeClr val="tx1"/>
                </a:solidFill>
              </a:rPr>
              <a:t>ảnh hưởng đến sự phát triển của những giai đoạn sau này và gây ra những hành vi không bình thường</a:t>
            </a:r>
            <a:endParaRPr lang="en-US" sz="2400" dirty="0">
              <a:solidFill>
                <a:schemeClr val="tx1"/>
              </a:solidFill>
            </a:endParaRPr>
          </a:p>
        </p:txBody>
      </p:sp>
    </p:spTree>
    <p:extLst>
      <p:ext uri="{BB962C8B-B14F-4D97-AF65-F5344CB8AC3E}">
        <p14:creationId xmlns:p14="http://schemas.microsoft.com/office/powerpoint/2010/main" val="3663376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en-US" b="1" dirty="0">
                <a:solidFill>
                  <a:srgbClr val="FF0000"/>
                </a:solidFill>
              </a:rPr>
              <a:t>Đ</a:t>
            </a:r>
            <a:r>
              <a:rPr lang="vi-VN" b="1" dirty="0">
                <a:solidFill>
                  <a:srgbClr val="FF0000"/>
                </a:solidFill>
              </a:rPr>
              <a:t>ỐI TƯỢNG NGHIÊN CỨU</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marL="514350" lvl="0" indent="-514350">
              <a:buClrTx/>
              <a:buSzPct val="100000"/>
              <a:buFont typeface="+mj-lt"/>
              <a:buAutoNum type="arabicPeriod"/>
            </a:pP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con </a:t>
            </a:r>
            <a:r>
              <a:rPr lang="en-US" sz="3200" dirty="0" err="1">
                <a:solidFill>
                  <a:schemeClr val="tx1"/>
                </a:solidFill>
              </a:rPr>
              <a:t>người</a:t>
            </a:r>
            <a:endParaRPr lang="vi-VN" sz="3200" dirty="0">
              <a:solidFill>
                <a:schemeClr val="tx1"/>
              </a:solidFill>
            </a:endParaRPr>
          </a:p>
          <a:p>
            <a:pPr marL="0" lvl="0" indent="0">
              <a:buClrTx/>
              <a:buSzPct val="100000"/>
              <a:buNone/>
            </a:pPr>
            <a:endParaRPr lang="en-US" sz="3200" dirty="0">
              <a:solidFill>
                <a:schemeClr val="tx1"/>
              </a:solidFill>
            </a:endParaRPr>
          </a:p>
          <a:p>
            <a:pPr marL="514350" lvl="0" indent="-514350">
              <a:buClrTx/>
              <a:buSzPct val="100000"/>
              <a:buFont typeface="+mj-lt"/>
              <a:buAutoNum type="arabicPeriod" startAt="2"/>
            </a:pPr>
            <a:r>
              <a:rPr lang="en-US" sz="3200" dirty="0" err="1">
                <a:solidFill>
                  <a:schemeClr val="tx1"/>
                </a:solidFill>
              </a:rPr>
              <a:t>Các</a:t>
            </a:r>
            <a:r>
              <a:rPr lang="en-US" sz="3200" dirty="0">
                <a:solidFill>
                  <a:schemeClr val="tx1"/>
                </a:solidFill>
              </a:rPr>
              <a:t> qui </a:t>
            </a:r>
            <a:r>
              <a:rPr lang="en-US" sz="3200" dirty="0" err="1">
                <a:solidFill>
                  <a:schemeClr val="tx1"/>
                </a:solidFill>
              </a:rPr>
              <a:t>luật</a:t>
            </a:r>
            <a:r>
              <a:rPr lang="en-US" sz="3200" dirty="0">
                <a:solidFill>
                  <a:schemeClr val="tx1"/>
                </a:solidFill>
              </a:rPr>
              <a:t> </a:t>
            </a:r>
            <a:r>
              <a:rPr lang="en-US" sz="3200" dirty="0" err="1">
                <a:solidFill>
                  <a:schemeClr val="tx1"/>
                </a:solidFill>
              </a:rPr>
              <a:t>phát</a:t>
            </a:r>
            <a:r>
              <a:rPr lang="en-US" sz="3200" dirty="0">
                <a:solidFill>
                  <a:schemeClr val="tx1"/>
                </a:solidFill>
              </a:rPr>
              <a:t> </a:t>
            </a:r>
            <a:r>
              <a:rPr lang="en-US" sz="3200" dirty="0" err="1">
                <a:solidFill>
                  <a:schemeClr val="tx1"/>
                </a:solidFill>
              </a:rPr>
              <a:t>sinh</a:t>
            </a:r>
            <a:r>
              <a:rPr lang="en-US" sz="3200" dirty="0">
                <a:solidFill>
                  <a:schemeClr val="tx1"/>
                </a:solidFill>
              </a:rPr>
              <a:t>, </a:t>
            </a:r>
            <a:r>
              <a:rPr lang="en-US" sz="3200" dirty="0" err="1">
                <a:solidFill>
                  <a:schemeClr val="tx1"/>
                </a:solidFill>
              </a:rPr>
              <a:t>biểu</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phát</a:t>
            </a:r>
            <a:r>
              <a:rPr lang="en-US" sz="3200" dirty="0">
                <a:solidFill>
                  <a:schemeClr val="tx1"/>
                </a:solidFill>
              </a:rPr>
              <a:t> </a:t>
            </a:r>
            <a:r>
              <a:rPr lang="en-US" sz="3200" dirty="0" err="1">
                <a:solidFill>
                  <a:schemeClr val="tx1"/>
                </a:solidFill>
              </a:rPr>
              <a:t>triển</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vi-VN" sz="3200" dirty="0">
              <a:solidFill>
                <a:schemeClr val="tx1"/>
              </a:solidFill>
            </a:endParaRPr>
          </a:p>
          <a:p>
            <a:pPr marL="0" lvl="0" indent="0">
              <a:buClrTx/>
              <a:buSzPct val="100000"/>
              <a:buNone/>
            </a:pPr>
            <a:endParaRPr lang="en-US" sz="3200" dirty="0">
              <a:solidFill>
                <a:schemeClr val="tx1"/>
              </a:solidFill>
            </a:endParaRPr>
          </a:p>
          <a:p>
            <a:pPr marL="514350" lvl="0" indent="-514350">
              <a:buClrTx/>
              <a:buSzPct val="100000"/>
              <a:buFont typeface="+mj-lt"/>
              <a:buAutoNum type="arabicPeriod" startAt="3"/>
            </a:pPr>
            <a:r>
              <a:rPr lang="en-US" sz="3200" dirty="0" err="1">
                <a:solidFill>
                  <a:schemeClr val="tx1"/>
                </a:solidFill>
              </a:rPr>
              <a:t>Cơ</a:t>
            </a:r>
            <a:r>
              <a:rPr lang="en-US" sz="3200" dirty="0">
                <a:solidFill>
                  <a:schemeClr val="tx1"/>
                </a:solidFill>
              </a:rPr>
              <a:t> </a:t>
            </a:r>
            <a:r>
              <a:rPr lang="en-US" sz="3200" dirty="0" err="1">
                <a:solidFill>
                  <a:schemeClr val="tx1"/>
                </a:solidFill>
              </a:rPr>
              <a:t>chế</a:t>
            </a:r>
            <a:r>
              <a:rPr lang="en-US" sz="3200" dirty="0">
                <a:solidFill>
                  <a:schemeClr val="tx1"/>
                </a:solidFill>
              </a:rPr>
              <a:t> </a:t>
            </a:r>
            <a:r>
              <a:rPr lang="en-US" sz="3200" dirty="0" err="1">
                <a:solidFill>
                  <a:schemeClr val="tx1"/>
                </a:solidFill>
              </a:rPr>
              <a:t>hình</a:t>
            </a:r>
            <a:r>
              <a:rPr lang="en-US" sz="3200" dirty="0">
                <a:solidFill>
                  <a:schemeClr val="tx1"/>
                </a:solidFill>
              </a:rPr>
              <a:t> </a:t>
            </a:r>
            <a:r>
              <a:rPr lang="en-US" sz="3200" dirty="0" err="1">
                <a:solidFill>
                  <a:schemeClr val="tx1"/>
                </a:solidFill>
              </a:rPr>
              <a:t>thành</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p:txBody>
      </p:sp>
    </p:spTree>
    <p:extLst>
      <p:ext uri="{BB962C8B-B14F-4D97-AF65-F5344CB8AC3E}">
        <p14:creationId xmlns:p14="http://schemas.microsoft.com/office/powerpoint/2010/main" val="24959733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3. Giai đoạn tuổi mẫu giáo (3 - 5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vui chơi (trung tâm là trò chơi đóng vai</a:t>
            </a:r>
            <a:r>
              <a:rPr lang="vi-VN" sz="2400" dirty="0">
                <a:solidFill>
                  <a:schemeClr val="tx1"/>
                </a:solidFill>
              </a:rPr>
              <a:t>)</a:t>
            </a:r>
          </a:p>
        </p:txBody>
      </p:sp>
    </p:spTree>
    <p:extLst>
      <p:ext uri="{BB962C8B-B14F-4D97-AF65-F5344CB8AC3E}">
        <p14:creationId xmlns:p14="http://schemas.microsoft.com/office/powerpoint/2010/main" val="40765165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3. Giai đoạn tuổi mẫu giáo (3 - 5 tuổi):</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400" dirty="0">
                <a:solidFill>
                  <a:schemeClr val="tx1"/>
                </a:solidFill>
              </a:rPr>
              <a:t>K</a:t>
            </a:r>
            <a:r>
              <a:rPr lang="nl-NL" sz="2400" dirty="0">
                <a:solidFill>
                  <a:schemeClr val="tx1"/>
                </a:solidFill>
              </a:rPr>
              <a:t>hả năng vận động tăng lên, trẻ chủ động trong việc đi lại</a:t>
            </a:r>
            <a:r>
              <a:rPr lang="vi-VN" sz="2400" dirty="0">
                <a:solidFill>
                  <a:schemeClr val="tx1"/>
                </a:solidFill>
              </a:rPr>
              <a:t>,</a:t>
            </a:r>
            <a:r>
              <a:rPr lang="nl-NL" sz="2400" dirty="0">
                <a:solidFill>
                  <a:schemeClr val="tx1"/>
                </a:solidFill>
              </a:rPr>
              <a:t> tìm hiểu thế giới xung quanh, rất say sưa trong các trò chơi và luôn đặt câu hỏi tại sao?</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Ngôn ngữ của trẻ ngày càng phát triển, bắt đầu biết nghe và kể lại được cốt truyện</a:t>
            </a:r>
            <a:r>
              <a:rPr lang="vi-VN" sz="2400" dirty="0">
                <a:solidFill>
                  <a:schemeClr val="tx1"/>
                </a:solidFill>
              </a:rPr>
              <a:t> (</a:t>
            </a:r>
            <a:r>
              <a:rPr lang="nl-NL" sz="2400" dirty="0">
                <a:solidFill>
                  <a:schemeClr val="tx1"/>
                </a:solidFill>
              </a:rPr>
              <a:t>cuối tuổi lên 3 trẻ đã sử dụng được khoảng 1500 từ</a:t>
            </a:r>
            <a:r>
              <a:rPr lang="vi-VN" sz="2400" dirty="0">
                <a:solidFill>
                  <a:schemeClr val="tx1"/>
                </a:solidFill>
              </a:rPr>
              <a:t>) </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T</a:t>
            </a:r>
            <a:r>
              <a:rPr lang="vi-VN" sz="2400" dirty="0">
                <a:solidFill>
                  <a:schemeClr val="tx1"/>
                </a:solidFill>
              </a:rPr>
              <a:t>rưởng thành hơn rất nhiều: </a:t>
            </a:r>
            <a:r>
              <a:rPr lang="nl-NL" sz="2400" dirty="0">
                <a:solidFill>
                  <a:schemeClr val="tx1"/>
                </a:solidFill>
              </a:rPr>
              <a:t>bắt đầu biết nhường nhịn (nhận ra bố hay mẹ không phải của riêng mình…)</a:t>
            </a:r>
            <a:r>
              <a:rPr lang="vi-VN" sz="2400" dirty="0">
                <a:solidFill>
                  <a:schemeClr val="tx1"/>
                </a:solidFill>
              </a:rPr>
              <a:t>;</a:t>
            </a:r>
            <a:r>
              <a:rPr lang="nl-NL" sz="2400" dirty="0">
                <a:solidFill>
                  <a:schemeClr val="tx1"/>
                </a:solidFill>
              </a:rPr>
              <a:t> bắt đầu biết nhận ra vai trò, vị trí của mình</a:t>
            </a:r>
            <a:r>
              <a:rPr lang="vi-VN" sz="2400" dirty="0">
                <a:solidFill>
                  <a:schemeClr val="tx1"/>
                </a:solidFill>
              </a:rPr>
              <a:t>; c</a:t>
            </a:r>
            <a:r>
              <a:rPr lang="nl-NL" sz="2400" dirty="0">
                <a:solidFill>
                  <a:schemeClr val="tx1"/>
                </a:solidFill>
              </a:rPr>
              <a:t>ái “tôi” vừa hình thành</a:t>
            </a:r>
            <a:r>
              <a:rPr lang="vi-VN" sz="2400" dirty="0">
                <a:solidFill>
                  <a:schemeClr val="tx1"/>
                </a:solidFill>
              </a:rPr>
              <a:t>;</a:t>
            </a:r>
            <a:r>
              <a:rPr lang="nl-NL" sz="2400" dirty="0">
                <a:solidFill>
                  <a:schemeClr val="tx1"/>
                </a:solidFill>
              </a:rPr>
              <a:t> bắt đầu nhận thức được về giới tính</a:t>
            </a:r>
            <a:r>
              <a:rPr lang="vi-VN" sz="2400" dirty="0">
                <a:solidFill>
                  <a:schemeClr val="tx1"/>
                </a:solidFill>
              </a:rPr>
              <a:t> </a:t>
            </a:r>
            <a:r>
              <a:rPr lang="vi-VN" sz="2400" dirty="0">
                <a:solidFill>
                  <a:schemeClr val="tx1"/>
                </a:solidFill>
                <a:sym typeface="Wingdings" panose="05000000000000000000" pitchFamily="2" charset="2"/>
              </a:rPr>
              <a:t></a:t>
            </a:r>
            <a:r>
              <a:rPr lang="nl-NL" sz="2400" dirty="0">
                <a:solidFill>
                  <a:schemeClr val="tx1"/>
                </a:solidFill>
              </a:rPr>
              <a:t> chuẩn bị về mọi mặt để bước sang tuổi đi học</a:t>
            </a:r>
            <a:endParaRPr lang="vi-VN" sz="2400" dirty="0">
              <a:solidFill>
                <a:schemeClr val="tx1"/>
              </a:solidFill>
            </a:endParaRPr>
          </a:p>
        </p:txBody>
      </p:sp>
    </p:spTree>
    <p:extLst>
      <p:ext uri="{BB962C8B-B14F-4D97-AF65-F5344CB8AC3E}">
        <p14:creationId xmlns:p14="http://schemas.microsoft.com/office/powerpoint/2010/main" val="38232406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3. Giai đoạn tuổi mẫu giáo (3 - 5 tuổi):</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Ø"/>
            </a:pPr>
            <a:r>
              <a:rPr lang="vi-VN" sz="2400" dirty="0">
                <a:solidFill>
                  <a:schemeClr val="tx1"/>
                </a:solidFill>
              </a:rPr>
              <a:t>Nếu </a:t>
            </a:r>
            <a:r>
              <a:rPr lang="nl-NL" sz="2400" dirty="0">
                <a:solidFill>
                  <a:schemeClr val="tx1"/>
                </a:solidFill>
              </a:rPr>
              <a:t>môi trường giáo dục không tốt, hoạt động bị kiềm chế </a:t>
            </a:r>
            <a:r>
              <a:rPr lang="vi-VN" sz="2400" dirty="0">
                <a:solidFill>
                  <a:schemeClr val="tx1"/>
                </a:solidFill>
                <a:sym typeface="Wingdings" panose="05000000000000000000" pitchFamily="2" charset="2"/>
              </a:rPr>
              <a:t> c</a:t>
            </a:r>
            <a:r>
              <a:rPr lang="nl-NL" sz="2400" dirty="0">
                <a:solidFill>
                  <a:schemeClr val="tx1"/>
                </a:solidFill>
              </a:rPr>
              <a:t>ó thể xuất hiện cảm giác tự ti, mặc cảm tội lỗi, xa lánh mọi người</a:t>
            </a:r>
            <a:r>
              <a:rPr lang="vi-VN" sz="2400" dirty="0">
                <a:solidFill>
                  <a:schemeClr val="tx1"/>
                </a:solidFill>
              </a:rPr>
              <a:t>;</a:t>
            </a:r>
            <a:r>
              <a:rPr lang="nl-NL" sz="2400" dirty="0">
                <a:solidFill>
                  <a:schemeClr val="tx1"/>
                </a:solidFill>
              </a:rPr>
              <a:t> Xuất hiện </a:t>
            </a:r>
            <a:r>
              <a:rPr lang="nl-NL" sz="2400" dirty="0">
                <a:solidFill>
                  <a:srgbClr val="FF0000"/>
                </a:solidFill>
              </a:rPr>
              <a:t>mặc cảm Edip</a:t>
            </a:r>
            <a:r>
              <a:rPr lang="nl-NL" sz="2400" dirty="0">
                <a:solidFill>
                  <a:schemeClr val="tx1"/>
                </a:solidFill>
              </a:rPr>
              <a:t>: con trai yêu mẹ, con gái yêu bố.</a:t>
            </a:r>
            <a:endParaRPr lang="en-US" sz="2400" dirty="0">
              <a:solidFill>
                <a:schemeClr val="tx1"/>
              </a:solidFill>
            </a:endParaRPr>
          </a:p>
        </p:txBody>
      </p:sp>
    </p:spTree>
    <p:extLst>
      <p:ext uri="{BB962C8B-B14F-4D97-AF65-F5344CB8AC3E}">
        <p14:creationId xmlns:p14="http://schemas.microsoft.com/office/powerpoint/2010/main" val="22540228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4. Giai đoạn thiếu nhi (6 - 12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học tập, lĩnh hội nền tảng tri thức, công cụ nhận thức và các chuẩn mực hành vi</a:t>
            </a:r>
            <a:endParaRPr lang="vi-VN" sz="2400" dirty="0">
              <a:solidFill>
                <a:schemeClr val="tx1"/>
              </a:solidFill>
            </a:endParaRPr>
          </a:p>
        </p:txBody>
      </p:sp>
    </p:spTree>
    <p:extLst>
      <p:ext uri="{BB962C8B-B14F-4D97-AF65-F5344CB8AC3E}">
        <p14:creationId xmlns:p14="http://schemas.microsoft.com/office/powerpoint/2010/main" val="11543846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7" y="1160059"/>
            <a:ext cx="11149781" cy="5332816"/>
          </a:xfrm>
        </p:spPr>
        <p:txBody>
          <a:bodyPr>
            <a:noAutofit/>
          </a:bodyPr>
          <a:lstStyle/>
          <a:p>
            <a:pPr marL="0" indent="0" algn="just">
              <a:buNone/>
            </a:pPr>
            <a:r>
              <a:rPr lang="nl-NL" sz="2800" b="1" i="1" dirty="0">
                <a:solidFill>
                  <a:schemeClr val="tx1"/>
                </a:solidFill>
              </a:rPr>
              <a:t>4. Giai đoạn thiếu nhi (6 - 12 tuổi):</a:t>
            </a:r>
            <a:endParaRPr lang="en-US" sz="2800" dirty="0">
              <a:solidFill>
                <a:schemeClr val="tx1"/>
              </a:solidFill>
            </a:endParaRPr>
          </a:p>
          <a:p>
            <a:pPr algn="just"/>
            <a:r>
              <a:rPr lang="vi-VN" sz="2800" b="1" dirty="0">
                <a:solidFill>
                  <a:schemeClr val="tx1"/>
                </a:solidFill>
              </a:rPr>
              <a:t>Đặc điểm tâm lý:</a:t>
            </a:r>
          </a:p>
          <a:p>
            <a:pPr algn="just">
              <a:buFont typeface="Wingdings" panose="05000000000000000000" pitchFamily="2" charset="2"/>
              <a:buChar char="Ø"/>
            </a:pPr>
            <a:r>
              <a:rPr lang="nl-NL" sz="2200" b="1" i="1" dirty="0">
                <a:solidFill>
                  <a:schemeClr val="tx1"/>
                </a:solidFill>
              </a:rPr>
              <a:t>Đặc điểm hoạt động nhận thức:</a:t>
            </a:r>
          </a:p>
          <a:p>
            <a:pPr lvl="1" algn="just">
              <a:buFont typeface="Wingdings" panose="05000000000000000000" pitchFamily="2" charset="2"/>
              <a:buChar char="ü"/>
            </a:pPr>
            <a:r>
              <a:rPr lang="nl-NL" sz="2200" dirty="0">
                <a:solidFill>
                  <a:schemeClr val="tx1"/>
                </a:solidFill>
              </a:rPr>
              <a:t>Tri giác của trẻ nhạy bén và có tổ chức tốt hơn</a:t>
            </a:r>
            <a:r>
              <a:rPr lang="vi-VN" sz="2200" dirty="0">
                <a:solidFill>
                  <a:schemeClr val="tx1"/>
                </a:solidFill>
              </a:rPr>
              <a:t>:</a:t>
            </a:r>
            <a:r>
              <a:rPr lang="nl-NL" sz="2200" dirty="0">
                <a:solidFill>
                  <a:schemeClr val="tx1"/>
                </a:solidFill>
              </a:rPr>
              <a:t> thị giác và thính giác của trẻ rất phát triển, định hướng tốt, định vị những vật có hình dáng và màu sắc khác nhau</a:t>
            </a:r>
            <a:endParaRPr lang="en-US" sz="2200" dirty="0">
              <a:solidFill>
                <a:schemeClr val="tx1"/>
              </a:solidFill>
            </a:endParaRPr>
          </a:p>
          <a:p>
            <a:pPr lvl="1" algn="just">
              <a:buFont typeface="Wingdings" panose="05000000000000000000" pitchFamily="2" charset="2"/>
              <a:buChar char="ü"/>
            </a:pPr>
            <a:r>
              <a:rPr lang="nl-NL" sz="2200" dirty="0">
                <a:solidFill>
                  <a:schemeClr val="tx1"/>
                </a:solidFill>
              </a:rPr>
              <a:t>Trí nhớ và tư duy phát triển</a:t>
            </a:r>
            <a:r>
              <a:rPr lang="vi-VN" sz="2200" dirty="0">
                <a:solidFill>
                  <a:schemeClr val="tx1"/>
                </a:solidFill>
              </a:rPr>
              <a:t>, b</a:t>
            </a:r>
            <a:r>
              <a:rPr lang="nl-NL" sz="2200" dirty="0">
                <a:solidFill>
                  <a:schemeClr val="tx1"/>
                </a:solidFill>
              </a:rPr>
              <a:t>iết lĩnh hội nền tảng tri thức và phương pháp, công cụ nhận thức</a:t>
            </a:r>
            <a:endParaRPr lang="en-US" sz="2200" dirty="0">
              <a:solidFill>
                <a:schemeClr val="tx1"/>
              </a:solidFill>
            </a:endParaRPr>
          </a:p>
          <a:p>
            <a:pPr lvl="1" algn="just">
              <a:buFont typeface="Wingdings" panose="05000000000000000000" pitchFamily="2" charset="2"/>
              <a:buChar char="ü"/>
            </a:pPr>
            <a:r>
              <a:rPr lang="nl-NL" sz="2200" dirty="0">
                <a:solidFill>
                  <a:schemeClr val="tx1"/>
                </a:solidFill>
              </a:rPr>
              <a:t>Tư duy</a:t>
            </a:r>
            <a:r>
              <a:rPr lang="vi-VN" sz="2200" dirty="0">
                <a:solidFill>
                  <a:schemeClr val="tx1"/>
                </a:solidFill>
              </a:rPr>
              <a:t>:</a:t>
            </a:r>
            <a:r>
              <a:rPr lang="nl-NL" sz="2200" dirty="0">
                <a:solidFill>
                  <a:schemeClr val="tx1"/>
                </a:solidFill>
              </a:rPr>
              <a:t> vẫn mang tính chất trực quan hành động</a:t>
            </a:r>
            <a:r>
              <a:rPr lang="vi-VN" sz="2200" dirty="0">
                <a:solidFill>
                  <a:schemeClr val="tx1"/>
                </a:solidFill>
              </a:rPr>
              <a:t>, </a:t>
            </a:r>
            <a:r>
              <a:rPr lang="nl-NL" sz="2200" dirty="0">
                <a:solidFill>
                  <a:schemeClr val="tx1"/>
                </a:solidFill>
              </a:rPr>
              <a:t>chưa có khả năng phân biệt các dấu hiệu và chưa hiểu được bản chất của sự vật</a:t>
            </a:r>
            <a:r>
              <a:rPr lang="vi-VN" sz="2200" dirty="0">
                <a:solidFill>
                  <a:schemeClr val="tx1"/>
                </a:solidFill>
              </a:rPr>
              <a:t>;</a:t>
            </a:r>
            <a:r>
              <a:rPr lang="nl-NL" sz="2200" dirty="0">
                <a:solidFill>
                  <a:schemeClr val="tx1"/>
                </a:solidFill>
              </a:rPr>
              <a:t> khoảng cuối cấp I</a:t>
            </a:r>
            <a:r>
              <a:rPr lang="vi-VN" sz="2200" dirty="0">
                <a:solidFill>
                  <a:schemeClr val="tx1"/>
                </a:solidFill>
              </a:rPr>
              <a:t>:</a:t>
            </a:r>
            <a:r>
              <a:rPr lang="nl-NL" sz="2200" dirty="0">
                <a:solidFill>
                  <a:schemeClr val="tx1"/>
                </a:solidFill>
              </a:rPr>
              <a:t> có thể khái quát được các dấu hiệu, đặc điểm, bản chất của các đối tượng thông qua sự phân tích và tổng hợp bằng trí tuệ</a:t>
            </a:r>
            <a:endParaRPr lang="en-US" sz="2200" dirty="0">
              <a:solidFill>
                <a:schemeClr val="tx1"/>
              </a:solidFill>
            </a:endParaRPr>
          </a:p>
          <a:p>
            <a:pPr lvl="1" algn="just">
              <a:buFont typeface="Wingdings" panose="05000000000000000000" pitchFamily="2" charset="2"/>
              <a:buChar char="ü"/>
            </a:pPr>
            <a:r>
              <a:rPr lang="vi-VN" sz="2200" dirty="0">
                <a:solidFill>
                  <a:schemeClr val="tx1"/>
                </a:solidFill>
              </a:rPr>
              <a:t>N</a:t>
            </a:r>
            <a:r>
              <a:rPr lang="nl-NL" sz="2200" dirty="0">
                <a:solidFill>
                  <a:schemeClr val="tx1"/>
                </a:solidFill>
              </a:rPr>
              <a:t>gôn ngữ</a:t>
            </a:r>
            <a:r>
              <a:rPr lang="vi-VN" sz="2200" dirty="0">
                <a:solidFill>
                  <a:schemeClr val="tx1"/>
                </a:solidFill>
              </a:rPr>
              <a:t>:</a:t>
            </a:r>
            <a:r>
              <a:rPr lang="nl-NL" sz="2200" dirty="0">
                <a:solidFill>
                  <a:schemeClr val="tx1"/>
                </a:solidFill>
              </a:rPr>
              <a:t> phát triển rõ rệt cả về số lượng và chất lượng</a:t>
            </a:r>
            <a:r>
              <a:rPr lang="vi-VN" sz="2200" dirty="0">
                <a:solidFill>
                  <a:schemeClr val="tx1"/>
                </a:solidFill>
              </a:rPr>
              <a:t>,</a:t>
            </a:r>
            <a:r>
              <a:rPr lang="nl-NL" sz="2200" dirty="0">
                <a:solidFill>
                  <a:schemeClr val="tx1"/>
                </a:solidFill>
              </a:rPr>
              <a:t> lĩnh hội được một số khái niệm khoa học trừu tượng</a:t>
            </a:r>
            <a:endParaRPr lang="en-US" sz="2200" dirty="0">
              <a:solidFill>
                <a:schemeClr val="tx1"/>
              </a:solidFill>
            </a:endParaRPr>
          </a:p>
        </p:txBody>
      </p:sp>
    </p:spTree>
    <p:extLst>
      <p:ext uri="{BB962C8B-B14F-4D97-AF65-F5344CB8AC3E}">
        <p14:creationId xmlns:p14="http://schemas.microsoft.com/office/powerpoint/2010/main" val="4599998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1889"/>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280219" y="1071570"/>
            <a:ext cx="11341509" cy="5524541"/>
          </a:xfrm>
        </p:spPr>
        <p:txBody>
          <a:bodyPr>
            <a:noAutofit/>
          </a:bodyPr>
          <a:lstStyle/>
          <a:p>
            <a:pPr marL="0" indent="0" algn="just">
              <a:buNone/>
            </a:pPr>
            <a:r>
              <a:rPr lang="nl-NL" sz="2800" b="1" i="1" dirty="0">
                <a:solidFill>
                  <a:schemeClr val="tx1"/>
                </a:solidFill>
              </a:rPr>
              <a:t>4. Giai đoạn thiếu nhi (6 - 12 tuổi):</a:t>
            </a:r>
            <a:endParaRPr lang="en-US" sz="2800" dirty="0">
              <a:solidFill>
                <a:schemeClr val="tx1"/>
              </a:solidFill>
            </a:endParaRPr>
          </a:p>
          <a:p>
            <a:pPr algn="just"/>
            <a:r>
              <a:rPr lang="vi-VN" sz="2800" b="1" dirty="0">
                <a:solidFill>
                  <a:schemeClr val="tx1"/>
                </a:solidFill>
              </a:rPr>
              <a:t>Đặc điểm tâm lý:</a:t>
            </a:r>
          </a:p>
          <a:p>
            <a:pPr algn="just">
              <a:buFont typeface="Wingdings" panose="05000000000000000000" pitchFamily="2" charset="2"/>
              <a:buChar char="Ø"/>
            </a:pPr>
            <a:r>
              <a:rPr lang="nl-NL" sz="2400" i="1" dirty="0">
                <a:solidFill>
                  <a:schemeClr val="tx1"/>
                </a:solidFill>
              </a:rPr>
              <a:t>Đặc điểm về nhân cách:</a:t>
            </a:r>
            <a:endParaRPr lang="en-US" sz="2400" dirty="0">
              <a:solidFill>
                <a:schemeClr val="tx1"/>
              </a:solidFill>
            </a:endParaRPr>
          </a:p>
          <a:p>
            <a:pPr lvl="1" algn="just">
              <a:buFont typeface="Wingdings" panose="05000000000000000000" pitchFamily="2" charset="2"/>
              <a:buChar char="ü"/>
            </a:pPr>
            <a:r>
              <a:rPr lang="vi-VN" sz="2000" dirty="0">
                <a:solidFill>
                  <a:schemeClr val="tx1"/>
                </a:solidFill>
              </a:rPr>
              <a:t>N</a:t>
            </a:r>
            <a:r>
              <a:rPr lang="nl-NL" sz="2000" dirty="0">
                <a:solidFill>
                  <a:schemeClr val="tx1"/>
                </a:solidFill>
              </a:rPr>
              <a:t>hân cách đang hình thành và diễn ra khá rõ nét</a:t>
            </a:r>
            <a:r>
              <a:rPr lang="vi-VN" sz="2000" dirty="0">
                <a:solidFill>
                  <a:schemeClr val="tx1"/>
                </a:solidFill>
              </a:rPr>
              <a:t>:</a:t>
            </a:r>
            <a:r>
              <a:rPr lang="nl-NL" sz="2000" dirty="0">
                <a:solidFill>
                  <a:schemeClr val="tx1"/>
                </a:solidFill>
              </a:rPr>
              <a:t> hình thành được những nếp sống, thói quen, những hành vi đạo đức một cách có ý thức</a:t>
            </a:r>
            <a:r>
              <a:rPr lang="vi-VN" sz="2000" dirty="0">
                <a:solidFill>
                  <a:schemeClr val="tx1"/>
                </a:solidFill>
              </a:rPr>
              <a:t>;</a:t>
            </a:r>
            <a:r>
              <a:rPr lang="nl-NL" sz="2000" dirty="0">
                <a:solidFill>
                  <a:schemeClr val="tx1"/>
                </a:solidFill>
              </a:rPr>
              <a:t> bắt đầu sống có quy tắc, có sự thích nghi trên cơ sở cá tính riêng</a:t>
            </a:r>
            <a:endParaRPr lang="en-US" sz="2000" dirty="0">
              <a:solidFill>
                <a:schemeClr val="tx1"/>
              </a:solidFill>
            </a:endParaRPr>
          </a:p>
          <a:p>
            <a:pPr lvl="1" algn="just">
              <a:buFont typeface="Wingdings" panose="05000000000000000000" pitchFamily="2" charset="2"/>
              <a:buChar char="ü"/>
            </a:pPr>
            <a:r>
              <a:rPr lang="vi-VN" sz="2000" dirty="0">
                <a:solidFill>
                  <a:schemeClr val="tx1"/>
                </a:solidFill>
              </a:rPr>
              <a:t>T</a:t>
            </a:r>
            <a:r>
              <a:rPr lang="nl-NL" sz="2000" dirty="0">
                <a:solidFill>
                  <a:schemeClr val="tx1"/>
                </a:solidFill>
              </a:rPr>
              <a:t>ính cách</a:t>
            </a:r>
            <a:r>
              <a:rPr lang="vi-VN" sz="2000" dirty="0">
                <a:solidFill>
                  <a:schemeClr val="tx1"/>
                </a:solidFill>
              </a:rPr>
              <a:t>:</a:t>
            </a:r>
            <a:r>
              <a:rPr lang="nl-NL" sz="2000" dirty="0">
                <a:solidFill>
                  <a:schemeClr val="tx1"/>
                </a:solidFill>
              </a:rPr>
              <a:t> chưa vững tin vào bản thân </a:t>
            </a:r>
            <a:r>
              <a:rPr lang="vi-VN" sz="2000" dirty="0">
                <a:solidFill>
                  <a:schemeClr val="tx1"/>
                </a:solidFill>
              </a:rPr>
              <a:t>(</a:t>
            </a:r>
            <a:r>
              <a:rPr lang="nl-NL" sz="2000" dirty="0">
                <a:solidFill>
                  <a:schemeClr val="tx1"/>
                </a:solidFill>
              </a:rPr>
              <a:t>dựa vào ý kiến của người lớn</a:t>
            </a:r>
            <a:r>
              <a:rPr lang="vi-VN" sz="2000" dirty="0">
                <a:solidFill>
                  <a:schemeClr val="tx1"/>
                </a:solidFill>
              </a:rPr>
              <a:t>:</a:t>
            </a:r>
            <a:r>
              <a:rPr lang="nl-NL" sz="2000" dirty="0">
                <a:solidFill>
                  <a:schemeClr val="tx1"/>
                </a:solidFill>
              </a:rPr>
              <a:t> cha mẹ, thầy cô</a:t>
            </a:r>
            <a:r>
              <a:rPr lang="vi-VN" sz="2000" dirty="0">
                <a:solidFill>
                  <a:schemeClr val="tx1"/>
                </a:solidFill>
              </a:rPr>
              <a:t>);</a:t>
            </a:r>
            <a:r>
              <a:rPr lang="nl-NL" sz="2000" dirty="0">
                <a:solidFill>
                  <a:schemeClr val="tx1"/>
                </a:solidFill>
              </a:rPr>
              <a:t> sự điều chỉnh của ý chí đối với hành vi còn yếu, tính hiếu động </a:t>
            </a:r>
            <a:r>
              <a:rPr lang="vi-VN" sz="2000" dirty="0">
                <a:solidFill>
                  <a:schemeClr val="tx1"/>
                </a:solidFill>
                <a:sym typeface="Wingdings" panose="05000000000000000000" pitchFamily="2" charset="2"/>
              </a:rPr>
              <a:t> trẻ </a:t>
            </a:r>
            <a:r>
              <a:rPr lang="nl-NL" sz="2000" dirty="0">
                <a:solidFill>
                  <a:schemeClr val="tx1"/>
                </a:solidFill>
              </a:rPr>
              <a:t>hành động bột phát, không suy nghĩ, nóng nảy</a:t>
            </a:r>
            <a:endParaRPr lang="en-US" sz="2000" dirty="0">
              <a:solidFill>
                <a:schemeClr val="tx1"/>
              </a:solidFill>
            </a:endParaRPr>
          </a:p>
          <a:p>
            <a:pPr lvl="1" algn="just">
              <a:buFont typeface="Wingdings" panose="05000000000000000000" pitchFamily="2" charset="2"/>
              <a:buChar char="ü"/>
            </a:pPr>
            <a:r>
              <a:rPr lang="vi-VN" sz="2000" dirty="0">
                <a:solidFill>
                  <a:schemeClr val="tx1"/>
                </a:solidFill>
              </a:rPr>
              <a:t>H</a:t>
            </a:r>
            <a:r>
              <a:rPr lang="nl-NL" sz="2000" dirty="0">
                <a:solidFill>
                  <a:schemeClr val="tx1"/>
                </a:solidFill>
              </a:rPr>
              <a:t>ứng thú: hình thành nhiều hoạt động hứng thú </a:t>
            </a:r>
            <a:r>
              <a:rPr lang="vi-VN" sz="2000" dirty="0">
                <a:solidFill>
                  <a:schemeClr val="tx1"/>
                </a:solidFill>
              </a:rPr>
              <a:t>(</a:t>
            </a:r>
            <a:r>
              <a:rPr lang="nl-NL" sz="2000" dirty="0">
                <a:solidFill>
                  <a:schemeClr val="tx1"/>
                </a:solidFill>
              </a:rPr>
              <a:t>đọc sách, nuôi các con vật, xem phim khoa học viễn tưởng…</a:t>
            </a:r>
            <a:r>
              <a:rPr lang="vi-VN" sz="2000" dirty="0">
                <a:solidFill>
                  <a:schemeClr val="tx1"/>
                </a:solidFill>
              </a:rPr>
              <a:t>)</a:t>
            </a:r>
            <a:endParaRPr lang="en-US" sz="2000" dirty="0">
              <a:solidFill>
                <a:schemeClr val="tx1"/>
              </a:solidFill>
            </a:endParaRPr>
          </a:p>
          <a:p>
            <a:pPr lvl="1" algn="just">
              <a:buFont typeface="Wingdings" panose="05000000000000000000" pitchFamily="2" charset="2"/>
              <a:buChar char="ü"/>
            </a:pPr>
            <a:r>
              <a:rPr lang="vi-VN" sz="2000" dirty="0">
                <a:solidFill>
                  <a:schemeClr val="tx1"/>
                </a:solidFill>
              </a:rPr>
              <a:t>X</a:t>
            </a:r>
            <a:r>
              <a:rPr lang="nl-NL" sz="2000" dirty="0">
                <a:solidFill>
                  <a:schemeClr val="tx1"/>
                </a:solidFill>
              </a:rPr>
              <a:t>úc cảm tình cảm: dễ bị xúc động, chưa biết kiềm chế những tình cảm của </a:t>
            </a:r>
            <a:r>
              <a:rPr lang="vi-VN" sz="2000" dirty="0">
                <a:solidFill>
                  <a:schemeClr val="tx1"/>
                </a:solidFill>
              </a:rPr>
              <a:t>bản thân</a:t>
            </a:r>
            <a:endParaRPr lang="en-US" sz="2000" dirty="0">
              <a:solidFill>
                <a:schemeClr val="tx1"/>
              </a:solidFill>
            </a:endParaRPr>
          </a:p>
          <a:p>
            <a:pPr lvl="1" algn="just">
              <a:buFont typeface="Wingdings" panose="05000000000000000000" pitchFamily="2" charset="2"/>
              <a:buChar char="ü"/>
            </a:pPr>
            <a:r>
              <a:rPr lang="nl-NL" sz="2000" dirty="0">
                <a:solidFill>
                  <a:schemeClr val="tx1"/>
                </a:solidFill>
              </a:rPr>
              <a:t>Các mối quan hệ</a:t>
            </a:r>
            <a:r>
              <a:rPr lang="nl-NL" sz="2000" b="1" dirty="0">
                <a:solidFill>
                  <a:schemeClr val="tx1"/>
                </a:solidFill>
              </a:rPr>
              <a:t>: </a:t>
            </a:r>
            <a:r>
              <a:rPr lang="vi-VN" sz="2000" dirty="0">
                <a:solidFill>
                  <a:schemeClr val="tx1"/>
                </a:solidFill>
              </a:rPr>
              <a:t>n</a:t>
            </a:r>
            <a:r>
              <a:rPr lang="nl-NL" sz="2000" dirty="0">
                <a:solidFill>
                  <a:schemeClr val="tx1"/>
                </a:solidFill>
              </a:rPr>
              <a:t>hu cầu giao tiếp lớn, hiếu động, ham tìm tòi, khám phá</a:t>
            </a:r>
            <a:r>
              <a:rPr lang="vi-VN" sz="2000" dirty="0">
                <a:solidFill>
                  <a:schemeClr val="tx1"/>
                </a:solidFill>
              </a:rPr>
              <a:t>;</a:t>
            </a:r>
            <a:r>
              <a:rPr lang="nl-NL" sz="2000" dirty="0">
                <a:solidFill>
                  <a:schemeClr val="tx1"/>
                </a:solidFill>
              </a:rPr>
              <a:t> bắt đầu có nhiều mối quan hệ </a:t>
            </a:r>
            <a:r>
              <a:rPr lang="vi-VN" sz="2000" dirty="0">
                <a:solidFill>
                  <a:schemeClr val="tx1"/>
                </a:solidFill>
              </a:rPr>
              <a:t>(</a:t>
            </a:r>
            <a:r>
              <a:rPr lang="nl-NL" sz="2000" dirty="0">
                <a:solidFill>
                  <a:schemeClr val="tx1"/>
                </a:solidFill>
              </a:rPr>
              <a:t>bạn bè, thầy cô, cha mẹ</a:t>
            </a:r>
            <a:r>
              <a:rPr lang="vi-VN" sz="2000" dirty="0">
                <a:solidFill>
                  <a:schemeClr val="tx1"/>
                </a:solidFill>
              </a:rPr>
              <a:t>..</a:t>
            </a:r>
            <a:r>
              <a:rPr lang="nl-NL" sz="2000" dirty="0">
                <a:solidFill>
                  <a:schemeClr val="tx1"/>
                </a:solidFill>
              </a:rPr>
              <a:t>.</a:t>
            </a:r>
            <a:r>
              <a:rPr lang="vi-VN" sz="2000" dirty="0">
                <a:solidFill>
                  <a:schemeClr val="tx1"/>
                </a:solidFill>
              </a:rPr>
              <a:t>)</a:t>
            </a:r>
            <a:r>
              <a:rPr lang="nl-NL" sz="2000" dirty="0">
                <a:solidFill>
                  <a:schemeClr val="tx1"/>
                </a:solidFill>
              </a:rPr>
              <a:t> </a:t>
            </a:r>
            <a:r>
              <a:rPr lang="vi-VN" sz="2000" dirty="0">
                <a:solidFill>
                  <a:schemeClr val="tx1"/>
                </a:solidFill>
                <a:sym typeface="Wingdings" panose="05000000000000000000" pitchFamily="2" charset="2"/>
              </a:rPr>
              <a:t> </a:t>
            </a:r>
            <a:r>
              <a:rPr lang="nl-NL" sz="2000" dirty="0">
                <a:solidFill>
                  <a:schemeClr val="tx1"/>
                </a:solidFill>
              </a:rPr>
              <a:t>đáp ứng nhu cầu khám phá thế giới mới của trẻ.</a:t>
            </a:r>
            <a:endParaRPr lang="en-US" sz="2000" dirty="0">
              <a:solidFill>
                <a:schemeClr val="tx1"/>
              </a:solidFill>
            </a:endParaRPr>
          </a:p>
        </p:txBody>
      </p:sp>
    </p:spTree>
    <p:extLst>
      <p:ext uri="{BB962C8B-B14F-4D97-AF65-F5344CB8AC3E}">
        <p14:creationId xmlns:p14="http://schemas.microsoft.com/office/powerpoint/2010/main" val="32927141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1889"/>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280219" y="1071570"/>
            <a:ext cx="11341509" cy="5524541"/>
          </a:xfrm>
        </p:spPr>
        <p:txBody>
          <a:bodyPr>
            <a:noAutofit/>
          </a:bodyPr>
          <a:lstStyle/>
          <a:p>
            <a:pPr marL="0" indent="0" algn="just">
              <a:buNone/>
            </a:pPr>
            <a:r>
              <a:rPr lang="nl-NL" sz="2800" b="1" i="1" dirty="0">
                <a:solidFill>
                  <a:schemeClr val="tx1"/>
                </a:solidFill>
              </a:rPr>
              <a:t>4. Giai đoạn thiếu nhi (6 - 12 tuổi):</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ü"/>
            </a:pPr>
            <a:r>
              <a:rPr lang="nl-NL" sz="2400" dirty="0"/>
              <a:t>Vận động và ngôn ngữ: vụng đọc, nói lắp</a:t>
            </a:r>
            <a:endParaRPr lang="vi-VN" sz="2400" dirty="0"/>
          </a:p>
          <a:p>
            <a:pPr lvl="1" algn="just">
              <a:buFont typeface="Wingdings" panose="05000000000000000000" pitchFamily="2" charset="2"/>
              <a:buChar char="ü"/>
            </a:pPr>
            <a:r>
              <a:rPr lang="vi-VN" sz="2400" dirty="0"/>
              <a:t>T</a:t>
            </a:r>
            <a:r>
              <a:rPr lang="nl-NL" sz="2400" dirty="0"/>
              <a:t>ình cảm và quan hệ đối xử với người khác: xuất hiện cảm giác lo âu, tự ti</a:t>
            </a:r>
            <a:endParaRPr lang="vi-VN" sz="2400" dirty="0"/>
          </a:p>
          <a:p>
            <a:pPr lvl="1" algn="just">
              <a:buFont typeface="Wingdings" panose="05000000000000000000" pitchFamily="2" charset="2"/>
              <a:buChar char="ü"/>
            </a:pPr>
            <a:r>
              <a:rPr lang="vi-VN" sz="2400" dirty="0"/>
              <a:t>T</a:t>
            </a:r>
            <a:r>
              <a:rPr lang="nl-NL" sz="2400" dirty="0"/>
              <a:t>rí tuệ: trí nhớ kém, học tập sút, lưu ban</a:t>
            </a:r>
            <a:endParaRPr lang="vi-VN" sz="2400" dirty="0"/>
          </a:p>
          <a:p>
            <a:pPr lvl="1" algn="just">
              <a:buFont typeface="Wingdings" panose="05000000000000000000" pitchFamily="2" charset="2"/>
              <a:buChar char="ü"/>
            </a:pPr>
            <a:r>
              <a:rPr lang="vi-VN" sz="2400" dirty="0"/>
              <a:t>T</a:t>
            </a:r>
            <a:r>
              <a:rPr lang="nl-NL" sz="2400" dirty="0"/>
              <a:t>ính cách: một số trẻ có biểu hiện hung tính</a:t>
            </a:r>
            <a:endParaRPr lang="en-US" sz="2400" dirty="0"/>
          </a:p>
        </p:txBody>
      </p:sp>
    </p:spTree>
    <p:extLst>
      <p:ext uri="{BB962C8B-B14F-4D97-AF65-F5344CB8AC3E}">
        <p14:creationId xmlns:p14="http://schemas.microsoft.com/office/powerpoint/2010/main" val="1783556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học tập và giao tiếp nhóm; nhiều phẩm chất mới xuất hiện</a:t>
            </a:r>
            <a:r>
              <a:rPr lang="vi-VN" sz="2400" dirty="0">
                <a:solidFill>
                  <a:schemeClr val="tx1"/>
                </a:solidFill>
              </a:rPr>
              <a:t> (</a:t>
            </a:r>
            <a:r>
              <a:rPr lang="nl-NL" sz="2400" dirty="0">
                <a:solidFill>
                  <a:schemeClr val="tx1"/>
                </a:solidFill>
              </a:rPr>
              <a:t>nhu cầu tình bạn, nhu cầu tự khẳng định mình</a:t>
            </a:r>
            <a:r>
              <a:rPr lang="vi-VN" sz="2400" dirty="0">
                <a:solidFill>
                  <a:schemeClr val="tx1"/>
                </a:solidFill>
              </a:rPr>
              <a:t>); </a:t>
            </a:r>
            <a:r>
              <a:rPr lang="nl-NL" sz="2400" dirty="0">
                <a:solidFill>
                  <a:schemeClr val="tx1"/>
                </a:solidFill>
              </a:rPr>
              <a:t>hình thành thế giới quan, định hướng nghề nghiệp</a:t>
            </a:r>
            <a:endParaRPr lang="vi-VN" sz="2400" dirty="0">
              <a:solidFill>
                <a:schemeClr val="tx1"/>
              </a:solidFill>
            </a:endParaRPr>
          </a:p>
        </p:txBody>
      </p:sp>
    </p:spTree>
    <p:extLst>
      <p:ext uri="{BB962C8B-B14F-4D97-AF65-F5344CB8AC3E}">
        <p14:creationId xmlns:p14="http://schemas.microsoft.com/office/powerpoint/2010/main" val="40780172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600" dirty="0">
                <a:solidFill>
                  <a:schemeClr val="tx1"/>
                </a:solidFill>
              </a:rPr>
              <a:t>T</a:t>
            </a:r>
            <a:r>
              <a:rPr lang="nl-NL" sz="2600" dirty="0">
                <a:solidFill>
                  <a:schemeClr val="tx1"/>
                </a:solidFill>
              </a:rPr>
              <a:t>hời kỳ rất quan trọng đối với sự phát triển về mọi mặt của con người</a:t>
            </a:r>
            <a:endParaRPr lang="vi-VN" sz="2600" dirty="0">
              <a:solidFill>
                <a:schemeClr val="tx1"/>
              </a:solidFill>
            </a:endParaRPr>
          </a:p>
          <a:p>
            <a:pPr lvl="1" algn="just">
              <a:buFont typeface="Wingdings" panose="05000000000000000000" pitchFamily="2" charset="2"/>
              <a:buChar char="Ø"/>
            </a:pPr>
            <a:r>
              <a:rPr lang="nl-NL" sz="2600" dirty="0">
                <a:solidFill>
                  <a:schemeClr val="tx1"/>
                </a:solidFill>
              </a:rPr>
              <a:t>Là sự chuyển tiếp từ tuổi ấu thơ sang tuổi trưởng thành</a:t>
            </a:r>
            <a:r>
              <a:rPr lang="vi-VN" sz="2600" dirty="0">
                <a:solidFill>
                  <a:schemeClr val="tx1"/>
                </a:solidFill>
              </a:rPr>
              <a:t> </a:t>
            </a:r>
            <a:r>
              <a:rPr lang="vi-VN" sz="2600" dirty="0">
                <a:solidFill>
                  <a:schemeClr val="tx1"/>
                </a:solidFill>
                <a:sym typeface="Wingdings" panose="05000000000000000000" pitchFamily="2" charset="2"/>
              </a:rPr>
              <a:t></a:t>
            </a:r>
            <a:r>
              <a:rPr lang="nl-NL" sz="2600" dirty="0">
                <a:solidFill>
                  <a:schemeClr val="tx1"/>
                </a:solidFill>
              </a:rPr>
              <a:t> diễn ra sự hình thành những cấu tạo mới về chất</a:t>
            </a:r>
            <a:r>
              <a:rPr lang="vi-VN" sz="2600" dirty="0">
                <a:solidFill>
                  <a:schemeClr val="tx1"/>
                </a:solidFill>
              </a:rPr>
              <a:t> </a:t>
            </a:r>
            <a:endParaRPr lang="en-US" sz="2600" dirty="0">
              <a:solidFill>
                <a:schemeClr val="tx1"/>
              </a:solidFill>
            </a:endParaRPr>
          </a:p>
          <a:p>
            <a:pPr lvl="1" algn="just">
              <a:buFont typeface="Wingdings" panose="05000000000000000000" pitchFamily="2" charset="2"/>
              <a:buChar char="Ø"/>
            </a:pPr>
            <a:r>
              <a:rPr lang="vi-VN" sz="2600" dirty="0">
                <a:solidFill>
                  <a:schemeClr val="tx1"/>
                </a:solidFill>
              </a:rPr>
              <a:t>P</a:t>
            </a:r>
            <a:r>
              <a:rPr lang="nl-NL" sz="2600" dirty="0">
                <a:solidFill>
                  <a:schemeClr val="tx1"/>
                </a:solidFill>
              </a:rPr>
              <a:t>hát triển thể chất: tuổi dậy thì - phát dục (các đặc điểm sinh dục phụ phát triển, tuyến sinh dục phụ bắt đầu hoạt động)</a:t>
            </a:r>
            <a:endParaRPr lang="en-US" sz="2600" dirty="0">
              <a:solidFill>
                <a:schemeClr val="tx1"/>
              </a:solidFill>
            </a:endParaRPr>
          </a:p>
        </p:txBody>
      </p:sp>
    </p:spTree>
    <p:extLst>
      <p:ext uri="{BB962C8B-B14F-4D97-AF65-F5344CB8AC3E}">
        <p14:creationId xmlns:p14="http://schemas.microsoft.com/office/powerpoint/2010/main" val="6343803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Đặc điểm tâm lý:</a:t>
            </a:r>
          </a:p>
          <a:p>
            <a:pPr>
              <a:buFont typeface="Wingdings" panose="05000000000000000000" pitchFamily="2" charset="2"/>
              <a:buChar char="Ø"/>
            </a:pPr>
            <a:r>
              <a:rPr lang="nl-NL" sz="2800" i="1" dirty="0">
                <a:solidFill>
                  <a:schemeClr val="tx1"/>
                </a:solidFill>
              </a:rPr>
              <a:t>Đặc điểm phát triển về nhận thức:</a:t>
            </a:r>
            <a:endParaRPr lang="en-US" sz="3200" dirty="0">
              <a:solidFill>
                <a:schemeClr val="tx1"/>
              </a:solidFill>
            </a:endParaRPr>
          </a:p>
          <a:p>
            <a:pPr lvl="1" algn="just">
              <a:buFont typeface="Wingdings" panose="05000000000000000000" pitchFamily="2" charset="2"/>
              <a:buChar char="ü"/>
            </a:pPr>
            <a:r>
              <a:rPr lang="nl-NL" sz="2400" dirty="0">
                <a:solidFill>
                  <a:schemeClr val="tx1"/>
                </a:solidFill>
              </a:rPr>
              <a:t>Trí nhớ: năng lực ghi nhớ có chủ định tăng, cách thức ghi nhớ và hiệu quả ghi nhớ được cải tiến rõ rệt</a:t>
            </a:r>
            <a:endParaRPr lang="en-US" sz="2400" dirty="0">
              <a:solidFill>
                <a:schemeClr val="tx1"/>
              </a:solidFill>
            </a:endParaRPr>
          </a:p>
          <a:p>
            <a:pPr lvl="1" algn="just">
              <a:buFont typeface="Wingdings" panose="05000000000000000000" pitchFamily="2" charset="2"/>
              <a:buChar char="ü"/>
            </a:pPr>
            <a:r>
              <a:rPr lang="nl-NL" sz="2400" dirty="0">
                <a:solidFill>
                  <a:schemeClr val="tx1"/>
                </a:solidFill>
              </a:rPr>
              <a:t>Tư duy: khả năng tư duy trừu tượng phát triển mạnh mẽ nhờ vào sự phát triển của hệ thống tín hiệu thứ hai (ngôn ngữ)</a:t>
            </a:r>
            <a:endParaRPr lang="en-US" sz="2400" dirty="0">
              <a:solidFill>
                <a:schemeClr val="tx1"/>
              </a:solidFill>
            </a:endParaRPr>
          </a:p>
          <a:p>
            <a:pPr lvl="1" algn="just">
              <a:buFont typeface="Wingdings" panose="05000000000000000000" pitchFamily="2" charset="2"/>
              <a:buChar char="ü"/>
            </a:pPr>
            <a:r>
              <a:rPr lang="nl-NL" sz="2400" dirty="0">
                <a:solidFill>
                  <a:schemeClr val="tx1"/>
                </a:solidFill>
              </a:rPr>
              <a:t>Ngôn ngữ: hoạt động học tập giữ vai trò chủ đạo và trở nên phức tạp, phong phú </a:t>
            </a:r>
            <a:r>
              <a:rPr lang="vi-VN" sz="2400" dirty="0">
                <a:solidFill>
                  <a:schemeClr val="tx1"/>
                </a:solidFill>
                <a:sym typeface="Wingdings" panose="05000000000000000000" pitchFamily="2" charset="2"/>
              </a:rPr>
              <a:t></a:t>
            </a:r>
            <a:r>
              <a:rPr lang="nl-NL" sz="2400" dirty="0">
                <a:solidFill>
                  <a:schemeClr val="tx1"/>
                </a:solidFill>
              </a:rPr>
              <a:t> nội dung kiến thức được mở rộng, số lượng thuật ngữ khoa học tăng</a:t>
            </a:r>
            <a:endParaRPr lang="en-US" sz="2400" dirty="0">
              <a:solidFill>
                <a:schemeClr val="tx1"/>
              </a:solidFill>
            </a:endParaRPr>
          </a:p>
          <a:p>
            <a:pPr lvl="1" algn="just">
              <a:buFont typeface="Wingdings" panose="05000000000000000000" pitchFamily="2" charset="2"/>
              <a:buChar char="ü"/>
            </a:pPr>
            <a:r>
              <a:rPr lang="nl-NL" sz="2400" dirty="0">
                <a:solidFill>
                  <a:schemeClr val="tx1"/>
                </a:solidFill>
              </a:rPr>
              <a:t>Chú ý</a:t>
            </a:r>
            <a:r>
              <a:rPr lang="vi-VN" sz="2400" dirty="0">
                <a:solidFill>
                  <a:schemeClr val="tx1"/>
                </a:solidFill>
              </a:rPr>
              <a:t>:</a:t>
            </a:r>
            <a:r>
              <a:rPr lang="nl-NL" sz="2400" dirty="0">
                <a:solidFill>
                  <a:schemeClr val="tx1"/>
                </a:solidFill>
              </a:rPr>
              <a:t> ổn định và tương đối bền vững</a:t>
            </a:r>
            <a:endParaRPr lang="en-US" sz="2400" dirty="0">
              <a:solidFill>
                <a:schemeClr val="tx1"/>
              </a:solidFill>
            </a:endParaRPr>
          </a:p>
        </p:txBody>
      </p:sp>
    </p:spTree>
    <p:extLst>
      <p:ext uri="{BB962C8B-B14F-4D97-AF65-F5344CB8AC3E}">
        <p14:creationId xmlns:p14="http://schemas.microsoft.com/office/powerpoint/2010/main" val="195067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vi-VN" b="1" dirty="0">
                <a:solidFill>
                  <a:srgbClr val="FF0000"/>
                </a:solidFill>
              </a:rPr>
              <a:t>NHIỆM VỤ</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marL="0" indent="0">
              <a:buNone/>
            </a:pPr>
            <a:r>
              <a:rPr lang="en-US" sz="3200" b="1" i="1" dirty="0" err="1">
                <a:solidFill>
                  <a:schemeClr val="tx1"/>
                </a:solidFill>
              </a:rPr>
              <a:t>Nhiệm</a:t>
            </a:r>
            <a:r>
              <a:rPr lang="en-US" sz="3200" b="1" i="1" dirty="0">
                <a:solidFill>
                  <a:schemeClr val="tx1"/>
                </a:solidFill>
              </a:rPr>
              <a:t> </a:t>
            </a:r>
            <a:r>
              <a:rPr lang="en-US" sz="3200" b="1" i="1" dirty="0" err="1">
                <a:solidFill>
                  <a:schemeClr val="tx1"/>
                </a:solidFill>
              </a:rPr>
              <a:t>vụ</a:t>
            </a:r>
            <a:r>
              <a:rPr lang="en-US" sz="3200" b="1" i="1" dirty="0">
                <a:solidFill>
                  <a:schemeClr val="tx1"/>
                </a:solidFill>
              </a:rPr>
              <a:t> </a:t>
            </a:r>
            <a:r>
              <a:rPr lang="en-US" sz="3200" b="1" i="1" dirty="0" err="1">
                <a:solidFill>
                  <a:schemeClr val="tx1"/>
                </a:solidFill>
              </a:rPr>
              <a:t>cơ</a:t>
            </a:r>
            <a:r>
              <a:rPr lang="en-US" sz="3200" b="1" i="1" dirty="0">
                <a:solidFill>
                  <a:schemeClr val="tx1"/>
                </a:solidFill>
              </a:rPr>
              <a:t> </a:t>
            </a:r>
            <a:r>
              <a:rPr lang="en-US" sz="3200" b="1" i="1" dirty="0" err="1">
                <a:solidFill>
                  <a:schemeClr val="tx1"/>
                </a:solidFill>
              </a:rPr>
              <a:t>bản</a:t>
            </a:r>
            <a:r>
              <a:rPr lang="en-US" sz="3200" b="1" i="1" dirty="0">
                <a:solidFill>
                  <a:schemeClr val="tx1"/>
                </a:solidFill>
              </a:rPr>
              <a:t> </a:t>
            </a:r>
            <a:r>
              <a:rPr lang="en-US" sz="3200" b="1" i="1" dirty="0" err="1">
                <a:solidFill>
                  <a:schemeClr val="tx1"/>
                </a:solidFill>
              </a:rPr>
              <a:t>của</a:t>
            </a:r>
            <a:r>
              <a:rPr lang="en-US" sz="3200" b="1" i="1" dirty="0">
                <a:solidFill>
                  <a:schemeClr val="tx1"/>
                </a:solidFill>
              </a:rPr>
              <a:t> </a:t>
            </a:r>
            <a:r>
              <a:rPr lang="en-US" sz="3200" b="1" i="1" dirty="0" err="1">
                <a:solidFill>
                  <a:schemeClr val="tx1"/>
                </a:solidFill>
              </a:rPr>
              <a:t>tâm</a:t>
            </a:r>
            <a:r>
              <a:rPr lang="en-US" sz="3200" b="1" i="1" dirty="0">
                <a:solidFill>
                  <a:schemeClr val="tx1"/>
                </a:solidFill>
              </a:rPr>
              <a:t> </a:t>
            </a:r>
            <a:r>
              <a:rPr lang="en-US" sz="3200" b="1" i="1" dirty="0" err="1">
                <a:solidFill>
                  <a:schemeClr val="tx1"/>
                </a:solidFill>
              </a:rPr>
              <a:t>lý</a:t>
            </a:r>
            <a:r>
              <a:rPr lang="en-US" sz="3200" b="1" i="1" dirty="0">
                <a:solidFill>
                  <a:schemeClr val="tx1"/>
                </a:solidFill>
              </a:rPr>
              <a:t> </a:t>
            </a:r>
            <a:r>
              <a:rPr lang="en-US" sz="3200" b="1" i="1" dirty="0" err="1">
                <a:solidFill>
                  <a:schemeClr val="tx1"/>
                </a:solidFill>
              </a:rPr>
              <a:t>học</a:t>
            </a:r>
            <a:endParaRPr lang="en-US" sz="3200" dirty="0">
              <a:solidFill>
                <a:schemeClr val="tx1"/>
              </a:solidFill>
            </a:endParaRPr>
          </a:p>
          <a:p>
            <a:pPr marL="514350" lvl="0" indent="-514350">
              <a:buClrTx/>
              <a:buFont typeface="+mj-lt"/>
              <a:buAutoNum type="arabicPeriod"/>
            </a:pP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bản</a:t>
            </a:r>
            <a:r>
              <a:rPr lang="en-US" sz="3200" dirty="0">
                <a:solidFill>
                  <a:schemeClr val="tx1"/>
                </a:solidFill>
              </a:rPr>
              <a:t> </a:t>
            </a:r>
            <a:r>
              <a:rPr lang="en-US" sz="3200" dirty="0" err="1">
                <a:solidFill>
                  <a:schemeClr val="tx1"/>
                </a:solidFill>
              </a:rPr>
              <a:t>chất</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a:p>
            <a:pPr marL="514350" lvl="0" indent="-514350">
              <a:buClrTx/>
              <a:buFont typeface="+mj-lt"/>
              <a:buAutoNum type="arabicPeriod"/>
            </a:pPr>
            <a:r>
              <a:rPr lang="en-US" sz="3200" dirty="0" err="1">
                <a:solidFill>
                  <a:schemeClr val="tx1"/>
                </a:solidFill>
              </a:rPr>
              <a:t>Các</a:t>
            </a:r>
            <a:r>
              <a:rPr lang="en-US" sz="3200" dirty="0">
                <a:solidFill>
                  <a:schemeClr val="tx1"/>
                </a:solidFill>
              </a:rPr>
              <a:t> </a:t>
            </a:r>
            <a:r>
              <a:rPr lang="en-US" sz="3200" dirty="0" err="1">
                <a:solidFill>
                  <a:schemeClr val="tx1"/>
                </a:solidFill>
              </a:rPr>
              <a:t>quy</a:t>
            </a:r>
            <a:r>
              <a:rPr lang="en-US" sz="3200" dirty="0">
                <a:solidFill>
                  <a:schemeClr val="tx1"/>
                </a:solidFill>
              </a:rPr>
              <a:t> </a:t>
            </a:r>
            <a:r>
              <a:rPr lang="en-US" sz="3200" dirty="0" err="1">
                <a:solidFill>
                  <a:schemeClr val="tx1"/>
                </a:solidFill>
              </a:rPr>
              <a:t>luật</a:t>
            </a:r>
            <a:r>
              <a:rPr lang="en-US" sz="3200" dirty="0">
                <a:solidFill>
                  <a:schemeClr val="tx1"/>
                </a:solidFill>
              </a:rPr>
              <a:t> </a:t>
            </a:r>
            <a:r>
              <a:rPr lang="en-US" sz="3200" dirty="0" err="1">
                <a:solidFill>
                  <a:schemeClr val="tx1"/>
                </a:solidFill>
              </a:rPr>
              <a:t>nảy</a:t>
            </a:r>
            <a:r>
              <a:rPr lang="en-US" sz="3200" dirty="0">
                <a:solidFill>
                  <a:schemeClr val="tx1"/>
                </a:solidFill>
              </a:rPr>
              <a:t> </a:t>
            </a:r>
            <a:r>
              <a:rPr lang="en-US" sz="3200" dirty="0" err="1">
                <a:solidFill>
                  <a:schemeClr val="tx1"/>
                </a:solidFill>
              </a:rPr>
              <a:t>sinh</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phát</a:t>
            </a:r>
            <a:r>
              <a:rPr lang="en-US" sz="3200" dirty="0">
                <a:solidFill>
                  <a:schemeClr val="tx1"/>
                </a:solidFill>
              </a:rPr>
              <a:t> </a:t>
            </a:r>
            <a:r>
              <a:rPr lang="en-US" sz="3200" dirty="0" err="1">
                <a:solidFill>
                  <a:schemeClr val="tx1"/>
                </a:solidFill>
              </a:rPr>
              <a:t>triển</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a:p>
            <a:pPr marL="514350" lvl="0" indent="-514350">
              <a:buClrTx/>
              <a:buFont typeface="+mj-lt"/>
              <a:buAutoNum type="arabicPeriod"/>
            </a:pPr>
            <a:r>
              <a:rPr lang="en-US" sz="3200" dirty="0" err="1">
                <a:solidFill>
                  <a:schemeClr val="tx1"/>
                </a:solidFill>
              </a:rPr>
              <a:t>Cơ</a:t>
            </a:r>
            <a:r>
              <a:rPr lang="en-US" sz="3200" dirty="0">
                <a:solidFill>
                  <a:schemeClr val="tx1"/>
                </a:solidFill>
              </a:rPr>
              <a:t> </a:t>
            </a:r>
            <a:r>
              <a:rPr lang="en-US" sz="3200" dirty="0" err="1">
                <a:solidFill>
                  <a:schemeClr val="tx1"/>
                </a:solidFill>
              </a:rPr>
              <a:t>chế</a:t>
            </a:r>
            <a:r>
              <a:rPr lang="en-US" sz="3200" dirty="0">
                <a:solidFill>
                  <a:schemeClr val="tx1"/>
                </a:solidFill>
              </a:rPr>
              <a:t> </a:t>
            </a:r>
            <a:r>
              <a:rPr lang="en-US" sz="3200" dirty="0" err="1">
                <a:solidFill>
                  <a:schemeClr val="tx1"/>
                </a:solidFill>
              </a:rPr>
              <a:t>diễn</a:t>
            </a:r>
            <a:r>
              <a:rPr lang="en-US" sz="3200" dirty="0">
                <a:solidFill>
                  <a:schemeClr val="tx1"/>
                </a:solidFill>
              </a:rPr>
              <a:t> </a:t>
            </a:r>
            <a:r>
              <a:rPr lang="en-US" sz="3200" dirty="0" err="1">
                <a:solidFill>
                  <a:schemeClr val="tx1"/>
                </a:solidFill>
              </a:rPr>
              <a:t>biến</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thể</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a:p>
            <a:pPr marL="514350" lvl="0" indent="-514350">
              <a:buClrTx/>
              <a:buFont typeface="+mj-lt"/>
              <a:buAutoNum type="arabicPeriod"/>
            </a:pPr>
            <a:r>
              <a:rPr lang="en-US" sz="3200" dirty="0" err="1">
                <a:solidFill>
                  <a:schemeClr val="tx1"/>
                </a:solidFill>
              </a:rPr>
              <a:t>Các</a:t>
            </a:r>
            <a:r>
              <a:rPr lang="en-US" sz="3200" dirty="0">
                <a:solidFill>
                  <a:schemeClr val="tx1"/>
                </a:solidFill>
              </a:rPr>
              <a:t> </a:t>
            </a:r>
            <a:r>
              <a:rPr lang="en-US" sz="3200" dirty="0" err="1">
                <a:solidFill>
                  <a:schemeClr val="tx1"/>
                </a:solidFill>
              </a:rPr>
              <a:t>quy</a:t>
            </a:r>
            <a:r>
              <a:rPr lang="en-US" sz="3200" dirty="0">
                <a:solidFill>
                  <a:schemeClr val="tx1"/>
                </a:solidFill>
              </a:rPr>
              <a:t> </a:t>
            </a:r>
            <a:r>
              <a:rPr lang="en-US" sz="3200" dirty="0" err="1">
                <a:solidFill>
                  <a:schemeClr val="tx1"/>
                </a:solidFill>
              </a:rPr>
              <a:t>luật</a:t>
            </a:r>
            <a:r>
              <a:rPr lang="en-US" sz="3200" dirty="0">
                <a:solidFill>
                  <a:schemeClr val="tx1"/>
                </a:solidFill>
              </a:rPr>
              <a:t> </a:t>
            </a:r>
            <a:r>
              <a:rPr lang="en-US" sz="3200" dirty="0" err="1">
                <a:solidFill>
                  <a:schemeClr val="tx1"/>
                </a:solidFill>
              </a:rPr>
              <a:t>về</a:t>
            </a:r>
            <a:r>
              <a:rPr lang="en-US" sz="3200" dirty="0">
                <a:solidFill>
                  <a:schemeClr val="tx1"/>
                </a:solidFill>
              </a:rPr>
              <a:t> </a:t>
            </a:r>
            <a:r>
              <a:rPr lang="en-US" sz="3200" dirty="0" err="1">
                <a:solidFill>
                  <a:schemeClr val="tx1"/>
                </a:solidFill>
              </a:rPr>
              <a:t>mối</a:t>
            </a:r>
            <a:r>
              <a:rPr lang="en-US" sz="3200" dirty="0">
                <a:solidFill>
                  <a:schemeClr val="tx1"/>
                </a:solidFill>
              </a:rPr>
              <a:t> </a:t>
            </a:r>
            <a:r>
              <a:rPr lang="en-US" sz="3200" dirty="0" err="1">
                <a:solidFill>
                  <a:schemeClr val="tx1"/>
                </a:solidFill>
              </a:rPr>
              <a:t>quan</a:t>
            </a:r>
            <a:r>
              <a:rPr lang="en-US" sz="3200" dirty="0">
                <a:solidFill>
                  <a:schemeClr val="tx1"/>
                </a:solidFill>
              </a:rPr>
              <a:t> </a:t>
            </a:r>
            <a:r>
              <a:rPr lang="en-US" sz="3200" dirty="0" err="1">
                <a:solidFill>
                  <a:schemeClr val="tx1"/>
                </a:solidFill>
              </a:rPr>
              <a:t>hệ</a:t>
            </a:r>
            <a:r>
              <a:rPr lang="en-US" sz="3200" dirty="0">
                <a:solidFill>
                  <a:schemeClr val="tx1"/>
                </a:solidFill>
              </a:rPr>
              <a:t> </a:t>
            </a:r>
            <a:r>
              <a:rPr lang="en-US" sz="3200" dirty="0" err="1">
                <a:solidFill>
                  <a:schemeClr val="tx1"/>
                </a:solidFill>
              </a:rPr>
              <a:t>giữa</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p:txBody>
      </p:sp>
    </p:spTree>
    <p:extLst>
      <p:ext uri="{BB962C8B-B14F-4D97-AF65-F5344CB8AC3E}">
        <p14:creationId xmlns:p14="http://schemas.microsoft.com/office/powerpoint/2010/main" val="32318376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Đặc điểm tâm lý:</a:t>
            </a:r>
          </a:p>
          <a:p>
            <a:pPr>
              <a:buFont typeface="Wingdings" panose="05000000000000000000" pitchFamily="2" charset="2"/>
              <a:buChar char="Ø"/>
            </a:pPr>
            <a:r>
              <a:rPr lang="nl-NL" sz="2800" i="1" dirty="0">
                <a:solidFill>
                  <a:schemeClr val="tx1"/>
                </a:solidFill>
              </a:rPr>
              <a:t>Đặc điểm phát triển về tình cảm:</a:t>
            </a:r>
            <a:endParaRPr lang="en-US" sz="2800" dirty="0">
              <a:solidFill>
                <a:schemeClr val="tx1"/>
              </a:solidFill>
            </a:endParaRPr>
          </a:p>
          <a:p>
            <a:pPr lvl="1" algn="just">
              <a:buFont typeface="Wingdings" panose="05000000000000000000" pitchFamily="2" charset="2"/>
              <a:buChar char="ü"/>
            </a:pPr>
            <a:r>
              <a:rPr lang="vi-VN" sz="2400" dirty="0">
                <a:solidFill>
                  <a:schemeClr val="tx1"/>
                </a:solidFill>
              </a:rPr>
              <a:t>D</a:t>
            </a:r>
            <a:r>
              <a:rPr lang="nl-NL" sz="2400" dirty="0">
                <a:solidFill>
                  <a:schemeClr val="tx1"/>
                </a:solidFill>
              </a:rPr>
              <a:t>ễ bị xúc động, dễ bị kích động, tâm trạng dễ thay đổi</a:t>
            </a:r>
            <a:endParaRPr lang="en-US" sz="2400" dirty="0">
              <a:solidFill>
                <a:schemeClr val="tx1"/>
              </a:solidFill>
            </a:endParaRPr>
          </a:p>
          <a:p>
            <a:pPr lvl="1" algn="just">
              <a:buFont typeface="Wingdings" panose="05000000000000000000" pitchFamily="2" charset="2"/>
              <a:buChar char="ü"/>
            </a:pPr>
            <a:r>
              <a:rPr lang="vi-VN" sz="2400" dirty="0">
                <a:solidFill>
                  <a:schemeClr val="tx1"/>
                </a:solidFill>
              </a:rPr>
              <a:t>B</a:t>
            </a:r>
            <a:r>
              <a:rPr lang="nl-NL" sz="2400" dirty="0">
                <a:solidFill>
                  <a:schemeClr val="tx1"/>
                </a:solidFill>
              </a:rPr>
              <a:t>ắt đầu xuất hiện tình cảm khác giới </a:t>
            </a:r>
            <a:r>
              <a:rPr lang="vi-VN" sz="2400" dirty="0">
                <a:solidFill>
                  <a:schemeClr val="tx1"/>
                </a:solidFill>
              </a:rPr>
              <a:t>(</a:t>
            </a:r>
            <a:r>
              <a:rPr lang="nl-NL" sz="2400" dirty="0">
                <a:solidFill>
                  <a:schemeClr val="tx1"/>
                </a:solidFill>
              </a:rPr>
              <a:t>thường mang tính chất lãng mạn, trong trắng, ngây thơ</a:t>
            </a:r>
            <a:r>
              <a:rPr lang="vi-VN" sz="2400" dirty="0">
                <a:solidFill>
                  <a:schemeClr val="tx1"/>
                </a:solidFill>
              </a:rPr>
              <a:t>)</a:t>
            </a:r>
            <a:endParaRPr lang="en-US" sz="2400" dirty="0">
              <a:solidFill>
                <a:schemeClr val="tx1"/>
              </a:solidFill>
            </a:endParaRPr>
          </a:p>
          <a:p>
            <a:pPr lvl="1" algn="just">
              <a:buFont typeface="Wingdings" panose="05000000000000000000" pitchFamily="2" charset="2"/>
              <a:buChar char="ü"/>
            </a:pPr>
            <a:endParaRPr lang="en-US" sz="2400" dirty="0">
              <a:solidFill>
                <a:schemeClr val="tx1"/>
              </a:solidFill>
            </a:endParaRPr>
          </a:p>
        </p:txBody>
      </p:sp>
    </p:spTree>
    <p:extLst>
      <p:ext uri="{BB962C8B-B14F-4D97-AF65-F5344CB8AC3E}">
        <p14:creationId xmlns:p14="http://schemas.microsoft.com/office/powerpoint/2010/main" val="2967402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383459" y="1160059"/>
            <a:ext cx="1131201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Đặc điểm tâm lý:</a:t>
            </a:r>
          </a:p>
          <a:p>
            <a:pPr algn="just">
              <a:buFont typeface="Wingdings" panose="05000000000000000000" pitchFamily="2" charset="2"/>
              <a:buChar char="Ø"/>
            </a:pPr>
            <a:r>
              <a:rPr lang="nl-NL" sz="2400" i="1" dirty="0">
                <a:solidFill>
                  <a:schemeClr val="tx1"/>
                </a:solidFill>
              </a:rPr>
              <a:t>Đặc điểm về nhân cách:</a:t>
            </a:r>
            <a:endParaRPr lang="en-US" sz="2400" dirty="0">
              <a:solidFill>
                <a:schemeClr val="tx1"/>
              </a:solidFill>
            </a:endParaRPr>
          </a:p>
          <a:p>
            <a:pPr lvl="1" algn="just">
              <a:buFont typeface="Wingdings" panose="05000000000000000000" pitchFamily="2" charset="2"/>
              <a:buChar char="ü"/>
            </a:pPr>
            <a:r>
              <a:rPr lang="nl-NL" sz="2000" dirty="0">
                <a:solidFill>
                  <a:schemeClr val="tx1"/>
                </a:solidFill>
              </a:rPr>
              <a:t>Nhu cầu tự khẳng định lớn, muốn được coi trọng, nhạy cảm với lời đánh giá của những người xung quanh, muốn được đối xử như người lớn; hay bắt chước, học cách xử thế, quy tắc hành vi của người lớn.</a:t>
            </a:r>
            <a:endParaRPr lang="en-US" sz="2000" dirty="0">
              <a:solidFill>
                <a:schemeClr val="tx1"/>
              </a:solidFill>
            </a:endParaRPr>
          </a:p>
          <a:p>
            <a:pPr lvl="1" algn="just">
              <a:buFont typeface="Wingdings" panose="05000000000000000000" pitchFamily="2" charset="2"/>
              <a:buChar char="ü"/>
            </a:pPr>
            <a:r>
              <a:rPr lang="vi-VN" sz="2000" dirty="0">
                <a:solidFill>
                  <a:schemeClr val="tx1"/>
                </a:solidFill>
              </a:rPr>
              <a:t>C</a:t>
            </a:r>
            <a:r>
              <a:rPr lang="nl-NL" sz="2000" dirty="0">
                <a:solidFill>
                  <a:schemeClr val="tx1"/>
                </a:solidFill>
              </a:rPr>
              <a:t>ó ý thức về mình, tự đánh giá những phẩm chất của cá nhân</a:t>
            </a:r>
            <a:r>
              <a:rPr lang="vi-VN" sz="2000" dirty="0">
                <a:solidFill>
                  <a:schemeClr val="tx1"/>
                </a:solidFill>
              </a:rPr>
              <a:t>;</a:t>
            </a:r>
            <a:r>
              <a:rPr lang="nl-NL" sz="2000" dirty="0">
                <a:solidFill>
                  <a:schemeClr val="tx1"/>
                </a:solidFill>
              </a:rPr>
              <a:t> có nhu cầu tự tu dưỡng, rèn luyện những đức tính cần thiết</a:t>
            </a:r>
            <a:endParaRPr lang="en-US" sz="2000" dirty="0">
              <a:solidFill>
                <a:schemeClr val="tx1"/>
              </a:solidFill>
            </a:endParaRPr>
          </a:p>
          <a:p>
            <a:pPr lvl="1" algn="just">
              <a:buFont typeface="Wingdings" panose="05000000000000000000" pitchFamily="2" charset="2"/>
              <a:buChar char="ü"/>
            </a:pPr>
            <a:r>
              <a:rPr lang="vi-VN" sz="2000" dirty="0">
                <a:solidFill>
                  <a:schemeClr val="tx1"/>
                </a:solidFill>
              </a:rPr>
              <a:t>X</a:t>
            </a:r>
            <a:r>
              <a:rPr lang="nl-NL" sz="2000" dirty="0">
                <a:solidFill>
                  <a:schemeClr val="tx1"/>
                </a:solidFill>
              </a:rPr>
              <a:t>ây dựng cho mình hình mẫu lý tưởng</a:t>
            </a:r>
            <a:r>
              <a:rPr lang="vi-VN" sz="2000" dirty="0">
                <a:solidFill>
                  <a:schemeClr val="tx1"/>
                </a:solidFill>
              </a:rPr>
              <a:t>,</a:t>
            </a:r>
            <a:r>
              <a:rPr lang="nl-NL" sz="2000" dirty="0">
                <a:solidFill>
                  <a:schemeClr val="tx1"/>
                </a:solidFill>
              </a:rPr>
              <a:t> cố gắng phấn đấu theo hình mẫu đó</a:t>
            </a:r>
            <a:r>
              <a:rPr lang="vi-VN" sz="2000" dirty="0">
                <a:solidFill>
                  <a:schemeClr val="tx1"/>
                </a:solidFill>
              </a:rPr>
              <a:t>;</a:t>
            </a:r>
            <a:r>
              <a:rPr lang="nl-NL" sz="2000" dirty="0">
                <a:solidFill>
                  <a:schemeClr val="tx1"/>
                </a:solidFill>
              </a:rPr>
              <a:t> chọn những cá tính tốt đẹp của nhiều người</a:t>
            </a:r>
            <a:r>
              <a:rPr lang="vi-VN" sz="2000" dirty="0">
                <a:solidFill>
                  <a:schemeClr val="tx1"/>
                </a:solidFill>
              </a:rPr>
              <a:t>,</a:t>
            </a:r>
            <a:r>
              <a:rPr lang="nl-NL" sz="2000" dirty="0">
                <a:solidFill>
                  <a:schemeClr val="tx1"/>
                </a:solidFill>
              </a:rPr>
              <a:t> hình dung một con ngươi lý tưởng có thể chưa thấy trong hiện thực</a:t>
            </a:r>
          </a:p>
          <a:p>
            <a:pPr lvl="1" algn="just">
              <a:buFont typeface="Wingdings" panose="05000000000000000000" pitchFamily="2" charset="2"/>
              <a:buChar char="ü"/>
            </a:pPr>
            <a:r>
              <a:rPr lang="vi-VN" sz="2000" dirty="0">
                <a:solidFill>
                  <a:schemeClr val="tx1"/>
                </a:solidFill>
              </a:rPr>
              <a:t>H</a:t>
            </a:r>
            <a:r>
              <a:rPr lang="nl-NL" sz="2000" dirty="0">
                <a:solidFill>
                  <a:schemeClr val="tx1"/>
                </a:solidFill>
              </a:rPr>
              <a:t>ình thành xu hướng đối với một nghề nghiệp nhất định</a:t>
            </a:r>
            <a:r>
              <a:rPr lang="vi-VN" sz="2000" dirty="0">
                <a:solidFill>
                  <a:schemeClr val="tx1"/>
                </a:solidFill>
              </a:rPr>
              <a:t> (cuối tuổi thiếu niên)</a:t>
            </a:r>
            <a:endParaRPr lang="en-US" sz="2000" dirty="0">
              <a:solidFill>
                <a:schemeClr val="tx1"/>
              </a:solidFill>
            </a:endParaRPr>
          </a:p>
          <a:p>
            <a:pPr lvl="1" algn="just">
              <a:buFont typeface="Wingdings" panose="05000000000000000000" pitchFamily="2" charset="2"/>
              <a:buChar char="ü"/>
            </a:pPr>
            <a:r>
              <a:rPr lang="nl-NL" sz="2000" dirty="0">
                <a:solidFill>
                  <a:schemeClr val="tx1"/>
                </a:solidFill>
              </a:rPr>
              <a:t>Mối quan hệ phức tạp hơn: bắt đầu tìm kiếm nhóm bạn bè để tâm sự, quan hệ gia đình dần tách sang bạn bè, có sự học tập bạn bè, coi trọng tình bạn.</a:t>
            </a:r>
            <a:endParaRPr lang="en-US" sz="2000" dirty="0">
              <a:solidFill>
                <a:schemeClr val="tx1"/>
              </a:solidFill>
            </a:endParaRPr>
          </a:p>
        </p:txBody>
      </p:sp>
    </p:spTree>
    <p:extLst>
      <p:ext uri="{BB962C8B-B14F-4D97-AF65-F5344CB8AC3E}">
        <p14:creationId xmlns:p14="http://schemas.microsoft.com/office/powerpoint/2010/main" val="24715409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383459" y="1160059"/>
            <a:ext cx="11312012" cy="5332816"/>
          </a:xfrm>
        </p:spPr>
        <p:txBody>
          <a:bodyPr>
            <a:noAutofit/>
          </a:bodyPr>
          <a:lstStyle/>
          <a:p>
            <a:pPr marL="0" indent="0" algn="just">
              <a:buNone/>
            </a:pPr>
            <a:r>
              <a:rPr lang="nl-NL" sz="2800" b="1" i="1" dirty="0">
                <a:solidFill>
                  <a:schemeClr val="tx1"/>
                </a:solidFill>
              </a:rPr>
              <a:t>5. Tuổi vị thành niên (12 - 18 tuổi):</a:t>
            </a:r>
            <a:endParaRPr lang="en-US" sz="2800" dirty="0">
              <a:solidFill>
                <a:schemeClr val="tx1"/>
              </a:solidFill>
            </a:endParaRPr>
          </a:p>
          <a:p>
            <a:pPr algn="just"/>
            <a:r>
              <a:rPr lang="vi-VN" sz="2800" b="1" dirty="0">
                <a:solidFill>
                  <a:schemeClr val="tx1"/>
                </a:solidFill>
              </a:rPr>
              <a:t>Rối nhiễu tâm lý:</a:t>
            </a:r>
          </a:p>
          <a:p>
            <a:pPr lvl="1">
              <a:buFont typeface="Wingdings" panose="05000000000000000000" pitchFamily="2" charset="2"/>
              <a:buChar char="Ø"/>
            </a:pPr>
            <a:r>
              <a:rPr lang="nl-NL" sz="2200" dirty="0"/>
              <a:t>Sa sút trong học tập, giảm năng suất công việc (do tâm tư xao xuyến, nhân cách bị phá vỡ, khơi dậy tình dục).</a:t>
            </a:r>
            <a:endParaRPr lang="en-US" sz="2200" dirty="0"/>
          </a:p>
          <a:p>
            <a:pPr lvl="1">
              <a:buFont typeface="Wingdings" panose="05000000000000000000" pitchFamily="2" charset="2"/>
              <a:buChar char="Ø"/>
            </a:pPr>
            <a:r>
              <a:rPr lang="vi-VN" sz="2200" dirty="0"/>
              <a:t>Nếu có </a:t>
            </a:r>
            <a:r>
              <a:rPr lang="nl-NL" sz="2200" dirty="0"/>
              <a:t>mâu thuẫn hoặc thiếu tình cảm của cha mẹ </a:t>
            </a:r>
            <a:r>
              <a:rPr lang="vi-VN" sz="2200" dirty="0">
                <a:sym typeface="Wingdings" panose="05000000000000000000" pitchFamily="2" charset="2"/>
              </a:rPr>
              <a:t> x</a:t>
            </a:r>
            <a:r>
              <a:rPr lang="nl-NL" sz="2200" dirty="0"/>
              <a:t>uất hiện hành vi chống đối </a:t>
            </a:r>
            <a:r>
              <a:rPr lang="vi-VN" sz="2200" dirty="0"/>
              <a:t>(</a:t>
            </a:r>
            <a:r>
              <a:rPr lang="nl-NL" sz="2200" dirty="0"/>
              <a:t>ăn mặc khác thường, bỏ học, bỏ nhà đi lang thang, trộm cắp do)</a:t>
            </a:r>
            <a:endParaRPr lang="en-US" sz="2200" dirty="0"/>
          </a:p>
          <a:p>
            <a:pPr lvl="1">
              <a:buFont typeface="Wingdings" panose="05000000000000000000" pitchFamily="2" charset="2"/>
              <a:buChar char="Ø"/>
            </a:pPr>
            <a:r>
              <a:rPr lang="vi-VN" sz="2200" dirty="0"/>
              <a:t>Nếu có </a:t>
            </a:r>
            <a:r>
              <a:rPr lang="nl-NL" sz="2200" dirty="0"/>
              <a:t>thất bại trong học tập, trong quan hệ với bạn bè </a:t>
            </a:r>
            <a:r>
              <a:rPr lang="vi-VN" sz="2200" dirty="0">
                <a:sym typeface="Wingdings" panose="05000000000000000000" pitchFamily="2" charset="2"/>
              </a:rPr>
              <a:t> x</a:t>
            </a:r>
            <a:r>
              <a:rPr lang="nl-NL" sz="2200" dirty="0"/>
              <a:t>uất hiện trạng thái trầm cảm</a:t>
            </a:r>
            <a:endParaRPr lang="en-US" sz="2200" dirty="0"/>
          </a:p>
        </p:txBody>
      </p:sp>
    </p:spTree>
    <p:extLst>
      <p:ext uri="{BB962C8B-B14F-4D97-AF65-F5344CB8AC3E}">
        <p14:creationId xmlns:p14="http://schemas.microsoft.com/office/powerpoint/2010/main" val="13626614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6. Giai đoạn thanh niên, sinh viên (19 - 25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học tập và lao động; tiếp tục lĩnh hội các giá trị vật chất của xã hội theo nghề nghiệp hoặc tham gia lao động sản xuất</a:t>
            </a:r>
            <a:endParaRPr lang="vi-VN" sz="2400" dirty="0">
              <a:solidFill>
                <a:schemeClr val="tx1"/>
              </a:solidFill>
            </a:endParaRPr>
          </a:p>
        </p:txBody>
      </p:sp>
    </p:spTree>
    <p:extLst>
      <p:ext uri="{BB962C8B-B14F-4D97-AF65-F5344CB8AC3E}">
        <p14:creationId xmlns:p14="http://schemas.microsoft.com/office/powerpoint/2010/main" val="24700761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6. Giai đoạn thanh niên, sinh viên (19 - 25 tuổi):</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400" dirty="0">
                <a:solidFill>
                  <a:schemeClr val="tx1"/>
                </a:solidFill>
              </a:rPr>
              <a:t>H</a:t>
            </a:r>
            <a:r>
              <a:rPr lang="nl-NL" sz="2400" dirty="0">
                <a:solidFill>
                  <a:schemeClr val="tx1"/>
                </a:solidFill>
              </a:rPr>
              <a:t>oạt động sống </a:t>
            </a:r>
            <a:r>
              <a:rPr lang="vi-VN" sz="2400" dirty="0">
                <a:solidFill>
                  <a:schemeClr val="tx1"/>
                </a:solidFill>
              </a:rPr>
              <a:t>phức tạp</a:t>
            </a:r>
            <a:r>
              <a:rPr lang="nl-NL" sz="2400" dirty="0">
                <a:solidFill>
                  <a:schemeClr val="tx1"/>
                </a:solidFill>
              </a:rPr>
              <a:t>, vai trò và hứng thú xã hội mở rộng, tính độc lập và quyền công dân, vị trí và trách nhiệm trong gia đình, lựa chọn nghề nghiệp và con đường phát triển của bản thân… là tuổi yêu thương (tình yêu nam nữ, tình cảm gia đình, bố mẹ, con cái…)</a:t>
            </a:r>
            <a:r>
              <a:rPr lang="vi-VN" sz="2400" dirty="0">
                <a:solidFill>
                  <a:schemeClr val="tx1"/>
                </a:solidFill>
              </a:rPr>
              <a:t>, là tuổi </a:t>
            </a:r>
            <a:r>
              <a:rPr lang="nl-NL" sz="2400" dirty="0">
                <a:solidFill>
                  <a:schemeClr val="tx1"/>
                </a:solidFill>
              </a:rPr>
              <a:t>lao động (học hành và nghề nghiệp)</a:t>
            </a:r>
            <a:r>
              <a:rPr lang="vi-VN" sz="2400" dirty="0">
                <a:solidFill>
                  <a:schemeClr val="tx1"/>
                </a:solidFill>
              </a:rPr>
              <a:t> </a:t>
            </a:r>
            <a:r>
              <a:rPr lang="vi-VN" sz="2400" dirty="0">
                <a:solidFill>
                  <a:schemeClr val="tx1"/>
                </a:solidFill>
                <a:sym typeface="Wingdings" panose="05000000000000000000" pitchFamily="2" charset="2"/>
              </a:rPr>
              <a:t> </a:t>
            </a:r>
            <a:r>
              <a:rPr lang="nl-NL" sz="2400" dirty="0">
                <a:solidFill>
                  <a:schemeClr val="tx1"/>
                </a:solidFill>
              </a:rPr>
              <a:t>khả năng độc lập, tự chủ, ý chí nghị lực, tinh thần trách nhiệm khá cao</a:t>
            </a:r>
            <a:r>
              <a:rPr lang="vi-VN" sz="2400" dirty="0">
                <a:solidFill>
                  <a:schemeClr val="tx1"/>
                </a:solidFill>
              </a:rPr>
              <a:t>; là g</a:t>
            </a:r>
            <a:r>
              <a:rPr lang="nl-NL" sz="2400" dirty="0">
                <a:solidFill>
                  <a:schemeClr val="tx1"/>
                </a:solidFill>
              </a:rPr>
              <a:t>iai đoạn phát triển sự gắn bó.</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Nhân cách khá ổn định và tiếp tục hoàn thiện</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Hình thành thế giới quan, định hướng chuẩn nghề nghiệp</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Ý chí đạt đến mức cao, ham hiểu biết, ham hoạt động xã hội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Xuất hiện tình bạn thân và xuất hiện mối tình đầu</a:t>
            </a:r>
            <a:endParaRPr lang="en-US" sz="2400" dirty="0">
              <a:solidFill>
                <a:schemeClr val="tx1"/>
              </a:solidFill>
            </a:endParaRPr>
          </a:p>
        </p:txBody>
      </p:sp>
    </p:spTree>
    <p:extLst>
      <p:ext uri="{BB962C8B-B14F-4D97-AF65-F5344CB8AC3E}">
        <p14:creationId xmlns:p14="http://schemas.microsoft.com/office/powerpoint/2010/main" val="34386237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6. Giai đoạn thanh niên, sinh viên (19 - 25 tuổi):</a:t>
            </a:r>
            <a:endParaRPr lang="en-US" sz="2800" dirty="0">
              <a:solidFill>
                <a:schemeClr val="tx1"/>
              </a:solidFill>
            </a:endParaRPr>
          </a:p>
          <a:p>
            <a:pPr algn="just"/>
            <a:r>
              <a:rPr lang="vi-VN" sz="2800" b="1" dirty="0">
                <a:solidFill>
                  <a:schemeClr val="tx1"/>
                </a:solidFill>
              </a:rPr>
              <a:t>Rối nhiễu tâm lý: dễ bị sốc do các stress</a:t>
            </a:r>
          </a:p>
          <a:p>
            <a:pPr lvl="1" algn="just">
              <a:buFont typeface="Wingdings" panose="05000000000000000000" pitchFamily="2" charset="2"/>
              <a:buChar char="Ø"/>
            </a:pPr>
            <a:r>
              <a:rPr lang="vi-VN" sz="2400" dirty="0">
                <a:solidFill>
                  <a:schemeClr val="tx1"/>
                </a:solidFill>
              </a:rPr>
              <a:t>Thất bại trong quan hệ tình cảm (bạn bè, tình yêu) </a:t>
            </a:r>
            <a:r>
              <a:rPr lang="vi-VN" sz="2400" dirty="0">
                <a:solidFill>
                  <a:schemeClr val="tx1"/>
                </a:solidFill>
                <a:sym typeface="Wingdings" panose="05000000000000000000" pitchFamily="2" charset="2"/>
              </a:rPr>
              <a:t></a:t>
            </a:r>
            <a:r>
              <a:rPr lang="nl-NL" sz="2400" dirty="0">
                <a:solidFill>
                  <a:schemeClr val="tx1"/>
                </a:solidFill>
              </a:rPr>
              <a:t> sự cô độc </a:t>
            </a:r>
            <a:endParaRPr lang="vi-VN" sz="2400" dirty="0">
              <a:solidFill>
                <a:schemeClr val="tx1"/>
              </a:solidFill>
            </a:endParaRPr>
          </a:p>
          <a:p>
            <a:pPr lvl="1" algn="just">
              <a:buFont typeface="Wingdings" panose="05000000000000000000" pitchFamily="2" charset="2"/>
              <a:buChar char="Ø"/>
            </a:pPr>
            <a:r>
              <a:rPr lang="nl-NL" sz="2400" dirty="0">
                <a:solidFill>
                  <a:schemeClr val="tx1"/>
                </a:solidFill>
              </a:rPr>
              <a:t>Nếu không có được sự yêu thương </a:t>
            </a:r>
            <a:r>
              <a:rPr lang="vi-VN" sz="2400" dirty="0">
                <a:solidFill>
                  <a:schemeClr val="tx1"/>
                </a:solidFill>
                <a:sym typeface="Wingdings" panose="05000000000000000000" pitchFamily="2" charset="2"/>
              </a:rPr>
              <a:t></a:t>
            </a:r>
            <a:r>
              <a:rPr lang="nl-NL" sz="2400" dirty="0">
                <a:solidFill>
                  <a:schemeClr val="tx1"/>
                </a:solidFill>
              </a:rPr>
              <a:t> xu hướng cô lập, vị kỷ, tự say mê với chính mình</a:t>
            </a:r>
            <a:endParaRPr lang="en-US" sz="2400" dirty="0">
              <a:solidFill>
                <a:schemeClr val="tx1"/>
              </a:solidFill>
            </a:endParaRPr>
          </a:p>
        </p:txBody>
      </p:sp>
    </p:spTree>
    <p:extLst>
      <p:ext uri="{BB962C8B-B14F-4D97-AF65-F5344CB8AC3E}">
        <p14:creationId xmlns:p14="http://schemas.microsoft.com/office/powerpoint/2010/main" val="19919649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7. Giai đoạn tuổi trưởng thành (25 - 60 tuổi):</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lao động và hoạt động xã hội</a:t>
            </a:r>
            <a:endParaRPr lang="vi-VN" sz="2400" dirty="0">
              <a:solidFill>
                <a:schemeClr val="tx1"/>
              </a:solidFill>
            </a:endParaRPr>
          </a:p>
        </p:txBody>
      </p:sp>
    </p:spTree>
    <p:extLst>
      <p:ext uri="{BB962C8B-B14F-4D97-AF65-F5344CB8AC3E}">
        <p14:creationId xmlns:p14="http://schemas.microsoft.com/office/powerpoint/2010/main" val="8669635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8"/>
            <a:ext cx="10881852" cy="5550457"/>
          </a:xfrm>
        </p:spPr>
        <p:txBody>
          <a:bodyPr>
            <a:noAutofit/>
          </a:bodyPr>
          <a:lstStyle/>
          <a:p>
            <a:pPr marL="0" indent="0" algn="just">
              <a:buNone/>
            </a:pPr>
            <a:r>
              <a:rPr lang="nl-NL" sz="2800" b="1" i="1" dirty="0">
                <a:solidFill>
                  <a:schemeClr val="tx1"/>
                </a:solidFill>
              </a:rPr>
              <a:t>7. Giai đoạn tuổi trưởng thành (25 - 60 tuổi):</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400" dirty="0">
                <a:solidFill>
                  <a:schemeClr val="tx1"/>
                </a:solidFill>
              </a:rPr>
              <a:t>B</a:t>
            </a:r>
            <a:r>
              <a:rPr lang="nl-NL" sz="2400" dirty="0">
                <a:solidFill>
                  <a:schemeClr val="tx1"/>
                </a:solidFill>
              </a:rPr>
              <a:t>ắt đầu và dần hoàn thiện về gia đình, nghề nghiệp, quan hệ xã hội</a:t>
            </a:r>
            <a:endParaRPr lang="vi-VN" sz="2400" dirty="0">
              <a:solidFill>
                <a:schemeClr val="tx1"/>
              </a:solidFill>
            </a:endParaRPr>
          </a:p>
          <a:p>
            <a:pPr lvl="1" algn="just">
              <a:buFont typeface="Wingdings" panose="05000000000000000000" pitchFamily="2" charset="2"/>
              <a:buChar char="Ø"/>
            </a:pPr>
            <a:r>
              <a:rPr lang="vi-VN" sz="2400" dirty="0">
                <a:solidFill>
                  <a:schemeClr val="tx1"/>
                </a:solidFill>
              </a:rPr>
              <a:t>B</a:t>
            </a:r>
            <a:r>
              <a:rPr lang="nl-NL" sz="2400" dirty="0">
                <a:solidFill>
                  <a:schemeClr val="tx1"/>
                </a:solidFill>
              </a:rPr>
              <a:t>ắt đầu và tích lũy những kinh nghiệm sống</a:t>
            </a:r>
            <a:r>
              <a:rPr lang="vi-VN" sz="2400" dirty="0">
                <a:solidFill>
                  <a:schemeClr val="tx1"/>
                </a:solidFill>
              </a:rPr>
              <a:t>/</a:t>
            </a:r>
            <a:r>
              <a:rPr lang="nl-NL" sz="2400" dirty="0">
                <a:solidFill>
                  <a:schemeClr val="tx1"/>
                </a:solidFill>
              </a:rPr>
              <a:t> công việc</a:t>
            </a:r>
            <a:r>
              <a:rPr lang="vi-VN" sz="2400" dirty="0">
                <a:solidFill>
                  <a:schemeClr val="tx1"/>
                </a:solidFill>
              </a:rPr>
              <a:t> </a:t>
            </a:r>
            <a:r>
              <a:rPr lang="vi-VN" sz="2400" dirty="0">
                <a:solidFill>
                  <a:schemeClr val="tx1"/>
                </a:solidFill>
                <a:sym typeface="Wingdings" panose="05000000000000000000" pitchFamily="2" charset="2"/>
              </a:rPr>
              <a:t> </a:t>
            </a:r>
            <a:r>
              <a:rPr lang="nl-NL" sz="2400" dirty="0">
                <a:solidFill>
                  <a:schemeClr val="tx1"/>
                </a:solidFill>
              </a:rPr>
              <a:t>giai đoạn của tư duy sáng tạo, của sự hoàn thiện với tính độc lập cao, khả năng tự chủ và cống hiến cho khoa học kỹ thuật cũng như cho gia đình và xã hội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Trưởng thành về mặt xã hội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Hoàn thiện về nhân cách</a:t>
            </a:r>
            <a:endParaRPr lang="en-US" sz="2400" dirty="0">
              <a:solidFill>
                <a:schemeClr val="tx1"/>
              </a:solidFill>
            </a:endParaRPr>
          </a:p>
          <a:p>
            <a:pPr lvl="2" algn="just">
              <a:buFont typeface="Wingdings" panose="05000000000000000000" pitchFamily="2" charset="2"/>
              <a:buChar char="ü"/>
            </a:pPr>
            <a:r>
              <a:rPr lang="vi-VN" sz="2200" dirty="0">
                <a:solidFill>
                  <a:schemeClr val="tx1"/>
                </a:solidFill>
              </a:rPr>
              <a:t>N</a:t>
            </a:r>
            <a:r>
              <a:rPr lang="nl-NL" sz="2200" dirty="0">
                <a:solidFill>
                  <a:schemeClr val="tx1"/>
                </a:solidFill>
              </a:rPr>
              <a:t>ữ: cẩn thận, tỉ mỉ, chu đáo, tình thương bền vững, nhiều cảm xúc</a:t>
            </a:r>
            <a:endParaRPr lang="en-US" sz="2200" dirty="0">
              <a:solidFill>
                <a:schemeClr val="tx1"/>
              </a:solidFill>
            </a:endParaRPr>
          </a:p>
          <a:p>
            <a:pPr lvl="2" algn="just">
              <a:buFont typeface="Wingdings" panose="05000000000000000000" pitchFamily="2" charset="2"/>
              <a:buChar char="ü"/>
            </a:pPr>
            <a:r>
              <a:rPr lang="vi-VN" sz="2200" dirty="0">
                <a:solidFill>
                  <a:schemeClr val="tx1"/>
                </a:solidFill>
              </a:rPr>
              <a:t>N</a:t>
            </a:r>
            <a:r>
              <a:rPr lang="nl-NL" sz="2200" dirty="0">
                <a:solidFill>
                  <a:schemeClr val="tx1"/>
                </a:solidFill>
              </a:rPr>
              <a:t>am: tính cạnh tranh, hiếu thắng, ích kỷ, quyết đoán, khát khao yêu mãnh liệt</a:t>
            </a:r>
            <a:endParaRPr lang="en-US" sz="2200" dirty="0">
              <a:solidFill>
                <a:schemeClr val="tx1"/>
              </a:solidFill>
            </a:endParaRPr>
          </a:p>
        </p:txBody>
      </p:sp>
    </p:spTree>
    <p:extLst>
      <p:ext uri="{BB962C8B-B14F-4D97-AF65-F5344CB8AC3E}">
        <p14:creationId xmlns:p14="http://schemas.microsoft.com/office/powerpoint/2010/main" val="9762216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8"/>
            <a:ext cx="10881852" cy="5550457"/>
          </a:xfrm>
        </p:spPr>
        <p:txBody>
          <a:bodyPr>
            <a:noAutofit/>
          </a:bodyPr>
          <a:lstStyle/>
          <a:p>
            <a:pPr marL="0" indent="0" algn="just">
              <a:buNone/>
            </a:pPr>
            <a:r>
              <a:rPr lang="nl-NL" sz="2800" b="1" i="1" dirty="0">
                <a:solidFill>
                  <a:schemeClr val="tx1"/>
                </a:solidFill>
              </a:rPr>
              <a:t>7. Giai đoạn tuổi trưởng thành (25 - 60 tuổi):</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Ø"/>
            </a:pPr>
            <a:r>
              <a:rPr lang="nl-NL" sz="2400" dirty="0">
                <a:solidFill>
                  <a:schemeClr val="tx1"/>
                </a:solidFill>
              </a:rPr>
              <a:t>Nếu chưa đạt được các yêu cầu về gia đình, xã hội và nghề nghiệp</a:t>
            </a:r>
            <a:r>
              <a:rPr lang="vi-VN" sz="2400" dirty="0">
                <a:solidFill>
                  <a:schemeClr val="tx1"/>
                </a:solidFill>
              </a:rPr>
              <a:t> </a:t>
            </a:r>
            <a:r>
              <a:rPr lang="vi-VN" sz="2400" dirty="0">
                <a:solidFill>
                  <a:schemeClr val="tx1"/>
                </a:solidFill>
                <a:sym typeface="Wingdings" panose="05000000000000000000" pitchFamily="2" charset="2"/>
              </a:rPr>
              <a:t></a:t>
            </a:r>
            <a:r>
              <a:rPr lang="nl-NL" sz="2400" dirty="0">
                <a:solidFill>
                  <a:schemeClr val="tx1"/>
                </a:solidFill>
              </a:rPr>
              <a:t>rơi vào tình trạng ngưng trệ, có cảm giác như không làm được việc gì đó quan trọng cho bản thân, gia đình và xã hội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Xuất hiện hiện tượng “khủng hoảng tâm lý giữa đời”</a:t>
            </a:r>
            <a:r>
              <a:rPr lang="vi-VN" sz="2400" dirty="0">
                <a:solidFill>
                  <a:schemeClr val="tx1"/>
                </a:solidFill>
              </a:rPr>
              <a:t>:</a:t>
            </a:r>
            <a:r>
              <a:rPr lang="nl-NL" sz="2400" dirty="0">
                <a:solidFill>
                  <a:schemeClr val="tx1"/>
                </a:solidFill>
              </a:rPr>
              <a:t> mất ngủ, thất vọng, chán chường, thờ ơ lãnh đạm với cuộc sống</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Nghiện ngập, rượu chè, tự tử</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Gia đình bất hoà, cuộc sống thiếu thốn</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Dễ bị các sang chấn tâm lý</a:t>
            </a:r>
            <a:endParaRPr lang="en-US" sz="2600" dirty="0">
              <a:solidFill>
                <a:schemeClr val="tx1"/>
              </a:solidFill>
            </a:endParaRPr>
          </a:p>
        </p:txBody>
      </p:sp>
    </p:spTree>
    <p:extLst>
      <p:ext uri="{BB962C8B-B14F-4D97-AF65-F5344CB8AC3E}">
        <p14:creationId xmlns:p14="http://schemas.microsoft.com/office/powerpoint/2010/main" val="5147233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8. Giai đoạn tuổi già (từ 60 tuổi trở lên):</a:t>
            </a:r>
            <a:endParaRPr lang="en-US" sz="2800" dirty="0">
              <a:solidFill>
                <a:schemeClr val="tx1"/>
              </a:solidFill>
            </a:endParaRPr>
          </a:p>
          <a:p>
            <a:pPr algn="just"/>
            <a:r>
              <a:rPr lang="vi-VN" sz="2800" b="1" dirty="0">
                <a:solidFill>
                  <a:schemeClr val="tx1"/>
                </a:solidFill>
              </a:rPr>
              <a:t>Hoạt động chủ đạo:</a:t>
            </a:r>
          </a:p>
          <a:p>
            <a:pPr lvl="1" algn="just">
              <a:buFont typeface="Wingdings" panose="05000000000000000000" pitchFamily="2" charset="2"/>
              <a:buChar char="Ø"/>
            </a:pPr>
            <a:r>
              <a:rPr lang="nl-NL" sz="2400" dirty="0">
                <a:solidFill>
                  <a:schemeClr val="tx1"/>
                </a:solidFill>
              </a:rPr>
              <a:t>nghỉ ngơi</a:t>
            </a:r>
            <a:endParaRPr lang="vi-VN" sz="2400" dirty="0">
              <a:solidFill>
                <a:schemeClr val="tx1"/>
              </a:solidFill>
            </a:endParaRPr>
          </a:p>
          <a:p>
            <a:pPr lvl="1" algn="just">
              <a:buFont typeface="Wingdings" panose="05000000000000000000" pitchFamily="2" charset="2"/>
              <a:buChar char="Ø"/>
            </a:pPr>
            <a:r>
              <a:rPr lang="vi-VN" sz="2400" dirty="0">
                <a:solidFill>
                  <a:schemeClr val="tx1"/>
                </a:solidFill>
              </a:rPr>
              <a:t>p</a:t>
            </a:r>
            <a:r>
              <a:rPr lang="nl-NL" sz="2400" dirty="0">
                <a:solidFill>
                  <a:schemeClr val="tx1"/>
                </a:solidFill>
              </a:rPr>
              <a:t>hản ứng chậm chạp dần </a:t>
            </a:r>
            <a:r>
              <a:rPr lang="vi-VN" sz="2400" dirty="0">
                <a:solidFill>
                  <a:schemeClr val="tx1"/>
                </a:solidFill>
              </a:rPr>
              <a:t>(</a:t>
            </a:r>
            <a:r>
              <a:rPr lang="nl-NL" sz="2400" dirty="0">
                <a:solidFill>
                  <a:schemeClr val="tx1"/>
                </a:solidFill>
              </a:rPr>
              <a:t>độ nhạy cảm của giác quan giảm đi rõ rệt</a:t>
            </a:r>
            <a:r>
              <a:rPr lang="vi-VN" sz="2400" dirty="0">
                <a:solidFill>
                  <a:schemeClr val="tx1"/>
                </a:solidFill>
              </a:rPr>
              <a:t>)</a:t>
            </a:r>
          </a:p>
        </p:txBody>
      </p:sp>
    </p:spTree>
    <p:extLst>
      <p:ext uri="{BB962C8B-B14F-4D97-AF65-F5344CB8AC3E}">
        <p14:creationId xmlns:p14="http://schemas.microsoft.com/office/powerpoint/2010/main" val="14272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vi-VN" b="1" dirty="0">
                <a:solidFill>
                  <a:srgbClr val="FF0000"/>
                </a:solidFill>
              </a:rPr>
              <a:t>NHIỆM VỤ</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marL="0" indent="0">
              <a:buNone/>
            </a:pPr>
            <a:r>
              <a:rPr lang="en-US" sz="3200" b="1" i="1" dirty="0" err="1">
                <a:solidFill>
                  <a:schemeClr val="tx1"/>
                </a:solidFill>
              </a:rPr>
              <a:t>Nhiệm</a:t>
            </a:r>
            <a:r>
              <a:rPr lang="en-US" sz="3200" b="1" i="1" dirty="0">
                <a:solidFill>
                  <a:schemeClr val="tx1"/>
                </a:solidFill>
              </a:rPr>
              <a:t> </a:t>
            </a:r>
            <a:r>
              <a:rPr lang="en-US" sz="3200" b="1" i="1" dirty="0" err="1">
                <a:solidFill>
                  <a:schemeClr val="tx1"/>
                </a:solidFill>
              </a:rPr>
              <a:t>vụ</a:t>
            </a:r>
            <a:r>
              <a:rPr lang="en-US" sz="3200" b="1" i="1" dirty="0">
                <a:solidFill>
                  <a:schemeClr val="tx1"/>
                </a:solidFill>
              </a:rPr>
              <a:t> </a:t>
            </a:r>
            <a:r>
              <a:rPr lang="en-US" sz="3200" b="1" i="1" dirty="0" err="1">
                <a:solidFill>
                  <a:schemeClr val="tx1"/>
                </a:solidFill>
              </a:rPr>
              <a:t>cụ</a:t>
            </a:r>
            <a:r>
              <a:rPr lang="en-US" sz="3200" b="1" i="1" dirty="0">
                <a:solidFill>
                  <a:schemeClr val="tx1"/>
                </a:solidFill>
              </a:rPr>
              <a:t> </a:t>
            </a:r>
            <a:r>
              <a:rPr lang="en-US" sz="3200" b="1" i="1" dirty="0" err="1">
                <a:solidFill>
                  <a:schemeClr val="tx1"/>
                </a:solidFill>
              </a:rPr>
              <a:t>thể</a:t>
            </a:r>
            <a:r>
              <a:rPr lang="en-US" sz="3200" b="1" i="1" dirty="0">
                <a:solidFill>
                  <a:schemeClr val="tx1"/>
                </a:solidFill>
              </a:rPr>
              <a:t> </a:t>
            </a:r>
            <a:r>
              <a:rPr lang="en-US" sz="3200" b="1" i="1" dirty="0" err="1">
                <a:solidFill>
                  <a:schemeClr val="tx1"/>
                </a:solidFill>
              </a:rPr>
              <a:t>của</a:t>
            </a:r>
            <a:r>
              <a:rPr lang="en-US" sz="3200" b="1" i="1" dirty="0">
                <a:solidFill>
                  <a:schemeClr val="tx1"/>
                </a:solidFill>
              </a:rPr>
              <a:t> </a:t>
            </a:r>
            <a:r>
              <a:rPr lang="en-US" sz="3200" b="1" i="1" dirty="0" err="1">
                <a:solidFill>
                  <a:schemeClr val="tx1"/>
                </a:solidFill>
              </a:rPr>
              <a:t>tâm</a:t>
            </a:r>
            <a:r>
              <a:rPr lang="en-US" sz="3200" b="1" i="1" dirty="0">
                <a:solidFill>
                  <a:schemeClr val="tx1"/>
                </a:solidFill>
              </a:rPr>
              <a:t> </a:t>
            </a:r>
            <a:r>
              <a:rPr lang="en-US" sz="3200" b="1" i="1" dirty="0" err="1">
                <a:solidFill>
                  <a:schemeClr val="tx1"/>
                </a:solidFill>
              </a:rPr>
              <a:t>lý</a:t>
            </a:r>
            <a:r>
              <a:rPr lang="en-US" sz="3200" b="1" i="1" dirty="0">
                <a:solidFill>
                  <a:schemeClr val="tx1"/>
                </a:solidFill>
              </a:rPr>
              <a:t> </a:t>
            </a:r>
            <a:r>
              <a:rPr lang="en-US" sz="3200" b="1" i="1" dirty="0" err="1">
                <a:solidFill>
                  <a:schemeClr val="tx1"/>
                </a:solidFill>
              </a:rPr>
              <a:t>học</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những</a:t>
            </a:r>
            <a:r>
              <a:rPr lang="en-US" sz="3200" dirty="0">
                <a:solidFill>
                  <a:schemeClr val="tx1"/>
                </a:solidFill>
              </a:rPr>
              <a:t> </a:t>
            </a:r>
            <a:r>
              <a:rPr lang="en-US" sz="3200" dirty="0" err="1">
                <a:solidFill>
                  <a:schemeClr val="tx1"/>
                </a:solidFill>
              </a:rPr>
              <a:t>yếu</a:t>
            </a:r>
            <a:r>
              <a:rPr lang="en-US" sz="3200" dirty="0">
                <a:solidFill>
                  <a:schemeClr val="tx1"/>
                </a:solidFill>
              </a:rPr>
              <a:t> </a:t>
            </a:r>
            <a:r>
              <a:rPr lang="en-US" sz="3200" dirty="0" err="1">
                <a:solidFill>
                  <a:schemeClr val="tx1"/>
                </a:solidFill>
              </a:rPr>
              <a:t>tố</a:t>
            </a:r>
            <a:r>
              <a:rPr lang="en-US" sz="3200" dirty="0">
                <a:solidFill>
                  <a:schemeClr val="tx1"/>
                </a:solidFill>
              </a:rPr>
              <a:t> </a:t>
            </a:r>
            <a:r>
              <a:rPr lang="en-US" sz="3200" dirty="0" err="1">
                <a:solidFill>
                  <a:schemeClr val="tx1"/>
                </a:solidFill>
              </a:rPr>
              <a:t>khách</a:t>
            </a:r>
            <a:r>
              <a:rPr lang="en-US" sz="3200" dirty="0">
                <a:solidFill>
                  <a:schemeClr val="tx1"/>
                </a:solidFill>
              </a:rPr>
              <a:t> </a:t>
            </a:r>
            <a:r>
              <a:rPr lang="en-US" sz="3200" dirty="0" err="1">
                <a:solidFill>
                  <a:schemeClr val="tx1"/>
                </a:solidFill>
              </a:rPr>
              <a:t>quan</a:t>
            </a:r>
            <a:r>
              <a:rPr lang="en-US" sz="3200" dirty="0">
                <a:solidFill>
                  <a:schemeClr val="tx1"/>
                </a:solidFill>
              </a:rPr>
              <a:t>, </a:t>
            </a:r>
            <a:r>
              <a:rPr lang="en-US" sz="3200" dirty="0" err="1">
                <a:solidFill>
                  <a:schemeClr val="tx1"/>
                </a:solidFill>
              </a:rPr>
              <a:t>chủ</a:t>
            </a:r>
            <a:r>
              <a:rPr lang="en-US" sz="3200" dirty="0">
                <a:solidFill>
                  <a:schemeClr val="tx1"/>
                </a:solidFill>
              </a:rPr>
              <a:t> </a:t>
            </a:r>
            <a:r>
              <a:rPr lang="en-US" sz="3200" dirty="0" err="1">
                <a:solidFill>
                  <a:schemeClr val="tx1"/>
                </a:solidFill>
              </a:rPr>
              <a:t>quan</a:t>
            </a:r>
            <a:r>
              <a:rPr lang="en-US" sz="3200" dirty="0">
                <a:solidFill>
                  <a:schemeClr val="tx1"/>
                </a:solidFill>
              </a:rPr>
              <a:t> </a:t>
            </a:r>
            <a:r>
              <a:rPr lang="en-US" sz="3200" dirty="0" err="1">
                <a:solidFill>
                  <a:schemeClr val="tx1"/>
                </a:solidFill>
              </a:rPr>
              <a:t>đã</a:t>
            </a:r>
            <a:r>
              <a:rPr lang="en-US" sz="3200" dirty="0">
                <a:solidFill>
                  <a:schemeClr val="tx1"/>
                </a:solidFill>
              </a:rPr>
              <a:t> </a:t>
            </a:r>
            <a:r>
              <a:rPr lang="en-US" sz="3200" dirty="0" err="1">
                <a:solidFill>
                  <a:schemeClr val="tx1"/>
                </a:solidFill>
              </a:rPr>
              <a:t>tạo</a:t>
            </a:r>
            <a:r>
              <a:rPr lang="en-US" sz="3200" dirty="0">
                <a:solidFill>
                  <a:schemeClr val="tx1"/>
                </a:solidFill>
              </a:rPr>
              <a:t> </a:t>
            </a:r>
            <a:r>
              <a:rPr lang="en-US" sz="3200" dirty="0" err="1">
                <a:solidFill>
                  <a:schemeClr val="tx1"/>
                </a:solidFill>
              </a:rPr>
              <a:t>ra</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người</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Cơ</a:t>
            </a:r>
            <a:r>
              <a:rPr lang="en-US" sz="3200" dirty="0">
                <a:solidFill>
                  <a:schemeClr val="tx1"/>
                </a:solidFill>
              </a:rPr>
              <a:t> </a:t>
            </a:r>
            <a:r>
              <a:rPr lang="en-US" sz="3200" dirty="0" err="1">
                <a:solidFill>
                  <a:schemeClr val="tx1"/>
                </a:solidFill>
              </a:rPr>
              <a:t>chế</a:t>
            </a:r>
            <a:r>
              <a:rPr lang="en-US" sz="3200" dirty="0">
                <a:solidFill>
                  <a:schemeClr val="tx1"/>
                </a:solidFill>
              </a:rPr>
              <a:t> </a:t>
            </a:r>
            <a:r>
              <a:rPr lang="en-US" sz="3200" dirty="0" err="1">
                <a:solidFill>
                  <a:schemeClr val="tx1"/>
                </a:solidFill>
              </a:rPr>
              <a:t>hình</a:t>
            </a:r>
            <a:r>
              <a:rPr lang="en-US" sz="3200" dirty="0">
                <a:solidFill>
                  <a:schemeClr val="tx1"/>
                </a:solidFill>
              </a:rPr>
              <a:t> </a:t>
            </a:r>
            <a:r>
              <a:rPr lang="en-US" sz="3200" dirty="0" err="1">
                <a:solidFill>
                  <a:schemeClr val="tx1"/>
                </a:solidFill>
              </a:rPr>
              <a:t>thành</a:t>
            </a:r>
            <a:r>
              <a:rPr lang="en-US" sz="3200" dirty="0">
                <a:solidFill>
                  <a:schemeClr val="tx1"/>
                </a:solidFill>
              </a:rPr>
              <a:t>, </a:t>
            </a:r>
            <a:r>
              <a:rPr lang="en-US" sz="3200" dirty="0" err="1">
                <a:solidFill>
                  <a:schemeClr val="tx1"/>
                </a:solidFill>
              </a:rPr>
              <a:t>biểu</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của</a:t>
            </a:r>
            <a:r>
              <a:rPr lang="en-US" sz="3200" dirty="0">
                <a:solidFill>
                  <a:schemeClr val="tx1"/>
                </a:solidFill>
              </a:rPr>
              <a:t> con </a:t>
            </a:r>
            <a:r>
              <a:rPr lang="en-US" sz="3200" dirty="0" err="1">
                <a:solidFill>
                  <a:schemeClr val="tx1"/>
                </a:solidFill>
              </a:rPr>
              <a:t>người</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Chức</a:t>
            </a:r>
            <a:r>
              <a:rPr lang="en-US" sz="3200" dirty="0">
                <a:solidFill>
                  <a:schemeClr val="tx1"/>
                </a:solidFill>
              </a:rPr>
              <a:t> </a:t>
            </a:r>
            <a:r>
              <a:rPr lang="en-US" sz="3200" dirty="0" err="1">
                <a:solidFill>
                  <a:schemeClr val="tx1"/>
                </a:solidFill>
              </a:rPr>
              <a:t>năng</a:t>
            </a:r>
            <a:r>
              <a:rPr lang="en-US" sz="3200" dirty="0">
                <a:solidFill>
                  <a:schemeClr val="tx1"/>
                </a:solidFill>
              </a:rPr>
              <a:t>, </a:t>
            </a:r>
            <a:r>
              <a:rPr lang="en-US" sz="3200" dirty="0" err="1">
                <a:solidFill>
                  <a:schemeClr val="tx1"/>
                </a:solidFill>
              </a:rPr>
              <a:t>vai</a:t>
            </a:r>
            <a:r>
              <a:rPr lang="en-US" sz="3200" dirty="0">
                <a:solidFill>
                  <a:schemeClr val="tx1"/>
                </a:solidFill>
              </a:rPr>
              <a:t> </a:t>
            </a:r>
            <a:r>
              <a:rPr lang="en-US" sz="3200" dirty="0" err="1">
                <a:solidFill>
                  <a:schemeClr val="tx1"/>
                </a:solidFill>
              </a:rPr>
              <a:t>trò</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đối</a:t>
            </a:r>
            <a:r>
              <a:rPr lang="en-US" sz="3200" dirty="0">
                <a:solidFill>
                  <a:schemeClr val="tx1"/>
                </a:solidFill>
              </a:rPr>
              <a:t> </a:t>
            </a:r>
            <a:r>
              <a:rPr lang="en-US" sz="3200" dirty="0" err="1">
                <a:solidFill>
                  <a:schemeClr val="tx1"/>
                </a:solidFill>
              </a:rPr>
              <a:t>với</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r>
              <a:rPr lang="en-US" sz="3200" dirty="0">
                <a:solidFill>
                  <a:schemeClr val="tx1"/>
                </a:solidFill>
              </a:rPr>
              <a:t> </a:t>
            </a:r>
            <a:r>
              <a:rPr lang="en-US" sz="3200" dirty="0" err="1">
                <a:solidFill>
                  <a:schemeClr val="tx1"/>
                </a:solidFill>
              </a:rPr>
              <a:t>của</a:t>
            </a:r>
            <a:r>
              <a:rPr lang="en-US" sz="3200" dirty="0">
                <a:solidFill>
                  <a:schemeClr val="tx1"/>
                </a:solidFill>
              </a:rPr>
              <a:t> con </a:t>
            </a:r>
            <a:r>
              <a:rPr lang="en-US" sz="3200" dirty="0" err="1">
                <a:solidFill>
                  <a:schemeClr val="tx1"/>
                </a:solidFill>
              </a:rPr>
              <a:t>người</a:t>
            </a:r>
            <a:endParaRPr lang="en-US" sz="3200" dirty="0">
              <a:solidFill>
                <a:schemeClr val="tx1"/>
              </a:solidFill>
            </a:endParaRPr>
          </a:p>
        </p:txBody>
      </p:sp>
    </p:spTree>
    <p:extLst>
      <p:ext uri="{BB962C8B-B14F-4D97-AF65-F5344CB8AC3E}">
        <p14:creationId xmlns:p14="http://schemas.microsoft.com/office/powerpoint/2010/main" val="6130021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8. Giai đoạn tuổi già (từ 60 tuổi trở lên):</a:t>
            </a:r>
            <a:endParaRPr lang="en-US" sz="2800" dirty="0">
              <a:solidFill>
                <a:schemeClr val="tx1"/>
              </a:solidFill>
            </a:endParaRPr>
          </a:p>
          <a:p>
            <a:pPr algn="just"/>
            <a:r>
              <a:rPr lang="vi-VN" sz="2800" b="1" dirty="0">
                <a:solidFill>
                  <a:schemeClr val="tx1"/>
                </a:solidFill>
              </a:rPr>
              <a:t>Đặc điểm tâm lý:</a:t>
            </a:r>
          </a:p>
          <a:p>
            <a:pPr lvl="1" algn="just">
              <a:buFont typeface="Wingdings" panose="05000000000000000000" pitchFamily="2" charset="2"/>
              <a:buChar char="Ø"/>
            </a:pPr>
            <a:r>
              <a:rPr lang="vi-VN" sz="2400" dirty="0">
                <a:solidFill>
                  <a:schemeClr val="tx1"/>
                </a:solidFill>
              </a:rPr>
              <a:t>G</a:t>
            </a:r>
            <a:r>
              <a:rPr lang="nl-NL" sz="2400" dirty="0">
                <a:solidFill>
                  <a:schemeClr val="tx1"/>
                </a:solidFill>
              </a:rPr>
              <a:t>iảm sút về sức khỏe, thu nhập và các mối quan hệ xã hội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Kết thúc con đường danh vọng</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Hoạt động của các giác quan thay đổi</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Vận động giảm, thể lực kém, mắt mờ</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Hứng thú hẹp, quan hệ xã hội thu hẹp</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Thích hướng về quá khứ, đánh giá cao quá khứ</a:t>
            </a:r>
            <a:endParaRPr lang="en-US" sz="2400" dirty="0">
              <a:solidFill>
                <a:schemeClr val="tx1"/>
              </a:solidFill>
            </a:endParaRPr>
          </a:p>
          <a:p>
            <a:pPr lvl="1" algn="just">
              <a:buFont typeface="Wingdings" panose="05000000000000000000" pitchFamily="2" charset="2"/>
              <a:buChar char="Ø"/>
            </a:pPr>
            <a:r>
              <a:rPr lang="nl-NL" sz="2400" dirty="0">
                <a:solidFill>
                  <a:schemeClr val="tx1"/>
                </a:solidFill>
              </a:rPr>
              <a:t>Vui thú cuộc sống tuổi già</a:t>
            </a:r>
            <a:endParaRPr lang="en-US" sz="2400" dirty="0">
              <a:solidFill>
                <a:schemeClr val="tx1"/>
              </a:solidFill>
            </a:endParaRPr>
          </a:p>
        </p:txBody>
      </p:sp>
    </p:spTree>
    <p:extLst>
      <p:ext uri="{BB962C8B-B14F-4D97-AF65-F5344CB8AC3E}">
        <p14:creationId xmlns:p14="http://schemas.microsoft.com/office/powerpoint/2010/main" val="24187662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271" cy="667261"/>
          </a:xfrm>
        </p:spPr>
        <p:txBody>
          <a:bodyPr>
            <a:normAutofit fontScale="90000"/>
          </a:bodyPr>
          <a:lstStyle/>
          <a:p>
            <a:pPr algn="ctr"/>
            <a:r>
              <a:rPr lang="vi-VN" b="1" dirty="0">
                <a:solidFill>
                  <a:srgbClr val="FF0000"/>
                </a:solidFill>
              </a:rPr>
              <a:t>Đặc điểm và rối nhiễu tâm lý </a:t>
            </a:r>
            <a:endParaRPr lang="en-US" dirty="0">
              <a:solidFill>
                <a:srgbClr val="FF0000"/>
              </a:solidFill>
            </a:endParaRPr>
          </a:p>
        </p:txBody>
      </p:sp>
      <p:sp>
        <p:nvSpPr>
          <p:cNvPr id="3" name="Content Placeholder 2"/>
          <p:cNvSpPr>
            <a:spLocks noGrp="1"/>
          </p:cNvSpPr>
          <p:nvPr>
            <p:ph idx="1"/>
          </p:nvPr>
        </p:nvSpPr>
        <p:spPr>
          <a:xfrm>
            <a:off x="471948" y="1160059"/>
            <a:ext cx="10881852" cy="5332816"/>
          </a:xfrm>
        </p:spPr>
        <p:txBody>
          <a:bodyPr>
            <a:noAutofit/>
          </a:bodyPr>
          <a:lstStyle/>
          <a:p>
            <a:pPr marL="0" indent="0" algn="just">
              <a:buNone/>
            </a:pPr>
            <a:r>
              <a:rPr lang="nl-NL" sz="2800" b="1" i="1" dirty="0">
                <a:solidFill>
                  <a:schemeClr val="tx1"/>
                </a:solidFill>
              </a:rPr>
              <a:t>8. Giai đoạn tuổi già (từ 60 tuổi trở lên):</a:t>
            </a:r>
            <a:endParaRPr lang="en-US" sz="2800" dirty="0">
              <a:solidFill>
                <a:schemeClr val="tx1"/>
              </a:solidFill>
            </a:endParaRPr>
          </a:p>
          <a:p>
            <a:pPr algn="just"/>
            <a:r>
              <a:rPr lang="vi-VN" sz="2800" b="1" dirty="0">
                <a:solidFill>
                  <a:schemeClr val="tx1"/>
                </a:solidFill>
              </a:rPr>
              <a:t>Rối nhiễu tâm lý:</a:t>
            </a:r>
          </a:p>
          <a:p>
            <a:pPr lvl="1" algn="just">
              <a:buFont typeface="Wingdings" panose="05000000000000000000" pitchFamily="2" charset="2"/>
              <a:buChar char="Ø"/>
            </a:pPr>
            <a:r>
              <a:rPr lang="nl-NL" sz="2200" dirty="0">
                <a:solidFill>
                  <a:schemeClr val="tx1"/>
                </a:solidFill>
              </a:rPr>
              <a:t>Nếu mãn nguyện với những gì họ đã đạt được </a:t>
            </a:r>
            <a:r>
              <a:rPr lang="vi-VN" sz="2200" dirty="0">
                <a:solidFill>
                  <a:schemeClr val="tx1"/>
                </a:solidFill>
              </a:rPr>
              <a:t>(</a:t>
            </a:r>
            <a:r>
              <a:rPr lang="nl-NL" sz="2200" dirty="0">
                <a:solidFill>
                  <a:schemeClr val="tx1"/>
                </a:solidFill>
              </a:rPr>
              <a:t>sự nghiệp, gia đình, con cái…</a:t>
            </a:r>
            <a:r>
              <a:rPr lang="vi-VN" sz="2200" dirty="0">
                <a:solidFill>
                  <a:schemeClr val="tx1"/>
                </a:solidFill>
              </a:rPr>
              <a:t>)</a:t>
            </a:r>
            <a:r>
              <a:rPr lang="nl-NL" sz="2200" dirty="0">
                <a:solidFill>
                  <a:schemeClr val="tx1"/>
                </a:solidFill>
              </a:rPr>
              <a:t> </a:t>
            </a:r>
            <a:r>
              <a:rPr lang="vi-VN" sz="2200" dirty="0">
                <a:solidFill>
                  <a:schemeClr val="tx1"/>
                </a:solidFill>
                <a:sym typeface="Wingdings" panose="05000000000000000000" pitchFamily="2" charset="2"/>
              </a:rPr>
              <a:t> </a:t>
            </a:r>
            <a:r>
              <a:rPr lang="nl-NL" sz="2200" dirty="0">
                <a:solidFill>
                  <a:schemeClr val="tx1"/>
                </a:solidFill>
              </a:rPr>
              <a:t>dễ dàng chấp nhận những giảm sút về sức khỏe, thu nhập và vị thế xã hội</a:t>
            </a:r>
            <a:r>
              <a:rPr lang="vi-VN" sz="2200" dirty="0">
                <a:solidFill>
                  <a:schemeClr val="tx1"/>
                </a:solidFill>
              </a:rPr>
              <a:t>;</a:t>
            </a:r>
            <a:r>
              <a:rPr lang="nl-NL" sz="2200" dirty="0">
                <a:solidFill>
                  <a:schemeClr val="tx1"/>
                </a:solidFill>
              </a:rPr>
              <a:t> không day dứt khi cận kề cái chết. N</a:t>
            </a:r>
            <a:r>
              <a:rPr lang="vi-VN" sz="2200" dirty="0">
                <a:solidFill>
                  <a:schemeClr val="tx1"/>
                </a:solidFill>
              </a:rPr>
              <a:t>ếu n</a:t>
            </a:r>
            <a:r>
              <a:rPr lang="nl-NL" sz="2200" dirty="0">
                <a:solidFill>
                  <a:schemeClr val="tx1"/>
                </a:solidFill>
              </a:rPr>
              <a:t>gược lại</a:t>
            </a:r>
            <a:r>
              <a:rPr lang="vi-VN" sz="2200" dirty="0">
                <a:solidFill>
                  <a:schemeClr val="tx1"/>
                </a:solidFill>
              </a:rPr>
              <a:t> </a:t>
            </a:r>
            <a:r>
              <a:rPr lang="vi-VN" sz="2200" dirty="0">
                <a:solidFill>
                  <a:schemeClr val="tx1"/>
                </a:solidFill>
                <a:sym typeface="Wingdings" panose="05000000000000000000" pitchFamily="2" charset="2"/>
              </a:rPr>
              <a:t> </a:t>
            </a:r>
            <a:r>
              <a:rPr lang="nl-NL" sz="2200" dirty="0">
                <a:solidFill>
                  <a:schemeClr val="tx1"/>
                </a:solidFill>
              </a:rPr>
              <a:t>kém thích nghi với những thay đổi, quá trình lão hóa diễn ra nhanh hơn</a:t>
            </a:r>
            <a:r>
              <a:rPr lang="vi-VN" sz="2200" dirty="0">
                <a:solidFill>
                  <a:schemeClr val="tx1"/>
                </a:solidFill>
              </a:rPr>
              <a:t>; cảm giác</a:t>
            </a:r>
            <a:r>
              <a:rPr lang="nl-NL" sz="2200" dirty="0">
                <a:solidFill>
                  <a:schemeClr val="tx1"/>
                </a:solidFill>
              </a:rPr>
              <a:t> hối tiếc về quá khứ</a:t>
            </a:r>
            <a:endParaRPr lang="en-US" sz="2200" dirty="0">
              <a:solidFill>
                <a:schemeClr val="tx1"/>
              </a:solidFill>
            </a:endParaRPr>
          </a:p>
          <a:p>
            <a:pPr lvl="1" algn="just">
              <a:buFont typeface="Wingdings" panose="05000000000000000000" pitchFamily="2" charset="2"/>
              <a:buChar char="Ø"/>
            </a:pPr>
            <a:r>
              <a:rPr lang="nl-NL" sz="2200" dirty="0">
                <a:solidFill>
                  <a:schemeClr val="tx1"/>
                </a:solidFill>
              </a:rPr>
              <a:t>Xuất hiện cảm giác trầm cảm, cảm giác cô đơn</a:t>
            </a:r>
            <a:r>
              <a:rPr lang="vi-VN" sz="2200" dirty="0">
                <a:solidFill>
                  <a:schemeClr val="tx1"/>
                </a:solidFill>
              </a:rPr>
              <a:t>, </a:t>
            </a:r>
            <a:r>
              <a:rPr lang="nl-NL" sz="2200" dirty="0">
                <a:solidFill>
                  <a:schemeClr val="tx1"/>
                </a:solidFill>
              </a:rPr>
              <a:t>hụt hẫng, thậm chí cảm thấy cô đơn, lo lắng: con cái trưởng thành, lập gia đình và sống độc lập, chấm dứt lao động để về hưu </a:t>
            </a:r>
            <a:endParaRPr lang="vi-VN" sz="2200" dirty="0">
              <a:solidFill>
                <a:schemeClr val="tx1"/>
              </a:solidFill>
            </a:endParaRPr>
          </a:p>
          <a:p>
            <a:pPr lvl="1" algn="just">
              <a:buFont typeface="Wingdings" panose="05000000000000000000" pitchFamily="2" charset="2"/>
              <a:buChar char="Ø"/>
            </a:pPr>
            <a:r>
              <a:rPr lang="en-US" sz="2200" dirty="0" err="1">
                <a:solidFill>
                  <a:schemeClr val="tx1"/>
                </a:solidFill>
              </a:rPr>
              <a:t>Không</a:t>
            </a:r>
            <a:r>
              <a:rPr lang="en-US" sz="2200" dirty="0">
                <a:solidFill>
                  <a:schemeClr val="tx1"/>
                </a:solidFill>
              </a:rPr>
              <a:t> tin ở </a:t>
            </a:r>
            <a:r>
              <a:rPr lang="en-US" sz="2200" dirty="0" err="1">
                <a:solidFill>
                  <a:schemeClr val="tx1"/>
                </a:solidFill>
              </a:rPr>
              <a:t>mình</a:t>
            </a:r>
            <a:r>
              <a:rPr lang="en-US" sz="2200" dirty="0">
                <a:solidFill>
                  <a:schemeClr val="tx1"/>
                </a:solidFill>
              </a:rPr>
              <a:t>, </a:t>
            </a:r>
            <a:r>
              <a:rPr lang="en-US" sz="2200" dirty="0" err="1">
                <a:solidFill>
                  <a:schemeClr val="tx1"/>
                </a:solidFill>
              </a:rPr>
              <a:t>dễ</a:t>
            </a:r>
            <a:r>
              <a:rPr lang="en-US" sz="2200" dirty="0">
                <a:solidFill>
                  <a:schemeClr val="tx1"/>
                </a:solidFill>
              </a:rPr>
              <a:t> </a:t>
            </a:r>
            <a:r>
              <a:rPr lang="en-US" sz="2200" dirty="0" err="1">
                <a:solidFill>
                  <a:schemeClr val="tx1"/>
                </a:solidFill>
              </a:rPr>
              <a:t>bị</a:t>
            </a:r>
            <a:r>
              <a:rPr lang="en-US" sz="2200" dirty="0">
                <a:solidFill>
                  <a:schemeClr val="tx1"/>
                </a:solidFill>
              </a:rPr>
              <a:t> </a:t>
            </a:r>
            <a:r>
              <a:rPr lang="en-US" sz="2200" dirty="0" err="1">
                <a:solidFill>
                  <a:schemeClr val="tx1"/>
                </a:solidFill>
              </a:rPr>
              <a:t>kích</a:t>
            </a:r>
            <a:r>
              <a:rPr lang="en-US" sz="2200" dirty="0">
                <a:solidFill>
                  <a:schemeClr val="tx1"/>
                </a:solidFill>
              </a:rPr>
              <a:t> </a:t>
            </a:r>
            <a:r>
              <a:rPr lang="en-US" sz="2200" dirty="0" err="1">
                <a:solidFill>
                  <a:schemeClr val="tx1"/>
                </a:solidFill>
              </a:rPr>
              <a:t>động</a:t>
            </a:r>
            <a:r>
              <a:rPr lang="vi-VN" sz="2200" dirty="0">
                <a:solidFill>
                  <a:schemeClr val="tx1"/>
                </a:solidFill>
              </a:rPr>
              <a:t> (</a:t>
            </a:r>
            <a:r>
              <a:rPr lang="en-US" sz="2200" dirty="0" err="1">
                <a:solidFill>
                  <a:schemeClr val="tx1"/>
                </a:solidFill>
              </a:rPr>
              <a:t>chậm</a:t>
            </a:r>
            <a:r>
              <a:rPr lang="en-US" sz="2200" dirty="0">
                <a:solidFill>
                  <a:schemeClr val="tx1"/>
                </a:solidFill>
              </a:rPr>
              <a:t> </a:t>
            </a:r>
            <a:r>
              <a:rPr lang="en-US" sz="2200" dirty="0" err="1">
                <a:solidFill>
                  <a:schemeClr val="tx1"/>
                </a:solidFill>
              </a:rPr>
              <a:t>chạp</a:t>
            </a:r>
            <a:r>
              <a:rPr lang="en-US" sz="2200" dirty="0">
                <a:solidFill>
                  <a:schemeClr val="tx1"/>
                </a:solidFill>
              </a:rPr>
              <a:t>, </a:t>
            </a:r>
            <a:r>
              <a:rPr lang="en-US" sz="2200" dirty="0" err="1">
                <a:solidFill>
                  <a:schemeClr val="tx1"/>
                </a:solidFill>
              </a:rPr>
              <a:t>mất</a:t>
            </a:r>
            <a:r>
              <a:rPr lang="en-US" sz="2200" dirty="0">
                <a:solidFill>
                  <a:schemeClr val="tx1"/>
                </a:solidFill>
              </a:rPr>
              <a:t> </a:t>
            </a:r>
            <a:r>
              <a:rPr lang="en-US" sz="2200" dirty="0" err="1">
                <a:solidFill>
                  <a:schemeClr val="tx1"/>
                </a:solidFill>
              </a:rPr>
              <a:t>đi</a:t>
            </a:r>
            <a:r>
              <a:rPr lang="en-US" sz="2200" dirty="0">
                <a:solidFill>
                  <a:schemeClr val="tx1"/>
                </a:solidFill>
              </a:rPr>
              <a:t> </a:t>
            </a:r>
            <a:r>
              <a:rPr lang="en-US" sz="2200" dirty="0" err="1">
                <a:solidFill>
                  <a:schemeClr val="tx1"/>
                </a:solidFill>
              </a:rPr>
              <a:t>những</a:t>
            </a:r>
            <a:r>
              <a:rPr lang="en-US" sz="2200" dirty="0">
                <a:solidFill>
                  <a:schemeClr val="tx1"/>
                </a:solidFill>
              </a:rPr>
              <a:t> </a:t>
            </a:r>
            <a:r>
              <a:rPr lang="en-US" sz="2200" dirty="0" err="1">
                <a:solidFill>
                  <a:schemeClr val="tx1"/>
                </a:solidFill>
              </a:rPr>
              <a:t>chức</a:t>
            </a:r>
            <a:r>
              <a:rPr lang="en-US" sz="2200" dirty="0">
                <a:solidFill>
                  <a:schemeClr val="tx1"/>
                </a:solidFill>
              </a:rPr>
              <a:t> </a:t>
            </a:r>
            <a:r>
              <a:rPr lang="en-US" sz="2200" dirty="0" err="1">
                <a:solidFill>
                  <a:schemeClr val="tx1"/>
                </a:solidFill>
              </a:rPr>
              <a:t>năng</a:t>
            </a:r>
            <a:r>
              <a:rPr lang="vi-VN" sz="2200" dirty="0">
                <a:solidFill>
                  <a:schemeClr val="tx1"/>
                </a:solidFill>
              </a:rPr>
              <a:t>,</a:t>
            </a:r>
            <a:r>
              <a:rPr lang="en-US" sz="2200" dirty="0">
                <a:solidFill>
                  <a:schemeClr val="tx1"/>
                </a:solidFill>
              </a:rPr>
              <a:t> </a:t>
            </a:r>
            <a:r>
              <a:rPr lang="en-US" sz="2200" dirty="0" err="1">
                <a:solidFill>
                  <a:schemeClr val="tx1"/>
                </a:solidFill>
              </a:rPr>
              <a:t>phải</a:t>
            </a:r>
            <a:r>
              <a:rPr lang="en-US" sz="2200" dirty="0">
                <a:solidFill>
                  <a:schemeClr val="tx1"/>
                </a:solidFill>
              </a:rPr>
              <a:t> </a:t>
            </a:r>
            <a:r>
              <a:rPr lang="en-US" sz="2200" dirty="0" err="1">
                <a:solidFill>
                  <a:schemeClr val="tx1"/>
                </a:solidFill>
              </a:rPr>
              <a:t>lệ</a:t>
            </a:r>
            <a:r>
              <a:rPr lang="en-US" sz="2200" dirty="0">
                <a:solidFill>
                  <a:schemeClr val="tx1"/>
                </a:solidFill>
              </a:rPr>
              <a:t> </a:t>
            </a:r>
            <a:r>
              <a:rPr lang="en-US" sz="2200" dirty="0" err="1">
                <a:solidFill>
                  <a:schemeClr val="tx1"/>
                </a:solidFill>
              </a:rPr>
              <a:t>thuộc</a:t>
            </a:r>
            <a:r>
              <a:rPr lang="en-US" sz="2200" dirty="0">
                <a:solidFill>
                  <a:schemeClr val="tx1"/>
                </a:solidFill>
              </a:rPr>
              <a:t> hay </a:t>
            </a:r>
            <a:r>
              <a:rPr lang="en-US" sz="2200" dirty="0" err="1">
                <a:solidFill>
                  <a:schemeClr val="tx1"/>
                </a:solidFill>
              </a:rPr>
              <a:t>nhờ</a:t>
            </a:r>
            <a:r>
              <a:rPr lang="en-US" sz="2200" dirty="0">
                <a:solidFill>
                  <a:schemeClr val="tx1"/>
                </a:solidFill>
              </a:rPr>
              <a:t> </a:t>
            </a:r>
            <a:r>
              <a:rPr lang="en-US" sz="2200" dirty="0" err="1">
                <a:solidFill>
                  <a:schemeClr val="tx1"/>
                </a:solidFill>
              </a:rPr>
              <a:t>vả</a:t>
            </a:r>
            <a:r>
              <a:rPr lang="en-US" sz="2200" dirty="0">
                <a:solidFill>
                  <a:schemeClr val="tx1"/>
                </a:solidFill>
              </a:rPr>
              <a:t> </a:t>
            </a:r>
            <a:r>
              <a:rPr lang="en-US" sz="2200" dirty="0" err="1">
                <a:solidFill>
                  <a:schemeClr val="tx1"/>
                </a:solidFill>
              </a:rPr>
              <a:t>người</a:t>
            </a:r>
            <a:r>
              <a:rPr lang="en-US" sz="2200" dirty="0">
                <a:solidFill>
                  <a:schemeClr val="tx1"/>
                </a:solidFill>
              </a:rPr>
              <a:t> </a:t>
            </a:r>
            <a:r>
              <a:rPr lang="en-US" sz="2200" dirty="0" err="1">
                <a:solidFill>
                  <a:schemeClr val="tx1"/>
                </a:solidFill>
              </a:rPr>
              <a:t>khác</a:t>
            </a:r>
            <a:r>
              <a:rPr lang="vi-VN" sz="2200" dirty="0">
                <a:solidFill>
                  <a:schemeClr val="tx1"/>
                </a:solidFill>
              </a:rPr>
              <a:t>)</a:t>
            </a:r>
            <a:r>
              <a:rPr lang="en-US" sz="2200" dirty="0">
                <a:solidFill>
                  <a:schemeClr val="tx1"/>
                </a:solidFill>
              </a:rPr>
              <a:t> </a:t>
            </a:r>
            <a:r>
              <a:rPr lang="vi-VN" sz="2200" dirty="0">
                <a:solidFill>
                  <a:schemeClr val="tx1"/>
                </a:solidFill>
                <a:sym typeface="Wingdings" panose="05000000000000000000" pitchFamily="2" charset="2"/>
              </a:rPr>
              <a:t></a:t>
            </a:r>
            <a:r>
              <a:rPr lang="en-US" sz="2200" dirty="0">
                <a:solidFill>
                  <a:schemeClr val="tx1"/>
                </a:solidFill>
              </a:rPr>
              <a:t> lo </a:t>
            </a:r>
            <a:r>
              <a:rPr lang="en-US" sz="2200" dirty="0" err="1">
                <a:solidFill>
                  <a:schemeClr val="tx1"/>
                </a:solidFill>
              </a:rPr>
              <a:t>lắng</a:t>
            </a:r>
            <a:r>
              <a:rPr lang="en-US" sz="2200" dirty="0">
                <a:solidFill>
                  <a:schemeClr val="tx1"/>
                </a:solidFill>
              </a:rPr>
              <a:t> </a:t>
            </a:r>
            <a:r>
              <a:rPr lang="en-US" sz="2200" dirty="0" err="1">
                <a:solidFill>
                  <a:schemeClr val="tx1"/>
                </a:solidFill>
              </a:rPr>
              <a:t>quá</a:t>
            </a:r>
            <a:r>
              <a:rPr lang="en-US" sz="2200" dirty="0">
                <a:solidFill>
                  <a:schemeClr val="tx1"/>
                </a:solidFill>
              </a:rPr>
              <a:t> </a:t>
            </a:r>
            <a:r>
              <a:rPr lang="en-US" sz="2200" dirty="0" err="1">
                <a:solidFill>
                  <a:schemeClr val="tx1"/>
                </a:solidFill>
              </a:rPr>
              <a:t>độ</a:t>
            </a:r>
            <a:r>
              <a:rPr lang="vi-VN" sz="2200" dirty="0">
                <a:solidFill>
                  <a:schemeClr val="tx1"/>
                </a:solidFill>
              </a:rPr>
              <a:t> </a:t>
            </a:r>
            <a:r>
              <a:rPr lang="vi-VN" sz="2200" dirty="0">
                <a:solidFill>
                  <a:schemeClr val="tx1"/>
                </a:solidFill>
                <a:sym typeface="Wingdings" panose="05000000000000000000" pitchFamily="2" charset="2"/>
              </a:rPr>
              <a:t> </a:t>
            </a:r>
            <a:r>
              <a:rPr lang="en-US" sz="2200" dirty="0">
                <a:solidFill>
                  <a:schemeClr val="tx1"/>
                </a:solidFill>
              </a:rPr>
              <a:t>l</a:t>
            </a:r>
            <a:r>
              <a:rPr lang="vi-VN" sz="2200" dirty="0">
                <a:solidFill>
                  <a:schemeClr val="tx1"/>
                </a:solidFill>
              </a:rPr>
              <a:t>ặ</a:t>
            </a:r>
            <a:r>
              <a:rPr lang="en-US" sz="2200" dirty="0">
                <a:solidFill>
                  <a:schemeClr val="tx1"/>
                </a:solidFill>
              </a:rPr>
              <a:t>p </a:t>
            </a:r>
            <a:r>
              <a:rPr lang="en-US" sz="2200" dirty="0" err="1">
                <a:solidFill>
                  <a:schemeClr val="tx1"/>
                </a:solidFill>
              </a:rPr>
              <a:t>đi</a:t>
            </a:r>
            <a:r>
              <a:rPr lang="en-US" sz="2200" dirty="0">
                <a:solidFill>
                  <a:schemeClr val="tx1"/>
                </a:solidFill>
              </a:rPr>
              <a:t> l</a:t>
            </a:r>
            <a:r>
              <a:rPr lang="vi-VN" sz="2200" dirty="0">
                <a:solidFill>
                  <a:schemeClr val="tx1"/>
                </a:solidFill>
              </a:rPr>
              <a:t>ặ</a:t>
            </a:r>
            <a:r>
              <a:rPr lang="en-US" sz="2200" dirty="0">
                <a:solidFill>
                  <a:schemeClr val="tx1"/>
                </a:solidFill>
              </a:rPr>
              <a:t>p </a:t>
            </a:r>
            <a:r>
              <a:rPr lang="en-US" sz="2200" dirty="0" err="1">
                <a:solidFill>
                  <a:schemeClr val="tx1"/>
                </a:solidFill>
              </a:rPr>
              <a:t>lại</a:t>
            </a:r>
            <a:r>
              <a:rPr lang="en-US" sz="2200" dirty="0">
                <a:solidFill>
                  <a:schemeClr val="tx1"/>
                </a:solidFill>
              </a:rPr>
              <a:t> </a:t>
            </a:r>
            <a:r>
              <a:rPr lang="en-US" sz="2200" dirty="0" err="1">
                <a:solidFill>
                  <a:schemeClr val="tx1"/>
                </a:solidFill>
              </a:rPr>
              <a:t>một</a:t>
            </a:r>
            <a:r>
              <a:rPr lang="en-US" sz="2200" dirty="0">
                <a:solidFill>
                  <a:schemeClr val="tx1"/>
                </a:solidFill>
              </a:rPr>
              <a:t> </a:t>
            </a:r>
            <a:r>
              <a:rPr lang="en-US" sz="2200" dirty="0" err="1">
                <a:solidFill>
                  <a:schemeClr val="tx1"/>
                </a:solidFill>
              </a:rPr>
              <a:t>yêu</a:t>
            </a:r>
            <a:r>
              <a:rPr lang="en-US" sz="2200" dirty="0">
                <a:solidFill>
                  <a:schemeClr val="tx1"/>
                </a:solidFill>
              </a:rPr>
              <a:t> </a:t>
            </a:r>
            <a:r>
              <a:rPr lang="en-US" sz="2200" dirty="0" err="1">
                <a:solidFill>
                  <a:schemeClr val="tx1"/>
                </a:solidFill>
              </a:rPr>
              <a:t>cầu</a:t>
            </a:r>
            <a:r>
              <a:rPr lang="en-US" sz="2200" dirty="0">
                <a:solidFill>
                  <a:schemeClr val="tx1"/>
                </a:solidFill>
              </a:rPr>
              <a:t> hay </a:t>
            </a:r>
            <a:r>
              <a:rPr lang="en-US" sz="2200" dirty="0" err="1">
                <a:solidFill>
                  <a:schemeClr val="tx1"/>
                </a:solidFill>
              </a:rPr>
              <a:t>một</a:t>
            </a:r>
            <a:r>
              <a:rPr lang="en-US" sz="2200" dirty="0">
                <a:solidFill>
                  <a:schemeClr val="tx1"/>
                </a:solidFill>
              </a:rPr>
              <a:t> </a:t>
            </a:r>
            <a:r>
              <a:rPr lang="en-US" sz="2200" dirty="0" err="1">
                <a:solidFill>
                  <a:schemeClr val="tx1"/>
                </a:solidFill>
              </a:rPr>
              <a:t>câu</a:t>
            </a:r>
            <a:r>
              <a:rPr lang="en-US" sz="2200" dirty="0">
                <a:solidFill>
                  <a:schemeClr val="tx1"/>
                </a:solidFill>
              </a:rPr>
              <a:t> </a:t>
            </a:r>
            <a:r>
              <a:rPr lang="en-US" sz="2200" dirty="0" err="1">
                <a:solidFill>
                  <a:schemeClr val="tx1"/>
                </a:solidFill>
              </a:rPr>
              <a:t>hỏi</a:t>
            </a:r>
            <a:r>
              <a:rPr lang="en-US" sz="2200" dirty="0">
                <a:solidFill>
                  <a:schemeClr val="tx1"/>
                </a:solidFill>
              </a:rPr>
              <a:t> </a:t>
            </a:r>
            <a:r>
              <a:rPr lang="vi-VN" sz="2200" dirty="0">
                <a:solidFill>
                  <a:schemeClr val="tx1"/>
                </a:solidFill>
                <a:sym typeface="Wingdings" panose="05000000000000000000" pitchFamily="2" charset="2"/>
              </a:rPr>
              <a:t> </a:t>
            </a:r>
            <a:r>
              <a:rPr lang="en-US" sz="2200" dirty="0" err="1">
                <a:solidFill>
                  <a:schemeClr val="tx1"/>
                </a:solidFill>
              </a:rPr>
              <a:t>để</a:t>
            </a:r>
            <a:r>
              <a:rPr lang="en-US" sz="2200" dirty="0">
                <a:solidFill>
                  <a:schemeClr val="tx1"/>
                </a:solidFill>
              </a:rPr>
              <a:t> </a:t>
            </a:r>
            <a:r>
              <a:rPr lang="en-US" sz="2200" dirty="0" err="1">
                <a:solidFill>
                  <a:schemeClr val="tx1"/>
                </a:solidFill>
              </a:rPr>
              <a:t>được</a:t>
            </a:r>
            <a:r>
              <a:rPr lang="en-US" sz="2200" dirty="0">
                <a:solidFill>
                  <a:schemeClr val="tx1"/>
                </a:solidFill>
              </a:rPr>
              <a:t> </a:t>
            </a:r>
            <a:r>
              <a:rPr lang="en-US" sz="2200" dirty="0" err="1">
                <a:solidFill>
                  <a:schemeClr val="tx1"/>
                </a:solidFill>
              </a:rPr>
              <a:t>trấn</a:t>
            </a:r>
            <a:r>
              <a:rPr lang="en-US" sz="2200" dirty="0">
                <a:solidFill>
                  <a:schemeClr val="tx1"/>
                </a:solidFill>
              </a:rPr>
              <a:t> a</a:t>
            </a:r>
            <a:r>
              <a:rPr lang="vi-VN" sz="2200" dirty="0">
                <a:solidFill>
                  <a:schemeClr val="tx1"/>
                </a:solidFill>
              </a:rPr>
              <a:t>n</a:t>
            </a:r>
            <a:endParaRPr lang="en-US" sz="2600" dirty="0">
              <a:solidFill>
                <a:schemeClr val="tx1"/>
              </a:solidFill>
            </a:endParaRPr>
          </a:p>
        </p:txBody>
      </p:sp>
    </p:spTree>
    <p:extLst>
      <p:ext uri="{BB962C8B-B14F-4D97-AF65-F5344CB8AC3E}">
        <p14:creationId xmlns:p14="http://schemas.microsoft.com/office/powerpoint/2010/main" val="20055982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8E7AF3-51BD-4A1C-BA52-DB4A3A26677F}"/>
              </a:ext>
            </a:extLst>
          </p:cNvPr>
          <p:cNvSpPr>
            <a:spLocks noGrp="1"/>
          </p:cNvSpPr>
          <p:nvPr>
            <p:ph idx="1"/>
          </p:nvPr>
        </p:nvSpPr>
        <p:spPr>
          <a:xfrm>
            <a:off x="706831" y="2521925"/>
            <a:ext cx="8596668" cy="907075"/>
          </a:xfrm>
        </p:spPr>
        <p:txBody>
          <a:bodyPr>
            <a:normAutofit/>
          </a:bodyPr>
          <a:lstStyle/>
          <a:p>
            <a:pPr marL="0" indent="0" algn="ctr">
              <a:buNone/>
            </a:pPr>
            <a:r>
              <a:rPr lang="vi-VN" sz="4400" b="1" dirty="0">
                <a:solidFill>
                  <a:srgbClr val="FF0000"/>
                </a:solidFill>
              </a:rPr>
              <a:t>TÂM LÝ NGƯỜI BỆNH</a:t>
            </a:r>
            <a:endParaRPr lang="en-US" sz="4400" b="1" dirty="0">
              <a:solidFill>
                <a:srgbClr val="FF0000"/>
              </a:solidFill>
            </a:endParaRPr>
          </a:p>
        </p:txBody>
      </p:sp>
    </p:spTree>
    <p:extLst>
      <p:ext uri="{BB962C8B-B14F-4D97-AF65-F5344CB8AC3E}">
        <p14:creationId xmlns:p14="http://schemas.microsoft.com/office/powerpoint/2010/main" val="11686889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53" y="476864"/>
            <a:ext cx="8596668" cy="853172"/>
          </a:xfrm>
        </p:spPr>
        <p:txBody>
          <a:bodyPr>
            <a:noAutofit/>
          </a:bodyPr>
          <a:lstStyle/>
          <a:p>
            <a:pPr algn="ctr"/>
            <a:r>
              <a:rPr lang="en-US" sz="3600" b="1" dirty="0">
                <a:solidFill>
                  <a:srgbClr val="FF0000"/>
                </a:solidFill>
                <a:latin typeface="Arial" panose="020B0604020202020204" pitchFamily="34" charset="0"/>
                <a:cs typeface="Arial" panose="020B0604020202020204" pitchFamily="34" charset="0"/>
              </a:rPr>
              <a:t>TÂM LÝ NGƯỜI BỆNH</a:t>
            </a:r>
            <a:br>
              <a:rPr lang="en-US" sz="3600" b="1" dirty="0">
                <a:solidFill>
                  <a:srgbClr val="FF0000"/>
                </a:solidFill>
                <a:latin typeface="Arial" panose="020B0604020202020204" pitchFamily="34" charset="0"/>
                <a:cs typeface="Arial" panose="020B0604020202020204" pitchFamily="34" charset="0"/>
              </a:rPr>
            </a:br>
            <a:endParaRPr lang="en-US" sz="36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0353" y="1330036"/>
            <a:ext cx="10853447" cy="5051100"/>
          </a:xfrm>
        </p:spPr>
        <p:txBody>
          <a:bodyPr>
            <a:noAutofit/>
          </a:bodyPr>
          <a:lstStyle/>
          <a:p>
            <a:pPr algn="just">
              <a:lnSpc>
                <a:spcPct val="130000"/>
              </a:lnSpc>
              <a:spcBef>
                <a:spcPts val="0"/>
              </a:spcBef>
            </a:pPr>
            <a:r>
              <a:rPr lang="en-US" sz="2800" dirty="0">
                <a:solidFill>
                  <a:schemeClr val="tx1"/>
                </a:solidFill>
                <a:effectLst/>
                <a:ea typeface="Calibri" panose="020F0502020204030204" pitchFamily="34" charset="0"/>
                <a:cs typeface="Times New Roman" panose="02020603050405020304" pitchFamily="18" charset="0"/>
              </a:rPr>
              <a:t>Khi </a:t>
            </a:r>
            <a:r>
              <a:rPr lang="en-US" sz="2800" dirty="0" err="1">
                <a:solidFill>
                  <a:schemeClr val="tx1"/>
                </a:solidFill>
                <a:effectLst/>
                <a:ea typeface="Calibri" panose="020F0502020204030204" pitchFamily="34" charset="0"/>
                <a:cs typeface="Times New Roman" panose="02020603050405020304" pitchFamily="18" charset="0"/>
              </a:rPr>
              <a:t>bị</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bệnh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con </a:t>
            </a:r>
            <a:r>
              <a:rPr lang="en-US" sz="2800" dirty="0" err="1">
                <a:solidFill>
                  <a:schemeClr val="tx1"/>
                </a:solidFill>
                <a:effectLst/>
                <a:ea typeface="Calibri" panose="020F0502020204030204" pitchFamily="34" charset="0"/>
                <a:cs typeface="Times New Roman" panose="02020603050405020304" pitchFamily="18" charset="0"/>
              </a:rPr>
              <a:t>người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cũng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biến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đổi</a:t>
            </a:r>
            <a:endParaRPr lang="vi-VN" sz="2800" dirty="0">
              <a:solidFill>
                <a:schemeClr val="tx1"/>
              </a:solidFill>
              <a:ea typeface="Calibri" panose="020F0502020204030204" pitchFamily="34" charset="0"/>
              <a:cs typeface="Times New Roman" panose="02020603050405020304" pitchFamily="18" charset="0"/>
            </a:endParaRPr>
          </a:p>
          <a:p>
            <a:pPr algn="just">
              <a:lnSpc>
                <a:spcPct val="130000"/>
              </a:lnSpc>
              <a:spcBef>
                <a:spcPts val="0"/>
              </a:spcBef>
            </a:pPr>
            <a:r>
              <a:rPr lang="en-US" sz="2800" dirty="0" err="1">
                <a:solidFill>
                  <a:schemeClr val="tx1"/>
                </a:solidFill>
                <a:effectLst/>
                <a:ea typeface="Calibri" panose="020F0502020204030204" pitchFamily="34" charset="0"/>
                <a:cs typeface="Times New Roman" panose="02020603050405020304" pitchFamily="18" charset="0"/>
              </a:rPr>
              <a:t>Tính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phức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tạp</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của</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các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biến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đổi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của</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người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bệnh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càng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tăng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khi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bệnh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trở</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nên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mãn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tính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hoặc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để</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lại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hậu</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quả</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nghiêm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trọng</a:t>
            </a:r>
            <a:r>
              <a:rPr lang="en-US" sz="2800" dirty="0">
                <a:solidFill>
                  <a:schemeClr val="tx1"/>
                </a:solidFill>
                <a:effectLst/>
                <a:ea typeface="Calibri" panose="020F0502020204030204" pitchFamily="34" charset="0"/>
                <a:cs typeface="Times New Roman" panose="02020603050405020304" pitchFamily="18" charset="0"/>
              </a:rPr>
              <a:t>…</a:t>
            </a:r>
          </a:p>
          <a:p>
            <a:pPr algn="just">
              <a:lnSpc>
                <a:spcPct val="130000"/>
              </a:lnSpc>
              <a:spcBef>
                <a:spcPts val="0"/>
              </a:spcBef>
            </a:pPr>
            <a:r>
              <a:rPr lang="en-US" sz="2800" dirty="0" err="1">
                <a:solidFill>
                  <a:schemeClr val="tx1"/>
                </a:solidFill>
                <a:effectLst/>
                <a:ea typeface="Calibri" panose="020F0502020204030204" pitchFamily="34" charset="0"/>
                <a:cs typeface="Times New Roman" panose="02020603050405020304" pitchFamily="18" charset="0"/>
              </a:rPr>
              <a:t>Bệnh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tật</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gây</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ra</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những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biến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đổi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song </a:t>
            </a:r>
            <a:r>
              <a:rPr lang="en-US" sz="2800" dirty="0" err="1">
                <a:solidFill>
                  <a:schemeClr val="tx1"/>
                </a:solidFill>
                <a:effectLst/>
                <a:ea typeface="Calibri" panose="020F0502020204030204" pitchFamily="34" charset="0"/>
                <a:cs typeface="Times New Roman" panose="02020603050405020304" pitchFamily="18" charset="0"/>
              </a:rPr>
              <a:t>các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yếu</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tố</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cũng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làm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biến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dạng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các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triệu</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chứng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của</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bệnh</a:t>
            </a:r>
            <a:endParaRPr lang="vi-VN" sz="2800" dirty="0">
              <a:solidFill>
                <a:schemeClr val="tx1"/>
              </a:solidFill>
              <a:effectLst/>
              <a:ea typeface="Calibri" panose="020F0502020204030204" pitchFamily="34" charset="0"/>
              <a:cs typeface="Times New Roman" panose="02020603050405020304" pitchFamily="18" charset="0"/>
            </a:endParaRPr>
          </a:p>
          <a:p>
            <a:pPr algn="just">
              <a:lnSpc>
                <a:spcPct val="130000"/>
              </a:lnSpc>
              <a:spcBef>
                <a:spcPts val="0"/>
              </a:spcBef>
            </a:pPr>
            <a:r>
              <a:rPr lang="en-US" sz="2800" dirty="0" err="1">
                <a:solidFill>
                  <a:schemeClr val="tx1"/>
                </a:solidFill>
                <a:effectLst/>
                <a:ea typeface="Calibri" panose="020F0502020204030204" pitchFamily="34" charset="0"/>
                <a:cs typeface="Times New Roman" panose="02020603050405020304" pitchFamily="18" charset="0"/>
              </a:rPr>
              <a:t>Yếu</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tố</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có</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thể</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làm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quá</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trình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phục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hồi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sức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khỏe</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diễn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ra</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nhanh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chóng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hoặc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ngược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lại</a:t>
            </a:r>
            <a:endParaRPr lang="vi-VN" sz="2800" dirty="0">
              <a:solidFill>
                <a:schemeClr val="tx1"/>
              </a:solidFill>
              <a:ea typeface="Calibri" panose="020F0502020204030204" pitchFamily="34" charset="0"/>
              <a:cs typeface="Times New Roman" panose="02020603050405020304" pitchFamily="18" charset="0"/>
            </a:endParaRPr>
          </a:p>
          <a:p>
            <a:pPr algn="just">
              <a:lnSpc>
                <a:spcPct val="130000"/>
              </a:lnSpc>
              <a:spcBef>
                <a:spcPts val="0"/>
              </a:spcBef>
            </a:pPr>
            <a:r>
              <a:rPr lang="en-US" sz="2800" dirty="0">
                <a:solidFill>
                  <a:schemeClr val="tx1"/>
                </a:solidFill>
                <a:effectLst/>
                <a:ea typeface="Calibri" panose="020F0502020204030204" pitchFamily="34" charset="0"/>
                <a:cs typeface="Times New Roman" panose="02020603050405020304" pitchFamily="18" charset="0"/>
              </a:rPr>
              <a:t>Hai </a:t>
            </a:r>
            <a:r>
              <a:rPr lang="en-US" sz="2800" dirty="0" err="1">
                <a:solidFill>
                  <a:schemeClr val="tx1"/>
                </a:solidFill>
                <a:effectLst/>
                <a:ea typeface="Calibri" panose="020F0502020204030204" pitchFamily="34" charset="0"/>
                <a:cs typeface="Times New Roman" panose="02020603050405020304" pitchFamily="18" charset="0"/>
              </a:rPr>
              <a:t>mặt</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và</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cơ</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thể</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luôn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tác</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động</a:t>
            </a:r>
            <a:r>
              <a:rPr lang="en-US" sz="2800" dirty="0">
                <a:solidFill>
                  <a:schemeClr val="tx1"/>
                </a:solidFill>
                <a:effectLst/>
                <a:ea typeface="Calibri" panose="020F0502020204030204" pitchFamily="34" charset="0"/>
                <a:cs typeface="Times New Roman" panose="02020603050405020304" pitchFamily="18" charset="0"/>
              </a:rPr>
              <a:t> qua </a:t>
            </a:r>
            <a:r>
              <a:rPr lang="en-US" sz="2800" dirty="0" err="1">
                <a:solidFill>
                  <a:schemeClr val="tx1"/>
                </a:solidFill>
                <a:effectLst/>
                <a:ea typeface="Calibri" panose="020F0502020204030204" pitchFamily="34" charset="0"/>
                <a:cs typeface="Times New Roman" panose="02020603050405020304" pitchFamily="18" charset="0"/>
              </a:rPr>
              <a:t>lại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lẫn</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nhau</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trong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một</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thể</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thống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nhất</a:t>
            </a:r>
            <a:endParaRPr lang="en-US" sz="28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53294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53" y="476864"/>
            <a:ext cx="8596668" cy="853172"/>
          </a:xfrm>
        </p:spPr>
        <p:txBody>
          <a:bodyPr>
            <a:noAutofit/>
          </a:bodyPr>
          <a:lstStyle/>
          <a:p>
            <a:pPr algn="ctr"/>
            <a:r>
              <a:rPr lang="en-US" sz="3600" b="1" dirty="0">
                <a:solidFill>
                  <a:srgbClr val="FF0000"/>
                </a:solidFill>
                <a:latin typeface="Arial" panose="020B0604020202020204" pitchFamily="34" charset="0"/>
                <a:cs typeface="Arial" panose="020B0604020202020204" pitchFamily="34" charset="0"/>
              </a:rPr>
              <a:t>TÂM LÝ NGƯỜI BỆNH</a:t>
            </a:r>
            <a:br>
              <a:rPr lang="en-US" sz="3600" b="1" dirty="0">
                <a:solidFill>
                  <a:srgbClr val="FF0000"/>
                </a:solidFill>
                <a:latin typeface="Arial" panose="020B0604020202020204" pitchFamily="34" charset="0"/>
                <a:cs typeface="Arial" panose="020B0604020202020204" pitchFamily="34" charset="0"/>
              </a:rPr>
            </a:br>
            <a:endParaRPr lang="en-US" sz="36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0353" y="1330036"/>
            <a:ext cx="10853447" cy="5203499"/>
          </a:xfrm>
        </p:spPr>
        <p:txBody>
          <a:bodyPr>
            <a:normAutofit lnSpcReduction="10000"/>
          </a:bodyPr>
          <a:lstStyle/>
          <a:p>
            <a:pPr marL="0" marR="0" indent="0" algn="just">
              <a:lnSpc>
                <a:spcPct val="150000"/>
              </a:lnSpc>
              <a:spcBef>
                <a:spcPts val="0"/>
              </a:spcBef>
              <a:spcAft>
                <a:spcPts val="0"/>
              </a:spcAft>
              <a:buNone/>
              <a:tabLst>
                <a:tab pos="360045" algn="l"/>
              </a:tabLst>
            </a:pPr>
            <a:r>
              <a:rPr lang="en-US" sz="2800" dirty="0" err="1">
                <a:solidFill>
                  <a:schemeClr val="tx1"/>
                </a:solidFill>
                <a:effectLst/>
                <a:ea typeface="Calibri" panose="020F0502020204030204" pitchFamily="34" charset="0"/>
                <a:cs typeface="Times New Roman" panose="02020603050405020304" pitchFamily="18" charset="0"/>
              </a:rPr>
              <a:t>Sự</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thay</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đổi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tâm</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lý</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người</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bệnh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thường</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diễn</a:t>
            </a:r>
            <a:r>
              <a:rPr lang="en-US" sz="2800" dirty="0">
                <a:solidFill>
                  <a:schemeClr val="tx1"/>
                </a:solidFill>
                <a:effectLst/>
                <a:ea typeface="Calibri" panose="020F0502020204030204" pitchFamily="34" charset="0"/>
                <a:cs typeface="Times New Roman" panose="02020603050405020304" pitchFamily="18" charset="0"/>
              </a:rPr>
              <a:t> ra </a:t>
            </a:r>
            <a:r>
              <a:rPr lang="en-US" sz="2800" dirty="0" err="1">
                <a:solidFill>
                  <a:schemeClr val="tx1"/>
                </a:solidFill>
                <a:effectLst/>
                <a:ea typeface="Calibri" panose="020F0502020204030204" pitchFamily="34" charset="0"/>
                <a:cs typeface="Times New Roman" panose="02020603050405020304" pitchFamily="18" charset="0"/>
              </a:rPr>
              <a:t>trên</a:t>
            </a:r>
            <a:r>
              <a:rPr lang="en-US" sz="2800" dirty="0">
                <a:solidFill>
                  <a:schemeClr val="tx1"/>
                </a:solidFill>
                <a:effectLst/>
                <a:ea typeface="Calibri" panose="020F0502020204030204" pitchFamily="34" charset="0"/>
                <a:cs typeface="Times New Roman" panose="02020603050405020304" pitchFamily="18" charset="0"/>
              </a:rPr>
              <a:t> </a:t>
            </a:r>
            <a:r>
              <a:rPr lang="vi-VN" sz="2800" dirty="0">
                <a:solidFill>
                  <a:schemeClr val="tx1"/>
                </a:solidFill>
                <a:ea typeface="Calibri" panose="020F0502020204030204" pitchFamily="34" charset="0"/>
                <a:cs typeface="Times New Roman" panose="02020603050405020304" pitchFamily="18" charset="0"/>
              </a:rPr>
              <a:t>2</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bình</a:t>
            </a:r>
            <a:r>
              <a:rPr lang="en-US" sz="2800" dirty="0">
                <a:solidFill>
                  <a:schemeClr val="tx1"/>
                </a:solidFill>
                <a:effectLst/>
                <a:ea typeface="Calibri" panose="020F0502020204030204" pitchFamily="34" charset="0"/>
                <a:cs typeface="Times New Roman" panose="02020603050405020304" pitchFamily="18" charset="0"/>
              </a:rPr>
              <a:t> </a:t>
            </a:r>
            <a:r>
              <a:rPr lang="en-US" sz="2800" dirty="0" err="1">
                <a:solidFill>
                  <a:schemeClr val="tx1"/>
                </a:solidFill>
                <a:effectLst/>
                <a:ea typeface="Calibri" panose="020F0502020204030204" pitchFamily="34" charset="0"/>
                <a:cs typeface="Times New Roman" panose="02020603050405020304" pitchFamily="18" charset="0"/>
              </a:rPr>
              <a:t>diện</a:t>
            </a:r>
            <a:r>
              <a:rPr lang="en-US" sz="2800" dirty="0">
                <a:solidFill>
                  <a:schemeClr val="tx1"/>
                </a:solidFill>
                <a:effectLst/>
                <a:ea typeface="Calibri" panose="020F0502020204030204" pitchFamily="34" charset="0"/>
                <a:cs typeface="Times New Roman" panose="02020603050405020304" pitchFamily="18" charset="0"/>
              </a:rPr>
              <a:t>:</a:t>
            </a:r>
          </a:p>
          <a:p>
            <a:pPr marL="514350" marR="0" lvl="0" indent="-514350" algn="just">
              <a:lnSpc>
                <a:spcPct val="150000"/>
              </a:lnSpc>
              <a:spcBef>
                <a:spcPts val="0"/>
              </a:spcBef>
              <a:spcAft>
                <a:spcPts val="0"/>
              </a:spcAft>
              <a:buClrTx/>
              <a:buFont typeface="+mj-lt"/>
              <a:buAutoNum type="arabicPeriod"/>
              <a:tabLst>
                <a:tab pos="360045" algn="l"/>
              </a:tabLst>
            </a:pPr>
            <a:r>
              <a:rPr lang="vi-VN" sz="2800" dirty="0">
                <a:solidFill>
                  <a:schemeClr val="tx1"/>
                </a:solidFill>
                <a:effectLst/>
                <a:ea typeface="Calibri" panose="020F0502020204030204" pitchFamily="34" charset="0"/>
              </a:rPr>
              <a:t>M</a:t>
            </a:r>
            <a:r>
              <a:rPr lang="en-US" sz="2800" dirty="0" err="1">
                <a:solidFill>
                  <a:schemeClr val="tx1"/>
                </a:solidFill>
                <a:effectLst/>
                <a:ea typeface="Calibri" panose="020F0502020204030204" pitchFamily="34" charset="0"/>
              </a:rPr>
              <a:t>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tương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hỗ</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giữa</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hiện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tượng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tâm</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lý</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với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tật</a:t>
            </a:r>
            <a:endParaRPr lang="en-US" sz="2800" dirty="0">
              <a:solidFill>
                <a:schemeClr val="tx1"/>
              </a:solidFill>
              <a:effectLst/>
              <a:ea typeface="Calibri" panose="020F0502020204030204" pitchFamily="34" charset="0"/>
            </a:endParaRPr>
          </a:p>
          <a:p>
            <a:pPr marL="514350" marR="0" lvl="0" indent="-514350" algn="just">
              <a:lnSpc>
                <a:spcPct val="150000"/>
              </a:lnSpc>
              <a:spcBef>
                <a:spcPts val="0"/>
              </a:spcBef>
              <a:spcAft>
                <a:spcPts val="0"/>
              </a:spcAft>
              <a:buClrTx/>
              <a:buFont typeface="+mj-lt"/>
              <a:buAutoNum type="arabicPeriod"/>
              <a:tabLst>
                <a:tab pos="360045" algn="l"/>
              </a:tabLst>
            </a:pPr>
            <a:r>
              <a:rPr lang="vi-VN" sz="2800" dirty="0">
                <a:solidFill>
                  <a:schemeClr val="tx1"/>
                </a:solidFill>
                <a:effectLst/>
                <a:ea typeface="Calibri" panose="020F0502020204030204" pitchFamily="34" charset="0"/>
              </a:rPr>
              <a:t>M</a:t>
            </a:r>
            <a:r>
              <a:rPr lang="en-US" sz="2800" dirty="0" err="1">
                <a:solidFill>
                  <a:schemeClr val="tx1"/>
                </a:solidFill>
                <a:effectLst/>
                <a:ea typeface="Calibri" panose="020F0502020204030204" pitchFamily="34" charset="0"/>
              </a:rPr>
              <a:t>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giữa</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tâm</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lý</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người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và</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môi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trường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xung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môi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trường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tự</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nhiên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và</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môi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trường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xã</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hội</a:t>
            </a:r>
            <a:r>
              <a:rPr lang="en-US" sz="2800" dirty="0">
                <a:solidFill>
                  <a:schemeClr val="tx1"/>
                </a:solidFill>
                <a:effectLst/>
                <a:ea typeface="Calibri" panose="020F0502020204030204" pitchFamily="34" charset="0"/>
              </a:rPr>
              <a:t>)</a:t>
            </a:r>
            <a:endParaRPr lang="vi-VN" sz="2800" dirty="0">
              <a:solidFill>
                <a:schemeClr val="tx1"/>
              </a:solidFill>
              <a:effectLst/>
              <a:ea typeface="Calibri" panose="020F0502020204030204" pitchFamily="34" charset="0"/>
            </a:endParaRPr>
          </a:p>
          <a:p>
            <a:pPr marL="0" marR="0" lvl="0" indent="0" algn="just">
              <a:lnSpc>
                <a:spcPct val="150000"/>
              </a:lnSpc>
              <a:spcBef>
                <a:spcPts val="0"/>
              </a:spcBef>
              <a:spcAft>
                <a:spcPts val="0"/>
              </a:spcAft>
              <a:buClrTx/>
              <a:buNone/>
              <a:tabLst>
                <a:tab pos="360045" algn="l"/>
              </a:tabLst>
            </a:pPr>
            <a:endParaRPr lang="vi-VN" sz="2800" dirty="0">
              <a:solidFill>
                <a:schemeClr val="tx1"/>
              </a:solidFill>
              <a:effectLst/>
              <a:ea typeface="Calibri" panose="020F0502020204030204" pitchFamily="34" charset="0"/>
            </a:endParaRPr>
          </a:p>
          <a:p>
            <a:pPr marL="0" marR="0" lvl="0" indent="0" algn="just">
              <a:lnSpc>
                <a:spcPct val="150000"/>
              </a:lnSpc>
              <a:spcBef>
                <a:spcPts val="0"/>
              </a:spcBef>
              <a:spcAft>
                <a:spcPts val="0"/>
              </a:spcAft>
              <a:buClrTx/>
              <a:buNone/>
              <a:tabLst>
                <a:tab pos="360045" algn="l"/>
              </a:tabLst>
            </a:pPr>
            <a:r>
              <a:rPr lang="vi-VN" sz="2800" dirty="0">
                <a:solidFill>
                  <a:schemeClr val="tx1"/>
                </a:solidFill>
                <a:effectLst/>
                <a:ea typeface="Calibri" panose="020F0502020204030204" pitchFamily="34" charset="0"/>
                <a:sym typeface="Wingdings" panose="05000000000000000000" pitchFamily="2" charset="2"/>
              </a:rPr>
              <a:t> </a:t>
            </a:r>
            <a:r>
              <a:rPr lang="en-US" sz="2800" dirty="0" err="1">
                <a:solidFill>
                  <a:schemeClr val="tx1"/>
                </a:solidFill>
                <a:effectLst/>
                <a:ea typeface="Calibri" panose="020F0502020204030204" pitchFamily="34" charset="0"/>
              </a:rPr>
              <a:t>mối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giữa</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tâm</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lý</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người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với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tật</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là</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b="1" dirty="0" err="1">
                <a:solidFill>
                  <a:schemeClr val="tx1"/>
                </a:solidFill>
                <a:effectLst/>
                <a:ea typeface="Calibri" panose="020F0502020204030204" pitchFamily="34" charset="0"/>
              </a:rPr>
              <a:t>bên</a:t>
            </a:r>
            <a:r>
              <a:rPr lang="en-US" sz="2800" b="1" dirty="0">
                <a:solidFill>
                  <a:schemeClr val="tx1"/>
                </a:solidFill>
                <a:effectLst/>
                <a:ea typeface="Calibri" panose="020F0502020204030204" pitchFamily="34" charset="0"/>
              </a:rPr>
              <a:t> </a:t>
            </a:r>
            <a:r>
              <a:rPr lang="en-US" sz="2800" b="1" dirty="0" err="1">
                <a:solidFill>
                  <a:schemeClr val="tx1"/>
                </a:solidFill>
                <a:effectLst/>
                <a:ea typeface="Calibri" panose="020F0502020204030204" pitchFamily="34" charset="0"/>
              </a:rPr>
              <a:t>trong</a:t>
            </a:r>
            <a:r>
              <a:rPr lang="en-US" sz="2800" b="1"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và</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giữa</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tâm</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lý</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người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với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môi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trường</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là</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mối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quan</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hệ</a:t>
            </a:r>
            <a:r>
              <a:rPr lang="en-US" sz="2800" dirty="0">
                <a:solidFill>
                  <a:schemeClr val="tx1"/>
                </a:solidFill>
                <a:effectLst/>
                <a:ea typeface="Calibri" panose="020F0502020204030204" pitchFamily="34" charset="0"/>
              </a:rPr>
              <a:t> </a:t>
            </a:r>
            <a:r>
              <a:rPr lang="en-US" sz="2800" b="1" dirty="0" err="1">
                <a:solidFill>
                  <a:schemeClr val="tx1"/>
                </a:solidFill>
                <a:effectLst/>
                <a:ea typeface="Calibri" panose="020F0502020204030204" pitchFamily="34" charset="0"/>
              </a:rPr>
              <a:t>bên</a:t>
            </a:r>
            <a:r>
              <a:rPr lang="en-US" sz="2800" b="1" dirty="0">
                <a:solidFill>
                  <a:schemeClr val="tx1"/>
                </a:solidFill>
                <a:effectLst/>
                <a:ea typeface="Calibri" panose="020F0502020204030204" pitchFamily="34" charset="0"/>
              </a:rPr>
              <a:t> </a:t>
            </a:r>
            <a:r>
              <a:rPr lang="en-US" sz="2800" b="1" dirty="0" err="1">
                <a:solidFill>
                  <a:schemeClr val="tx1"/>
                </a:solidFill>
                <a:effectLst/>
                <a:ea typeface="Calibri" panose="020F0502020204030204" pitchFamily="34" charset="0"/>
              </a:rPr>
              <a:t>ngoài</a:t>
            </a:r>
            <a:r>
              <a:rPr lang="en-US" sz="2800" b="1"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của</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người</a:t>
            </a:r>
            <a:r>
              <a:rPr lang="en-US" sz="2800" dirty="0">
                <a:solidFill>
                  <a:schemeClr val="tx1"/>
                </a:solidFill>
                <a:effectLst/>
                <a:ea typeface="Calibri" panose="020F0502020204030204" pitchFamily="34" charset="0"/>
              </a:rPr>
              <a:t> </a:t>
            </a:r>
            <a:r>
              <a:rPr lang="en-US" sz="2800" dirty="0" err="1">
                <a:solidFill>
                  <a:schemeClr val="tx1"/>
                </a:solidFill>
                <a:effectLst/>
                <a:ea typeface="Calibri" panose="020F0502020204030204" pitchFamily="34" charset="0"/>
              </a:rPr>
              <a:t>bệnh</a:t>
            </a:r>
            <a:r>
              <a:rPr lang="en-US" sz="2800" dirty="0">
                <a:solidFill>
                  <a:schemeClr val="tx1"/>
                </a:solidFill>
                <a:effectLst/>
                <a:ea typeface="Calibri" panose="020F0502020204030204" pitchFamily="34" charset="0"/>
              </a:rPr>
              <a:t>. </a:t>
            </a:r>
          </a:p>
          <a:p>
            <a:pPr marL="0" indent="0">
              <a:buNone/>
            </a:pPr>
            <a:endParaRPr lang="en-US" sz="2800" dirty="0">
              <a:solidFill>
                <a:schemeClr val="tx1"/>
              </a:solidFill>
            </a:endParaRPr>
          </a:p>
        </p:txBody>
      </p:sp>
    </p:spTree>
    <p:extLst>
      <p:ext uri="{BB962C8B-B14F-4D97-AF65-F5344CB8AC3E}">
        <p14:creationId xmlns:p14="http://schemas.microsoft.com/office/powerpoint/2010/main" val="8850304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24232"/>
          </a:xfrm>
        </p:spPr>
        <p:txBody>
          <a:bodyPr>
            <a:noAutofit/>
          </a:bodyPr>
          <a:lstStyle/>
          <a:p>
            <a:pPr algn="ctr"/>
            <a:r>
              <a:rPr lang="en-US" sz="3600" b="1" dirty="0">
                <a:solidFill>
                  <a:srgbClr val="FF0000"/>
                </a:solidFill>
                <a:latin typeface="Arial" panose="020B0604020202020204" pitchFamily="34" charset="0"/>
                <a:cs typeface="Arial" panose="020B0604020202020204" pitchFamily="34" charset="0"/>
              </a:rPr>
              <a:t>TÂM LÝ NGƯỜI BỆNH</a:t>
            </a:r>
            <a:br>
              <a:rPr lang="en-US" sz="3600" b="1" dirty="0">
                <a:solidFill>
                  <a:srgbClr val="FF0000"/>
                </a:solidFill>
                <a:latin typeface="Arial" panose="020B0604020202020204" pitchFamily="34" charset="0"/>
                <a:cs typeface="Arial" panose="020B0604020202020204" pitchFamily="34" charset="0"/>
              </a:rPr>
            </a:br>
            <a:endParaRPr lang="en-US" sz="36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7703" y="1533832"/>
            <a:ext cx="10926097" cy="4643131"/>
          </a:xfrm>
        </p:spPr>
        <p:txBody>
          <a:bodyPr>
            <a:normAutofit/>
          </a:bodyPr>
          <a:lstStyle/>
          <a:p>
            <a:pPr marL="0" marR="0" indent="0" algn="just">
              <a:lnSpc>
                <a:spcPct val="140000"/>
              </a:lnSpc>
              <a:spcBef>
                <a:spcPts val="0"/>
              </a:spcBef>
              <a:spcAft>
                <a:spcPts val="0"/>
              </a:spcAft>
              <a:buNone/>
              <a:tabLst>
                <a:tab pos="360045" algn="l"/>
              </a:tabLst>
            </a:pPr>
            <a:r>
              <a:rPr lang="en-US" sz="2800" b="1" dirty="0" err="1">
                <a:solidFill>
                  <a:schemeClr val="tx1"/>
                </a:solidFill>
                <a:effectLst/>
                <a:ea typeface="Times New Roman" panose="02020603050405020304" pitchFamily="18" charset="0"/>
              </a:rPr>
              <a:t>Tâm</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lý</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người</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bệnh</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và</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bệnh</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tật</a:t>
            </a:r>
            <a:endParaRPr lang="en-US" sz="2800" b="1" dirty="0">
              <a:solidFill>
                <a:schemeClr val="tx1"/>
              </a:solidFill>
              <a:effectLst/>
              <a:ea typeface="Times New Roman" panose="02020603050405020304" pitchFamily="18" charset="0"/>
            </a:endParaRPr>
          </a:p>
          <a:p>
            <a:pPr marL="0" marR="0" indent="0" algn="just">
              <a:lnSpc>
                <a:spcPct val="140000"/>
              </a:lnSpc>
              <a:spcBef>
                <a:spcPts val="0"/>
              </a:spcBef>
              <a:spcAft>
                <a:spcPts val="0"/>
              </a:spcAft>
              <a:buNone/>
              <a:tabLst>
                <a:tab pos="360045" algn="l"/>
              </a:tabLst>
            </a:pPr>
            <a:r>
              <a:rPr lang="en-US" sz="2800" i="1" dirty="0">
                <a:solidFill>
                  <a:schemeClr val="tx1"/>
                </a:solidFill>
                <a:effectLst/>
                <a:ea typeface="Times New Roman" panose="02020603050405020304" pitchFamily="18" charset="0"/>
                <a:cs typeface="Times New Roman" panose="02020603050405020304" pitchFamily="18" charset="0"/>
              </a:rPr>
              <a:t> </a:t>
            </a:r>
            <a:r>
              <a:rPr lang="en-US" sz="2800" i="1" dirty="0" err="1">
                <a:solidFill>
                  <a:schemeClr val="tx1"/>
                </a:solidFill>
                <a:effectLst/>
                <a:ea typeface="Times New Roman" panose="02020603050405020304" pitchFamily="18" charset="0"/>
                <a:cs typeface="Times New Roman" panose="02020603050405020304" pitchFamily="18" charset="0"/>
              </a:rPr>
              <a:t>Một</a:t>
            </a:r>
            <a:r>
              <a:rPr lang="en-US" sz="2800" i="1" dirty="0">
                <a:solidFill>
                  <a:schemeClr val="tx1"/>
                </a:solidFill>
                <a:effectLst/>
                <a:ea typeface="Times New Roman" panose="02020603050405020304" pitchFamily="18" charset="0"/>
                <a:cs typeface="Times New Roman" panose="02020603050405020304" pitchFamily="18" charset="0"/>
              </a:rPr>
              <a:t> </a:t>
            </a:r>
            <a:r>
              <a:rPr lang="en-US" sz="2800" i="1" dirty="0" err="1">
                <a:solidFill>
                  <a:schemeClr val="tx1"/>
                </a:solidFill>
                <a:effectLst/>
                <a:ea typeface="Times New Roman" panose="02020603050405020304" pitchFamily="18" charset="0"/>
                <a:cs typeface="Times New Roman" panose="02020603050405020304" pitchFamily="18" charset="0"/>
              </a:rPr>
              <a:t>số</a:t>
            </a:r>
            <a:r>
              <a:rPr lang="en-US" sz="2800" i="1" dirty="0">
                <a:solidFill>
                  <a:schemeClr val="tx1"/>
                </a:solidFill>
                <a:effectLst/>
                <a:ea typeface="Times New Roman" panose="02020603050405020304" pitchFamily="18" charset="0"/>
                <a:cs typeface="Times New Roman" panose="02020603050405020304" pitchFamily="18" charset="0"/>
              </a:rPr>
              <a:t> </a:t>
            </a:r>
            <a:r>
              <a:rPr lang="en-US" sz="2800" i="1" dirty="0" err="1">
                <a:solidFill>
                  <a:schemeClr val="tx1"/>
                </a:solidFill>
                <a:effectLst/>
                <a:ea typeface="Times New Roman" panose="02020603050405020304" pitchFamily="18" charset="0"/>
                <a:cs typeface="Times New Roman" panose="02020603050405020304" pitchFamily="18" charset="0"/>
              </a:rPr>
              <a:t>vấn</a:t>
            </a:r>
            <a:r>
              <a:rPr lang="en-US" sz="2800" i="1" dirty="0">
                <a:solidFill>
                  <a:schemeClr val="tx1"/>
                </a:solidFill>
                <a:effectLst/>
                <a:ea typeface="Times New Roman" panose="02020603050405020304" pitchFamily="18" charset="0"/>
                <a:cs typeface="Times New Roman" panose="02020603050405020304" pitchFamily="18" charset="0"/>
              </a:rPr>
              <a:t> </a:t>
            </a:r>
            <a:r>
              <a:rPr lang="en-US" sz="2800" i="1" dirty="0" err="1">
                <a:solidFill>
                  <a:schemeClr val="tx1"/>
                </a:solidFill>
                <a:effectLst/>
                <a:ea typeface="Times New Roman" panose="02020603050405020304" pitchFamily="18" charset="0"/>
                <a:cs typeface="Times New Roman" panose="02020603050405020304" pitchFamily="18" charset="0"/>
              </a:rPr>
              <a:t>đề</a:t>
            </a:r>
            <a:r>
              <a:rPr lang="en-US" sz="2800" i="1" dirty="0">
                <a:solidFill>
                  <a:schemeClr val="tx1"/>
                </a:solidFill>
                <a:effectLst/>
                <a:ea typeface="Times New Roman" panose="02020603050405020304" pitchFamily="18" charset="0"/>
                <a:cs typeface="Times New Roman" panose="02020603050405020304" pitchFamily="18" charset="0"/>
              </a:rPr>
              <a:t> </a:t>
            </a:r>
            <a:r>
              <a:rPr lang="en-US" sz="2800" i="1" dirty="0" err="1">
                <a:solidFill>
                  <a:schemeClr val="tx1"/>
                </a:solidFill>
                <a:effectLst/>
                <a:ea typeface="Times New Roman" panose="02020603050405020304" pitchFamily="18" charset="0"/>
                <a:cs typeface="Times New Roman" panose="02020603050405020304" pitchFamily="18" charset="0"/>
              </a:rPr>
              <a:t>chung</a:t>
            </a:r>
            <a:r>
              <a:rPr lang="en-US" sz="2800" i="1" dirty="0">
                <a:solidFill>
                  <a:schemeClr val="tx1"/>
                </a:solidFill>
                <a:effectLst/>
                <a:ea typeface="Times New Roman" panose="02020603050405020304" pitchFamily="18" charset="0"/>
                <a:cs typeface="Times New Roman" panose="02020603050405020304" pitchFamily="18" charset="0"/>
              </a:rPr>
              <a:t>:</a:t>
            </a:r>
            <a:endParaRPr lang="en-US" sz="28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tabLst>
                <a:tab pos="360045" algn="l"/>
              </a:tabLst>
            </a:pPr>
            <a:r>
              <a:rPr lang="en-US" sz="2600" dirty="0" err="1">
                <a:solidFill>
                  <a:schemeClr val="tx1"/>
                </a:solidFill>
                <a:effectLst/>
                <a:ea typeface="Calibri" panose="020F0502020204030204" pitchFamily="34" charset="0"/>
                <a:cs typeface="Times New Roman" panose="02020603050405020304" pitchFamily="18" charset="0"/>
              </a:rPr>
              <a:t>Cấp</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độ</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cơ</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thể</a:t>
            </a:r>
            <a:r>
              <a:rPr lang="vi-VN" sz="2600" dirty="0">
                <a:solidFill>
                  <a:schemeClr val="tx1"/>
                </a:solidFill>
                <a:effectLst/>
                <a:ea typeface="Calibri" panose="020F0502020204030204" pitchFamily="34" charset="0"/>
                <a:cs typeface="Times New Roman" panose="02020603050405020304" pitchFamily="18" charset="0"/>
              </a:rPr>
              <a:t>: bị bệnh </a:t>
            </a:r>
            <a:r>
              <a:rPr lang="vi-VN" sz="26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hoạt động chung của cơ thể bị thay đổi</a:t>
            </a:r>
            <a:endParaRPr lang="en-US" sz="2600" dirty="0">
              <a:solidFill>
                <a:schemeClr val="tx1"/>
              </a:solidFill>
              <a:effectLst/>
              <a:ea typeface="Calibri" panose="020F0502020204030204" pitchFamily="34" charset="0"/>
              <a:cs typeface="Times New Roman" panose="02020603050405020304" pitchFamily="18" charset="0"/>
            </a:endParaRPr>
          </a:p>
          <a:p>
            <a:pPr lvl="1" algn="just">
              <a:lnSpc>
                <a:spcPct val="150000"/>
              </a:lnSpc>
              <a:spcBef>
                <a:spcPts val="0"/>
              </a:spcBef>
              <a:buFont typeface="Wingdings" panose="05000000000000000000" pitchFamily="2" charset="2"/>
              <a:buChar char="Ø"/>
              <a:tabLst>
                <a:tab pos="360045" algn="l"/>
              </a:tabLst>
            </a:pPr>
            <a:r>
              <a:rPr lang="en-US" sz="2600" dirty="0" err="1">
                <a:solidFill>
                  <a:schemeClr val="tx1"/>
                </a:solidFill>
                <a:effectLst/>
                <a:ea typeface="Calibri" panose="020F0502020204030204" pitchFamily="34" charset="0"/>
                <a:cs typeface="Times New Roman" panose="02020603050405020304" pitchFamily="18" charset="0"/>
              </a:rPr>
              <a:t>Cấp</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độ</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tâm</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lý</a:t>
            </a:r>
            <a:r>
              <a:rPr lang="vi-VN" sz="2600" dirty="0">
                <a:solidFill>
                  <a:schemeClr val="tx1"/>
                </a:solidFill>
                <a:effectLst/>
                <a:ea typeface="Calibri" panose="020F0502020204030204" pitchFamily="34" charset="0"/>
                <a:cs typeface="Times New Roman" panose="02020603050405020304" pitchFamily="18" charset="0"/>
              </a:rPr>
              <a:t>: bị bệnh </a:t>
            </a:r>
            <a:r>
              <a:rPr lang="vi-VN" sz="26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lo âu  thờ ơ/ phản ứng thái quá</a:t>
            </a:r>
            <a:endParaRPr lang="en-US" sz="2600" dirty="0">
              <a:solidFill>
                <a:schemeClr val="tx1"/>
              </a:solidFill>
              <a:effectLst/>
              <a:ea typeface="Calibri" panose="020F0502020204030204" pitchFamily="34" charset="0"/>
              <a:cs typeface="Times New Roman" panose="02020603050405020304" pitchFamily="18" charset="0"/>
            </a:endParaRPr>
          </a:p>
          <a:p>
            <a:pPr lvl="1" algn="just">
              <a:lnSpc>
                <a:spcPct val="150000"/>
              </a:lnSpc>
              <a:spcBef>
                <a:spcPts val="0"/>
              </a:spcBef>
              <a:buFont typeface="Wingdings" panose="05000000000000000000" pitchFamily="2" charset="2"/>
              <a:buChar char="Ø"/>
              <a:tabLst>
                <a:tab pos="360045" algn="l"/>
              </a:tabLst>
            </a:pPr>
            <a:r>
              <a:rPr lang="en-US" sz="2600" dirty="0" err="1">
                <a:solidFill>
                  <a:schemeClr val="tx1"/>
                </a:solidFill>
                <a:effectLst/>
                <a:ea typeface="Calibri" panose="020F0502020204030204" pitchFamily="34" charset="0"/>
                <a:cs typeface="Times New Roman" panose="02020603050405020304" pitchFamily="18" charset="0"/>
              </a:rPr>
              <a:t>Cấp</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độ</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xã</a:t>
            </a:r>
            <a:r>
              <a:rPr lang="en-US" sz="2600" dirty="0">
                <a:solidFill>
                  <a:schemeClr val="tx1"/>
                </a:solidFill>
                <a:effectLst/>
                <a:ea typeface="Calibri" panose="020F0502020204030204" pitchFamily="34" charset="0"/>
                <a:cs typeface="Times New Roman" panose="02020603050405020304" pitchFamily="18" charset="0"/>
              </a:rPr>
              <a:t> </a:t>
            </a:r>
            <a:r>
              <a:rPr lang="en-US" sz="2600" dirty="0" err="1">
                <a:solidFill>
                  <a:schemeClr val="tx1"/>
                </a:solidFill>
                <a:effectLst/>
                <a:ea typeface="Calibri" panose="020F0502020204030204" pitchFamily="34" charset="0"/>
                <a:cs typeface="Times New Roman" panose="02020603050405020304" pitchFamily="18" charset="0"/>
              </a:rPr>
              <a:t>hội</a:t>
            </a:r>
            <a:r>
              <a:rPr lang="vi-VN" sz="2600" dirty="0">
                <a:solidFill>
                  <a:schemeClr val="tx1"/>
                </a:solidFill>
                <a:effectLst/>
                <a:ea typeface="Calibri" panose="020F0502020204030204" pitchFamily="34" charset="0"/>
                <a:cs typeface="Times New Roman" panose="02020603050405020304" pitchFamily="18" charset="0"/>
              </a:rPr>
              <a:t>: bị bệnh </a:t>
            </a:r>
            <a:r>
              <a:rPr lang="vi-VN" sz="2600" dirty="0">
                <a:solidFill>
                  <a:schemeClr val="tx1"/>
                </a:solidFill>
                <a:effectLst/>
                <a:ea typeface="Calibri" panose="020F0502020204030204" pitchFamily="34" charset="0"/>
                <a:cs typeface="Times New Roman" panose="02020603050405020304" pitchFamily="18" charset="0"/>
                <a:sym typeface="Wingdings" panose="05000000000000000000" pitchFamily="2" charset="2"/>
              </a:rPr>
              <a:t> ảnh hưởng đến các mối quan hệ xã hội</a:t>
            </a:r>
            <a:endParaRPr lang="en-US" sz="2600" dirty="0">
              <a:solidFill>
                <a:schemeClr val="tx1"/>
              </a:solidFill>
            </a:endParaRPr>
          </a:p>
        </p:txBody>
      </p:sp>
    </p:spTree>
    <p:extLst>
      <p:ext uri="{BB962C8B-B14F-4D97-AF65-F5344CB8AC3E}">
        <p14:creationId xmlns:p14="http://schemas.microsoft.com/office/powerpoint/2010/main" val="38636574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normAutofit/>
          </a:bodyPr>
          <a:lstStyle/>
          <a:p>
            <a:pPr algn="ctr"/>
            <a:r>
              <a:rPr lang="en-US" sz="3600" b="1" dirty="0">
                <a:solidFill>
                  <a:srgbClr val="FF0000"/>
                </a:solidFill>
                <a:latin typeface="Arial" panose="020B0604020202020204" pitchFamily="34" charset="0"/>
                <a:cs typeface="Arial" panose="020B0604020202020204" pitchFamily="34" charset="0"/>
              </a:rPr>
              <a:t>TÂM LÝ NGƯỜI BỆNH</a:t>
            </a:r>
          </a:p>
        </p:txBody>
      </p:sp>
      <p:sp>
        <p:nvSpPr>
          <p:cNvPr id="3" name="Content Placeholder 2"/>
          <p:cNvSpPr>
            <a:spLocks noGrp="1"/>
          </p:cNvSpPr>
          <p:nvPr>
            <p:ph idx="1"/>
          </p:nvPr>
        </p:nvSpPr>
        <p:spPr>
          <a:xfrm>
            <a:off x="486697" y="1504335"/>
            <a:ext cx="10867103" cy="4672628"/>
          </a:xfrm>
        </p:spPr>
        <p:txBody>
          <a:bodyPr>
            <a:normAutofit/>
          </a:bodyPr>
          <a:lstStyle/>
          <a:p>
            <a:pPr marL="0" indent="0" algn="just">
              <a:lnSpc>
                <a:spcPct val="140000"/>
              </a:lnSpc>
              <a:spcBef>
                <a:spcPts val="0"/>
              </a:spcBef>
              <a:buNone/>
              <a:tabLst>
                <a:tab pos="360045" algn="l"/>
              </a:tabLst>
            </a:pPr>
            <a:r>
              <a:rPr lang="vi-VN" sz="2800" b="1" dirty="0">
                <a:solidFill>
                  <a:schemeClr val="tx1"/>
                </a:solidFill>
                <a:ea typeface="Times New Roman" panose="02020603050405020304" pitchFamily="18" charset="0"/>
              </a:rPr>
              <a:t>Phản ứng t</a:t>
            </a:r>
            <a:r>
              <a:rPr lang="en-US" sz="2800" b="1" dirty="0" err="1">
                <a:solidFill>
                  <a:schemeClr val="tx1"/>
                </a:solidFill>
                <a:effectLst/>
                <a:ea typeface="Times New Roman" panose="02020603050405020304" pitchFamily="18" charset="0"/>
              </a:rPr>
              <a:t>âm</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lý</a:t>
            </a:r>
            <a:r>
              <a:rPr lang="vi-VN" sz="2800" b="1" dirty="0">
                <a:solidFill>
                  <a:schemeClr val="tx1"/>
                </a:solidFill>
                <a:effectLst/>
                <a:ea typeface="Times New Roman" panose="02020603050405020304" pitchFamily="18" charset="0"/>
              </a:rPr>
              <a:t> của</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người</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bệnh</a:t>
            </a:r>
            <a:endParaRPr lang="en-US" sz="2800" b="1" dirty="0">
              <a:solidFill>
                <a:schemeClr val="tx1"/>
              </a:solidFill>
              <a:effectLst/>
              <a:ea typeface="Times New Roman" panose="02020603050405020304" pitchFamily="18" charset="0"/>
            </a:endParaRPr>
          </a:p>
          <a:p>
            <a:pPr marL="0" indent="0" algn="just">
              <a:lnSpc>
                <a:spcPct val="140000"/>
              </a:lnSpc>
              <a:spcBef>
                <a:spcPts val="0"/>
              </a:spcBef>
              <a:buNone/>
              <a:tabLst>
                <a:tab pos="360045" algn="l"/>
              </a:tabLst>
            </a:pP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Một</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số</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đặc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điểm</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chung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40000"/>
              </a:lnSpc>
              <a:spcBef>
                <a:spcPts val="0"/>
              </a:spcBef>
              <a:buFont typeface="Wingdings" panose="05000000000000000000" pitchFamily="2" charset="2"/>
              <a:buChar char="Ø"/>
              <a:tabLst>
                <a:tab pos="360045" algn="l"/>
              </a:tabLst>
            </a:pPr>
            <a:r>
              <a:rPr lang="vi-VN" sz="2800" dirty="0">
                <a:solidFill>
                  <a:schemeClr val="tx1"/>
                </a:solidFill>
                <a:latin typeface="Arial" panose="020B0604020202020204" pitchFamily="34" charset="0"/>
                <a:ea typeface="Calibri" panose="020F0502020204030204" pitchFamily="34" charset="0"/>
                <a:cs typeface="Arial" panose="020B0604020202020204" pitchFamily="34" charset="0"/>
              </a:rPr>
              <a:t>N</a:t>
            </a:r>
            <a:r>
              <a:rPr lang="en-US" sz="2800" dirty="0" err="1">
                <a:solidFill>
                  <a:schemeClr val="tx1"/>
                </a:solidFill>
                <a:latin typeface="Arial" panose="020B0604020202020204" pitchFamily="34" charset="0"/>
                <a:ea typeface="Calibri" panose="020F0502020204030204" pitchFamily="34" charset="0"/>
                <a:cs typeface="Arial" panose="020B0604020202020204" pitchFamily="34" charset="0"/>
              </a:rPr>
              <a:t>hập</a:t>
            </a:r>
            <a:r>
              <a:rPr lang="en-US" sz="28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latin typeface="Arial" panose="020B0604020202020204" pitchFamily="34" charset="0"/>
                <a:ea typeface="Calibri" panose="020F0502020204030204" pitchFamily="34" charset="0"/>
                <a:cs typeface="Arial" panose="020B0604020202020204" pitchFamily="34" charset="0"/>
              </a:rPr>
              <a:t>viện</a:t>
            </a:r>
            <a:r>
              <a:rPr lang="vi-VN" sz="28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tx1"/>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nhiều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thay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mặt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đối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với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mỗi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endPar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lvl="1" algn="just">
              <a:lnSpc>
                <a:spcPct val="140000"/>
              </a:lnSpc>
              <a:spcBef>
                <a:spcPts val="0"/>
              </a:spcBef>
              <a:buFont typeface="Wingdings" panose="05000000000000000000" pitchFamily="2" charset="2"/>
              <a:buChar char="ü"/>
              <a:tabLst>
                <a:tab pos="360045" algn="l"/>
              </a:tabLst>
            </a:pPr>
            <a:r>
              <a:rPr lang="en-US" sz="2600" dirty="0" err="1">
                <a:solidFill>
                  <a:schemeClr val="tx1"/>
                </a:solidFill>
                <a:latin typeface="Arial" panose="020B0604020202020204" pitchFamily="34" charset="0"/>
                <a:cs typeface="Arial" panose="020B0604020202020204" pitchFamily="34" charset="0"/>
              </a:rPr>
              <a:t>Bệnh</a:t>
            </a:r>
            <a:r>
              <a:rPr lang="en-US" sz="2600" dirty="0">
                <a:solidFill>
                  <a:schemeClr val="tx1"/>
                </a:solidFill>
                <a:latin typeface="Arial" panose="020B0604020202020204" pitchFamily="34" charset="0"/>
                <a:cs typeface="Arial" panose="020B0604020202020204" pitchFamily="34" charset="0"/>
              </a:rPr>
              <a:t> </a:t>
            </a:r>
            <a:r>
              <a:rPr lang="en-US" sz="2600" dirty="0" err="1">
                <a:solidFill>
                  <a:schemeClr val="tx1"/>
                </a:solidFill>
                <a:latin typeface="Arial" panose="020B0604020202020204" pitchFamily="34" charset="0"/>
                <a:cs typeface="Arial" panose="020B0604020202020204" pitchFamily="34" charset="0"/>
              </a:rPr>
              <a:t>nhân</a:t>
            </a:r>
            <a:r>
              <a:rPr lang="en-US" sz="2600" dirty="0">
                <a:solidFill>
                  <a:schemeClr val="tx1"/>
                </a:solidFill>
                <a:latin typeface="Arial" panose="020B0604020202020204" pitchFamily="34" charset="0"/>
                <a:cs typeface="Arial" panose="020B0604020202020204" pitchFamily="34" charset="0"/>
              </a:rPr>
              <a:t> </a:t>
            </a:r>
            <a:r>
              <a:rPr lang="vi-VN" sz="2600" dirty="0">
                <a:solidFill>
                  <a:schemeClr val="tx1"/>
                </a:solidFill>
                <a:latin typeface="Arial" panose="020B0604020202020204" pitchFamily="34" charset="0"/>
                <a:cs typeface="Arial" panose="020B0604020202020204" pitchFamily="34" charset="0"/>
              </a:rPr>
              <a:t>“</a:t>
            </a:r>
            <a:r>
              <a:rPr lang="en-US" sz="2600" dirty="0" err="1">
                <a:solidFill>
                  <a:schemeClr val="tx1"/>
                </a:solidFill>
                <a:latin typeface="Arial" panose="020B0604020202020204" pitchFamily="34" charset="0"/>
                <a:cs typeface="Arial" panose="020B0604020202020204" pitchFamily="34" charset="0"/>
              </a:rPr>
              <a:t>tốt</a:t>
            </a:r>
            <a:r>
              <a:rPr lang="vi-VN" sz="2600" dirty="0">
                <a:solidFill>
                  <a:schemeClr val="tx1"/>
                </a:solidFill>
                <a:latin typeface="Arial" panose="020B0604020202020204" pitchFamily="34" charset="0"/>
                <a:cs typeface="Arial" panose="020B0604020202020204" pitchFamily="34" charset="0"/>
              </a:rPr>
              <a:t>”</a:t>
            </a:r>
          </a:p>
          <a:p>
            <a:pPr lvl="1" algn="just">
              <a:lnSpc>
                <a:spcPct val="140000"/>
              </a:lnSpc>
              <a:spcBef>
                <a:spcPts val="0"/>
              </a:spcBef>
              <a:buFont typeface="Wingdings" panose="05000000000000000000" pitchFamily="2" charset="2"/>
              <a:buChar char="ü"/>
              <a:tabLst>
                <a:tab pos="360045" algn="l"/>
              </a:tabLst>
            </a:pPr>
            <a:r>
              <a:rPr lang="en-US" sz="2600" dirty="0" err="1">
                <a:solidFill>
                  <a:schemeClr val="tx1"/>
                </a:solidFill>
                <a:latin typeface="Arial" panose="020B0604020202020204" pitchFamily="34" charset="0"/>
                <a:cs typeface="Arial" panose="020B0604020202020204" pitchFamily="34" charset="0"/>
              </a:rPr>
              <a:t>Bệnh</a:t>
            </a:r>
            <a:r>
              <a:rPr lang="en-US" sz="2600" dirty="0">
                <a:solidFill>
                  <a:schemeClr val="tx1"/>
                </a:solidFill>
                <a:latin typeface="Arial" panose="020B0604020202020204" pitchFamily="34" charset="0"/>
                <a:cs typeface="Arial" panose="020B0604020202020204" pitchFamily="34" charset="0"/>
              </a:rPr>
              <a:t> </a:t>
            </a:r>
            <a:r>
              <a:rPr lang="en-US" sz="2600" dirty="0" err="1">
                <a:solidFill>
                  <a:schemeClr val="tx1"/>
                </a:solidFill>
                <a:latin typeface="Arial" panose="020B0604020202020204" pitchFamily="34" charset="0"/>
                <a:cs typeface="Arial" panose="020B0604020202020204" pitchFamily="34" charset="0"/>
              </a:rPr>
              <a:t>nhân</a:t>
            </a:r>
            <a:r>
              <a:rPr lang="en-US" sz="2600" dirty="0">
                <a:solidFill>
                  <a:schemeClr val="tx1"/>
                </a:solidFill>
                <a:latin typeface="Arial" panose="020B0604020202020204" pitchFamily="34" charset="0"/>
                <a:cs typeface="Arial" panose="020B0604020202020204" pitchFamily="34" charset="0"/>
              </a:rPr>
              <a:t> </a:t>
            </a:r>
            <a:r>
              <a:rPr lang="vi-VN" sz="2600" dirty="0">
                <a:solidFill>
                  <a:schemeClr val="tx1"/>
                </a:solidFill>
                <a:latin typeface="Arial" panose="020B0604020202020204" pitchFamily="34" charset="0"/>
                <a:cs typeface="Arial" panose="020B0604020202020204" pitchFamily="34" charset="0"/>
              </a:rPr>
              <a:t>“</a:t>
            </a:r>
            <a:r>
              <a:rPr lang="en-US" sz="2600" dirty="0" err="1">
                <a:solidFill>
                  <a:schemeClr val="tx1"/>
                </a:solidFill>
                <a:latin typeface="Arial" panose="020B0604020202020204" pitchFamily="34" charset="0"/>
                <a:cs typeface="Arial" panose="020B0604020202020204" pitchFamily="34" charset="0"/>
              </a:rPr>
              <a:t>ké</a:t>
            </a:r>
            <a:r>
              <a:rPr lang="vi-VN" sz="2600" dirty="0">
                <a:solidFill>
                  <a:schemeClr val="tx1"/>
                </a:solidFill>
                <a:latin typeface="Arial" panose="020B0604020202020204" pitchFamily="34" charset="0"/>
                <a:cs typeface="Arial" panose="020B0604020202020204" pitchFamily="34" charset="0"/>
              </a:rPr>
              <a:t>m”</a:t>
            </a:r>
            <a:endParaRPr lang="en-US" sz="2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3271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94852"/>
            <a:ext cx="8596668" cy="720436"/>
          </a:xfrm>
        </p:spPr>
        <p:txBody>
          <a:bodyPr>
            <a:normAutofit/>
          </a:bodyPr>
          <a:lstStyle/>
          <a:p>
            <a:pPr algn="ctr"/>
            <a:r>
              <a:rPr lang="en-US" sz="3600" b="1" dirty="0">
                <a:solidFill>
                  <a:srgbClr val="FF0000"/>
                </a:solidFill>
                <a:latin typeface="Arial" panose="020B0604020202020204" pitchFamily="34" charset="0"/>
                <a:cs typeface="Arial" panose="020B0604020202020204" pitchFamily="34" charset="0"/>
              </a:rPr>
              <a:t>TÂM LÝ NGƯỜI BỆNH</a:t>
            </a:r>
          </a:p>
        </p:txBody>
      </p:sp>
      <p:sp>
        <p:nvSpPr>
          <p:cNvPr id="3" name="Content Placeholder 2"/>
          <p:cNvSpPr>
            <a:spLocks noGrp="1"/>
          </p:cNvSpPr>
          <p:nvPr>
            <p:ph idx="1"/>
          </p:nvPr>
        </p:nvSpPr>
        <p:spPr>
          <a:xfrm>
            <a:off x="530942" y="1330036"/>
            <a:ext cx="10822858" cy="4846927"/>
          </a:xfrm>
        </p:spPr>
        <p:txBody>
          <a:bodyPr>
            <a:normAutofit/>
          </a:bodyPr>
          <a:lstStyle/>
          <a:p>
            <a:pPr marL="0" indent="0" algn="just">
              <a:lnSpc>
                <a:spcPct val="140000"/>
              </a:lnSpc>
              <a:spcBef>
                <a:spcPts val="0"/>
              </a:spcBef>
              <a:buNone/>
              <a:tabLst>
                <a:tab pos="360045" algn="l"/>
              </a:tabLst>
            </a:pPr>
            <a:r>
              <a:rPr lang="vi-VN" sz="2800" b="1" dirty="0">
                <a:solidFill>
                  <a:schemeClr val="tx1"/>
                </a:solidFill>
                <a:ea typeface="Times New Roman" panose="02020603050405020304" pitchFamily="18" charset="0"/>
              </a:rPr>
              <a:t>Phản ứng t</a:t>
            </a:r>
            <a:r>
              <a:rPr lang="en-US" sz="2800" b="1" dirty="0" err="1">
                <a:solidFill>
                  <a:schemeClr val="tx1"/>
                </a:solidFill>
                <a:effectLst/>
                <a:ea typeface="Times New Roman" panose="02020603050405020304" pitchFamily="18" charset="0"/>
              </a:rPr>
              <a:t>âm</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lý</a:t>
            </a:r>
            <a:r>
              <a:rPr lang="vi-VN" sz="2800" b="1" dirty="0">
                <a:solidFill>
                  <a:schemeClr val="tx1"/>
                </a:solidFill>
                <a:effectLst/>
                <a:ea typeface="Times New Roman" panose="02020603050405020304" pitchFamily="18" charset="0"/>
              </a:rPr>
              <a:t> của</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người</a:t>
            </a:r>
            <a:r>
              <a:rPr lang="en-US" sz="2800" b="1" dirty="0">
                <a:solidFill>
                  <a:schemeClr val="tx1"/>
                </a:solidFill>
                <a:effectLst/>
                <a:ea typeface="Times New Roman" panose="02020603050405020304" pitchFamily="18" charset="0"/>
              </a:rPr>
              <a:t> </a:t>
            </a:r>
            <a:r>
              <a:rPr lang="en-US" sz="2800" b="1" dirty="0" err="1">
                <a:solidFill>
                  <a:schemeClr val="tx1"/>
                </a:solidFill>
                <a:effectLst/>
                <a:ea typeface="Times New Roman" panose="02020603050405020304" pitchFamily="18" charset="0"/>
              </a:rPr>
              <a:t>bệnh</a:t>
            </a:r>
            <a:endParaRPr lang="en-US" sz="2800" b="1" dirty="0">
              <a:solidFill>
                <a:schemeClr val="tx1"/>
              </a:solidFill>
              <a:effectLst/>
              <a:ea typeface="Times New Roman" panose="02020603050405020304" pitchFamily="18" charset="0"/>
            </a:endParaRPr>
          </a:p>
          <a:p>
            <a:pPr marL="0" indent="0" algn="just">
              <a:lnSpc>
                <a:spcPct val="140000"/>
              </a:lnSpc>
              <a:spcBef>
                <a:spcPts val="0"/>
              </a:spcBef>
              <a:buNone/>
              <a:tabLst>
                <a:tab pos="360045" algn="l"/>
              </a:tabLst>
            </a:pP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dạng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phản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ứng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tâm</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lý</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bệnh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40000"/>
              </a:lnSpc>
              <a:spcBef>
                <a:spcPts val="0"/>
              </a:spcBef>
              <a:buFont typeface="Wingdings" panose="05000000000000000000" pitchFamily="2" charset="2"/>
              <a:buChar char="Ø"/>
              <a:tabLst>
                <a:tab pos="360045" algn="l"/>
              </a:tabLst>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Trầm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cảm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 lo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âu</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40000"/>
              </a:lnSpc>
              <a:spcBef>
                <a:spcPts val="0"/>
              </a:spcBef>
              <a:buFont typeface="Wingdings" panose="05000000000000000000" pitchFamily="2" charset="2"/>
              <a:buChar char="Ø"/>
              <a:tabLst>
                <a:tab pos="360045" algn="l"/>
              </a:tabLst>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Ám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ảnh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bệnh</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40000"/>
              </a:lnSpc>
              <a:spcBef>
                <a:spcPts val="0"/>
              </a:spcBef>
              <a:buFont typeface="Wingdings" panose="05000000000000000000" pitchFamily="2" charset="2"/>
              <a:buChar char="Ø"/>
              <a:tabLst>
                <a:tab pos="360045" algn="l"/>
              </a:tabLst>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Phản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ứng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ly</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40000"/>
              </a:lnSpc>
              <a:spcBef>
                <a:spcPts val="0"/>
              </a:spcBef>
              <a:buFont typeface="Wingdings" panose="05000000000000000000" pitchFamily="2" charset="2"/>
              <a:buChar char="Ø"/>
              <a:tabLst>
                <a:tab pos="360045" algn="l"/>
              </a:tabLst>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Phản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ứng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phủ</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định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bệnh</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11876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39362"/>
            <a:ext cx="10515600" cy="87454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Các yếu tố ảnh hưởng tới tâm lý người bệnh</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5" y="1113905"/>
            <a:ext cx="10908175" cy="5063058"/>
          </a:xfrm>
        </p:spPr>
        <p:txBody>
          <a:bodyPr>
            <a:normAutofit/>
          </a:bodyPr>
          <a:lstStyle/>
          <a:p>
            <a:pPr marL="514350" marR="0" indent="-514350" algn="just">
              <a:lnSpc>
                <a:spcPct val="150000"/>
              </a:lnSpc>
              <a:spcBef>
                <a:spcPts val="0"/>
              </a:spcBef>
              <a:spcAft>
                <a:spcPts val="0"/>
              </a:spcAft>
              <a:buClrTx/>
              <a:buFont typeface="+mj-lt"/>
              <a:buAutoNum type="arabicPeriod"/>
              <a:tabLst>
                <a:tab pos="360045" algn="l"/>
              </a:tabLst>
            </a:pPr>
            <a:r>
              <a:rPr lang="vi-VN" sz="2800" dirty="0">
                <a:solidFill>
                  <a:schemeClr val="tx1"/>
                </a:solidFill>
                <a:effectLst/>
                <a:ea typeface="Calibri" panose="020F0502020204030204" pitchFamily="34" charset="0"/>
                <a:cs typeface="Arial" panose="020B0604020202020204" pitchFamily="34" charset="0"/>
              </a:rPr>
              <a:t>Stress tâm lý</a:t>
            </a:r>
            <a:endParaRPr lang="en-US" sz="2800" dirty="0">
              <a:solidFill>
                <a:schemeClr val="tx1"/>
              </a:solidFill>
              <a:effectLst/>
              <a:ea typeface="Calibri" panose="020F0502020204030204" pitchFamily="34" charset="0"/>
              <a:cs typeface="Arial" panose="020B0604020202020204" pitchFamily="34" charset="0"/>
            </a:endParaRPr>
          </a:p>
          <a:p>
            <a:pPr marL="514350" indent="-514350" algn="just">
              <a:buClrTx/>
              <a:buFont typeface="+mj-lt"/>
              <a:buAutoNum type="arabicPeriod"/>
            </a:pPr>
            <a:r>
              <a:rPr lang="vi-VN" sz="2800" dirty="0">
                <a:solidFill>
                  <a:schemeClr val="tx1"/>
                </a:solidFill>
              </a:rPr>
              <a:t>Môi trường tự nhiên</a:t>
            </a:r>
          </a:p>
          <a:p>
            <a:pPr marL="514350" indent="-514350" algn="just">
              <a:buClrTx/>
              <a:buFont typeface="+mj-lt"/>
              <a:buAutoNum type="arabicPeriod"/>
            </a:pPr>
            <a:r>
              <a:rPr lang="vi-VN" sz="2800" dirty="0">
                <a:solidFill>
                  <a:schemeClr val="tx1"/>
                </a:solidFill>
              </a:rPr>
              <a:t>Môi trường xã hội</a:t>
            </a:r>
          </a:p>
          <a:p>
            <a:pPr marL="514350" indent="-514350" algn="just">
              <a:buClrTx/>
              <a:buFont typeface="+mj-lt"/>
              <a:buAutoNum type="arabicPeriod"/>
            </a:pPr>
            <a:r>
              <a:rPr lang="vi-VN" sz="2800" dirty="0">
                <a:solidFill>
                  <a:schemeClr val="tx1"/>
                </a:solidFill>
              </a:rPr>
              <a:t>Quan hệ giữa người bệnh với người bệnh và với nhân viên y tế</a:t>
            </a:r>
            <a:endParaRPr lang="en-US" sz="2800" dirty="0">
              <a:solidFill>
                <a:schemeClr val="tx1"/>
              </a:solidFill>
            </a:endParaRPr>
          </a:p>
        </p:txBody>
      </p:sp>
    </p:spTree>
    <p:extLst>
      <p:ext uri="{BB962C8B-B14F-4D97-AF65-F5344CB8AC3E}">
        <p14:creationId xmlns:p14="http://schemas.microsoft.com/office/powerpoint/2010/main" val="12447101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39362"/>
            <a:ext cx="8919601" cy="87454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5" y="1113905"/>
            <a:ext cx="10908175" cy="5063058"/>
          </a:xfrm>
        </p:spPr>
        <p:txBody>
          <a:bodyPr>
            <a:normAutofit/>
          </a:bodyPr>
          <a:lstStyle/>
          <a:p>
            <a:pPr marL="0" marR="0" indent="0" algn="just">
              <a:lnSpc>
                <a:spcPct val="150000"/>
              </a:lnSpc>
              <a:spcBef>
                <a:spcPts val="0"/>
              </a:spcBef>
              <a:spcAft>
                <a:spcPts val="0"/>
              </a:spcAft>
              <a:buNone/>
              <a:tabLst>
                <a:tab pos="360045" algn="l"/>
              </a:tabLst>
            </a:pPr>
            <a:r>
              <a:rPr lang="vi-VN"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Khái niệm</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693738" algn="just">
              <a:lnSpc>
                <a:spcPct val="150000"/>
              </a:lnSpc>
              <a:spcBef>
                <a:spcPts val="0"/>
              </a:spcBef>
              <a:spcAft>
                <a:spcPts val="0"/>
              </a:spcAft>
              <a:buNone/>
              <a:tabLst>
                <a:tab pos="360045" algn="l"/>
              </a:tabLst>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S</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tress là phản ứng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sinh lý </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và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tâm lý </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của con người đốí với kích thích có tác động đến con người xuất hiện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đột ngột </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và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căng thẳng</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đòi hỏi con người phải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thay đổi để thích ứng </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với hoàn cảnh đặc biêt, phức tạp hay khó khăn trong đời sống thường ngày, tạo cho cơ thể một trạng thái </a:t>
            </a:r>
            <a:r>
              <a:rPr lang="vi-VN" sz="2800" b="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cân bằng mới</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5214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vi-VN" b="1" dirty="0">
                <a:solidFill>
                  <a:srgbClr val="FF0000"/>
                </a:solidFill>
              </a:rPr>
              <a:t>PHƯƠNG PHÁP NGHIÊN CỨU</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marL="0" indent="0">
              <a:buNone/>
            </a:pPr>
            <a:r>
              <a:rPr lang="en-US" sz="3200" b="1" i="1" dirty="0" err="1">
                <a:solidFill>
                  <a:schemeClr val="tx1"/>
                </a:solidFill>
              </a:rPr>
              <a:t>Nguyên</a:t>
            </a:r>
            <a:r>
              <a:rPr lang="en-US" sz="3200" b="1" i="1" dirty="0">
                <a:solidFill>
                  <a:schemeClr val="tx1"/>
                </a:solidFill>
              </a:rPr>
              <a:t> </a:t>
            </a:r>
            <a:r>
              <a:rPr lang="en-US" sz="3200" b="1" i="1" dirty="0" err="1">
                <a:solidFill>
                  <a:schemeClr val="tx1"/>
                </a:solidFill>
              </a:rPr>
              <a:t>tắc</a:t>
            </a:r>
            <a:r>
              <a:rPr lang="en-US" sz="3200" b="1" i="1" dirty="0">
                <a:solidFill>
                  <a:schemeClr val="tx1"/>
                </a:solidFill>
              </a:rPr>
              <a:t> </a:t>
            </a:r>
            <a:r>
              <a:rPr lang="en-US" sz="3200" b="1" i="1" dirty="0" err="1">
                <a:solidFill>
                  <a:schemeClr val="tx1"/>
                </a:solidFill>
              </a:rPr>
              <a:t>phương</a:t>
            </a:r>
            <a:r>
              <a:rPr lang="en-US" sz="3200" b="1" i="1" dirty="0">
                <a:solidFill>
                  <a:schemeClr val="tx1"/>
                </a:solidFill>
              </a:rPr>
              <a:t> </a:t>
            </a:r>
            <a:r>
              <a:rPr lang="en-US" sz="3200" b="1" i="1" dirty="0" err="1">
                <a:solidFill>
                  <a:schemeClr val="tx1"/>
                </a:solidFill>
              </a:rPr>
              <a:t>pháp</a:t>
            </a:r>
            <a:r>
              <a:rPr lang="en-US" sz="3200" b="1" i="1" dirty="0">
                <a:solidFill>
                  <a:schemeClr val="tx1"/>
                </a:solidFill>
              </a:rPr>
              <a:t> </a:t>
            </a:r>
            <a:r>
              <a:rPr lang="en-US" sz="3200" b="1" i="1" dirty="0" err="1">
                <a:solidFill>
                  <a:schemeClr val="tx1"/>
                </a:solidFill>
              </a:rPr>
              <a:t>luận</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Nguyên</a:t>
            </a:r>
            <a:r>
              <a:rPr lang="en-US" sz="3200" dirty="0">
                <a:solidFill>
                  <a:schemeClr val="tx1"/>
                </a:solidFill>
              </a:rPr>
              <a:t> </a:t>
            </a:r>
            <a:r>
              <a:rPr lang="en-US" sz="3200" dirty="0" err="1">
                <a:solidFill>
                  <a:schemeClr val="tx1"/>
                </a:solidFill>
              </a:rPr>
              <a:t>tắc</a:t>
            </a:r>
            <a:r>
              <a:rPr lang="en-US" sz="3200" dirty="0">
                <a:solidFill>
                  <a:schemeClr val="tx1"/>
                </a:solidFill>
              </a:rPr>
              <a:t> </a:t>
            </a:r>
            <a:r>
              <a:rPr lang="en-US" sz="3200" dirty="0" err="1">
                <a:solidFill>
                  <a:schemeClr val="tx1"/>
                </a:solidFill>
              </a:rPr>
              <a:t>đảm</a:t>
            </a:r>
            <a:r>
              <a:rPr lang="en-US" sz="3200" dirty="0">
                <a:solidFill>
                  <a:schemeClr val="tx1"/>
                </a:solidFill>
              </a:rPr>
              <a:t> </a:t>
            </a:r>
            <a:r>
              <a:rPr lang="en-US" sz="3200" dirty="0" err="1">
                <a:solidFill>
                  <a:schemeClr val="tx1"/>
                </a:solidFill>
              </a:rPr>
              <a:t>bảo</a:t>
            </a:r>
            <a:r>
              <a:rPr lang="en-US" sz="3200" dirty="0">
                <a:solidFill>
                  <a:schemeClr val="tx1"/>
                </a:solidFill>
              </a:rPr>
              <a:t> </a:t>
            </a:r>
            <a:r>
              <a:rPr lang="en-US" sz="3200" dirty="0" err="1">
                <a:solidFill>
                  <a:schemeClr val="tx1"/>
                </a:solidFill>
              </a:rPr>
              <a:t>tính</a:t>
            </a:r>
            <a:r>
              <a:rPr lang="en-US" sz="3200" dirty="0">
                <a:solidFill>
                  <a:schemeClr val="tx1"/>
                </a:solidFill>
              </a:rPr>
              <a:t> </a:t>
            </a:r>
            <a:r>
              <a:rPr lang="en-US" sz="3200" dirty="0" err="1">
                <a:solidFill>
                  <a:schemeClr val="tx1"/>
                </a:solidFill>
              </a:rPr>
              <a:t>khách</a:t>
            </a:r>
            <a:r>
              <a:rPr lang="en-US" sz="3200" dirty="0">
                <a:solidFill>
                  <a:schemeClr val="tx1"/>
                </a:solidFill>
              </a:rPr>
              <a:t> </a:t>
            </a:r>
            <a:r>
              <a:rPr lang="en-US" sz="3200" dirty="0" err="1">
                <a:solidFill>
                  <a:schemeClr val="tx1"/>
                </a:solidFill>
              </a:rPr>
              <a:t>quan</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Nguyên</a:t>
            </a:r>
            <a:r>
              <a:rPr lang="en-US" sz="3200" dirty="0">
                <a:solidFill>
                  <a:schemeClr val="tx1"/>
                </a:solidFill>
              </a:rPr>
              <a:t> </a:t>
            </a:r>
            <a:r>
              <a:rPr lang="en-US" sz="3200" dirty="0" err="1">
                <a:solidFill>
                  <a:schemeClr val="tx1"/>
                </a:solidFill>
              </a:rPr>
              <a:t>tắc</a:t>
            </a:r>
            <a:r>
              <a:rPr lang="en-US" sz="3200" dirty="0">
                <a:solidFill>
                  <a:schemeClr val="tx1"/>
                </a:solidFill>
              </a:rPr>
              <a:t> </a:t>
            </a:r>
            <a:r>
              <a:rPr lang="en-US" sz="3200" dirty="0" err="1">
                <a:solidFill>
                  <a:schemeClr val="tx1"/>
                </a:solidFill>
              </a:rPr>
              <a:t>quyết</a:t>
            </a:r>
            <a:r>
              <a:rPr lang="en-US" sz="3200" dirty="0">
                <a:solidFill>
                  <a:schemeClr val="tx1"/>
                </a:solidFill>
              </a:rPr>
              <a:t> </a:t>
            </a:r>
            <a:r>
              <a:rPr lang="en-US" sz="3200" dirty="0" err="1">
                <a:solidFill>
                  <a:schemeClr val="tx1"/>
                </a:solidFill>
              </a:rPr>
              <a:t>định</a:t>
            </a:r>
            <a:r>
              <a:rPr lang="en-US" sz="3200" dirty="0">
                <a:solidFill>
                  <a:schemeClr val="tx1"/>
                </a:solidFill>
              </a:rPr>
              <a:t> </a:t>
            </a:r>
            <a:r>
              <a:rPr lang="en-US" sz="3200" dirty="0" err="1">
                <a:solidFill>
                  <a:schemeClr val="tx1"/>
                </a:solidFill>
              </a:rPr>
              <a:t>luận</a:t>
            </a:r>
            <a:r>
              <a:rPr lang="en-US" sz="3200" dirty="0">
                <a:solidFill>
                  <a:schemeClr val="tx1"/>
                </a:solidFill>
              </a:rPr>
              <a:t> </a:t>
            </a:r>
            <a:r>
              <a:rPr lang="en-US" sz="3200" dirty="0" err="1">
                <a:solidFill>
                  <a:schemeClr val="tx1"/>
                </a:solidFill>
              </a:rPr>
              <a:t>duy</a:t>
            </a:r>
            <a:r>
              <a:rPr lang="en-US" sz="3200" dirty="0">
                <a:solidFill>
                  <a:schemeClr val="tx1"/>
                </a:solidFill>
              </a:rPr>
              <a:t> </a:t>
            </a:r>
            <a:r>
              <a:rPr lang="en-US" sz="3200" dirty="0" err="1">
                <a:solidFill>
                  <a:schemeClr val="tx1"/>
                </a:solidFill>
              </a:rPr>
              <a:t>vật</a:t>
            </a:r>
            <a:r>
              <a:rPr lang="en-US" sz="3200" dirty="0">
                <a:solidFill>
                  <a:schemeClr val="tx1"/>
                </a:solidFill>
              </a:rPr>
              <a:t> </a:t>
            </a:r>
            <a:r>
              <a:rPr lang="en-US" sz="3200" dirty="0" err="1">
                <a:solidFill>
                  <a:schemeClr val="tx1"/>
                </a:solidFill>
              </a:rPr>
              <a:t>biện</a:t>
            </a:r>
            <a:r>
              <a:rPr lang="en-US" sz="3200" dirty="0">
                <a:solidFill>
                  <a:schemeClr val="tx1"/>
                </a:solidFill>
              </a:rPr>
              <a:t> </a:t>
            </a:r>
            <a:r>
              <a:rPr lang="en-US" sz="3200" dirty="0" err="1">
                <a:solidFill>
                  <a:schemeClr val="tx1"/>
                </a:solidFill>
              </a:rPr>
              <a:t>chứng</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Nguyên</a:t>
            </a:r>
            <a:r>
              <a:rPr lang="en-US" sz="3200" dirty="0">
                <a:solidFill>
                  <a:schemeClr val="tx1"/>
                </a:solidFill>
              </a:rPr>
              <a:t> </a:t>
            </a:r>
            <a:r>
              <a:rPr lang="en-US" sz="3200" dirty="0" err="1">
                <a:solidFill>
                  <a:schemeClr val="tx1"/>
                </a:solidFill>
              </a:rPr>
              <a:t>tắc</a:t>
            </a:r>
            <a:r>
              <a:rPr lang="en-US" sz="3200" dirty="0">
                <a:solidFill>
                  <a:schemeClr val="tx1"/>
                </a:solidFill>
              </a:rPr>
              <a:t> </a:t>
            </a:r>
            <a:r>
              <a:rPr lang="en-US" sz="3200" dirty="0" err="1">
                <a:solidFill>
                  <a:schemeClr val="tx1"/>
                </a:solidFill>
              </a:rPr>
              <a:t>thống</a:t>
            </a:r>
            <a:r>
              <a:rPr lang="en-US" sz="3200" dirty="0">
                <a:solidFill>
                  <a:schemeClr val="tx1"/>
                </a:solidFill>
              </a:rPr>
              <a:t> </a:t>
            </a:r>
            <a:r>
              <a:rPr lang="en-US" sz="3200" dirty="0" err="1">
                <a:solidFill>
                  <a:schemeClr val="tx1"/>
                </a:solidFill>
              </a:rPr>
              <a:t>nhất</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ý </a:t>
            </a:r>
            <a:r>
              <a:rPr lang="en-US" sz="3200" dirty="0" err="1">
                <a:solidFill>
                  <a:schemeClr val="tx1"/>
                </a:solidFill>
              </a:rPr>
              <a:t>thức</a:t>
            </a:r>
            <a:r>
              <a:rPr lang="en-US" sz="3200" dirty="0">
                <a:solidFill>
                  <a:schemeClr val="tx1"/>
                </a:solidFill>
              </a:rPr>
              <a:t> </a:t>
            </a:r>
            <a:r>
              <a:rPr lang="en-US" sz="3200" dirty="0" err="1">
                <a:solidFill>
                  <a:schemeClr val="tx1"/>
                </a:solidFill>
              </a:rPr>
              <a:t>với</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Nguyên</a:t>
            </a:r>
            <a:r>
              <a:rPr lang="en-US" sz="3200" dirty="0">
                <a:solidFill>
                  <a:schemeClr val="tx1"/>
                </a:solidFill>
              </a:rPr>
              <a:t> </a:t>
            </a:r>
            <a:r>
              <a:rPr lang="en-US" sz="3200" dirty="0" err="1">
                <a:solidFill>
                  <a:schemeClr val="tx1"/>
                </a:solidFill>
              </a:rPr>
              <a:t>tắc</a:t>
            </a:r>
            <a:r>
              <a:rPr lang="en-US" sz="3200" dirty="0">
                <a:solidFill>
                  <a:schemeClr val="tx1"/>
                </a:solidFill>
              </a:rPr>
              <a:t> </a:t>
            </a: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trong</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mối</a:t>
            </a:r>
            <a:r>
              <a:rPr lang="en-US" sz="3200" dirty="0">
                <a:solidFill>
                  <a:schemeClr val="tx1"/>
                </a:solidFill>
              </a:rPr>
              <a:t> </a:t>
            </a:r>
            <a:r>
              <a:rPr lang="en-US" sz="3200" dirty="0" err="1">
                <a:solidFill>
                  <a:schemeClr val="tx1"/>
                </a:solidFill>
              </a:rPr>
              <a:t>liên</a:t>
            </a:r>
            <a:r>
              <a:rPr lang="en-US" sz="3200" dirty="0">
                <a:solidFill>
                  <a:schemeClr val="tx1"/>
                </a:solidFill>
              </a:rPr>
              <a:t> </a:t>
            </a:r>
            <a:r>
              <a:rPr lang="en-US" sz="3200" dirty="0" err="1">
                <a:solidFill>
                  <a:schemeClr val="tx1"/>
                </a:solidFill>
              </a:rPr>
              <a:t>hệ</a:t>
            </a:r>
            <a:r>
              <a:rPr lang="en-US" sz="3200" dirty="0">
                <a:solidFill>
                  <a:schemeClr val="tx1"/>
                </a:solidFill>
              </a:rPr>
              <a:t> </a:t>
            </a:r>
            <a:r>
              <a:rPr lang="en-US" sz="3200" dirty="0" err="1">
                <a:solidFill>
                  <a:schemeClr val="tx1"/>
                </a:solidFill>
              </a:rPr>
              <a:t>giữa</a:t>
            </a:r>
            <a:r>
              <a:rPr lang="en-US" sz="3200" dirty="0">
                <a:solidFill>
                  <a:schemeClr val="tx1"/>
                </a:solidFill>
              </a:rPr>
              <a:t> </a:t>
            </a:r>
            <a:r>
              <a:rPr lang="en-US" sz="3200" dirty="0" err="1">
                <a:solidFill>
                  <a:schemeClr val="tx1"/>
                </a:solidFill>
              </a:rPr>
              <a:t>chúng</a:t>
            </a:r>
            <a:r>
              <a:rPr lang="en-US" sz="3200" dirty="0">
                <a:solidFill>
                  <a:schemeClr val="tx1"/>
                </a:solidFill>
              </a:rPr>
              <a:t> </a:t>
            </a:r>
            <a:r>
              <a:rPr lang="en-US" sz="3200" dirty="0" err="1">
                <a:solidFill>
                  <a:schemeClr val="tx1"/>
                </a:solidFill>
              </a:rPr>
              <a:t>với</a:t>
            </a:r>
            <a:r>
              <a:rPr lang="en-US" sz="3200" dirty="0">
                <a:solidFill>
                  <a:schemeClr val="tx1"/>
                </a:solidFill>
              </a:rPr>
              <a:t> </a:t>
            </a:r>
            <a:r>
              <a:rPr lang="en-US" sz="3200" dirty="0" err="1">
                <a:solidFill>
                  <a:schemeClr val="tx1"/>
                </a:solidFill>
              </a:rPr>
              <a:t>nhau</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trong</a:t>
            </a:r>
            <a:r>
              <a:rPr lang="en-US" sz="3200" dirty="0">
                <a:solidFill>
                  <a:schemeClr val="tx1"/>
                </a:solidFill>
              </a:rPr>
              <a:t> </a:t>
            </a:r>
            <a:r>
              <a:rPr lang="en-US" sz="3200" dirty="0" err="1">
                <a:solidFill>
                  <a:schemeClr val="tx1"/>
                </a:solidFill>
              </a:rPr>
              <a:t>mối</a:t>
            </a:r>
            <a:r>
              <a:rPr lang="en-US" sz="3200" dirty="0">
                <a:solidFill>
                  <a:schemeClr val="tx1"/>
                </a:solidFill>
              </a:rPr>
              <a:t> </a:t>
            </a:r>
            <a:r>
              <a:rPr lang="en-US" sz="3200" dirty="0" err="1">
                <a:solidFill>
                  <a:schemeClr val="tx1"/>
                </a:solidFill>
              </a:rPr>
              <a:t>liên</a:t>
            </a:r>
            <a:r>
              <a:rPr lang="en-US" sz="3200" dirty="0">
                <a:solidFill>
                  <a:schemeClr val="tx1"/>
                </a:solidFill>
              </a:rPr>
              <a:t> </a:t>
            </a:r>
            <a:r>
              <a:rPr lang="en-US" sz="3200" dirty="0" err="1">
                <a:solidFill>
                  <a:schemeClr val="tx1"/>
                </a:solidFill>
              </a:rPr>
              <a:t>hệ</a:t>
            </a:r>
            <a:r>
              <a:rPr lang="en-US" sz="3200" dirty="0">
                <a:solidFill>
                  <a:schemeClr val="tx1"/>
                </a:solidFill>
              </a:rPr>
              <a:t> </a:t>
            </a:r>
            <a:r>
              <a:rPr lang="en-US" sz="3200" dirty="0" err="1">
                <a:solidFill>
                  <a:schemeClr val="tx1"/>
                </a:solidFill>
              </a:rPr>
              <a:t>giữa</a:t>
            </a:r>
            <a:r>
              <a:rPr lang="en-US" sz="3200" dirty="0">
                <a:solidFill>
                  <a:schemeClr val="tx1"/>
                </a:solidFill>
              </a:rPr>
              <a:t> </a:t>
            </a:r>
            <a:r>
              <a:rPr lang="en-US" sz="3200" dirty="0" err="1">
                <a:solidFill>
                  <a:schemeClr val="tx1"/>
                </a:solidFill>
              </a:rPr>
              <a:t>chúng</a:t>
            </a:r>
            <a:r>
              <a:rPr lang="en-US" sz="3200" dirty="0">
                <a:solidFill>
                  <a:schemeClr val="tx1"/>
                </a:solidFill>
              </a:rPr>
              <a:t> </a:t>
            </a:r>
            <a:r>
              <a:rPr lang="en-US" sz="3200" dirty="0" err="1">
                <a:solidFill>
                  <a:schemeClr val="tx1"/>
                </a:solidFill>
              </a:rPr>
              <a:t>với</a:t>
            </a:r>
            <a:r>
              <a:rPr lang="en-US" sz="3200" dirty="0">
                <a:solidFill>
                  <a:schemeClr val="tx1"/>
                </a:solidFill>
              </a:rPr>
              <a:t> </a:t>
            </a:r>
            <a:r>
              <a:rPr lang="en-US" sz="3200" dirty="0" err="1">
                <a:solidFill>
                  <a:schemeClr val="tx1"/>
                </a:solidFill>
              </a:rPr>
              <a:t>các</a:t>
            </a:r>
            <a:r>
              <a:rPr lang="en-US" sz="3200" dirty="0">
                <a:solidFill>
                  <a:schemeClr val="tx1"/>
                </a:solidFill>
              </a:rPr>
              <a:t> </a:t>
            </a:r>
            <a:r>
              <a:rPr lang="en-US" sz="3200" dirty="0" err="1">
                <a:solidFill>
                  <a:schemeClr val="tx1"/>
                </a:solidFill>
              </a:rPr>
              <a:t>hiện</a:t>
            </a:r>
            <a:r>
              <a:rPr lang="en-US" sz="3200" dirty="0">
                <a:solidFill>
                  <a:schemeClr val="tx1"/>
                </a:solidFill>
              </a:rPr>
              <a:t> </a:t>
            </a:r>
            <a:r>
              <a:rPr lang="en-US" sz="3200" dirty="0" err="1">
                <a:solidFill>
                  <a:schemeClr val="tx1"/>
                </a:solidFill>
              </a:rPr>
              <a:t>tượng</a:t>
            </a:r>
            <a:r>
              <a:rPr lang="en-US" sz="3200" dirty="0">
                <a:solidFill>
                  <a:schemeClr val="tx1"/>
                </a:solidFill>
              </a:rPr>
              <a:t> </a:t>
            </a:r>
            <a:r>
              <a:rPr lang="en-US" sz="3200" dirty="0" err="1">
                <a:solidFill>
                  <a:schemeClr val="tx1"/>
                </a:solidFill>
              </a:rPr>
              <a:t>khác</a:t>
            </a:r>
            <a:endParaRPr lang="en-US" sz="3200" dirty="0">
              <a:solidFill>
                <a:schemeClr val="tx1"/>
              </a:solidFill>
            </a:endParaRPr>
          </a:p>
          <a:p>
            <a:pPr marL="514350" lvl="0" indent="-514350" algn="just">
              <a:buClrTx/>
              <a:buFont typeface="+mj-lt"/>
              <a:buAutoNum type="arabicPeriod"/>
            </a:pP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tâm</a:t>
            </a:r>
            <a:r>
              <a:rPr lang="en-US" sz="3200" dirty="0">
                <a:solidFill>
                  <a:schemeClr val="tx1"/>
                </a:solidFill>
              </a:rPr>
              <a:t> </a:t>
            </a:r>
            <a:r>
              <a:rPr lang="en-US" sz="3200" dirty="0" err="1">
                <a:solidFill>
                  <a:schemeClr val="tx1"/>
                </a:solidFill>
              </a:rPr>
              <a:t>lý</a:t>
            </a:r>
            <a:r>
              <a:rPr lang="en-US" sz="3200" dirty="0">
                <a:solidFill>
                  <a:schemeClr val="tx1"/>
                </a:solidFill>
              </a:rPr>
              <a:t> </a:t>
            </a:r>
            <a:r>
              <a:rPr lang="en-US" sz="3200" dirty="0" err="1">
                <a:solidFill>
                  <a:schemeClr val="tx1"/>
                </a:solidFill>
              </a:rPr>
              <a:t>trong</a:t>
            </a:r>
            <a:r>
              <a:rPr lang="en-US" sz="3200" dirty="0">
                <a:solidFill>
                  <a:schemeClr val="tx1"/>
                </a:solidFill>
              </a:rPr>
              <a:t> </a:t>
            </a:r>
            <a:r>
              <a:rPr lang="en-US" sz="3200" dirty="0" err="1">
                <a:solidFill>
                  <a:schemeClr val="tx1"/>
                </a:solidFill>
              </a:rPr>
              <a:t>sự</a:t>
            </a:r>
            <a:r>
              <a:rPr lang="en-US" sz="3200" dirty="0">
                <a:solidFill>
                  <a:schemeClr val="tx1"/>
                </a:solidFill>
              </a:rPr>
              <a:t> </a:t>
            </a:r>
            <a:r>
              <a:rPr lang="en-US" sz="3200" dirty="0" err="1">
                <a:solidFill>
                  <a:schemeClr val="tx1"/>
                </a:solidFill>
              </a:rPr>
              <a:t>vận</a:t>
            </a:r>
            <a:r>
              <a:rPr lang="en-US" sz="3200" dirty="0">
                <a:solidFill>
                  <a:schemeClr val="tx1"/>
                </a:solidFill>
              </a:rPr>
              <a:t> </a:t>
            </a:r>
            <a:r>
              <a:rPr lang="en-US" sz="3200" dirty="0" err="1">
                <a:solidFill>
                  <a:schemeClr val="tx1"/>
                </a:solidFill>
              </a:rPr>
              <a:t>động</a:t>
            </a:r>
            <a:r>
              <a:rPr lang="en-US" sz="3200" dirty="0">
                <a:solidFill>
                  <a:schemeClr val="tx1"/>
                </a:solidFill>
              </a:rPr>
              <a:t> </a:t>
            </a:r>
            <a:r>
              <a:rPr lang="en-US" sz="3200" dirty="0" err="1">
                <a:solidFill>
                  <a:schemeClr val="tx1"/>
                </a:solidFill>
              </a:rPr>
              <a:t>và</a:t>
            </a:r>
            <a:r>
              <a:rPr lang="en-US" sz="3200" dirty="0">
                <a:solidFill>
                  <a:schemeClr val="tx1"/>
                </a:solidFill>
              </a:rPr>
              <a:t> </a:t>
            </a:r>
            <a:r>
              <a:rPr lang="en-US" sz="3200" dirty="0" err="1">
                <a:solidFill>
                  <a:schemeClr val="tx1"/>
                </a:solidFill>
              </a:rPr>
              <a:t>phát</a:t>
            </a:r>
            <a:r>
              <a:rPr lang="en-US" sz="3200" dirty="0">
                <a:solidFill>
                  <a:schemeClr val="tx1"/>
                </a:solidFill>
              </a:rPr>
              <a:t> </a:t>
            </a:r>
            <a:r>
              <a:rPr lang="en-US" sz="3200" dirty="0" err="1">
                <a:solidFill>
                  <a:schemeClr val="tx1"/>
                </a:solidFill>
              </a:rPr>
              <a:t>triển</a:t>
            </a:r>
            <a:endParaRPr lang="en-US" sz="3200" dirty="0">
              <a:solidFill>
                <a:schemeClr val="tx1"/>
              </a:solidFill>
            </a:endParaRPr>
          </a:p>
        </p:txBody>
      </p:sp>
    </p:spTree>
    <p:extLst>
      <p:ext uri="{BB962C8B-B14F-4D97-AF65-F5344CB8AC3E}">
        <p14:creationId xmlns:p14="http://schemas.microsoft.com/office/powerpoint/2010/main" val="42723186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01380" y="180369"/>
            <a:ext cx="9067085" cy="734032"/>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01380" y="1113905"/>
            <a:ext cx="10952420" cy="5063058"/>
          </a:xfrm>
        </p:spPr>
        <p:txBody>
          <a:bodyPr>
            <a:noAutofit/>
          </a:bodyPr>
          <a:lstStyle/>
          <a:p>
            <a:pPr marL="0" marR="0" indent="0" algn="just">
              <a:lnSpc>
                <a:spcPct val="130000"/>
              </a:lnSpc>
              <a:spcBef>
                <a:spcPts val="0"/>
              </a:spcBef>
              <a:spcAft>
                <a:spcPts val="0"/>
              </a:spcAft>
              <a:buNone/>
              <a:tabLst>
                <a:tab pos="360045" algn="l"/>
              </a:tabLst>
            </a:pPr>
            <a:r>
              <a:rPr lang="vi-VN"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Tính chất và phương thức gây bệnh của stress tâm lý</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30000"/>
              </a:lnSpc>
              <a:spcBef>
                <a:spcPts val="0"/>
              </a:spcBef>
              <a:spcAft>
                <a:spcPts val="0"/>
              </a:spcAft>
              <a:tabLst>
                <a:tab pos="360045" algn="l"/>
              </a:tabLst>
            </a:pP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Phương thức gây bệnh của stress rất </a:t>
            </a:r>
            <a:r>
              <a:rPr lang="vi-VN"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phức tạp và đa dạng</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R="0" lvl="1" algn="just">
              <a:lnSpc>
                <a:spcPct val="130000"/>
              </a:lnSpc>
              <a:spcBef>
                <a:spcPts val="0"/>
              </a:spcBef>
              <a:spcAft>
                <a:spcPts val="0"/>
              </a:spcAft>
              <a:buFont typeface="Wingdings" panose="05000000000000000000" pitchFamily="2" charset="2"/>
              <a:buChar char="ü"/>
              <a:tabLst>
                <a:tab pos="360045" algn="l"/>
              </a:tabLst>
            </a:pPr>
            <a:r>
              <a:rPr lang="vi-VN"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Stress gây bệnh có thể mạnh, cấp diễn hoăc không mạnh nhưng kéo dài</a:t>
            </a: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30000"/>
              </a:lnSpc>
              <a:spcBef>
                <a:spcPts val="0"/>
              </a:spcBef>
              <a:spcAft>
                <a:spcPts val="0"/>
              </a:spcAft>
              <a:buFont typeface="Wingdings" panose="05000000000000000000" pitchFamily="2" charset="2"/>
              <a:buChar char="ü"/>
              <a:tabLst>
                <a:tab pos="360045" algn="l"/>
              </a:tabLst>
            </a:pPr>
            <a:r>
              <a:rPr lang="vi-VN"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Bệnh xuất hiện có thể do một hoặc nhiều stress kết hợp gây ra</a:t>
            </a: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30000"/>
              </a:lnSpc>
              <a:spcBef>
                <a:spcPts val="0"/>
              </a:spcBef>
              <a:spcAft>
                <a:spcPts val="0"/>
              </a:spcAft>
              <a:buFont typeface="Wingdings" panose="05000000000000000000" pitchFamily="2" charset="2"/>
              <a:buChar char="ü"/>
              <a:tabLst>
                <a:tab pos="360045" algn="l"/>
              </a:tabLst>
            </a:pPr>
            <a:r>
              <a:rPr lang="vi-VN"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Bệnh có thể xuất hiện ngay hoặc sau một thời gian ngắn sau khi xảy ra stress</a:t>
            </a: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30000"/>
              </a:lnSpc>
              <a:spcBef>
                <a:spcPts val="0"/>
              </a:spcBef>
              <a:spcAft>
                <a:spcPts val="0"/>
              </a:spcAft>
              <a:buFont typeface="Wingdings" panose="05000000000000000000" pitchFamily="2" charset="2"/>
              <a:buChar char="ü"/>
              <a:tabLst>
                <a:tab pos="360045" algn="l"/>
              </a:tabLst>
            </a:pPr>
            <a:r>
              <a:rPr lang="vi-VN"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Tính gây bệnh của stress phụ thuộc vào nội dung thông tin đối với từng cá thể nhất định</a:t>
            </a: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30000"/>
              </a:lnSpc>
              <a:buNone/>
            </a:pPr>
            <a:endParaRPr lang="en-US" sz="2800" dirty="0">
              <a:solidFill>
                <a:schemeClr val="tx1"/>
              </a:solidFill>
            </a:endParaRPr>
          </a:p>
        </p:txBody>
      </p:sp>
    </p:spTree>
    <p:extLst>
      <p:ext uri="{BB962C8B-B14F-4D97-AF65-F5344CB8AC3E}">
        <p14:creationId xmlns:p14="http://schemas.microsoft.com/office/powerpoint/2010/main" val="34661342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01380" y="254111"/>
            <a:ext cx="9037588" cy="719284"/>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87476" y="1099157"/>
            <a:ext cx="10754033" cy="5063058"/>
          </a:xfrm>
        </p:spPr>
        <p:txBody>
          <a:bodyPr>
            <a:normAutofit/>
          </a:bodyPr>
          <a:lstStyle/>
          <a:p>
            <a:pPr marL="0" marR="0" indent="0" algn="just">
              <a:lnSpc>
                <a:spcPct val="150000"/>
              </a:lnSpc>
              <a:spcBef>
                <a:spcPts val="0"/>
              </a:spcBef>
              <a:spcAft>
                <a:spcPts val="0"/>
              </a:spcAft>
              <a:buNone/>
              <a:tabLst>
                <a:tab pos="360045" algn="l"/>
              </a:tabLst>
            </a:pPr>
            <a:r>
              <a:rPr lang="vi-VN"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yếu tố chính</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R="0" lvl="1" algn="just">
              <a:lnSpc>
                <a:spcPct val="150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Mâu thuẫn cá nhân với môi trường xung quanh</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50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Mâu thuẫn giữa quyền lợi cá nhân và yêu cầu xã hội, đặc biệt là vấn đề kinh tế</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50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Yếu tố trong công việc tại cơ quan</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Mâu thuẫn trong đời sống cá nhân và gia đình</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800" dirty="0">
              <a:solidFill>
                <a:schemeClr val="tx1"/>
              </a:solidFill>
            </a:endParaRPr>
          </a:p>
        </p:txBody>
      </p:sp>
    </p:spTree>
    <p:extLst>
      <p:ext uri="{BB962C8B-B14F-4D97-AF65-F5344CB8AC3E}">
        <p14:creationId xmlns:p14="http://schemas.microsoft.com/office/powerpoint/2010/main" val="30727581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60373" y="327852"/>
            <a:ext cx="8919601" cy="786053"/>
          </a:xfrm>
        </p:spPr>
        <p:txBody>
          <a:bodyPr>
            <a:no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br>
              <a:rPr lang="en-US" sz="3600" dirty="0">
                <a:solidFill>
                  <a:srgbClr val="FF0000"/>
                </a:solidFill>
                <a:effectLst/>
                <a:latin typeface="+mn-lt"/>
                <a:ea typeface="Calibri" panose="020F0502020204030204" pitchFamily="34" charset="0"/>
                <a:cs typeface="Times New Roman" panose="02020603050405020304" pitchFamily="18" charset="0"/>
              </a:rPr>
            </a:b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60373" y="1069660"/>
            <a:ext cx="10893427" cy="5416243"/>
          </a:xfrm>
        </p:spPr>
        <p:txBody>
          <a:bodyPr>
            <a:noAutofit/>
          </a:bodyPr>
          <a:lstStyle/>
          <a:p>
            <a:pPr marL="0" marR="0" indent="0" algn="just">
              <a:lnSpc>
                <a:spcPct val="150000"/>
              </a:lnSpc>
              <a:spcBef>
                <a:spcPts val="0"/>
              </a:spcBef>
              <a:spcAft>
                <a:spcPts val="0"/>
              </a:spcAft>
              <a:buNone/>
              <a:tabLst>
                <a:tab pos="360045" algn="l"/>
              </a:tabLst>
            </a:pPr>
            <a:r>
              <a:rPr lang="vi-VN" sz="24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yếu tố thuận lợi</a:t>
            </a:r>
            <a:r>
              <a:rPr lang="en-US" sz="24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tabLst>
                <a:tab pos="360045" algn="l"/>
              </a:tabLst>
            </a:pPr>
            <a:r>
              <a:rPr lang="vi-VN" sz="24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Yếu tố môi trường tự nhiên</a:t>
            </a:r>
            <a:r>
              <a:rPr lang="en-US" sz="24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R="0" lvl="1" algn="just">
              <a:lnSpc>
                <a:spcPct val="150000"/>
              </a:lnSpc>
              <a:spcBef>
                <a:spcPts val="0"/>
              </a:spcBef>
              <a:spcAft>
                <a:spcPts val="0"/>
              </a:spcAft>
              <a:buFont typeface="Wingdings" panose="05000000000000000000" pitchFamily="2" charset="2"/>
              <a:buChar char="Ø"/>
              <a:tabLst>
                <a:tab pos="360045" algn="l"/>
              </a:tabLst>
            </a:pPr>
            <a:r>
              <a:rPr lang="vi-VN"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Ô nhiễm môi trường: khói bụi, tiếng ồn</a:t>
            </a:r>
            <a:endParaRPr lang="en-US"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R="0" lvl="1" algn="just">
              <a:lnSpc>
                <a:spcPct val="150000"/>
              </a:lnSpc>
              <a:spcBef>
                <a:spcPts val="0"/>
              </a:spcBef>
              <a:spcAft>
                <a:spcPts val="0"/>
              </a:spcAft>
              <a:buFont typeface="Wingdings" panose="05000000000000000000" pitchFamily="2" charset="2"/>
              <a:buChar char="Ø"/>
              <a:tabLst>
                <a:tab pos="360045" algn="l"/>
              </a:tabLst>
            </a:pPr>
            <a:r>
              <a:rPr lang="vi-VN"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Biến đổi khí hậu khắc nghiệt: nắng nóng, lạnh thất thường, lũ lụt, hạn hán…</a:t>
            </a:r>
            <a:endParaRPr lang="en-US"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tabLst>
                <a:tab pos="360045" algn="l"/>
              </a:tabLst>
            </a:pPr>
            <a:r>
              <a:rPr lang="vi-VN" sz="24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Yếu tố sinh học (sức khoẻ) của chủ thể</a:t>
            </a:r>
            <a:r>
              <a:rPr lang="en-US" sz="24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2400" i="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vi-VN" sz="2400" dirty="0">
                <a:solidFill>
                  <a:schemeClr val="tx1"/>
                </a:solidFill>
                <a:effectLst/>
                <a:ea typeface="Calibri" panose="020F0502020204030204" pitchFamily="34" charset="0"/>
                <a:cs typeface="Times New Roman" panose="02020603050405020304" pitchFamily="18" charset="0"/>
              </a:rPr>
              <a:t>Rối loạn về bệnh lý mới xuất hiện, những bệnh lý mãn tính, sự khiếm khuyết về thực thể:</a:t>
            </a:r>
            <a:endParaRPr lang="en-US" sz="2400" dirty="0">
              <a:solidFill>
                <a:schemeClr val="tx1"/>
              </a:solidFill>
              <a:effectLst/>
              <a:ea typeface="Calibri" panose="020F0502020204030204" pitchFamily="34"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Mắc các bệnh nhiễm khuẩn mạn tính: phổi, ho…</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Nhiễm độc</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Thiếu dinh dưỡng lâu ngày</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Mất ngủ kéo dài</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Căng thẳng trí não…</a:t>
            </a:r>
            <a:endParaRPr lang="en-US" sz="2200" dirty="0">
              <a:solidFill>
                <a:schemeClr val="tx1"/>
              </a:solidFill>
              <a:effectLst/>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tabLst>
                <a:tab pos="360045" algn="l"/>
              </a:tabLst>
            </a:pPr>
            <a:endParaRPr lang="en-US" sz="2400" dirty="0">
              <a:solidFill>
                <a:schemeClr val="tx1"/>
              </a:solidFill>
            </a:endParaRPr>
          </a:p>
        </p:txBody>
      </p:sp>
    </p:spTree>
    <p:extLst>
      <p:ext uri="{BB962C8B-B14F-4D97-AF65-F5344CB8AC3E}">
        <p14:creationId xmlns:p14="http://schemas.microsoft.com/office/powerpoint/2010/main" val="77950876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30877" y="357349"/>
            <a:ext cx="8963846" cy="793025"/>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30877" y="1353097"/>
            <a:ext cx="10954878" cy="5147554"/>
          </a:xfrm>
        </p:spPr>
        <p:txBody>
          <a:bodyPr>
            <a:normAutofit/>
          </a:bodyPr>
          <a:lstStyle/>
          <a:p>
            <a:pPr algn="just">
              <a:lnSpc>
                <a:spcPct val="150000"/>
              </a:lnSpc>
              <a:spcBef>
                <a:spcPts val="0"/>
              </a:spcBef>
            </a:pPr>
            <a:r>
              <a:rPr lang="vi-VN" sz="2800" b="1" dirty="0">
                <a:solidFill>
                  <a:schemeClr val="tx1"/>
                </a:solidFill>
                <a:ea typeface="Calibri" panose="020F0502020204030204" pitchFamily="34" charset="0"/>
                <a:cs typeface="Arial" panose="020B0604020202020204" pitchFamily="34" charset="0"/>
              </a:rPr>
              <a:t>Các thuộc tính tâm lý của chủ thể</a:t>
            </a:r>
            <a:r>
              <a:rPr lang="en-US" sz="2800" dirty="0">
                <a:solidFill>
                  <a:schemeClr val="tx1"/>
                </a:solidFill>
                <a:ea typeface="Calibri" panose="020F0502020204030204" pitchFamily="34" charset="0"/>
                <a:cs typeface="Arial" panose="020B0604020202020204" pitchFamily="34" charset="0"/>
              </a:rPr>
              <a:t>:</a:t>
            </a:r>
            <a:r>
              <a:rPr lang="vi-VN" sz="2800" dirty="0">
                <a:solidFill>
                  <a:schemeClr val="tx1"/>
                </a:solidFill>
                <a:ea typeface="Calibri" panose="020F0502020204030204" pitchFamily="34" charset="0"/>
                <a:cs typeface="Arial" panose="020B0604020202020204" pitchFamily="34" charset="0"/>
              </a:rPr>
              <a:t> </a:t>
            </a:r>
          </a:p>
          <a:p>
            <a:pPr lvl="1" algn="just">
              <a:lnSpc>
                <a:spcPct val="150000"/>
              </a:lnSpc>
              <a:spcBef>
                <a:spcPts val="0"/>
              </a:spcBef>
              <a:buFont typeface="Wingdings" panose="05000000000000000000" pitchFamily="2" charset="2"/>
              <a:buChar char="Ø"/>
            </a:pPr>
            <a:r>
              <a:rPr lang="vi-VN" sz="2400" dirty="0">
                <a:solidFill>
                  <a:schemeClr val="tx1"/>
                </a:solidFill>
                <a:effectLst/>
                <a:ea typeface="Calibri" panose="020F0502020204030204" pitchFamily="34" charset="0"/>
              </a:rPr>
              <a:t>Mỗi con người là một chủ thể riêng biệt, không ai giống ai</a:t>
            </a:r>
          </a:p>
          <a:p>
            <a:pPr lvl="1" algn="just">
              <a:lnSpc>
                <a:spcPct val="150000"/>
              </a:lnSpc>
              <a:spcBef>
                <a:spcPts val="0"/>
              </a:spcBef>
              <a:buFont typeface="Wingdings" panose="05000000000000000000" pitchFamily="2" charset="2"/>
              <a:buChar char="Ø"/>
            </a:pPr>
            <a:r>
              <a:rPr lang="vi-VN" sz="2400" dirty="0">
                <a:solidFill>
                  <a:schemeClr val="tx1"/>
                </a:solidFill>
                <a:effectLst/>
                <a:ea typeface="Calibri" panose="020F0502020204030204" pitchFamily="34" charset="0"/>
              </a:rPr>
              <a:t>Nhận thức, đánh giá tác nhân gây stress </a:t>
            </a:r>
            <a:r>
              <a:rPr lang="vi-VN" sz="2400" dirty="0">
                <a:solidFill>
                  <a:schemeClr val="tx1"/>
                </a:solidFill>
                <a:effectLst/>
                <a:ea typeface="Calibri" panose="020F0502020204030204" pitchFamily="34" charset="0"/>
                <a:sym typeface="Wingdings" panose="05000000000000000000" pitchFamily="2" charset="2"/>
              </a:rPr>
              <a:t></a:t>
            </a:r>
            <a:r>
              <a:rPr lang="vi-VN" sz="2400" dirty="0">
                <a:solidFill>
                  <a:schemeClr val="tx1"/>
                </a:solidFill>
                <a:effectLst/>
                <a:ea typeface="Calibri" panose="020F0502020204030204" pitchFamily="34" charset="0"/>
              </a:rPr>
              <a:t> quyết định sự trải nghiệm ý thức về tác nhân đó </a:t>
            </a:r>
            <a:r>
              <a:rPr lang="vi-VN" sz="2400" dirty="0">
                <a:solidFill>
                  <a:schemeClr val="tx1"/>
                </a:solidFill>
                <a:effectLst/>
                <a:ea typeface="Calibri" panose="020F0502020204030204" pitchFamily="34" charset="0"/>
                <a:sym typeface="Wingdings" panose="05000000000000000000" pitchFamily="2" charset="2"/>
              </a:rPr>
              <a:t></a:t>
            </a:r>
            <a:r>
              <a:rPr lang="vi-VN" sz="2400" dirty="0">
                <a:solidFill>
                  <a:schemeClr val="tx1"/>
                </a:solidFill>
                <a:effectLst/>
                <a:ea typeface="Calibri" panose="020F0502020204030204" pitchFamily="34" charset="0"/>
              </a:rPr>
              <a:t> đáp ứng những đòi hỏi của nó </a:t>
            </a:r>
            <a:r>
              <a:rPr lang="vi-VN" sz="2400" dirty="0">
                <a:solidFill>
                  <a:schemeClr val="tx1"/>
                </a:solidFill>
                <a:effectLst/>
                <a:ea typeface="Calibri" panose="020F0502020204030204" pitchFamily="34" charset="0"/>
                <a:sym typeface="Wingdings" panose="05000000000000000000" pitchFamily="2" charset="2"/>
              </a:rPr>
              <a:t> </a:t>
            </a:r>
            <a:r>
              <a:rPr lang="vi-VN" sz="2400" dirty="0">
                <a:solidFill>
                  <a:schemeClr val="tx1"/>
                </a:solidFill>
                <a:effectLst/>
                <a:ea typeface="Calibri" panose="020F0502020204030204" pitchFamily="34" charset="0"/>
              </a:rPr>
              <a:t>thành công</a:t>
            </a:r>
          </a:p>
          <a:p>
            <a:pPr lvl="1" algn="just">
              <a:lnSpc>
                <a:spcPct val="150000"/>
              </a:lnSpc>
              <a:spcBef>
                <a:spcPts val="0"/>
              </a:spcBef>
              <a:buFont typeface="Wingdings" panose="05000000000000000000" pitchFamily="2" charset="2"/>
              <a:buChar char="Ø"/>
            </a:pPr>
            <a:r>
              <a:rPr lang="vi-VN" sz="2400" dirty="0">
                <a:solidFill>
                  <a:schemeClr val="tx1"/>
                </a:solidFill>
                <a:ea typeface="Calibri" panose="020F0502020204030204" pitchFamily="34" charset="0"/>
              </a:rPr>
              <a:t>Đ</a:t>
            </a:r>
            <a:r>
              <a:rPr lang="vi-VN" sz="2400" dirty="0">
                <a:solidFill>
                  <a:schemeClr val="tx1"/>
                </a:solidFill>
                <a:effectLst/>
                <a:ea typeface="Calibri" panose="020F0502020204030204" pitchFamily="34" charset="0"/>
              </a:rPr>
              <a:t>ón nhận những thay đổi như một thử thách chứ không phải một mối đe dọa, cam kết nhằm vào các hoạt động có mục tiêu, kiểm soát hành vi của mình </a:t>
            </a:r>
            <a:r>
              <a:rPr lang="vi-VN" sz="2400" dirty="0">
                <a:solidFill>
                  <a:schemeClr val="tx1"/>
                </a:solidFill>
                <a:effectLst/>
                <a:ea typeface="Calibri" panose="020F0502020204030204" pitchFamily="34" charset="0"/>
                <a:sym typeface="Wingdings" panose="05000000000000000000" pitchFamily="2" charset="2"/>
              </a:rPr>
              <a:t> v</a:t>
            </a:r>
            <a:r>
              <a:rPr lang="vi-VN" sz="2400" dirty="0">
                <a:solidFill>
                  <a:schemeClr val="tx1"/>
                </a:solidFill>
                <a:effectLst/>
                <a:ea typeface="Calibri" panose="020F0502020204030204" pitchFamily="34" charset="0"/>
              </a:rPr>
              <a:t>ượt qua được stress </a:t>
            </a:r>
            <a:r>
              <a:rPr lang="vi-VN" sz="2400" dirty="0">
                <a:solidFill>
                  <a:schemeClr val="tx1"/>
                </a:solidFill>
                <a:effectLst/>
                <a:ea typeface="Calibri" panose="020F0502020204030204" pitchFamily="34" charset="0"/>
                <a:sym typeface="Wingdings" panose="05000000000000000000" pitchFamily="2" charset="2"/>
              </a:rPr>
              <a:t> </a:t>
            </a:r>
            <a:r>
              <a:rPr lang="vi-VN" sz="2400" dirty="0">
                <a:solidFill>
                  <a:schemeClr val="tx1"/>
                </a:solidFill>
                <a:effectLst/>
                <a:ea typeface="Calibri" panose="020F0502020204030204" pitchFamily="34" charset="0"/>
              </a:rPr>
              <a:t>có nét đặc trưng của bản lĩnh vững vàng</a:t>
            </a:r>
            <a:endParaRPr lang="vi-VN" sz="2400" dirty="0">
              <a:solidFill>
                <a:schemeClr val="tx1"/>
              </a:solidFill>
              <a:ea typeface="Calibri" panose="020F0502020204030204" pitchFamily="34" charset="0"/>
            </a:endParaRPr>
          </a:p>
        </p:txBody>
      </p:sp>
    </p:spTree>
    <p:extLst>
      <p:ext uri="{BB962C8B-B14F-4D97-AF65-F5344CB8AC3E}">
        <p14:creationId xmlns:p14="http://schemas.microsoft.com/office/powerpoint/2010/main" val="33106409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30877" y="357349"/>
            <a:ext cx="8963846" cy="793025"/>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30877" y="1353097"/>
            <a:ext cx="10515600" cy="4381414"/>
          </a:xfrm>
        </p:spPr>
        <p:txBody>
          <a:bodyPr>
            <a:normAutofit/>
          </a:bodyPr>
          <a:lstStyle/>
          <a:p>
            <a:pPr algn="just">
              <a:lnSpc>
                <a:spcPct val="160000"/>
              </a:lnSpc>
              <a:spcBef>
                <a:spcPts val="0"/>
              </a:spcBef>
            </a:pPr>
            <a:r>
              <a:rPr lang="vi-VN" sz="2800" b="1" dirty="0">
                <a:solidFill>
                  <a:schemeClr val="tx1"/>
                </a:solidFill>
                <a:effectLst/>
                <a:ea typeface="Calibri" panose="020F0502020204030204" pitchFamily="34" charset="0"/>
                <a:cs typeface="Arial" panose="020B0604020202020204" pitchFamily="34" charset="0"/>
              </a:rPr>
              <a:t>Những rối loạn cảm xúc mạnh</a:t>
            </a:r>
            <a:r>
              <a:rPr lang="en-US" sz="2800" dirty="0">
                <a:solidFill>
                  <a:schemeClr val="tx1"/>
                </a:solidFill>
                <a:effectLst/>
                <a:ea typeface="Calibri" panose="020F0502020204030204" pitchFamily="34" charset="0"/>
                <a:cs typeface="Arial" panose="020B0604020202020204" pitchFamily="34" charset="0"/>
              </a:rPr>
              <a:t>:</a:t>
            </a:r>
            <a:endParaRPr lang="vi-VN" sz="2800" dirty="0">
              <a:solidFill>
                <a:schemeClr val="tx1"/>
              </a:solidFill>
              <a:effectLst/>
              <a:ea typeface="Calibri" panose="020F0502020204030204" pitchFamily="34" charset="0"/>
              <a:cs typeface="Arial" panose="020B0604020202020204" pitchFamily="34" charset="0"/>
            </a:endParaRPr>
          </a:p>
          <a:p>
            <a:pPr lvl="1" algn="just">
              <a:lnSpc>
                <a:spcPct val="160000"/>
              </a:lnSpc>
              <a:spcBef>
                <a:spcPts val="0"/>
              </a:spcBef>
              <a:buFont typeface="Wingdings" panose="05000000000000000000" pitchFamily="2" charset="2"/>
              <a:buChar char="Ø"/>
            </a:pPr>
            <a:r>
              <a:rPr lang="vi-VN" sz="2800" dirty="0">
                <a:solidFill>
                  <a:schemeClr val="tx1"/>
                </a:solidFill>
                <a:effectLst/>
                <a:ea typeface="Times New Roman" panose="02020603050405020304" pitchFamily="18" charset="0"/>
                <a:cs typeface="Times New Roman" panose="02020603050405020304" pitchFamily="18" charset="0"/>
              </a:rPr>
              <a:t>Thất vọng</a:t>
            </a:r>
            <a:endParaRPr lang="en-US" sz="2800" dirty="0">
              <a:solidFill>
                <a:schemeClr val="tx1"/>
              </a:solidFill>
              <a:effectLst/>
              <a:ea typeface="Times New Roman" panose="02020603050405020304" pitchFamily="18" charset="0"/>
              <a:cs typeface="Times New Roman" panose="02020603050405020304" pitchFamily="18" charset="0"/>
            </a:endParaRPr>
          </a:p>
          <a:p>
            <a:pPr lvl="1" algn="just">
              <a:lnSpc>
                <a:spcPct val="160000"/>
              </a:lnSpc>
              <a:spcBef>
                <a:spcPts val="0"/>
              </a:spcBef>
              <a:buFont typeface="Wingdings" panose="05000000000000000000" pitchFamily="2" charset="2"/>
              <a:buChar char="Ø"/>
            </a:pPr>
            <a:r>
              <a:rPr lang="vi-VN" sz="2800" dirty="0">
                <a:solidFill>
                  <a:schemeClr val="tx1"/>
                </a:solidFill>
                <a:effectLst/>
                <a:ea typeface="Times New Roman" panose="02020603050405020304" pitchFamily="18" charset="0"/>
                <a:cs typeface="Times New Roman" panose="02020603050405020304" pitchFamily="18" charset="0"/>
              </a:rPr>
              <a:t>Lo lắng, sợ hãi, buồn rầu</a:t>
            </a:r>
            <a:endParaRPr lang="en-US" sz="2800" dirty="0">
              <a:solidFill>
                <a:schemeClr val="tx1"/>
              </a:solidFill>
              <a:effectLst/>
              <a:ea typeface="Times New Roman" panose="02020603050405020304" pitchFamily="18" charset="0"/>
              <a:cs typeface="Times New Roman" panose="02020603050405020304" pitchFamily="18" charset="0"/>
            </a:endParaRPr>
          </a:p>
          <a:p>
            <a:pPr lvl="1" algn="just">
              <a:lnSpc>
                <a:spcPct val="160000"/>
              </a:lnSpc>
              <a:spcBef>
                <a:spcPts val="0"/>
              </a:spcBef>
              <a:buFont typeface="Wingdings" panose="05000000000000000000" pitchFamily="2" charset="2"/>
              <a:buChar char="Ø"/>
            </a:pPr>
            <a:r>
              <a:rPr lang="vi-VN" sz="2800" dirty="0">
                <a:solidFill>
                  <a:schemeClr val="tx1"/>
                </a:solidFill>
                <a:effectLst/>
                <a:ea typeface="Times New Roman" panose="02020603050405020304" pitchFamily="18" charset="0"/>
                <a:cs typeface="Times New Roman" panose="02020603050405020304" pitchFamily="18" charset="0"/>
              </a:rPr>
              <a:t>Tức giận</a:t>
            </a:r>
            <a:endParaRPr lang="en-US" sz="2800"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12018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30877" y="357349"/>
            <a:ext cx="8963846" cy="793025"/>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30877" y="1353097"/>
            <a:ext cx="10515600" cy="4381414"/>
          </a:xfrm>
        </p:spPr>
        <p:txBody>
          <a:bodyPr>
            <a:normAutofit/>
          </a:bodyPr>
          <a:lstStyle/>
          <a:p>
            <a:pPr algn="just">
              <a:lnSpc>
                <a:spcPct val="150000"/>
              </a:lnSpc>
              <a:spcBef>
                <a:spcPts val="0"/>
              </a:spcBef>
            </a:pPr>
            <a:r>
              <a:rPr lang="vi-VN" sz="2800" b="1" dirty="0">
                <a:solidFill>
                  <a:schemeClr val="tx1"/>
                </a:solidFill>
                <a:effectLst/>
                <a:ea typeface="Calibri" panose="020F0502020204030204" pitchFamily="34" charset="0"/>
                <a:cs typeface="Arial" panose="020B0604020202020204" pitchFamily="34" charset="0"/>
              </a:rPr>
              <a:t>Các nguyên nhân gây stress trong công việc</a:t>
            </a:r>
            <a:r>
              <a:rPr lang="en-US" sz="2800" b="1" dirty="0">
                <a:solidFill>
                  <a:schemeClr val="tx1"/>
                </a:solidFill>
                <a:effectLst/>
                <a:ea typeface="Calibri" panose="020F0502020204030204" pitchFamily="34" charset="0"/>
                <a:cs typeface="Arial" panose="020B0604020202020204" pitchFamily="34" charset="0"/>
              </a:rPr>
              <a:t>:</a:t>
            </a:r>
          </a:p>
          <a:p>
            <a:pPr lvl="1" algn="just">
              <a:lnSpc>
                <a:spcPct val="150000"/>
              </a:lnSpc>
              <a:spcBef>
                <a:spcPts val="0"/>
              </a:spcBef>
              <a:buFont typeface="Wingdings" panose="05000000000000000000" pitchFamily="2" charset="2"/>
              <a:buChar char="Ø"/>
            </a:pPr>
            <a:r>
              <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Áp lực về thời gian: quá tải và thiếu kiểm soát trong công việc</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Xung đột và mâu thuẫn trong các mối quan hệ</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Môi trường và hoàn cảnh: điều kiện làm việc, sự thay đổi trong tổ chức</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Tâm lý đề phòng: điều không mong đợi và sự sợ hãi</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8070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386632" y="209865"/>
            <a:ext cx="8904852" cy="71928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13736" y="1064029"/>
            <a:ext cx="10901516" cy="5112934"/>
          </a:xfrm>
        </p:spPr>
        <p:txBody>
          <a:bodyPr>
            <a:normAutofit/>
          </a:bodyPr>
          <a:lstStyle/>
          <a:p>
            <a:pPr marL="0" marR="0" indent="0" algn="just">
              <a:lnSpc>
                <a:spcPct val="150000"/>
              </a:lnSpc>
              <a:spcBef>
                <a:spcPts val="0"/>
              </a:spcBef>
              <a:spcAft>
                <a:spcPts val="0"/>
              </a:spcAft>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Các biểu hiện của stress tâm lý</a:t>
            </a:r>
            <a:r>
              <a:rPr lang="en-US" sz="2800" b="1" i="1" dirty="0">
                <a:solidFill>
                  <a:schemeClr val="tx1"/>
                </a:solidFill>
                <a:effectLst/>
                <a:ea typeface="Calibri" panose="020F0502020204030204" pitchFamily="34" charset="0"/>
                <a:cs typeface="Arial" panose="020B0604020202020204" pitchFamily="34" charset="0"/>
              </a:rPr>
              <a:t>:</a:t>
            </a:r>
            <a:endParaRPr lang="en-US" sz="2800" b="1" dirty="0">
              <a:solidFill>
                <a:schemeClr val="tx1"/>
              </a:solidFill>
              <a:effectLst/>
              <a:ea typeface="Calibri" panose="020F0502020204030204" pitchFamily="34" charset="0"/>
              <a:cs typeface="Arial" panose="020B0604020202020204" pitchFamily="34" charset="0"/>
            </a:endParaRPr>
          </a:p>
          <a:p>
            <a:pPr marL="0" algn="just">
              <a:lnSpc>
                <a:spcPct val="150000"/>
              </a:lnSpc>
              <a:spcBef>
                <a:spcPts val="0"/>
              </a:spcBef>
              <a:tabLst>
                <a:tab pos="360045" algn="l"/>
              </a:tabLst>
            </a:pPr>
            <a:r>
              <a:rPr lang="vi-VN" sz="2800" b="1" dirty="0">
                <a:solidFill>
                  <a:schemeClr val="tx1"/>
                </a:solidFill>
                <a:effectLst/>
                <a:ea typeface="Calibri" panose="020F0502020204030204" pitchFamily="34" charset="0"/>
                <a:cs typeface="Arial" panose="020B0604020202020204" pitchFamily="34" charset="0"/>
              </a:rPr>
              <a:t>Biểu hiện về tâm lý</a:t>
            </a:r>
            <a:endParaRPr lang="vi-VN" sz="2800" b="1" dirty="0">
              <a:solidFill>
                <a:schemeClr val="tx1"/>
              </a:solidFill>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Arial" panose="020B0604020202020204" pitchFamily="34" charset="0"/>
              </a:rPr>
              <a:t>Các phản ứng về cảm xúc</a:t>
            </a:r>
            <a:endParaRPr lang="en-US" sz="2800" dirty="0">
              <a:solidFill>
                <a:schemeClr val="tx1"/>
              </a:solidFill>
              <a:effectLst/>
              <a:ea typeface="Times New Roman" panose="02020603050405020304" pitchFamily="18"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Calibri" panose="020F0502020204030204" pitchFamily="34" charset="0"/>
                <a:cs typeface="Arial" panose="020B0604020202020204" pitchFamily="34" charset="0"/>
              </a:rPr>
              <a:t>Các phản ứng về nhận thức</a:t>
            </a:r>
            <a:endParaRPr lang="en-US" sz="2800" dirty="0">
              <a:solidFill>
                <a:schemeClr val="tx1"/>
              </a:solidFill>
              <a:effectLst/>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Arial" panose="020B0604020202020204" pitchFamily="34" charset="0"/>
              </a:rPr>
              <a:t>Các phản ứng về hành vi, ứng xử</a:t>
            </a:r>
            <a:endParaRPr lang="vi-VN" sz="2800" b="1"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077692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386632" y="209865"/>
            <a:ext cx="8904852" cy="71928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13736" y="1064029"/>
            <a:ext cx="10901516" cy="5690732"/>
          </a:xfrm>
        </p:spPr>
        <p:txBody>
          <a:bodyPr>
            <a:normAutofit lnSpcReduction="10000"/>
          </a:bodyPr>
          <a:lstStyle/>
          <a:p>
            <a:pPr marL="0" marR="0" indent="0" algn="just">
              <a:lnSpc>
                <a:spcPct val="15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Các biểu hiện của stress tâm lý</a:t>
            </a:r>
            <a:r>
              <a:rPr lang="en-US" sz="2800" b="1" i="1" dirty="0">
                <a:solidFill>
                  <a:schemeClr val="tx1"/>
                </a:solidFill>
                <a:effectLst/>
                <a:ea typeface="Calibri" panose="020F0502020204030204" pitchFamily="34" charset="0"/>
                <a:cs typeface="Arial" panose="020B0604020202020204" pitchFamily="34" charset="0"/>
              </a:rPr>
              <a:t>:</a:t>
            </a:r>
            <a:endParaRPr lang="en-US" sz="2800" b="1" dirty="0">
              <a:solidFill>
                <a:schemeClr val="tx1"/>
              </a:solidFill>
              <a:effectLst/>
              <a:ea typeface="Calibri" panose="020F0502020204030204" pitchFamily="34" charset="0"/>
              <a:cs typeface="Arial" panose="020B0604020202020204" pitchFamily="34" charset="0"/>
            </a:endParaRPr>
          </a:p>
          <a:p>
            <a:pPr marL="0" algn="just">
              <a:lnSpc>
                <a:spcPct val="150000"/>
              </a:lnSpc>
              <a:spcBef>
                <a:spcPts val="0"/>
              </a:spcBef>
              <a:tabLst>
                <a:tab pos="360045" algn="l"/>
              </a:tabLst>
            </a:pPr>
            <a:r>
              <a:rPr lang="vi-VN" sz="2800" b="1" dirty="0">
                <a:solidFill>
                  <a:schemeClr val="tx1"/>
                </a:solidFill>
                <a:effectLst/>
                <a:ea typeface="Calibri" panose="020F0502020204030204" pitchFamily="34" charset="0"/>
                <a:cs typeface="Arial" panose="020B0604020202020204" pitchFamily="34" charset="0"/>
              </a:rPr>
              <a:t>Biểu hiện về tâm lý</a:t>
            </a:r>
            <a:endParaRPr lang="vi-VN" sz="2800" b="1" dirty="0">
              <a:solidFill>
                <a:schemeClr val="tx1"/>
              </a:solidFill>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Arial" panose="020B0604020202020204" pitchFamily="34" charset="0"/>
              </a:rPr>
              <a:t>Các phản ứng về cảm xúc</a:t>
            </a: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Dễ bối rối, giận dữ, trầm nhược</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Lo lắng, băn khoăn</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Căng thẳng</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Cáu kỉnh/ cáu giận</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Chán nản, thất vọng/ buồn rầu, ủ rũ</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Cảm thấy quá tải</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Bồn chồn, thao thức</a:t>
            </a:r>
            <a:endParaRPr lang="en-US" sz="2200" dirty="0">
              <a:solidFill>
                <a:schemeClr val="tx1"/>
              </a:solidFill>
              <a:effectLst/>
              <a:ea typeface="Times New Roman" panose="02020603050405020304" pitchFamily="18" charset="0"/>
            </a:endParaRPr>
          </a:p>
          <a:p>
            <a:pPr lvl="2"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Nhạy cảm với các tin đồn</a:t>
            </a:r>
            <a:endParaRPr lang="en-US" sz="2200" dirty="0">
              <a:solidFill>
                <a:schemeClr val="tx1"/>
              </a:solidFill>
              <a:effectLst/>
              <a:ea typeface="Times New Roman" panose="02020603050405020304" pitchFamily="18" charset="0"/>
            </a:endParaRPr>
          </a:p>
          <a:p>
            <a:pPr lvl="1" algn="just">
              <a:lnSpc>
                <a:spcPct val="150000"/>
              </a:lnSpc>
              <a:spcBef>
                <a:spcPts val="0"/>
              </a:spcBef>
              <a:buFont typeface="Wingdings" panose="05000000000000000000" pitchFamily="2" charset="2"/>
              <a:buChar char="Ø"/>
              <a:tabLst>
                <a:tab pos="360045" algn="l"/>
              </a:tabLst>
            </a:pPr>
            <a:endParaRPr lang="en-US" sz="2800" dirty="0">
              <a:solidFill>
                <a:schemeClr val="tx1"/>
              </a:solidFill>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066654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386632" y="209865"/>
            <a:ext cx="8904852" cy="71928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13736" y="1064029"/>
            <a:ext cx="10901516" cy="5112934"/>
          </a:xfrm>
        </p:spPr>
        <p:txBody>
          <a:bodyPr>
            <a:normAutofit/>
          </a:bodyPr>
          <a:lstStyle/>
          <a:p>
            <a:pPr marL="0" marR="0" indent="0" algn="just">
              <a:lnSpc>
                <a:spcPct val="15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Các biểu hiện của stress tâm lý</a:t>
            </a:r>
            <a:r>
              <a:rPr lang="en-US" sz="2800" b="1" i="1" dirty="0">
                <a:solidFill>
                  <a:schemeClr val="tx1"/>
                </a:solidFill>
                <a:effectLst/>
                <a:ea typeface="Calibri" panose="020F0502020204030204" pitchFamily="34" charset="0"/>
                <a:cs typeface="Arial" panose="020B0604020202020204" pitchFamily="34" charset="0"/>
              </a:rPr>
              <a:t>:</a:t>
            </a:r>
            <a:endParaRPr lang="en-US" sz="2800" b="1" dirty="0">
              <a:solidFill>
                <a:schemeClr val="tx1"/>
              </a:solidFill>
              <a:effectLst/>
              <a:ea typeface="Calibri" panose="020F0502020204030204" pitchFamily="34" charset="0"/>
              <a:cs typeface="Arial" panose="020B0604020202020204" pitchFamily="34" charset="0"/>
            </a:endParaRPr>
          </a:p>
          <a:p>
            <a:pPr marL="0" algn="just">
              <a:lnSpc>
                <a:spcPct val="150000"/>
              </a:lnSpc>
              <a:spcBef>
                <a:spcPts val="0"/>
              </a:spcBef>
              <a:tabLst>
                <a:tab pos="360045" algn="l"/>
              </a:tabLst>
            </a:pPr>
            <a:r>
              <a:rPr lang="vi-VN" sz="2800" b="1" dirty="0">
                <a:solidFill>
                  <a:schemeClr val="tx1"/>
                </a:solidFill>
                <a:effectLst/>
                <a:ea typeface="Calibri" panose="020F0502020204030204" pitchFamily="34" charset="0"/>
                <a:cs typeface="Arial" panose="020B0604020202020204" pitchFamily="34" charset="0"/>
              </a:rPr>
              <a:t>Biểu hiện về tâm lý</a:t>
            </a:r>
            <a:endParaRPr lang="vi-VN" sz="2800" b="1" dirty="0">
              <a:solidFill>
                <a:schemeClr val="tx1"/>
              </a:solidFill>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Calibri" panose="020F0502020204030204" pitchFamily="34" charset="0"/>
                <a:cs typeface="Arial" panose="020B0604020202020204" pitchFamily="34" charset="0"/>
              </a:rPr>
              <a:t>Các phản ứng về nhận thức</a:t>
            </a:r>
          </a:p>
          <a:p>
            <a:pPr lvl="2" indent="-342900" algn="just">
              <a:lnSpc>
                <a:spcPct val="15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rPr>
              <a:t>Trí nhớ bị suy giảm, hay quên</a:t>
            </a:r>
            <a:endParaRPr lang="en-US" sz="24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rPr>
              <a:t>Thiếu tập trung, chú ý bị thu hẹp</a:t>
            </a:r>
            <a:endParaRPr lang="en-US" sz="24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rPr>
              <a:t>Khó khăn trong việc đưa ra quyết định</a:t>
            </a:r>
            <a:endParaRPr lang="en-US" sz="24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rPr>
              <a:t>Tư duy máy móc </a:t>
            </a:r>
            <a:endParaRPr lang="en-US" sz="2400" dirty="0">
              <a:solidFill>
                <a:schemeClr val="tx1"/>
              </a:solidFill>
              <a:effectLst/>
              <a:ea typeface="Times New Roman" panose="02020603050405020304" pitchFamily="18" charset="0"/>
            </a:endParaRPr>
          </a:p>
        </p:txBody>
      </p:sp>
    </p:spTree>
    <p:extLst>
      <p:ext uri="{BB962C8B-B14F-4D97-AF65-F5344CB8AC3E}">
        <p14:creationId xmlns:p14="http://schemas.microsoft.com/office/powerpoint/2010/main" val="16957096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386632" y="209865"/>
            <a:ext cx="8904852" cy="71928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13736" y="1064029"/>
            <a:ext cx="10901516" cy="5584106"/>
          </a:xfrm>
        </p:spPr>
        <p:txBody>
          <a:bodyPr>
            <a:normAutofit fontScale="92500" lnSpcReduction="10000"/>
          </a:bodyPr>
          <a:lstStyle/>
          <a:p>
            <a:pPr marL="0" marR="0" indent="0" algn="just">
              <a:lnSpc>
                <a:spcPct val="15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Các biểu hiện của stress tâm lý</a:t>
            </a:r>
            <a:r>
              <a:rPr lang="en-US" sz="2800" b="1" i="1" dirty="0">
                <a:solidFill>
                  <a:schemeClr val="tx1"/>
                </a:solidFill>
                <a:effectLst/>
                <a:ea typeface="Calibri" panose="020F0502020204030204" pitchFamily="34" charset="0"/>
                <a:cs typeface="Arial" panose="020B0604020202020204" pitchFamily="34" charset="0"/>
              </a:rPr>
              <a:t>:</a:t>
            </a:r>
            <a:endParaRPr lang="en-US" sz="2800" b="1" dirty="0">
              <a:solidFill>
                <a:schemeClr val="tx1"/>
              </a:solidFill>
              <a:effectLst/>
              <a:ea typeface="Calibri" panose="020F0502020204030204" pitchFamily="34" charset="0"/>
              <a:cs typeface="Arial" panose="020B0604020202020204" pitchFamily="34" charset="0"/>
            </a:endParaRPr>
          </a:p>
          <a:p>
            <a:pPr marL="0" algn="just">
              <a:lnSpc>
                <a:spcPct val="150000"/>
              </a:lnSpc>
              <a:spcBef>
                <a:spcPts val="0"/>
              </a:spcBef>
              <a:tabLst>
                <a:tab pos="360045" algn="l"/>
              </a:tabLst>
            </a:pPr>
            <a:r>
              <a:rPr lang="vi-VN" sz="2800" b="1" dirty="0">
                <a:solidFill>
                  <a:schemeClr val="tx1"/>
                </a:solidFill>
                <a:effectLst/>
                <a:ea typeface="Calibri" panose="020F0502020204030204" pitchFamily="34" charset="0"/>
                <a:cs typeface="Arial" panose="020B0604020202020204" pitchFamily="34" charset="0"/>
              </a:rPr>
              <a:t>Biểu hiện về tâm lý</a:t>
            </a:r>
            <a:endParaRPr lang="vi-VN" sz="2800" b="1" dirty="0">
              <a:solidFill>
                <a:schemeClr val="tx1"/>
              </a:solidFill>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Arial" panose="020B0604020202020204" pitchFamily="34" charset="0"/>
              </a:rPr>
              <a:t>Các phản ứng về hành vi, ứng xử</a:t>
            </a: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Mất ngủ</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Khóc lóc</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Chán ăn/ Ăn nhiều</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Bị ốm: ho, cảm lạnh…</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Hút thuốc/ uống rượu quá mức</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Hay chỉ trích, phê phán người khác</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Hay gây sự, hung hăng</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Bỏ đi lang thang</a:t>
            </a:r>
            <a:endParaRPr lang="en-US" sz="2200" dirty="0">
              <a:solidFill>
                <a:schemeClr val="tx1"/>
              </a:solidFill>
              <a:effectLst/>
              <a:ea typeface="Times New Roman" panose="02020603050405020304" pitchFamily="18" charset="0"/>
            </a:endParaRPr>
          </a:p>
          <a:p>
            <a:pPr lvl="2" indent="-342900" algn="just">
              <a:lnSpc>
                <a:spcPct val="150000"/>
              </a:lnSpc>
              <a:spcBef>
                <a:spcPts val="0"/>
              </a:spcBef>
              <a:buFont typeface="Wingdings" panose="05000000000000000000" pitchFamily="2" charset="2"/>
              <a:buChar char="ü"/>
            </a:pPr>
            <a:r>
              <a:rPr lang="vi-VN" sz="2200" dirty="0">
                <a:solidFill>
                  <a:schemeClr val="tx1"/>
                </a:solidFill>
                <a:effectLst/>
                <a:ea typeface="Times New Roman" panose="02020603050405020304" pitchFamily="18" charset="0"/>
              </a:rPr>
              <a:t>Không thích tiếp xúc với mọi người</a:t>
            </a:r>
            <a:endParaRPr lang="en-US" sz="2200" dirty="0">
              <a:solidFill>
                <a:schemeClr val="tx1"/>
              </a:solidFill>
              <a:effectLst/>
              <a:ea typeface="Times New Roman" panose="02020603050405020304" pitchFamily="18" charset="0"/>
            </a:endParaRPr>
          </a:p>
        </p:txBody>
      </p:sp>
    </p:spTree>
    <p:extLst>
      <p:ext uri="{BB962C8B-B14F-4D97-AF65-F5344CB8AC3E}">
        <p14:creationId xmlns:p14="http://schemas.microsoft.com/office/powerpoint/2010/main" val="164700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887105"/>
          </a:xfrm>
        </p:spPr>
        <p:txBody>
          <a:bodyPr/>
          <a:lstStyle/>
          <a:p>
            <a:pPr algn="ctr"/>
            <a:r>
              <a:rPr lang="vi-VN" b="1" dirty="0">
                <a:solidFill>
                  <a:srgbClr val="FF0000"/>
                </a:solidFill>
              </a:rPr>
              <a:t>PHƯƠNG PHÁP NGHIÊN CỨU</a:t>
            </a:r>
            <a:endParaRPr lang="en-US" b="1" dirty="0">
              <a:solidFill>
                <a:srgbClr val="FF0000"/>
              </a:solidFill>
            </a:endParaRPr>
          </a:p>
        </p:txBody>
      </p:sp>
      <p:sp>
        <p:nvSpPr>
          <p:cNvPr id="3" name="Content Placeholder 2"/>
          <p:cNvSpPr>
            <a:spLocks noGrp="1"/>
          </p:cNvSpPr>
          <p:nvPr>
            <p:ph idx="1"/>
          </p:nvPr>
        </p:nvSpPr>
        <p:spPr>
          <a:xfrm>
            <a:off x="838200" y="1296537"/>
            <a:ext cx="10515600" cy="5268036"/>
          </a:xfrm>
        </p:spPr>
        <p:txBody>
          <a:bodyPr>
            <a:normAutofit/>
          </a:bodyPr>
          <a:lstStyle/>
          <a:p>
            <a:pPr marL="0" indent="0">
              <a:buNone/>
            </a:pPr>
            <a:r>
              <a:rPr lang="en-US" sz="3200" b="1" i="1" dirty="0" err="1">
                <a:solidFill>
                  <a:schemeClr val="tx1"/>
                </a:solidFill>
              </a:rPr>
              <a:t>Nguyên</a:t>
            </a:r>
            <a:r>
              <a:rPr lang="en-US" sz="3200" b="1" i="1" dirty="0">
                <a:solidFill>
                  <a:schemeClr val="tx1"/>
                </a:solidFill>
              </a:rPr>
              <a:t> </a:t>
            </a:r>
            <a:r>
              <a:rPr lang="en-US" sz="3200" b="1" i="1" dirty="0" err="1">
                <a:solidFill>
                  <a:schemeClr val="tx1"/>
                </a:solidFill>
              </a:rPr>
              <a:t>tắc</a:t>
            </a:r>
            <a:r>
              <a:rPr lang="en-US" sz="3200" b="1" i="1" dirty="0">
                <a:solidFill>
                  <a:schemeClr val="tx1"/>
                </a:solidFill>
              </a:rPr>
              <a:t> </a:t>
            </a:r>
            <a:r>
              <a:rPr lang="en-US" sz="3200" b="1" i="1" dirty="0" err="1">
                <a:solidFill>
                  <a:schemeClr val="tx1"/>
                </a:solidFill>
              </a:rPr>
              <a:t>phương</a:t>
            </a:r>
            <a:r>
              <a:rPr lang="en-US" sz="3200" b="1" i="1" dirty="0">
                <a:solidFill>
                  <a:schemeClr val="tx1"/>
                </a:solidFill>
              </a:rPr>
              <a:t> </a:t>
            </a:r>
            <a:r>
              <a:rPr lang="en-US" sz="3200" b="1" i="1" dirty="0" err="1">
                <a:solidFill>
                  <a:schemeClr val="tx1"/>
                </a:solidFill>
              </a:rPr>
              <a:t>pháp</a:t>
            </a:r>
            <a:r>
              <a:rPr lang="en-US" sz="3200" b="1" i="1" dirty="0">
                <a:solidFill>
                  <a:schemeClr val="tx1"/>
                </a:solidFill>
              </a:rPr>
              <a:t> </a:t>
            </a:r>
            <a:r>
              <a:rPr lang="en-US" sz="3200" b="1" i="1" dirty="0" err="1">
                <a:solidFill>
                  <a:schemeClr val="tx1"/>
                </a:solidFill>
              </a:rPr>
              <a:t>luận</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quan</a:t>
            </a:r>
            <a:r>
              <a:rPr lang="en-US" sz="3200" dirty="0">
                <a:solidFill>
                  <a:schemeClr val="tx1"/>
                </a:solidFill>
              </a:rPr>
              <a:t> </a:t>
            </a:r>
            <a:r>
              <a:rPr lang="en-US" sz="3200" dirty="0" err="1">
                <a:solidFill>
                  <a:schemeClr val="tx1"/>
                </a:solidFill>
              </a:rPr>
              <a:t>sát</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thực</a:t>
            </a:r>
            <a:r>
              <a:rPr lang="en-US" sz="3200" dirty="0">
                <a:solidFill>
                  <a:schemeClr val="tx1"/>
                </a:solidFill>
              </a:rPr>
              <a:t> </a:t>
            </a:r>
            <a:r>
              <a:rPr lang="en-US" sz="3200" dirty="0" err="1">
                <a:solidFill>
                  <a:schemeClr val="tx1"/>
                </a:solidFill>
              </a:rPr>
              <a:t>nghiệm</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trắc</a:t>
            </a:r>
            <a:r>
              <a:rPr lang="en-US" sz="3200" dirty="0">
                <a:solidFill>
                  <a:schemeClr val="tx1"/>
                </a:solidFill>
              </a:rPr>
              <a:t> </a:t>
            </a:r>
            <a:r>
              <a:rPr lang="en-US" sz="3200" dirty="0" err="1">
                <a:solidFill>
                  <a:schemeClr val="tx1"/>
                </a:solidFill>
              </a:rPr>
              <a:t>nghiệm</a:t>
            </a:r>
            <a:r>
              <a:rPr lang="en-US" sz="3200" dirty="0">
                <a:solidFill>
                  <a:schemeClr val="tx1"/>
                </a:solidFill>
              </a:rPr>
              <a:t> (Test)</a:t>
            </a: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đàm</a:t>
            </a:r>
            <a:r>
              <a:rPr lang="en-US" sz="3200" dirty="0">
                <a:solidFill>
                  <a:schemeClr val="tx1"/>
                </a:solidFill>
              </a:rPr>
              <a:t> </a:t>
            </a:r>
            <a:r>
              <a:rPr lang="en-US" sz="3200" dirty="0" err="1">
                <a:solidFill>
                  <a:schemeClr val="tx1"/>
                </a:solidFill>
              </a:rPr>
              <a:t>thoại</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điều</a:t>
            </a:r>
            <a:r>
              <a:rPr lang="en-US" sz="3200" dirty="0">
                <a:solidFill>
                  <a:schemeClr val="tx1"/>
                </a:solidFill>
              </a:rPr>
              <a:t> </a:t>
            </a:r>
            <a:r>
              <a:rPr lang="en-US" sz="3200" dirty="0" err="1">
                <a:solidFill>
                  <a:schemeClr val="tx1"/>
                </a:solidFill>
              </a:rPr>
              <a:t>tra</a:t>
            </a:r>
            <a:r>
              <a:rPr lang="en-US" sz="3200" dirty="0">
                <a:solidFill>
                  <a:schemeClr val="tx1"/>
                </a:solidFill>
              </a:rPr>
              <a:t> </a:t>
            </a:r>
            <a:r>
              <a:rPr lang="en-US" sz="3200" dirty="0" err="1">
                <a:solidFill>
                  <a:schemeClr val="tx1"/>
                </a:solidFill>
              </a:rPr>
              <a:t>bằng</a:t>
            </a:r>
            <a:r>
              <a:rPr lang="en-US" sz="3200" dirty="0">
                <a:solidFill>
                  <a:schemeClr val="tx1"/>
                </a:solidFill>
              </a:rPr>
              <a:t> </a:t>
            </a:r>
            <a:r>
              <a:rPr lang="en-US" sz="3200" dirty="0" err="1">
                <a:solidFill>
                  <a:schemeClr val="tx1"/>
                </a:solidFill>
              </a:rPr>
              <a:t>phiếu</a:t>
            </a:r>
            <a:r>
              <a:rPr lang="en-US" sz="3200" dirty="0">
                <a:solidFill>
                  <a:schemeClr val="tx1"/>
                </a:solidFill>
              </a:rPr>
              <a:t> </a:t>
            </a:r>
            <a:r>
              <a:rPr lang="en-US" sz="3200" dirty="0" err="1">
                <a:solidFill>
                  <a:schemeClr val="tx1"/>
                </a:solidFill>
              </a:rPr>
              <a:t>hỏi</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phân</a:t>
            </a:r>
            <a:r>
              <a:rPr lang="en-US" sz="3200" dirty="0">
                <a:solidFill>
                  <a:schemeClr val="tx1"/>
                </a:solidFill>
              </a:rPr>
              <a:t> </a:t>
            </a:r>
            <a:r>
              <a:rPr lang="en-US" sz="3200" dirty="0" err="1">
                <a:solidFill>
                  <a:schemeClr val="tx1"/>
                </a:solidFill>
              </a:rPr>
              <a:t>tích</a:t>
            </a:r>
            <a:r>
              <a:rPr lang="en-US" sz="3200" dirty="0">
                <a:solidFill>
                  <a:schemeClr val="tx1"/>
                </a:solidFill>
              </a:rPr>
              <a:t> </a:t>
            </a:r>
            <a:r>
              <a:rPr lang="en-US" sz="3200" dirty="0" err="1">
                <a:solidFill>
                  <a:schemeClr val="tx1"/>
                </a:solidFill>
              </a:rPr>
              <a:t>sản</a:t>
            </a:r>
            <a:r>
              <a:rPr lang="en-US" sz="3200" dirty="0">
                <a:solidFill>
                  <a:schemeClr val="tx1"/>
                </a:solidFill>
              </a:rPr>
              <a:t> </a:t>
            </a:r>
            <a:r>
              <a:rPr lang="en-US" sz="3200" dirty="0" err="1">
                <a:solidFill>
                  <a:schemeClr val="tx1"/>
                </a:solidFill>
              </a:rPr>
              <a:t>phẩm</a:t>
            </a:r>
            <a:r>
              <a:rPr lang="en-US" sz="3200" dirty="0">
                <a:solidFill>
                  <a:schemeClr val="tx1"/>
                </a:solidFill>
              </a:rPr>
              <a:t> </a:t>
            </a:r>
            <a:r>
              <a:rPr lang="en-US" sz="3200" dirty="0" err="1">
                <a:solidFill>
                  <a:schemeClr val="tx1"/>
                </a:solidFill>
              </a:rPr>
              <a:t>của</a:t>
            </a:r>
            <a:r>
              <a:rPr lang="en-US" sz="3200" dirty="0">
                <a:solidFill>
                  <a:schemeClr val="tx1"/>
                </a:solidFill>
              </a:rPr>
              <a:t> </a:t>
            </a:r>
            <a:r>
              <a:rPr lang="en-US" sz="3200" dirty="0" err="1">
                <a:solidFill>
                  <a:schemeClr val="tx1"/>
                </a:solidFill>
              </a:rPr>
              <a:t>hoạt</a:t>
            </a:r>
            <a:r>
              <a:rPr lang="en-US" sz="3200" dirty="0">
                <a:solidFill>
                  <a:schemeClr val="tx1"/>
                </a:solidFill>
              </a:rPr>
              <a:t> </a:t>
            </a:r>
            <a:r>
              <a:rPr lang="en-US" sz="3200" dirty="0" err="1">
                <a:solidFill>
                  <a:schemeClr val="tx1"/>
                </a:solidFill>
              </a:rPr>
              <a:t>động</a:t>
            </a:r>
            <a:endParaRPr lang="en-US" sz="3200" dirty="0">
              <a:solidFill>
                <a:schemeClr val="tx1"/>
              </a:solidFill>
            </a:endParaRPr>
          </a:p>
          <a:p>
            <a:pPr marL="514350" lvl="0" indent="-514350">
              <a:buClrTx/>
              <a:buFont typeface="+mj-lt"/>
              <a:buAutoNum type="arabicPeriod"/>
            </a:pPr>
            <a:r>
              <a:rPr lang="en-US" sz="3200" dirty="0" err="1">
                <a:solidFill>
                  <a:schemeClr val="tx1"/>
                </a:solidFill>
              </a:rPr>
              <a:t>Phương</a:t>
            </a:r>
            <a:r>
              <a:rPr lang="en-US" sz="3200" dirty="0">
                <a:solidFill>
                  <a:schemeClr val="tx1"/>
                </a:solidFill>
              </a:rPr>
              <a:t> </a:t>
            </a:r>
            <a:r>
              <a:rPr lang="en-US" sz="3200" dirty="0" err="1">
                <a:solidFill>
                  <a:schemeClr val="tx1"/>
                </a:solidFill>
              </a:rPr>
              <a:t>pháp</a:t>
            </a:r>
            <a:r>
              <a:rPr lang="en-US" sz="3200" dirty="0">
                <a:solidFill>
                  <a:schemeClr val="tx1"/>
                </a:solidFill>
              </a:rPr>
              <a:t> </a:t>
            </a:r>
            <a:r>
              <a:rPr lang="en-US" sz="3200" dirty="0" err="1">
                <a:solidFill>
                  <a:schemeClr val="tx1"/>
                </a:solidFill>
              </a:rPr>
              <a:t>nghiên</a:t>
            </a:r>
            <a:r>
              <a:rPr lang="en-US" sz="3200" dirty="0">
                <a:solidFill>
                  <a:schemeClr val="tx1"/>
                </a:solidFill>
              </a:rPr>
              <a:t> </a:t>
            </a:r>
            <a:r>
              <a:rPr lang="en-US" sz="3200" dirty="0" err="1">
                <a:solidFill>
                  <a:schemeClr val="tx1"/>
                </a:solidFill>
              </a:rPr>
              <a:t>cứu</a:t>
            </a:r>
            <a:r>
              <a:rPr lang="en-US" sz="3200" dirty="0">
                <a:solidFill>
                  <a:schemeClr val="tx1"/>
                </a:solidFill>
              </a:rPr>
              <a:t> </a:t>
            </a:r>
            <a:r>
              <a:rPr lang="en-US" sz="3200" dirty="0" err="1">
                <a:solidFill>
                  <a:schemeClr val="tx1"/>
                </a:solidFill>
              </a:rPr>
              <a:t>tiểu</a:t>
            </a:r>
            <a:r>
              <a:rPr lang="en-US" sz="3200" dirty="0">
                <a:solidFill>
                  <a:schemeClr val="tx1"/>
                </a:solidFill>
              </a:rPr>
              <a:t> </a:t>
            </a:r>
            <a:r>
              <a:rPr lang="en-US" sz="3200" dirty="0" err="1">
                <a:solidFill>
                  <a:schemeClr val="tx1"/>
                </a:solidFill>
              </a:rPr>
              <a:t>sử</a:t>
            </a:r>
            <a:r>
              <a:rPr lang="en-US" sz="3200" dirty="0">
                <a:solidFill>
                  <a:schemeClr val="tx1"/>
                </a:solidFill>
              </a:rPr>
              <a:t> </a:t>
            </a:r>
            <a:r>
              <a:rPr lang="en-US" sz="3200" dirty="0" err="1">
                <a:solidFill>
                  <a:schemeClr val="tx1"/>
                </a:solidFill>
              </a:rPr>
              <a:t>cá</a:t>
            </a:r>
            <a:r>
              <a:rPr lang="en-US" sz="3200" dirty="0">
                <a:solidFill>
                  <a:schemeClr val="tx1"/>
                </a:solidFill>
              </a:rPr>
              <a:t> </a:t>
            </a:r>
            <a:r>
              <a:rPr lang="en-US" sz="3200" dirty="0" err="1">
                <a:solidFill>
                  <a:schemeClr val="tx1"/>
                </a:solidFill>
              </a:rPr>
              <a:t>nhân</a:t>
            </a:r>
            <a:endParaRPr lang="en-US" sz="3200" dirty="0">
              <a:solidFill>
                <a:schemeClr val="tx1"/>
              </a:solidFill>
            </a:endParaRPr>
          </a:p>
        </p:txBody>
      </p:sp>
    </p:spTree>
    <p:extLst>
      <p:ext uri="{BB962C8B-B14F-4D97-AF65-F5344CB8AC3E}">
        <p14:creationId xmlns:p14="http://schemas.microsoft.com/office/powerpoint/2010/main" val="8237003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386632" y="209865"/>
            <a:ext cx="8904852" cy="71928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13736" y="1064029"/>
            <a:ext cx="10901516" cy="5584106"/>
          </a:xfrm>
        </p:spPr>
        <p:txBody>
          <a:bodyPr>
            <a:normAutofit/>
          </a:bodyPr>
          <a:lstStyle/>
          <a:p>
            <a:pPr marL="0" marR="0" indent="0" algn="just">
              <a:lnSpc>
                <a:spcPct val="15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Các biểu hiện của stress tâm lý</a:t>
            </a:r>
            <a:r>
              <a:rPr lang="en-US" sz="2800" b="1" i="1" dirty="0">
                <a:solidFill>
                  <a:schemeClr val="tx1"/>
                </a:solidFill>
                <a:effectLst/>
                <a:ea typeface="Calibri" panose="020F0502020204030204" pitchFamily="34" charset="0"/>
                <a:cs typeface="Arial" panose="020B0604020202020204" pitchFamily="34" charset="0"/>
              </a:rPr>
              <a:t>:</a:t>
            </a:r>
            <a:endParaRPr lang="en-US" sz="2800" b="1" dirty="0">
              <a:solidFill>
                <a:schemeClr val="tx1"/>
              </a:solidFill>
              <a:effectLst/>
              <a:ea typeface="Calibri" panose="020F0502020204030204" pitchFamily="34" charset="0"/>
              <a:cs typeface="Arial" panose="020B0604020202020204" pitchFamily="34" charset="0"/>
            </a:endParaRPr>
          </a:p>
          <a:p>
            <a:pPr marL="0" algn="just">
              <a:lnSpc>
                <a:spcPct val="150000"/>
              </a:lnSpc>
              <a:spcBef>
                <a:spcPts val="0"/>
              </a:spcBef>
              <a:tabLst>
                <a:tab pos="360045" algn="l"/>
              </a:tabLst>
            </a:pPr>
            <a:r>
              <a:rPr lang="vi-VN" sz="2800" b="1" dirty="0">
                <a:solidFill>
                  <a:schemeClr val="tx1"/>
                </a:solidFill>
                <a:effectLst/>
                <a:ea typeface="Calibri" panose="020F0502020204030204" pitchFamily="34" charset="0"/>
                <a:cs typeface="Arial" panose="020B0604020202020204" pitchFamily="34" charset="0"/>
              </a:rPr>
              <a:t>Biểu hiện thực thể</a:t>
            </a:r>
            <a:endParaRPr lang="vi-VN" sz="2800" b="1" dirty="0">
              <a:solidFill>
                <a:schemeClr val="tx1"/>
              </a:solidFill>
              <a:ea typeface="Calibri" panose="020F050202020403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Tim mạch: nhịp nhanh, huyết áp tăng</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Tiêu hoá: có cảm giác khô miệng, đắng miệng, rối loạn tiêu hoá</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Hô hấp: thở nhanh</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Cơ khớp: đau ngực, hay rung mình, cảm giác rã rời chân tay</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Sinh dục: giảm ham muốn tình dục, thống kinh, rối loạn kinh nguyệt</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Nội tiết: tăng adrenalin, serotonin, toát mồ hôi, ra mồ hôi tay</a:t>
            </a:r>
            <a:endParaRPr lang="en-US" sz="2200" dirty="0">
              <a:solidFill>
                <a:schemeClr val="tx1"/>
              </a:solidFill>
              <a:effectLst/>
              <a:ea typeface="Times New Roman" panose="02020603050405020304" pitchFamily="18" charset="0"/>
              <a:cs typeface="Times New Roman" panose="02020603050405020304" pitchFamily="18" charset="0"/>
            </a:endParaRPr>
          </a:p>
          <a:p>
            <a:pPr lvl="1" algn="just">
              <a:lnSpc>
                <a:spcPct val="150000"/>
              </a:lnSpc>
              <a:spcBef>
                <a:spcPts val="0"/>
              </a:spcBef>
              <a:buFont typeface="Wingdings" panose="05000000000000000000" pitchFamily="2" charset="2"/>
              <a:buChar char="Ø"/>
            </a:pPr>
            <a:r>
              <a:rPr lang="vi-VN" sz="2200" dirty="0">
                <a:solidFill>
                  <a:schemeClr val="tx1"/>
                </a:solidFill>
                <a:effectLst/>
                <a:ea typeface="Times New Roman" panose="02020603050405020304" pitchFamily="18" charset="0"/>
                <a:cs typeface="Times New Roman" panose="02020603050405020304" pitchFamily="18" charset="0"/>
              </a:rPr>
              <a:t>Thần kinh: nhức đầu, mất ngủ, chóng mặt, hoa mắt, mệt mỏi</a:t>
            </a:r>
            <a:endParaRPr lang="en-US" sz="2200" dirty="0">
              <a:solidFill>
                <a:schemeClr val="tx1"/>
              </a:solidFill>
              <a:effectLst/>
              <a:ea typeface="Times New Roman" panose="02020603050405020304" pitchFamily="18" charset="0"/>
              <a:cs typeface="Times New Roman" panose="02020603050405020304" pitchFamily="18" charset="0"/>
            </a:endParaRPr>
          </a:p>
          <a:p>
            <a:pPr marL="457200" lvl="1" indent="0" algn="just">
              <a:lnSpc>
                <a:spcPct val="150000"/>
              </a:lnSpc>
              <a:spcBef>
                <a:spcPts val="0"/>
              </a:spcBef>
              <a:buNone/>
            </a:pPr>
            <a:r>
              <a:rPr lang="vi-VN" sz="2200" dirty="0">
                <a:solidFill>
                  <a:schemeClr val="tx1"/>
                </a:solidFill>
                <a:effectLst/>
                <a:ea typeface="Calibri" panose="020F0502020204030204" pitchFamily="34" charset="0"/>
                <a:cs typeface="Times New Roman" panose="02020603050405020304" pitchFamily="18" charset="0"/>
              </a:rPr>
              <a:t>Nếu nặng có thể có những rối loạn tâm thần.</a:t>
            </a:r>
            <a:endParaRPr lang="en-US" sz="22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53201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548864" y="165620"/>
            <a:ext cx="8727871" cy="898409"/>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48864" y="1064029"/>
            <a:ext cx="10515600" cy="5112934"/>
          </a:xfrm>
        </p:spPr>
        <p:txBody>
          <a:bodyPr>
            <a:normAutofit/>
          </a:bodyPr>
          <a:lstStyle/>
          <a:p>
            <a:pPr marL="0" indent="0" algn="just">
              <a:lnSpc>
                <a:spcPct val="150000"/>
              </a:lnSpc>
              <a:spcBef>
                <a:spcPts val="0"/>
              </a:spcBef>
              <a:buNone/>
              <a:tabLst>
                <a:tab pos="360045" algn="l"/>
              </a:tabLst>
            </a:pPr>
            <a:r>
              <a:rPr lang="vi-VN" sz="2800" b="1" i="1" dirty="0">
                <a:solidFill>
                  <a:schemeClr val="tx1"/>
                </a:solidFill>
                <a:effectLst/>
                <a:ea typeface="Calibri" panose="020F0502020204030204" pitchFamily="34" charset="0"/>
                <a:cs typeface="Times New Roman" panose="02020603050405020304" pitchFamily="18" charset="0"/>
              </a:rPr>
              <a:t>Các hậu quả của tác động stress tâm lý</a:t>
            </a:r>
            <a:r>
              <a:rPr lang="en-US" sz="2800" b="1" i="1" dirty="0">
                <a:solidFill>
                  <a:schemeClr val="tx1"/>
                </a:solidFill>
                <a:effectLst/>
                <a:ea typeface="Calibri" panose="020F0502020204030204" pitchFamily="34" charset="0"/>
                <a:cs typeface="Times New Roman" panose="02020603050405020304" pitchFamily="18" charset="0"/>
              </a:rPr>
              <a:t>:</a:t>
            </a:r>
            <a:endParaRPr lang="en-US" sz="2800" b="1" dirty="0">
              <a:solidFill>
                <a:schemeClr val="tx1"/>
              </a:solidFill>
              <a:effectLst/>
              <a:ea typeface="Calibri" panose="020F0502020204030204" pitchFamily="34" charset="0"/>
              <a:cs typeface="Times New Roman" panose="02020603050405020304" pitchFamily="18" charset="0"/>
            </a:endParaRPr>
          </a:p>
          <a:p>
            <a:pPr marR="0" lvl="0" algn="just">
              <a:lnSpc>
                <a:spcPct val="145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Times New Roman" panose="02020603050405020304" pitchFamily="18" charset="0"/>
              </a:rPr>
              <a:t>Có ý (ý định, ý đồ): nhằm một mục đích nhất định</a:t>
            </a:r>
            <a:endParaRPr lang="en-US" sz="2800" dirty="0">
              <a:solidFill>
                <a:schemeClr val="tx1"/>
              </a:solidFill>
              <a:effectLst/>
              <a:ea typeface="Times New Roman" panose="02020603050405020304" pitchFamily="18" charset="0"/>
              <a:cs typeface="Times New Roman" panose="02020603050405020304" pitchFamily="18" charset="0"/>
            </a:endParaRPr>
          </a:p>
          <a:p>
            <a:pPr marR="0" lvl="0" algn="just">
              <a:lnSpc>
                <a:spcPct val="145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Times New Roman" panose="02020603050405020304" pitchFamily="18" charset="0"/>
              </a:rPr>
              <a:t>Có nghĩa: có một nội dung nhất định</a:t>
            </a:r>
            <a:endParaRPr lang="en-US" sz="2800" dirty="0">
              <a:solidFill>
                <a:schemeClr val="tx1"/>
              </a:solidFill>
              <a:effectLst/>
              <a:ea typeface="Times New Roman" panose="02020603050405020304" pitchFamily="18" charset="0"/>
              <a:cs typeface="Times New Roman" panose="02020603050405020304" pitchFamily="18" charset="0"/>
            </a:endParaRPr>
          </a:p>
          <a:p>
            <a:pPr marR="0" lvl="0" algn="just">
              <a:lnSpc>
                <a:spcPct val="145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Times New Roman" panose="02020603050405020304" pitchFamily="18" charset="0"/>
              </a:rPr>
              <a:t>Có lý: hợp với lẽ phải thông thường</a:t>
            </a:r>
            <a:endParaRPr lang="en-US" sz="2800" dirty="0">
              <a:solidFill>
                <a:schemeClr val="tx1"/>
              </a:solidFill>
              <a:effectLst/>
              <a:ea typeface="Times New Roman" panose="02020603050405020304" pitchFamily="18" charset="0"/>
              <a:cs typeface="Times New Roman" panose="02020603050405020304" pitchFamily="18" charset="0"/>
            </a:endParaRPr>
          </a:p>
          <a:p>
            <a:pPr marR="0" lvl="0" algn="just">
              <a:lnSpc>
                <a:spcPct val="145000"/>
              </a:lnSpc>
              <a:spcBef>
                <a:spcPts val="0"/>
              </a:spcBef>
              <a:spcAft>
                <a:spcPts val="0"/>
              </a:spcAft>
              <a:buFont typeface="Wingdings" panose="05000000000000000000" pitchFamily="2" charset="2"/>
              <a:buChar char="Ø"/>
              <a:tabLst>
                <a:tab pos="360045" algn="l"/>
              </a:tabLst>
            </a:pPr>
            <a:r>
              <a:rPr lang="vi-VN" sz="2800" dirty="0">
                <a:solidFill>
                  <a:schemeClr val="tx1"/>
                </a:solidFill>
                <a:effectLst/>
                <a:ea typeface="Times New Roman" panose="02020603050405020304" pitchFamily="18" charset="0"/>
                <a:cs typeface="Times New Roman" panose="02020603050405020304" pitchFamily="18" charset="0"/>
              </a:rPr>
              <a:t>Có tứ: nhằm tác động lên một hoặc nhiều người nào đó</a:t>
            </a:r>
            <a:endParaRPr lang="en-US" sz="2800" dirty="0">
              <a:solidFill>
                <a:schemeClr val="tx1"/>
              </a:solidFill>
              <a:effectLst/>
              <a:ea typeface="Times New Roman" panose="02020603050405020304" pitchFamily="18" charset="0"/>
              <a:cs typeface="Times New Roman" panose="02020603050405020304" pitchFamily="18" charset="0"/>
            </a:endParaRPr>
          </a:p>
          <a:p>
            <a:pPr marL="0" marR="0" indent="0" algn="just">
              <a:lnSpc>
                <a:spcPct val="150000"/>
              </a:lnSpc>
              <a:spcBef>
                <a:spcPts val="0"/>
              </a:spcBef>
              <a:spcAft>
                <a:spcPts val="0"/>
              </a:spcAft>
              <a:buNone/>
              <a:tabLst>
                <a:tab pos="360045" algn="l"/>
              </a:tabLst>
            </a:pPr>
            <a:endParaRPr lang="en-US" sz="2800" dirty="0">
              <a:solidFill>
                <a:schemeClr val="tx1"/>
              </a:solidFill>
            </a:endParaRPr>
          </a:p>
        </p:txBody>
      </p:sp>
    </p:spTree>
    <p:extLst>
      <p:ext uri="{BB962C8B-B14F-4D97-AF65-F5344CB8AC3E}">
        <p14:creationId xmlns:p14="http://schemas.microsoft.com/office/powerpoint/2010/main" val="32442717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89870" y="239362"/>
            <a:ext cx="8845859" cy="824667"/>
          </a:xfrm>
        </p:spPr>
        <p:txBody>
          <a:bodyPr>
            <a:normAutofit/>
          </a:bodyPr>
          <a:lstStyle/>
          <a:p>
            <a:pPr algn="ctr"/>
            <a:r>
              <a:rPr lang="vi-VN" sz="3600" b="1" dirty="0">
                <a:solidFill>
                  <a:srgbClr val="FF0000"/>
                </a:solidFill>
                <a:latin typeface="+mn-lt"/>
              </a:rPr>
              <a:t>Stress tâm lý</a:t>
            </a:r>
            <a:endParaRPr lang="en-US" sz="3600" b="1"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89869" y="1064028"/>
            <a:ext cx="11072865" cy="5554609"/>
          </a:xfrm>
        </p:spPr>
        <p:txBody>
          <a:bodyPr>
            <a:normAutofit fontScale="92500"/>
          </a:bodyPr>
          <a:lstStyle/>
          <a:p>
            <a:pPr marL="0" marR="0" indent="0" algn="just">
              <a:lnSpc>
                <a:spcPct val="145000"/>
              </a:lnSpc>
              <a:spcBef>
                <a:spcPts val="0"/>
              </a:spcBef>
              <a:spcAft>
                <a:spcPts val="0"/>
              </a:spcAft>
              <a:buNone/>
              <a:tabLst>
                <a:tab pos="360045" algn="l"/>
              </a:tabLst>
            </a:pPr>
            <a:r>
              <a:rPr lang="vi-VN" sz="2800" b="1" dirty="0">
                <a:solidFill>
                  <a:schemeClr val="tx1"/>
                </a:solidFill>
                <a:effectLst/>
                <a:ea typeface="Calibri" panose="020F0502020204030204" pitchFamily="34" charset="0"/>
                <a:cs typeface="Arial" panose="020B0604020202020204" pitchFamily="34" charset="0"/>
              </a:rPr>
              <a:t>Các mức độ của rối nhiễu tâm lý:</a:t>
            </a:r>
            <a:endParaRPr lang="en-US" sz="2800" dirty="0">
              <a:solidFill>
                <a:schemeClr val="tx1"/>
              </a:solidFill>
              <a:effectLst/>
              <a:ea typeface="Calibri" panose="020F0502020204030204" pitchFamily="34" charset="0"/>
              <a:cs typeface="Arial" panose="020B0604020202020204" pitchFamily="34" charset="0"/>
            </a:endParaRPr>
          </a:p>
          <a:p>
            <a:pPr lvl="1" algn="just">
              <a:lnSpc>
                <a:spcPct val="145000"/>
              </a:lnSpc>
              <a:spcBef>
                <a:spcPts val="0"/>
              </a:spcBef>
              <a:buFont typeface="Wingdings" panose="05000000000000000000" pitchFamily="2" charset="2"/>
              <a:buChar char="Ø"/>
            </a:pPr>
            <a:r>
              <a:rPr lang="vi-VN" sz="2400" b="1" i="1" dirty="0">
                <a:solidFill>
                  <a:schemeClr val="tx1"/>
                </a:solidFill>
                <a:effectLst/>
                <a:ea typeface="Times New Roman" panose="02020603050405020304" pitchFamily="18" charset="0"/>
                <a:cs typeface="Times New Roman" panose="02020603050405020304" pitchFamily="18" charset="0"/>
              </a:rPr>
              <a:t>Lao tâm</a:t>
            </a:r>
            <a:r>
              <a:rPr lang="vi-VN" sz="2400" dirty="0">
                <a:solidFill>
                  <a:schemeClr val="tx1"/>
                </a:solidFill>
                <a:effectLst/>
                <a:ea typeface="Times New Roman" panose="02020603050405020304" pitchFamily="18" charset="0"/>
                <a:cs typeface="Times New Roman" panose="02020603050405020304" pitchFamily="18" charset="0"/>
              </a:rPr>
              <a:t>: cuộc sống căng thẳng gây mệt mỏi về tâm trí, được nghỉ ngơi một thời gian sẽ trở lại bình thường.</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45000"/>
              </a:lnSpc>
              <a:spcBef>
                <a:spcPts val="0"/>
              </a:spcBef>
              <a:buFont typeface="Wingdings" panose="05000000000000000000" pitchFamily="2" charset="2"/>
              <a:buChar char="Ø"/>
            </a:pPr>
            <a:r>
              <a:rPr lang="vi-VN" sz="2400" b="1" i="1" dirty="0">
                <a:solidFill>
                  <a:schemeClr val="tx1"/>
                </a:solidFill>
                <a:effectLst/>
                <a:ea typeface="Times New Roman" panose="02020603050405020304" pitchFamily="18" charset="0"/>
                <a:cs typeface="Times New Roman" panose="02020603050405020304" pitchFamily="18" charset="0"/>
              </a:rPr>
              <a:t>Khổ tâm</a:t>
            </a:r>
            <a:r>
              <a:rPr lang="vi-VN" sz="2400" dirty="0">
                <a:solidFill>
                  <a:schemeClr val="tx1"/>
                </a:solidFill>
                <a:effectLst/>
                <a:ea typeface="Times New Roman" panose="02020603050405020304" pitchFamily="18" charset="0"/>
                <a:cs typeface="Times New Roman" panose="02020603050405020304" pitchFamily="18" charset="0"/>
              </a:rPr>
              <a:t>: khi trong cuộc sống có những mâu thuẫn, xung đột không thể giải quyết được, gây trăn trở, dằn vặt, nhưng không đến mức phá rối sinh hoạt hằng ngày (gia đình, nghề nghiệp, học hành, giao tiếp).</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45000"/>
              </a:lnSpc>
              <a:spcBef>
                <a:spcPts val="0"/>
              </a:spcBef>
              <a:buFont typeface="Wingdings" panose="05000000000000000000" pitchFamily="2" charset="2"/>
              <a:buChar char="Ø"/>
            </a:pPr>
            <a:r>
              <a:rPr lang="vi-VN" sz="2400" b="1" i="1" dirty="0">
                <a:solidFill>
                  <a:schemeClr val="tx1"/>
                </a:solidFill>
                <a:effectLst/>
                <a:ea typeface="Times New Roman" panose="02020603050405020304" pitchFamily="18" charset="0"/>
                <a:cs typeface="Times New Roman" panose="02020603050405020304" pitchFamily="18" charset="0"/>
              </a:rPr>
              <a:t>Nhiễu</a:t>
            </a:r>
            <a:r>
              <a:rPr lang="vi-VN" sz="2400" b="1" i="1" spc="-15" dirty="0">
                <a:solidFill>
                  <a:schemeClr val="tx1"/>
                </a:solidFill>
                <a:effectLst/>
                <a:ea typeface="Times New Roman" panose="02020603050405020304" pitchFamily="18" charset="0"/>
                <a:cs typeface="Times New Roman" panose="02020603050405020304" pitchFamily="18" charset="0"/>
              </a:rPr>
              <a:t> tâm</a:t>
            </a:r>
            <a:r>
              <a:rPr lang="vi-VN" sz="2400" spc="-15" dirty="0">
                <a:solidFill>
                  <a:schemeClr val="tx1"/>
                </a:solidFill>
                <a:effectLst/>
                <a:ea typeface="Times New Roman" panose="02020603050405020304" pitchFamily="18" charset="0"/>
                <a:cs typeface="Times New Roman" panose="02020603050405020304" pitchFamily="18" charset="0"/>
              </a:rPr>
              <a:t>: xuất hiện những triệu chứng phá rối sinh hoạt hằng ngày nhưng chủ thể vẫn ý thức được là bất thường, chỉ không thể kiềm chế lại được.</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spcBef>
                <a:spcPts val="0"/>
              </a:spcBef>
              <a:buFont typeface="Wingdings" panose="05000000000000000000" pitchFamily="2" charset="2"/>
              <a:buChar char="Ø"/>
            </a:pPr>
            <a:r>
              <a:rPr lang="vi-VN" sz="2400" b="1" i="1" dirty="0">
                <a:solidFill>
                  <a:schemeClr val="tx1"/>
                </a:solidFill>
                <a:effectLst/>
                <a:ea typeface="Calibri" panose="020F0502020204030204" pitchFamily="34" charset="0"/>
              </a:rPr>
              <a:t>Loạn tâm</a:t>
            </a:r>
            <a:r>
              <a:rPr lang="vi-VN" sz="2400" dirty="0">
                <a:solidFill>
                  <a:schemeClr val="tx1"/>
                </a:solidFill>
                <a:effectLst/>
                <a:ea typeface="Calibri" panose="020F0502020204030204" pitchFamily="34" charset="0"/>
              </a:rPr>
              <a:t>: xuất hiện những dấu hiệu phá rối sinh hoạt hằng ngày mà chủ thể không cưỡng lại được, cũng không ý thức được là bất thường. Bệnh nhân bị rối loạn khả năng định hướng trong không gian, thời gian và vị trí xã hội (ảo giác, hoang tưởng, loạn trí…) </a:t>
            </a:r>
            <a:endParaRPr lang="en-US" sz="2400" dirty="0">
              <a:solidFill>
                <a:schemeClr val="tx1"/>
              </a:solidFill>
              <a:cs typeface="Arial" panose="020B0604020202020204" pitchFamily="34" charset="0"/>
            </a:endParaRPr>
          </a:p>
        </p:txBody>
      </p:sp>
    </p:spTree>
    <p:extLst>
      <p:ext uri="{BB962C8B-B14F-4D97-AF65-F5344CB8AC3E}">
        <p14:creationId xmlns:p14="http://schemas.microsoft.com/office/powerpoint/2010/main" val="1181125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504619" y="268859"/>
            <a:ext cx="8875355" cy="776509"/>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04619" y="1045367"/>
            <a:ext cx="10849181" cy="5679897"/>
          </a:xfrm>
        </p:spPr>
        <p:txBody>
          <a:bodyPr>
            <a:noAutofit/>
          </a:bodyPr>
          <a:lstStyle/>
          <a:p>
            <a:pPr marL="0" indent="0" algn="just">
              <a:lnSpc>
                <a:spcPct val="130000"/>
              </a:lnSpc>
              <a:spcBef>
                <a:spcPts val="0"/>
              </a:spcBef>
              <a:buNone/>
            </a:pPr>
            <a:r>
              <a:rPr lang="vi-VN" sz="2800" b="1" i="1" dirty="0">
                <a:solidFill>
                  <a:schemeClr val="tx1"/>
                </a:solidFill>
                <a:effectLst/>
                <a:ea typeface="Calibri" panose="020F0502020204030204" pitchFamily="34" charset="0"/>
                <a:cs typeface="Times New Roman" panose="02020603050405020304" pitchFamily="18" charset="0"/>
              </a:rPr>
              <a:t>Những yếu tố ảnh hưởng đến phòng chống stress tâm lý</a:t>
            </a:r>
            <a:r>
              <a:rPr lang="en-US" sz="2800" b="1" i="1" dirty="0">
                <a:solidFill>
                  <a:schemeClr val="tx1"/>
                </a:solidFill>
                <a:effectLst/>
                <a:ea typeface="Calibri" panose="020F0502020204030204" pitchFamily="34" charset="0"/>
                <a:cs typeface="Times New Roman" panose="02020603050405020304" pitchFamily="18" charset="0"/>
              </a:rPr>
              <a:t>:</a:t>
            </a:r>
            <a:endParaRPr lang="vi-VN" sz="2800" b="1" i="1" dirty="0">
              <a:solidFill>
                <a:schemeClr val="tx1"/>
              </a:solidFill>
              <a:ea typeface="Calibri" panose="020F0502020204030204" pitchFamily="34" charset="0"/>
              <a:cs typeface="Times New Roman" panose="02020603050405020304" pitchFamily="18" charset="0"/>
            </a:endParaRPr>
          </a:p>
          <a:p>
            <a:pPr marL="0" indent="0" algn="just">
              <a:lnSpc>
                <a:spcPct val="130000"/>
              </a:lnSpc>
              <a:spcBef>
                <a:spcPts val="0"/>
              </a:spcBef>
              <a:buNone/>
            </a:pPr>
            <a:r>
              <a:rPr lang="vi-VN" sz="2800" dirty="0">
                <a:solidFill>
                  <a:schemeClr val="tx1"/>
                </a:solidFill>
                <a:effectLst/>
                <a:ea typeface="Calibri" panose="020F0502020204030204" pitchFamily="34" charset="0"/>
                <a:cs typeface="Times New Roman" panose="02020603050405020304" pitchFamily="18" charset="0"/>
              </a:rPr>
              <a:t>Khả năng đương đầu với stress tuỳ thuộc từng cá thể </a:t>
            </a:r>
            <a:endParaRPr lang="en-US" sz="2800" dirty="0">
              <a:solidFill>
                <a:schemeClr val="tx1"/>
              </a:solidFill>
              <a:effectLst/>
              <a:ea typeface="Calibri" panose="020F0502020204030204" pitchFamily="34" charset="0"/>
              <a:cs typeface="Times New Roman" panose="02020603050405020304" pitchFamily="18" charset="0"/>
            </a:endParaRPr>
          </a:p>
          <a:p>
            <a:pPr lvl="1" algn="just">
              <a:lnSpc>
                <a:spcPct val="13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Kinh nghiệm, vốn sống của cá nhân (trải qua đau khổ, vấp ngã </a:t>
            </a:r>
            <a:r>
              <a:rPr lang="vi-VN" sz="2400" dirty="0">
                <a:solidFill>
                  <a:schemeClr val="tx1"/>
                </a:solidFill>
                <a:effectLst/>
                <a:ea typeface="Times New Roman" panose="02020603050405020304" pitchFamily="18" charset="0"/>
                <a:cs typeface="Times New Roman" panose="02020603050405020304" pitchFamily="18" charset="0"/>
                <a:sym typeface="Wingdings" panose="05000000000000000000" pitchFamily="2" charset="2"/>
              </a:rPr>
              <a:t> </a:t>
            </a:r>
            <a:r>
              <a:rPr lang="vi-VN" sz="2400" dirty="0">
                <a:solidFill>
                  <a:schemeClr val="tx1"/>
                </a:solidFill>
                <a:effectLst/>
                <a:ea typeface="Times New Roman" panose="02020603050405020304" pitchFamily="18" charset="0"/>
                <a:cs typeface="Times New Roman" panose="02020603050405020304" pitchFamily="18" charset="0"/>
              </a:rPr>
              <a:t>đương đầu với stress tốt hơn)</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3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Khả năng và trí thông minh </a:t>
            </a:r>
            <a:r>
              <a:rPr lang="vi-VN" sz="2400" dirty="0">
                <a:solidFill>
                  <a:schemeClr val="tx1"/>
                </a:solidFill>
                <a:effectLst/>
                <a:ea typeface="Times New Roman" panose="02020603050405020304" pitchFamily="18" charset="0"/>
                <a:cs typeface="Times New Roman" panose="02020603050405020304" pitchFamily="18" charset="0"/>
                <a:sym typeface="Wingdings" panose="05000000000000000000" pitchFamily="2" charset="2"/>
              </a:rPr>
              <a:t> </a:t>
            </a:r>
            <a:r>
              <a:rPr lang="vi-VN" sz="2400" dirty="0">
                <a:solidFill>
                  <a:schemeClr val="tx1"/>
                </a:solidFill>
                <a:effectLst/>
                <a:ea typeface="Times New Roman" panose="02020603050405020304" pitchFamily="18" charset="0"/>
                <a:cs typeface="Times New Roman" panose="02020603050405020304" pitchFamily="18" charset="0"/>
              </a:rPr>
              <a:t>tìm ra các biện pháp tốt nhất để thoát ra hoàn cảnh gây stress</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3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Người có nghị lực, sống có bản lĩnh để đương đầu với stress (người lớn dễ hơn trẻ em, nam dễ hơn nữ)</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3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Mức độ và tính chất của stress (số lượng, tần số thời gian…)</a:t>
            </a:r>
            <a:endParaRPr lang="en-US" sz="2400" dirty="0">
              <a:solidFill>
                <a:schemeClr val="tx1"/>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79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504619" y="268859"/>
            <a:ext cx="8875355" cy="776509"/>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Stress tâm lý</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504619" y="1045367"/>
            <a:ext cx="10849181" cy="5543773"/>
          </a:xfrm>
        </p:spPr>
        <p:txBody>
          <a:bodyPr>
            <a:noAutofit/>
          </a:bodyPr>
          <a:lstStyle/>
          <a:p>
            <a:pPr marL="0" indent="0" algn="just">
              <a:spcBef>
                <a:spcPts val="0"/>
              </a:spcBef>
              <a:buNone/>
              <a:tabLst>
                <a:tab pos="360045" algn="l"/>
              </a:tabLst>
            </a:pPr>
            <a:r>
              <a:rPr lang="vi-VN" sz="2400" b="1" i="1" dirty="0">
                <a:solidFill>
                  <a:schemeClr val="tx1"/>
                </a:solidFill>
                <a:effectLst/>
                <a:ea typeface="Calibri" panose="020F0502020204030204" pitchFamily="34" charset="0"/>
                <a:cs typeface="Times New Roman" panose="02020603050405020304" pitchFamily="18" charset="0"/>
              </a:rPr>
              <a:t>Các biện pháp phòng chống stress tâm lý</a:t>
            </a:r>
            <a:r>
              <a:rPr lang="en-US" sz="2400" b="1" i="1" dirty="0">
                <a:solidFill>
                  <a:schemeClr val="tx1"/>
                </a:solidFill>
                <a:effectLst/>
                <a:ea typeface="Calibri" panose="020F0502020204030204" pitchFamily="34" charset="0"/>
                <a:cs typeface="Times New Roman" panose="02020603050405020304" pitchFamily="18" charset="0"/>
              </a:rPr>
              <a:t>:</a:t>
            </a:r>
            <a:endParaRPr lang="en-US" sz="2400" b="1" dirty="0">
              <a:solidFill>
                <a:schemeClr val="tx1"/>
              </a:solidFill>
              <a:effectLst/>
              <a:ea typeface="Calibri" panose="020F0502020204030204" pitchFamily="34"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Giải</a:t>
            </a:r>
            <a:r>
              <a:rPr lang="vi-VN" sz="2400" spc="-30" dirty="0">
                <a:solidFill>
                  <a:schemeClr val="tx1"/>
                </a:solidFill>
                <a:effectLst/>
                <a:ea typeface="Times New Roman" panose="02020603050405020304" pitchFamily="18" charset="0"/>
                <a:cs typeface="Times New Roman" panose="02020603050405020304" pitchFamily="18" charset="0"/>
              </a:rPr>
              <a:t> quyết vấn đề tìm lối thoát</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Chế độ sinh hoạt nghỉ ngơi phù hợp, ăn uống điều độ, đầy đủ, tham gia thể thao</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Quản lý thời gian, sắp xếp lại các công việc cho khoa học</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Cố gắng tự chủ, luôn tự nhắc mình phải bình tĩnh khi đối diện với những tình huống căng thẳng</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Tự an ủi </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Tự kiềm chế bản thân</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Sự bù trừ</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Tìm kiếm sự giúp đỡ của người khác, giải toả tâm lý, căng thẳng.</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Nghỉ ngơi, thư giãn</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Quản lý thời gian</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Giảm xung đột, căng thẳng trong các mối quan hệ</a:t>
            </a:r>
            <a:endParaRPr lang="en-US" sz="2400" dirty="0">
              <a:solidFill>
                <a:schemeClr val="tx1"/>
              </a:solidFill>
              <a:effectLst/>
              <a:ea typeface="Times New Roman" panose="02020603050405020304" pitchFamily="18" charset="0"/>
              <a:cs typeface="Times New Roman" panose="02020603050405020304" pitchFamily="18" charset="0"/>
            </a:endParaRPr>
          </a:p>
          <a:p>
            <a:pPr marR="0" lvl="1" algn="just">
              <a:spcBef>
                <a:spcPts val="0"/>
              </a:spcBef>
              <a:spcAft>
                <a:spcPts val="0"/>
              </a:spcAft>
              <a:buFont typeface="Wingdings" panose="05000000000000000000" pitchFamily="2" charset="2"/>
              <a:buChar char="Ø"/>
              <a:tabLst>
                <a:tab pos="360045" algn="l"/>
              </a:tabLst>
            </a:pPr>
            <a:r>
              <a:rPr lang="vi-VN" sz="2400" dirty="0">
                <a:solidFill>
                  <a:schemeClr val="tx1"/>
                </a:solidFill>
                <a:effectLst/>
                <a:ea typeface="Times New Roman" panose="02020603050405020304" pitchFamily="18" charset="0"/>
                <a:cs typeface="Times New Roman" panose="02020603050405020304" pitchFamily="18" charset="0"/>
              </a:rPr>
              <a:t>Tổ chức lại công việc</a:t>
            </a:r>
            <a:endParaRPr lang="en-US" sz="2400" dirty="0">
              <a:solidFill>
                <a:schemeClr val="tx1"/>
              </a:solidFill>
              <a:effectLst/>
              <a:ea typeface="Times New Roman" panose="02020603050405020304" pitchFamily="18" charset="0"/>
              <a:cs typeface="Times New Roman" panose="02020603050405020304" pitchFamily="18" charset="0"/>
            </a:endParaRPr>
          </a:p>
          <a:p>
            <a:pPr marL="0" marR="0" indent="0" algn="just">
              <a:spcBef>
                <a:spcPts val="0"/>
              </a:spcBef>
              <a:spcAft>
                <a:spcPts val="0"/>
              </a:spcAft>
              <a:buNone/>
              <a:tabLst>
                <a:tab pos="360045" algn="l"/>
              </a:tabLst>
            </a:pPr>
            <a:endParaRPr lang="en-US" sz="2400" dirty="0">
              <a:solidFill>
                <a:schemeClr val="tx1"/>
              </a:solidFill>
              <a:cs typeface="Arial" panose="020B0604020202020204" pitchFamily="34" charset="0"/>
            </a:endParaRPr>
          </a:p>
        </p:txBody>
      </p:sp>
    </p:spTree>
    <p:extLst>
      <p:ext uri="{BB962C8B-B14F-4D97-AF65-F5344CB8AC3E}">
        <p14:creationId xmlns:p14="http://schemas.microsoft.com/office/powerpoint/2010/main" val="190487492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4"/>
            <a:ext cx="8786865" cy="132556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8"/>
            <a:ext cx="10910633" cy="5499528"/>
          </a:xfrm>
        </p:spPr>
        <p:txBody>
          <a:bodyPr>
            <a:normAutofit/>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Tâm lý người bệnh và màu sắc:</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hồng: tạo không khí tưng bừng, kích thích thần kinh người nóng tính, kích thích sản xuất hồng cầu</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hồng tươi: làm những người quá xúc động chấn tĩnh lại, làm cho người hiếu động trở nên thụ động và cơ bắp yếu bới đi</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hồng là màu của những người mơ mộng, giàu tình cảm và vị tha</a:t>
            </a:r>
          </a:p>
          <a:p>
            <a:pPr marL="457200" lvl="1" indent="0" algn="just">
              <a:lnSpc>
                <a:spcPct val="120000"/>
              </a:lnSpc>
              <a:spcBef>
                <a:spcPts val="0"/>
              </a:spcBef>
              <a:buNone/>
            </a:pPr>
            <a:r>
              <a:rPr lang="vi-VN" sz="2400" dirty="0">
                <a:solidFill>
                  <a:schemeClr val="tx1"/>
                </a:solidFill>
                <a:ea typeface="Times New Roman" panose="02020603050405020304" pitchFamily="18" charset="0"/>
                <a:cs typeface="Times New Roman" panose="02020603050405020304" pitchFamily="18" charset="0"/>
                <a:sym typeface="Wingdings" panose="05000000000000000000" pitchFamily="2" charset="2"/>
              </a:rPr>
              <a:t></a:t>
            </a:r>
            <a:r>
              <a:rPr lang="vi-VN" sz="2400" dirty="0">
                <a:solidFill>
                  <a:schemeClr val="tx1"/>
                </a:solidFill>
                <a:ea typeface="Times New Roman" panose="02020603050405020304" pitchFamily="18" charset="0"/>
                <a:cs typeface="Times New Roman" panose="02020603050405020304" pitchFamily="18" charset="0"/>
              </a:rPr>
              <a:t> </a:t>
            </a:r>
            <a:r>
              <a:rPr lang="vi-VN" sz="2400" dirty="0">
                <a:solidFill>
                  <a:schemeClr val="tx1"/>
                </a:solidFill>
                <a:effectLst/>
                <a:ea typeface="Times New Roman" panose="02020603050405020304" pitchFamily="18" charset="0"/>
                <a:cs typeface="Times New Roman" panose="02020603050405020304" pitchFamily="18" charset="0"/>
              </a:rPr>
              <a:t>Sự ưa chuộng màu hồng thường là biểu hiện tính cách của những người thiếu tự tin, cần sự bảo vệ</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a:t>
            </a:r>
            <a:r>
              <a:rPr lang="vi-VN" sz="2400" spc="-10" dirty="0">
                <a:solidFill>
                  <a:schemeClr val="tx1"/>
                </a:solidFill>
                <a:effectLst/>
                <a:ea typeface="Times New Roman" panose="02020603050405020304" pitchFamily="18" charset="0"/>
                <a:cs typeface="Times New Roman" panose="02020603050405020304" pitchFamily="18" charset="0"/>
              </a:rPr>
              <a:t> đỏ là màu của sức khỏe, niềm vui; Người ưa thích màu đỏ thường là những người năng nổ, dễ kích động, thích tranh luận và có tính tự kỷ.</a:t>
            </a:r>
            <a:endParaRPr lang="en-US" sz="2400" dirty="0">
              <a:solidFill>
                <a:schemeClr val="tx1"/>
              </a:solidFill>
              <a:effectLst/>
              <a:ea typeface="Times New Roman" panose="02020603050405020304" pitchFamily="18" charset="0"/>
              <a:cs typeface="Times New Roman" panose="02020603050405020304" pitchFamily="18" charset="0"/>
            </a:endParaRPr>
          </a:p>
          <a:p>
            <a:pPr marL="457200" lvl="1" indent="0" algn="just">
              <a:lnSpc>
                <a:spcPct val="120000"/>
              </a:lnSpc>
              <a:spcBef>
                <a:spcPts val="0"/>
              </a:spcBef>
              <a:buNone/>
            </a:pPr>
            <a:r>
              <a:rPr lang="vi-VN" sz="2400" dirty="0">
                <a:solidFill>
                  <a:schemeClr val="tx1"/>
                </a:solidFill>
                <a:effectLst/>
                <a:ea typeface="Times New Roman" panose="02020603050405020304" pitchFamily="18" charset="0"/>
                <a:cs typeface="Times New Roman" panose="02020603050405020304" pitchFamily="18" charset="0"/>
                <a:sym typeface="Wingdings" panose="05000000000000000000" pitchFamily="2" charset="2"/>
              </a:rPr>
              <a:t> </a:t>
            </a:r>
            <a:r>
              <a:rPr lang="vi-VN" sz="2400" dirty="0">
                <a:solidFill>
                  <a:schemeClr val="tx1"/>
                </a:solidFill>
                <a:effectLst/>
                <a:ea typeface="Times New Roman" panose="02020603050405020304" pitchFamily="18" charset="0"/>
                <a:cs typeface="Times New Roman" panose="02020603050405020304" pitchFamily="18" charset="0"/>
              </a:rPr>
              <a:t>Những đồ vật có màu hồng, màu đỏ thường làm cho chúng ta có cảm giác như chúng to hơn</a:t>
            </a:r>
            <a:endParaRPr lang="en-US" sz="2400" dirty="0">
              <a:solidFill>
                <a:schemeClr val="tx1"/>
              </a:solidFill>
              <a:effectLst/>
              <a:ea typeface="Times New Roman" panose="02020603050405020304" pitchFamily="18" charset="0"/>
              <a:cs typeface="Times New Roman" panose="02020603050405020304" pitchFamily="18" charset="0"/>
            </a:endParaRPr>
          </a:p>
          <a:p>
            <a:pPr marL="0" marR="0" indent="0" algn="just">
              <a:lnSpc>
                <a:spcPct val="120000"/>
              </a:lnSpc>
              <a:spcBef>
                <a:spcPts val="0"/>
              </a:spcBef>
              <a:buNone/>
              <a:tabLst>
                <a:tab pos="360045" algn="l"/>
              </a:tabLst>
            </a:pPr>
            <a:endParaRPr lang="en-US" sz="2800" b="1" i="1"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651938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4"/>
            <a:ext cx="8786865" cy="132556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7"/>
            <a:ext cx="10925381" cy="5370181"/>
          </a:xfrm>
        </p:spPr>
        <p:txBody>
          <a:bodyPr>
            <a:normAutofit lnSpcReduction="10000"/>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Tâm lý người bệnh và màu sắc:</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vàng là màu có thể chứa đựa mầm mống của sự kích thích; Người hay mang đồ màu vàng thường có tư duy mạch lạc nhưng dễ nổi nóng</a:t>
            </a:r>
          </a:p>
          <a:p>
            <a:pPr lvl="1" algn="just">
              <a:lnSpc>
                <a:spcPct val="120000"/>
              </a:lnSpc>
              <a:spcBef>
                <a:spcPts val="0"/>
              </a:spcBef>
              <a:buFont typeface="Wingdings" panose="05000000000000000000" pitchFamily="2" charset="2"/>
              <a:buChar char="Ø"/>
            </a:pPr>
            <a:r>
              <a:rPr lang="vi-VN" sz="2400" dirty="0">
                <a:solidFill>
                  <a:schemeClr val="tx1"/>
                </a:solidFill>
                <a:ea typeface="Times New Roman" panose="02020603050405020304" pitchFamily="18" charset="0"/>
                <a:cs typeface="Times New Roman" panose="02020603050405020304" pitchFamily="18" charset="0"/>
              </a:rPr>
              <a:t>Màu vàng có thể </a:t>
            </a:r>
            <a:r>
              <a:rPr lang="vi-VN" sz="2400" dirty="0">
                <a:solidFill>
                  <a:schemeClr val="tx1"/>
                </a:solidFill>
                <a:effectLst/>
                <a:ea typeface="Times New Roman" panose="02020603050405020304" pitchFamily="18" charset="0"/>
                <a:cs typeface="Times New Roman" panose="02020603050405020304" pitchFamily="18" charset="0"/>
              </a:rPr>
              <a:t>là màu của sự anh minh và trí tưởng tượng</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vàng có thể là của những người hay “phóng đại” khả năng của mình; trịnh thượng, hợm hĩnh…</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vàng có tác dụng kích thích tiêu hóa, nhưng màu vàng đâm lại gây nôn</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da cam là màu dành cho những người chững chạc, thận trọng, đóng vai trò quan trọng; Người ưa màu này thường khó thích ứng với những điều kiện, hoàn cảnh mới và hay gặp “vấn đề” trong những tình huống bất thường…</a:t>
            </a:r>
            <a:endParaRPr lang="en-US" sz="2400" dirty="0">
              <a:solidFill>
                <a:schemeClr val="tx1"/>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84879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4"/>
            <a:ext cx="8786865" cy="132556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7"/>
            <a:ext cx="10925381" cy="5370181"/>
          </a:xfrm>
        </p:spPr>
        <p:txBody>
          <a:bodyPr>
            <a:normAutofit fontScale="92500"/>
          </a:bodyPr>
          <a:lstStyle/>
          <a:p>
            <a:pPr marL="0" marR="0" indent="0" algn="just">
              <a:lnSpc>
                <a:spcPct val="120000"/>
              </a:lnSpc>
              <a:spcBef>
                <a:spcPts val="0"/>
              </a:spcBef>
              <a:buNone/>
              <a:tabLst>
                <a:tab pos="360045" algn="l"/>
              </a:tabLst>
            </a:pPr>
            <a:r>
              <a:rPr lang="vi-VN" sz="3000" b="1" i="1" dirty="0">
                <a:solidFill>
                  <a:schemeClr val="tx1"/>
                </a:solidFill>
                <a:effectLst/>
                <a:ea typeface="Calibri" panose="020F0502020204030204" pitchFamily="34" charset="0"/>
                <a:cs typeface="Arial" panose="020B0604020202020204" pitchFamily="34" charset="0"/>
              </a:rPr>
              <a:t>Tâm lý người bệnh và màu sắc:</a:t>
            </a:r>
          </a:p>
          <a:p>
            <a:pPr lvl="1" algn="just">
              <a:lnSpc>
                <a:spcPct val="120000"/>
              </a:lnSpc>
              <a:spcBef>
                <a:spcPts val="0"/>
              </a:spcBef>
              <a:buFont typeface="Wingdings" panose="05000000000000000000" pitchFamily="2" charset="2"/>
              <a:buChar char="Ø"/>
            </a:pPr>
            <a:r>
              <a:rPr lang="vi-VN" sz="2600" dirty="0">
                <a:solidFill>
                  <a:schemeClr val="tx1"/>
                </a:solidFill>
                <a:effectLst/>
                <a:ea typeface="Times New Roman" panose="02020603050405020304" pitchFamily="18" charset="0"/>
                <a:cs typeface="Times New Roman" panose="02020603050405020304" pitchFamily="18" charset="0"/>
              </a:rPr>
              <a:t>Màu nâu thường gây sự ức chế, buồn rầu </a:t>
            </a:r>
            <a:r>
              <a:rPr lang="vi-VN" sz="2600" dirty="0">
                <a:solidFill>
                  <a:schemeClr val="tx1"/>
                </a:solidFill>
                <a:effectLst/>
                <a:ea typeface="Times New Roman" panose="02020603050405020304" pitchFamily="18" charset="0"/>
                <a:cs typeface="Times New Roman" panose="02020603050405020304" pitchFamily="18" charset="0"/>
                <a:sym typeface="Wingdings" panose="05000000000000000000" pitchFamily="2" charset="2"/>
              </a:rPr>
              <a:t></a:t>
            </a:r>
            <a:r>
              <a:rPr lang="vi-VN" sz="2600" dirty="0">
                <a:solidFill>
                  <a:schemeClr val="tx1"/>
                </a:solidFill>
                <a:effectLst/>
                <a:ea typeface="Times New Roman" panose="02020603050405020304" pitchFamily="18" charset="0"/>
                <a:cs typeface="Times New Roman" panose="02020603050405020304" pitchFamily="18" charset="0"/>
              </a:rPr>
              <a:t> làm người bệnh ăn mất ngon</a:t>
            </a:r>
            <a:endParaRPr lang="en-US" sz="26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600" dirty="0">
                <a:solidFill>
                  <a:schemeClr val="tx1"/>
                </a:solidFill>
                <a:effectLst/>
                <a:ea typeface="Times New Roman" panose="02020603050405020304" pitchFamily="18" charset="0"/>
                <a:cs typeface="Times New Roman" panose="02020603050405020304" pitchFamily="18" charset="0"/>
              </a:rPr>
              <a:t>Màu đen là biểu hiện của sự bí ẩn, độc ác và buồn đau; Người ưa màu đen thường thích gây ấn tượng mạnh và hay che giấu những ý định, phẩm chất đích thực của mình (Có tác giả cho rằng, đây là màu gợi tình)</a:t>
            </a:r>
          </a:p>
          <a:p>
            <a:pPr lvl="1" algn="just">
              <a:lnSpc>
                <a:spcPct val="120000"/>
              </a:lnSpc>
              <a:spcBef>
                <a:spcPts val="0"/>
              </a:spcBef>
              <a:buFont typeface="Wingdings" panose="05000000000000000000" pitchFamily="2" charset="2"/>
              <a:buChar char="Ø"/>
            </a:pPr>
            <a:r>
              <a:rPr lang="vi-VN" sz="2600" dirty="0">
                <a:solidFill>
                  <a:schemeClr val="tx1"/>
                </a:solidFill>
                <a:effectLst/>
                <a:ea typeface="Times New Roman" panose="02020603050405020304" pitchFamily="18" charset="0"/>
                <a:cs typeface="Times New Roman" panose="02020603050405020304" pitchFamily="18" charset="0"/>
              </a:rPr>
              <a:t>Màu xám thường là màu của những người không thích nổi bật, thích sự tế nhị và không xác định</a:t>
            </a:r>
            <a:endParaRPr lang="en-US" sz="26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600" dirty="0">
                <a:solidFill>
                  <a:schemeClr val="tx1"/>
                </a:solidFill>
                <a:effectLst/>
                <a:ea typeface="Times New Roman" panose="02020603050405020304" pitchFamily="18" charset="0"/>
                <a:cs typeface="Times New Roman" panose="02020603050405020304" pitchFamily="18" charset="0"/>
              </a:rPr>
              <a:t>Màu tím thường bị coi là màu của những người thích chơi trội, khác người; có thể là màu đơn côi, gợi nỗi buồn nhớ; là màu biểu hiện của tình yêu</a:t>
            </a:r>
            <a:endParaRPr lang="vi-VN" sz="2600" b="1" i="1" dirty="0">
              <a:solidFill>
                <a:schemeClr val="tx1"/>
              </a:solidFill>
              <a:effectLst/>
              <a:ea typeface="Calibri" panose="020F0502020204030204" pitchFamily="34" charset="0"/>
              <a:cs typeface="Arial" panose="020B0604020202020204" pitchFamily="34" charset="0"/>
            </a:endParaRPr>
          </a:p>
          <a:p>
            <a:pPr marL="0" marR="0" indent="0" algn="just">
              <a:lnSpc>
                <a:spcPct val="120000"/>
              </a:lnSpc>
              <a:spcBef>
                <a:spcPts val="0"/>
              </a:spcBef>
              <a:buNone/>
              <a:tabLst>
                <a:tab pos="360045" algn="l"/>
              </a:tabLst>
            </a:pPr>
            <a:endParaRPr lang="en-US" sz="2800" b="1" i="1"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694429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4"/>
            <a:ext cx="8786865" cy="132556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4" y="1133858"/>
            <a:ext cx="10969627" cy="5499528"/>
          </a:xfrm>
        </p:spPr>
        <p:txBody>
          <a:bodyPr>
            <a:normAutofit lnSpcReduction="10000"/>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Tâm lý người bệnh và màu sắc:</a:t>
            </a:r>
            <a:endParaRPr lang="en-US" sz="18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xanh làm hạ huyết áp, giảm căng thẳng thần kinh. </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xanh đậm làm cho người bệnh cảm giác an toàn. </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xanh da trời tạo cảm giác yên tĩnh, làm mất sự suy yếu cơ bắp do màu hồng gây ra; Người thích màu xanh lơ thường là người nghiêm khắc, có khả năng thích ứng cao với hoàn cảnh, trung thực, ổn định, không ưa tranh luận, đối đầu</a:t>
            </a: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xanh lá cây được coi là màu của sự tin cây; Người thích nó thường khiêm nhường, mực thước, nhẫn nại, không bộc lộ những tình cảm sôi động; mới nhìn có cảm giác dễ chịu, nhưng nhìn lâu sẽ bị ức chế, thậm chí bị rơi vào tình trạng trầm cảm. </a:t>
            </a:r>
          </a:p>
          <a:p>
            <a:pPr marL="457200" lvl="1" indent="0" algn="just">
              <a:lnSpc>
                <a:spcPct val="120000"/>
              </a:lnSpc>
              <a:spcBef>
                <a:spcPts val="0"/>
              </a:spcBef>
              <a:buNone/>
            </a:pPr>
            <a:r>
              <a:rPr lang="vi-VN" sz="2400" dirty="0">
                <a:solidFill>
                  <a:schemeClr val="tx1"/>
                </a:solidFill>
                <a:ea typeface="Times New Roman" panose="02020603050405020304" pitchFamily="18" charset="0"/>
                <a:cs typeface="Times New Roman" panose="02020603050405020304" pitchFamily="18" charset="0"/>
                <a:sym typeface="Wingdings" panose="05000000000000000000" pitchFamily="2" charset="2"/>
              </a:rPr>
              <a:t> </a:t>
            </a:r>
            <a:r>
              <a:rPr lang="vi-VN" sz="2400" dirty="0">
                <a:solidFill>
                  <a:schemeClr val="tx1"/>
                </a:solidFill>
                <a:ea typeface="Times New Roman" panose="02020603050405020304" pitchFamily="18" charset="0"/>
                <a:cs typeface="Times New Roman" panose="02020603050405020304" pitchFamily="18" charset="0"/>
              </a:rPr>
              <a:t>Á</a:t>
            </a:r>
            <a:r>
              <a:rPr lang="vi-VN" sz="2400" dirty="0">
                <a:solidFill>
                  <a:schemeClr val="tx1"/>
                </a:solidFill>
                <a:effectLst/>
                <a:ea typeface="Times New Roman" panose="02020603050405020304" pitchFamily="18" charset="0"/>
                <a:cs typeface="Times New Roman" panose="02020603050405020304" pitchFamily="18" charset="0"/>
              </a:rPr>
              <a:t>nh sáng màu lục làm cho người bệnh hoạt động kém hơn so với những ánh sáng màu đỏ</a:t>
            </a:r>
            <a:endParaRPr lang="vi-VN" sz="2400" b="1" i="1" dirty="0">
              <a:solidFill>
                <a:schemeClr val="tx1"/>
              </a:solidFill>
              <a:effectLst/>
              <a:ea typeface="Calibri" panose="020F0502020204030204" pitchFamily="34" charset="0"/>
              <a:cs typeface="Arial" panose="020B0604020202020204" pitchFamily="34" charset="0"/>
            </a:endParaRPr>
          </a:p>
          <a:p>
            <a:pPr marL="0" marR="0" indent="0" algn="just">
              <a:lnSpc>
                <a:spcPct val="120000"/>
              </a:lnSpc>
              <a:spcBef>
                <a:spcPts val="0"/>
              </a:spcBef>
              <a:buNone/>
              <a:tabLst>
                <a:tab pos="360045" algn="l"/>
              </a:tabLst>
            </a:pPr>
            <a:endParaRPr lang="en-US" sz="2800" b="1" i="1"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85768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C615-DC2C-473C-A381-6457AB62C032}"/>
              </a:ext>
            </a:extLst>
          </p:cNvPr>
          <p:cNvSpPr>
            <a:spLocks noGrp="1"/>
          </p:cNvSpPr>
          <p:nvPr>
            <p:ph type="title"/>
          </p:nvPr>
        </p:nvSpPr>
        <p:spPr>
          <a:xfrm>
            <a:off x="445625" y="224614"/>
            <a:ext cx="8786865" cy="1325563"/>
          </a:xfrm>
        </p:spPr>
        <p:txBody>
          <a:bodyPr>
            <a:normAutofit/>
          </a:bodyPr>
          <a:lstStyle/>
          <a:p>
            <a:pPr algn="ctr"/>
            <a:r>
              <a:rPr lang="vi-VN" sz="3600" b="1" dirty="0">
                <a:solidFill>
                  <a:srgbClr val="FF0000"/>
                </a:solidFill>
                <a:effectLst/>
                <a:latin typeface="+mn-lt"/>
                <a:ea typeface="Calibri" panose="020F0502020204030204" pitchFamily="34" charset="0"/>
                <a:cs typeface="Times New Roman" panose="02020603050405020304" pitchFamily="18" charset="0"/>
              </a:rPr>
              <a:t>Môi trường tự nhiên</a:t>
            </a:r>
            <a:endParaRPr lang="en-US" sz="3600" dirty="0">
              <a:solidFill>
                <a:srgbClr val="FF0000"/>
              </a:solidFill>
              <a:latin typeface="+mn-lt"/>
            </a:endParaRPr>
          </a:p>
        </p:txBody>
      </p:sp>
      <p:sp>
        <p:nvSpPr>
          <p:cNvPr id="3" name="Content Placeholder 2">
            <a:extLst>
              <a:ext uri="{FF2B5EF4-FFF2-40B4-BE49-F238E27FC236}">
                <a16:creationId xmlns:a16="http://schemas.microsoft.com/office/drawing/2014/main" id="{606FB72B-B64C-43DD-8FAC-9767E200AF7D}"/>
              </a:ext>
            </a:extLst>
          </p:cNvPr>
          <p:cNvSpPr>
            <a:spLocks noGrp="1"/>
          </p:cNvSpPr>
          <p:nvPr>
            <p:ph idx="1"/>
          </p:nvPr>
        </p:nvSpPr>
        <p:spPr>
          <a:xfrm>
            <a:off x="445625" y="1133858"/>
            <a:ext cx="10851640" cy="5112934"/>
          </a:xfrm>
        </p:spPr>
        <p:txBody>
          <a:bodyPr>
            <a:normAutofit lnSpcReduction="10000"/>
          </a:bodyPr>
          <a:lstStyle/>
          <a:p>
            <a:pPr marL="0" marR="0" indent="0" algn="just">
              <a:lnSpc>
                <a:spcPct val="120000"/>
              </a:lnSpc>
              <a:spcBef>
                <a:spcPts val="0"/>
              </a:spcBef>
              <a:buNone/>
              <a:tabLst>
                <a:tab pos="360045" algn="l"/>
              </a:tabLst>
            </a:pPr>
            <a:r>
              <a:rPr lang="vi-VN" sz="2800" b="1" i="1" dirty="0">
                <a:solidFill>
                  <a:schemeClr val="tx1"/>
                </a:solidFill>
                <a:effectLst/>
                <a:ea typeface="Calibri" panose="020F0502020204030204" pitchFamily="34" charset="0"/>
                <a:cs typeface="Arial" panose="020B0604020202020204" pitchFamily="34" charset="0"/>
              </a:rPr>
              <a:t>Tâm lý người bệnh và màu sắc:</a:t>
            </a:r>
            <a:endParaRPr lang="en-US" sz="1800" dirty="0">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Màu trắng thường gây phản ứng trung tính. Đôi khi nó làm cho những người bệnh nhức đầu, đau khớp, bệnh thần kinh bị khó ngủ và chỗ đau bị tái phát.</a:t>
            </a:r>
            <a:endParaRPr lang="en-US" sz="2400" dirty="0">
              <a:solidFill>
                <a:schemeClr val="tx1"/>
              </a:solidFill>
              <a:effectLst/>
              <a:ea typeface="Times New Roman" panose="02020603050405020304" pitchFamily="18" charset="0"/>
              <a:cs typeface="Times New Roman" panose="02020603050405020304" pitchFamily="18" charset="0"/>
            </a:endParaRPr>
          </a:p>
          <a:p>
            <a:pPr lvl="1" algn="just">
              <a:lnSpc>
                <a:spcPct val="120000"/>
              </a:lnSpc>
              <a:spcBef>
                <a:spcPts val="0"/>
              </a:spcBef>
              <a:buFont typeface="Wingdings" panose="05000000000000000000" pitchFamily="2" charset="2"/>
              <a:buChar char="Ø"/>
            </a:pPr>
            <a:r>
              <a:rPr lang="vi-VN" sz="2400" dirty="0">
                <a:solidFill>
                  <a:schemeClr val="tx1"/>
                </a:solidFill>
                <a:effectLst/>
                <a:ea typeface="Times New Roman" panose="02020603050405020304" pitchFamily="18" charset="0"/>
                <a:cs typeface="Times New Roman" panose="02020603050405020304" pitchFamily="18" charset="0"/>
              </a:rPr>
              <a:t>Sự kết hợp khéo lép màu trắng với các màu khác là biểu lộ một tính cách bình ổn và giàu sức sáng tạo</a:t>
            </a:r>
          </a:p>
          <a:p>
            <a:pPr marL="457200" lvl="1" indent="0" algn="just">
              <a:lnSpc>
                <a:spcPct val="120000"/>
              </a:lnSpc>
              <a:spcBef>
                <a:spcPts val="0"/>
              </a:spcBef>
              <a:buNone/>
            </a:pPr>
            <a:endParaRPr lang="vi-VN" sz="2400" dirty="0">
              <a:solidFill>
                <a:schemeClr val="tx1"/>
              </a:solidFill>
              <a:ea typeface="Times New Roman" panose="02020603050405020304" pitchFamily="18" charset="0"/>
              <a:cs typeface="Times New Roman" panose="02020603050405020304" pitchFamily="18" charset="0"/>
            </a:endParaRPr>
          </a:p>
          <a:p>
            <a:pPr marL="457200" lvl="1" indent="0" algn="just">
              <a:lnSpc>
                <a:spcPct val="120000"/>
              </a:lnSpc>
              <a:spcBef>
                <a:spcPts val="0"/>
              </a:spcBef>
              <a:buNone/>
            </a:pPr>
            <a:endParaRPr lang="vi-VN" sz="2400" dirty="0">
              <a:solidFill>
                <a:schemeClr val="tx1"/>
              </a:solidFill>
              <a:effectLst/>
              <a:ea typeface="Times New Roman" panose="02020603050405020304" pitchFamily="18" charset="0"/>
              <a:cs typeface="Times New Roman" panose="02020603050405020304" pitchFamily="18" charset="0"/>
            </a:endParaRPr>
          </a:p>
          <a:p>
            <a:pPr marL="457200" lvl="1" indent="0" algn="just">
              <a:lnSpc>
                <a:spcPct val="120000"/>
              </a:lnSpc>
              <a:spcBef>
                <a:spcPts val="0"/>
              </a:spcBef>
              <a:buNone/>
            </a:pPr>
            <a:r>
              <a:rPr lang="vi-VN" sz="2800" dirty="0">
                <a:solidFill>
                  <a:schemeClr val="tx1"/>
                </a:solidFill>
                <a:effectLst/>
                <a:ea typeface="Times New Roman" panose="02020603050405020304" pitchFamily="18" charset="0"/>
                <a:cs typeface="Times New Roman" panose="02020603050405020304" pitchFamily="18" charset="0"/>
                <a:sym typeface="Wingdings" panose="05000000000000000000" pitchFamily="2" charset="2"/>
              </a:rPr>
              <a:t> </a:t>
            </a:r>
            <a:r>
              <a:rPr lang="vi-VN" sz="2800" dirty="0">
                <a:solidFill>
                  <a:schemeClr val="tx1"/>
                </a:solidFill>
                <a:effectLst/>
                <a:ea typeface="Times New Roman" panose="02020603050405020304" pitchFamily="18" charset="0"/>
                <a:cs typeface="Times New Roman" panose="02020603050405020304" pitchFamily="18" charset="0"/>
              </a:rPr>
              <a:t>Màu sắc có thể tạo nên sự yên tĩnh hoặc phấn chấn, làm tâm hồn êm dịu hay bão tố, đem lại cảm giác thanh bình hay thảm họa</a:t>
            </a:r>
            <a:endParaRPr lang="vi-VN" sz="2800" b="1" i="1" dirty="0">
              <a:solidFill>
                <a:schemeClr val="tx1"/>
              </a:solidFill>
              <a:effectLst/>
              <a:ea typeface="Calibri" panose="020F0502020204030204" pitchFamily="34" charset="0"/>
              <a:cs typeface="Arial" panose="020B0604020202020204" pitchFamily="34" charset="0"/>
            </a:endParaRPr>
          </a:p>
          <a:p>
            <a:pPr marL="0" marR="0" indent="0" algn="just">
              <a:lnSpc>
                <a:spcPct val="120000"/>
              </a:lnSpc>
              <a:spcBef>
                <a:spcPts val="0"/>
              </a:spcBef>
              <a:buNone/>
              <a:tabLst>
                <a:tab pos="360045" algn="l"/>
              </a:tabLst>
            </a:pPr>
            <a:endParaRPr lang="en-US" sz="2800" b="1" i="1"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8101615"/>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mokey Glass">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3001</TotalTime>
  <Words>9850</Words>
  <Application>Microsoft Office PowerPoint</Application>
  <PresentationFormat>Widescreen</PresentationFormat>
  <Paragraphs>613</Paragraphs>
  <Slides>105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105</vt:i4>
      </vt:variant>
    </vt:vector>
  </HeadingPairs>
  <TitlesOfParts>
    <vt:vector size="111" baseType="lpstr">
      <vt:lpstr>Arial</vt:lpstr>
      <vt:lpstr>Calibri</vt:lpstr>
      <vt:lpstr>Times New Roman</vt:lpstr>
      <vt:lpstr>Wingdings</vt:lpstr>
      <vt:lpstr>Wingdings 3</vt:lpstr>
      <vt:lpstr>Facet</vt:lpstr>
      <vt:lpstr>ĐẠI CƯƠNG TÂM LÝ VÀ TÂM LÝ NGƯỜI BỆNH</vt:lpstr>
      <vt:lpstr>MỤC TIÊU HỌC TẬP</vt:lpstr>
      <vt:lpstr>ĐẠI CƯƠNG TÂM LÝ HỌC</vt:lpstr>
      <vt:lpstr>ĐỊNH NGHĨA</vt:lpstr>
      <vt:lpstr>ĐỐI TƯỢNG NGHIÊN CỨU</vt:lpstr>
      <vt:lpstr>NHIỆM VỤ</vt:lpstr>
      <vt:lpstr>NHIỆM VỤ</vt:lpstr>
      <vt:lpstr>PHƯƠNG PHÁP NGHIÊN CỨU</vt:lpstr>
      <vt:lpstr>PHƯƠNG PHÁP NGHIÊN CỨU</vt:lpstr>
      <vt:lpstr>TÂM LÝ HỌC NGƯỜI</vt:lpstr>
      <vt:lpstr>KHÁI NIỆM</vt:lpstr>
      <vt:lpstr>KHÁI NIỆM</vt:lpstr>
      <vt:lpstr>KHÁI NIỆM</vt:lpstr>
      <vt:lpstr>KHÁI NIỆM</vt:lpstr>
      <vt:lpstr>KHÁI NIỆM</vt:lpstr>
      <vt:lpstr>Thảo luận nhóm nhỏ</vt:lpstr>
      <vt:lpstr>Tính chủ thể trong phản ánh tâm lý</vt:lpstr>
      <vt:lpstr>Tâm lý người này khác tâm lý người kia</vt:lpstr>
      <vt:lpstr>KẾT LUẬN</vt:lpstr>
      <vt:lpstr>Tâm lý người mang bản chất xã hội – lịch sử</vt:lpstr>
      <vt:lpstr>Tâm lý người mang bản chất xã hội – lịch sử</vt:lpstr>
      <vt:lpstr>Tâm lý người mang bản chất xã hội – lịch sử</vt:lpstr>
      <vt:lpstr>Chức năng của tâm lý</vt:lpstr>
      <vt:lpstr>Phân loại hiện tượng tâm lý</vt:lpstr>
      <vt:lpstr>NHÂN CÁCH</vt:lpstr>
      <vt:lpstr>PowerPoint Presentation</vt:lpstr>
      <vt:lpstr>Xu hướng</vt:lpstr>
      <vt:lpstr>Xu hướng</vt:lpstr>
      <vt:lpstr>Năng lực</vt:lpstr>
      <vt:lpstr>3 mức độ Năng lực</vt:lpstr>
      <vt:lpstr>Tính cách</vt:lpstr>
      <vt:lpstr>Khí chất </vt:lpstr>
      <vt:lpstr>Cơ chế của sự hình thành nhân cách</vt:lpstr>
      <vt:lpstr>Cơ chế của sự hình thành nhân cách</vt:lpstr>
      <vt:lpstr>Giáo dục và nhân cách</vt:lpstr>
      <vt:lpstr>Hoạt động và nhân cách</vt:lpstr>
      <vt:lpstr>Giao tiếp và nhân cách</vt:lpstr>
      <vt:lpstr>Tập thể và nhân cách</vt:lpstr>
      <vt:lpstr>Tâm lý lứa tuổi</vt:lpstr>
      <vt:lpstr>KHÁI QUÁT</vt:lpstr>
      <vt:lpstr>KHÁI QUÁT</vt:lpstr>
      <vt:lpstr>Thảo luận nhóm</vt:lpstr>
      <vt:lpstr>Đặc điểm và rối nhiễu tâm lý </vt:lpstr>
      <vt:lpstr>Đặc điểm và rối nhiễu tâm lý </vt:lpstr>
      <vt:lpstr>PowerPoint Presentation</vt:lpstr>
      <vt:lpstr>PowerPoint Presentation</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Đặc điểm và rối nhiễu tâm lý </vt:lpstr>
      <vt:lpstr>PowerPoint Presentation</vt:lpstr>
      <vt:lpstr>TÂM LÝ NGƯỜI BỆNH </vt:lpstr>
      <vt:lpstr>TÂM LÝ NGƯỜI BỆNH </vt:lpstr>
      <vt:lpstr>TÂM LÝ NGƯỜI BỆNH </vt:lpstr>
      <vt:lpstr>TÂM LÝ NGƯỜI BỆNH</vt:lpstr>
      <vt:lpstr>TÂM LÝ NGƯỜI BỆNH</vt:lpstr>
      <vt:lpstr>Các yếu tố ảnh hưởng tới tâm lý người bệnh</vt:lpstr>
      <vt:lpstr>Stress tâm lý</vt:lpstr>
      <vt:lpstr>Stress tâm lý</vt:lpstr>
      <vt:lpstr>Stress tâm lý</vt:lpstr>
      <vt:lpstr>Stress tâm lý </vt:lpstr>
      <vt:lpstr>Stress tâm lý</vt:lpstr>
      <vt:lpstr>Stress tâm lý</vt:lpstr>
      <vt:lpstr>Stress tâm lý</vt:lpstr>
      <vt:lpstr>Stress tâm lý</vt:lpstr>
      <vt:lpstr>Stress tâm lý</vt:lpstr>
      <vt:lpstr>Stress tâm lý</vt:lpstr>
      <vt:lpstr>Stress tâm lý</vt:lpstr>
      <vt:lpstr>Stress tâm lý</vt:lpstr>
      <vt:lpstr>Stress tâm lý</vt:lpstr>
      <vt:lpstr>Stress tâm lý</vt:lpstr>
      <vt:lpstr>Stress tâm lý</vt:lpstr>
      <vt:lpstr>Stress tâm lý</vt:lpstr>
      <vt:lpstr>Môi trường tự nhiên</vt:lpstr>
      <vt:lpstr>Môi trường tự nhiên</vt:lpstr>
      <vt:lpstr>Môi trường tự nhiên</vt:lpstr>
      <vt:lpstr>Môi trường tự nhiên</vt:lpstr>
      <vt:lpstr>Môi trường tự nhiên</vt:lpstr>
      <vt:lpstr>Môi trường tự nhiên</vt:lpstr>
      <vt:lpstr>Môi trường tự nhiên</vt:lpstr>
      <vt:lpstr>Quan hệ giữa người bệnh với người bệnh</vt:lpstr>
      <vt:lpstr>Quan hệ giữa người bệnh với NVYT</vt:lpstr>
      <vt:lpstr>Sự thích nghi của người bệnh với môi trường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ĐẠI CƯƠNG TÂM LÝ VÀ TÂM LÝ NGƯỜI BỆNH</dc:title>
  <dc:creator>AutoBVT</dc:creator>
  <cp:lastModifiedBy>Linhcute</cp:lastModifiedBy>
  <cp:revision>89</cp:revision>
  <dcterms:created xsi:type="dcterms:W3CDTF">2020-10-27T07:37:34Z</dcterms:created>
  <dcterms:modified xsi:type="dcterms:W3CDTF">2022-09-21T04:06:02Z</dcterms:modified>
</cp:coreProperties>
</file>