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86" r:id="rId3"/>
    <p:sldMasterId id="2147483688" r:id="rId4"/>
    <p:sldMasterId id="2147483709" r:id="rId5"/>
    <p:sldMasterId id="2147483738" r:id="rId6"/>
    <p:sldMasterId id="2147483744" r:id="rId7"/>
    <p:sldMasterId id="2147483764" r:id="rId8"/>
    <p:sldMasterId id="2147483802" r:id="rId9"/>
  </p:sldMasterIdLst>
  <p:notesMasterIdLst>
    <p:notesMasterId r:id="rId62"/>
  </p:notesMasterIdLst>
  <p:sldIdLst>
    <p:sldId id="335" r:id="rId10"/>
    <p:sldId id="336" r:id="rId11"/>
    <p:sldId id="337" r:id="rId12"/>
    <p:sldId id="339" r:id="rId13"/>
    <p:sldId id="256" r:id="rId14"/>
    <p:sldId id="340" r:id="rId15"/>
    <p:sldId id="341" r:id="rId16"/>
    <p:sldId id="344" r:id="rId17"/>
    <p:sldId id="299" r:id="rId18"/>
    <p:sldId id="306" r:id="rId19"/>
    <p:sldId id="307" r:id="rId20"/>
    <p:sldId id="308" r:id="rId21"/>
    <p:sldId id="309" r:id="rId22"/>
    <p:sldId id="310" r:id="rId23"/>
    <p:sldId id="301" r:id="rId24"/>
    <p:sldId id="314" r:id="rId25"/>
    <p:sldId id="315" r:id="rId26"/>
    <p:sldId id="316" r:id="rId27"/>
    <p:sldId id="311" r:id="rId28"/>
    <p:sldId id="330" r:id="rId29"/>
    <p:sldId id="302" r:id="rId30"/>
    <p:sldId id="317" r:id="rId31"/>
    <p:sldId id="350" r:id="rId32"/>
    <p:sldId id="319" r:id="rId33"/>
    <p:sldId id="320" r:id="rId34"/>
    <p:sldId id="303" r:id="rId35"/>
    <p:sldId id="304" r:id="rId36"/>
    <p:sldId id="305" r:id="rId37"/>
    <p:sldId id="345" r:id="rId38"/>
    <p:sldId id="321" r:id="rId39"/>
    <p:sldId id="322" r:id="rId40"/>
    <p:sldId id="323" r:id="rId41"/>
    <p:sldId id="324" r:id="rId42"/>
    <p:sldId id="325" r:id="rId43"/>
    <p:sldId id="326" r:id="rId44"/>
    <p:sldId id="348" r:id="rId45"/>
    <p:sldId id="258" r:id="rId46"/>
    <p:sldId id="259" r:id="rId47"/>
    <p:sldId id="327" r:id="rId48"/>
    <p:sldId id="328" r:id="rId49"/>
    <p:sldId id="329" r:id="rId50"/>
    <p:sldId id="261" r:id="rId51"/>
    <p:sldId id="262" r:id="rId52"/>
    <p:sldId id="298" r:id="rId53"/>
    <p:sldId id="263" r:id="rId54"/>
    <p:sldId id="334" r:id="rId55"/>
    <p:sldId id="264" r:id="rId56"/>
    <p:sldId id="268" r:id="rId57"/>
    <p:sldId id="331" r:id="rId58"/>
    <p:sldId id="333" r:id="rId59"/>
    <p:sldId id="349" r:id="rId60"/>
    <p:sldId id="332"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FF9933"/>
    <a:srgbClr val="66FF66"/>
    <a:srgbClr val="99FF99"/>
    <a:srgbClr val="FF99FF"/>
    <a:srgbClr val="FF6600"/>
    <a:srgbClr val="FF7C80"/>
    <a:srgbClr val="FF505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8"/>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FFC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A92-424E-A624-929592531CAE}"/>
              </c:ext>
            </c:extLst>
          </c:dPt>
          <c:dPt>
            <c:idx val="1"/>
            <c:bubble3D val="0"/>
            <c:spPr>
              <a:solidFill>
                <a:srgbClr val="FF33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A92-424E-A624-929592531CA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A92-424E-A624-929592531CA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A92-424E-A624-929592531CAE}"/>
              </c:ext>
            </c:extLst>
          </c:dPt>
          <c:dLbls>
            <c:dLbl>
              <c:idx val="0"/>
              <c:tx>
                <c:rich>
                  <a:bodyPr rot="0" spcFirstLastPara="1" vertOverflow="ellipsis" vert="horz" wrap="square" lIns="38100" tIns="19050" rIns="38100" bIns="19050" anchor="ctr" anchorCtr="1">
                    <a:spAutoFit/>
                  </a:bodyPr>
                  <a:lstStyle/>
                  <a:p>
                    <a:pPr>
                      <a:defRPr sz="2800" b="1" i="0" u="none" strike="noStrike" kern="1200" spc="0" baseline="0">
                        <a:solidFill>
                          <a:schemeClr val="tx2"/>
                        </a:solidFill>
                        <a:latin typeface="+mn-lt"/>
                        <a:ea typeface="+mn-ea"/>
                        <a:cs typeface="+mn-cs"/>
                      </a:defRPr>
                    </a:pPr>
                    <a:fld id="{32D5176F-6B5C-4CD5-94D2-C54AEE6AC9B1}" type="VALUE">
                      <a:rPr lang="en-US" baseline="0" smtClean="0"/>
                      <a:pPr>
                        <a:defRPr sz="2800">
                          <a:solidFill>
                            <a:schemeClr val="tx2"/>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tx2"/>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92-424E-A624-929592531CAE}"/>
                </c:ext>
              </c:extLst>
            </c:dLbl>
            <c:dLbl>
              <c:idx val="1"/>
              <c:tx>
                <c:rich>
                  <a:bodyPr rot="0" spcFirstLastPara="1" vertOverflow="ellipsis" vert="horz" wrap="square" lIns="38100" tIns="19050" rIns="38100" bIns="19050" anchor="ctr" anchorCtr="1">
                    <a:spAutoFit/>
                  </a:bodyPr>
                  <a:lstStyle/>
                  <a:p>
                    <a:pPr>
                      <a:defRPr sz="2800" b="1" i="0" u="none" strike="noStrike" kern="1200" spc="0" baseline="0">
                        <a:solidFill>
                          <a:schemeClr val="tx2"/>
                        </a:solidFill>
                        <a:latin typeface="+mn-lt"/>
                        <a:ea typeface="+mn-ea"/>
                        <a:cs typeface="+mn-cs"/>
                      </a:defRPr>
                    </a:pPr>
                    <a:fld id="{78142E66-A4A3-4496-8809-E1F0713E2A0B}" type="VALUE">
                      <a:rPr lang="en-US" baseline="0" smtClean="0"/>
                      <a:pPr>
                        <a:defRPr sz="2800">
                          <a:solidFill>
                            <a:schemeClr val="tx2"/>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tx2"/>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92-424E-A624-929592531CAE}"/>
                </c:ext>
              </c:extLst>
            </c:dLbl>
            <c:dLbl>
              <c:idx val="2"/>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tx2"/>
                      </a:solidFill>
                      <a:latin typeface="+mn-lt"/>
                      <a:ea typeface="+mn-ea"/>
                      <a:cs typeface="+mn-cs"/>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5-7A92-424E-A624-929592531CAE}"/>
                </c:ext>
              </c:extLst>
            </c:dLbl>
            <c:dLbl>
              <c:idx val="3"/>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tx2"/>
                      </a:solidFill>
                      <a:latin typeface="+mn-lt"/>
                      <a:ea typeface="+mn-ea"/>
                      <a:cs typeface="+mn-cs"/>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7-7A92-424E-A624-929592531CAE}"/>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tx2"/>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 tế nhà nước</c:v>
                </c:pt>
                <c:pt idx="1">
                  <c:v>Y tế tư nhân</c:v>
                </c:pt>
              </c:strCache>
            </c:strRef>
          </c:cat>
          <c:val>
            <c:numRef>
              <c:f>Sheet1!$B$2:$B$5</c:f>
              <c:numCache>
                <c:formatCode>0%</c:formatCode>
                <c:ptCount val="4"/>
                <c:pt idx="0">
                  <c:v>0.7</c:v>
                </c:pt>
                <c:pt idx="1">
                  <c:v>0.3</c:v>
                </c:pt>
              </c:numCache>
            </c:numRef>
          </c:val>
          <c:extLst>
            <c:ext xmlns:c16="http://schemas.microsoft.com/office/drawing/2014/chart" uri="{C3380CC4-5D6E-409C-BE32-E72D297353CC}">
              <c16:uniqueId val="{00000000-BCA5-C745-B344-DA1A9F1C486F}"/>
            </c:ext>
          </c:extLst>
        </c:ser>
        <c:dLbls>
          <c:dLblPos val="outEnd"/>
          <c:showLegendKey val="0"/>
          <c:showVal val="0"/>
          <c:showCatName val="1"/>
          <c:showSerName val="0"/>
          <c:showPercent val="0"/>
          <c:showBubbleSize val="0"/>
          <c:showLeaderLines val="1"/>
        </c:dLbls>
      </c:pie3DChart>
      <c:spPr>
        <a:noFill/>
        <a:ln>
          <a:noFill/>
        </a:ln>
        <a:effectLst/>
      </c:spPr>
    </c:plotArea>
    <c:legend>
      <c:legendPos val="r"/>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C9C5D-C790-4ECE-8DF8-00E329E1086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8112A1A2-B4FD-4C20-8058-8046A8D1B2F9}">
      <dgm:prSet phldrT="[Text]" custT="1"/>
      <dgm:spPr/>
      <dgm:t>
        <a:bodyPr/>
        <a:lstStyle/>
        <a:p>
          <a:r>
            <a:rPr lang="en-US" sz="2300" dirty="0" err="1">
              <a:solidFill>
                <a:schemeClr val="tx2"/>
              </a:solidFill>
            </a:rPr>
            <a:t>Tài</a:t>
          </a:r>
          <a:r>
            <a:rPr lang="en-US" sz="2300" dirty="0">
              <a:solidFill>
                <a:schemeClr val="tx2"/>
              </a:solidFill>
            </a:rPr>
            <a:t> </a:t>
          </a:r>
          <a:r>
            <a:rPr lang="en-US" sz="2300" dirty="0" err="1">
              <a:solidFill>
                <a:schemeClr val="tx2"/>
              </a:solidFill>
            </a:rPr>
            <a:t>chính</a:t>
          </a:r>
          <a:endParaRPr lang="en-US" sz="2300" dirty="0">
            <a:solidFill>
              <a:schemeClr val="tx2"/>
            </a:solidFill>
          </a:endParaRPr>
        </a:p>
      </dgm:t>
    </dgm:pt>
    <dgm:pt modelId="{53AD61AC-CC6A-4C5C-A513-95A8F99E8C64}" type="parTrans" cxnId="{3DFED43A-B38B-4DD3-BE49-4EB43E80A57E}">
      <dgm:prSet/>
      <dgm:spPr/>
      <dgm:t>
        <a:bodyPr/>
        <a:lstStyle/>
        <a:p>
          <a:endParaRPr lang="en-US"/>
        </a:p>
      </dgm:t>
    </dgm:pt>
    <dgm:pt modelId="{196C3029-0B15-402E-83C5-A17B4DE5CCE2}" type="sibTrans" cxnId="{3DFED43A-B38B-4DD3-BE49-4EB43E80A57E}">
      <dgm:prSet custT="1"/>
      <dgm:spPr/>
      <dgm:t>
        <a:bodyPr/>
        <a:lstStyle/>
        <a:p>
          <a:r>
            <a:rPr lang="en-US" sz="2300" dirty="0" err="1">
              <a:solidFill>
                <a:schemeClr val="tx2"/>
              </a:solidFill>
            </a:rPr>
            <a:t>Quân</a:t>
          </a:r>
          <a:r>
            <a:rPr lang="en-US" sz="2300" dirty="0">
              <a:solidFill>
                <a:schemeClr val="tx2"/>
              </a:solidFill>
            </a:rPr>
            <a:t> </a:t>
          </a:r>
          <a:r>
            <a:rPr lang="en-US" sz="2300" dirty="0" err="1">
              <a:solidFill>
                <a:schemeClr val="tx2"/>
              </a:solidFill>
            </a:rPr>
            <a:t>đội</a:t>
          </a:r>
          <a:endParaRPr lang="en-US" sz="2300" dirty="0">
            <a:solidFill>
              <a:schemeClr val="tx2"/>
            </a:solidFill>
          </a:endParaRPr>
        </a:p>
      </dgm:t>
    </dgm:pt>
    <dgm:pt modelId="{9929929B-C6C9-4057-A525-BFF60E9845C8}">
      <dgm:prSet phldrT="[Text]" custT="1"/>
      <dgm:spPr/>
      <dgm:t>
        <a:bodyPr/>
        <a:lstStyle/>
        <a:p>
          <a:r>
            <a:rPr lang="en-US" sz="2300" dirty="0">
              <a:solidFill>
                <a:schemeClr val="tx2"/>
              </a:solidFill>
            </a:rPr>
            <a:t>Y </a:t>
          </a:r>
          <a:r>
            <a:rPr lang="en-US" sz="2300" dirty="0" err="1">
              <a:solidFill>
                <a:schemeClr val="tx2"/>
              </a:solidFill>
            </a:rPr>
            <a:t>tế</a:t>
          </a:r>
          <a:endParaRPr lang="en-US" sz="2300" dirty="0">
            <a:solidFill>
              <a:schemeClr val="tx2"/>
            </a:solidFill>
          </a:endParaRPr>
        </a:p>
      </dgm:t>
    </dgm:pt>
    <dgm:pt modelId="{18C696B8-1704-4B63-9A86-454BEDBB902A}" type="parTrans" cxnId="{BA283AB6-AE0C-4E54-81DD-440BC4EB89AF}">
      <dgm:prSet/>
      <dgm:spPr/>
      <dgm:t>
        <a:bodyPr/>
        <a:lstStyle/>
        <a:p>
          <a:endParaRPr lang="en-US"/>
        </a:p>
      </dgm:t>
    </dgm:pt>
    <dgm:pt modelId="{1611279A-C441-492F-8D3C-542360018F7A}" type="sibTrans" cxnId="{BA283AB6-AE0C-4E54-81DD-440BC4EB89AF}">
      <dgm:prSet custT="1"/>
      <dgm:spPr/>
      <dgm:t>
        <a:bodyPr/>
        <a:lstStyle/>
        <a:p>
          <a:r>
            <a:rPr lang="en-US" sz="2300" dirty="0" err="1">
              <a:solidFill>
                <a:schemeClr val="tx2"/>
              </a:solidFill>
            </a:rPr>
            <a:t>Thông</a:t>
          </a:r>
          <a:r>
            <a:rPr lang="en-US" sz="2300" dirty="0">
              <a:solidFill>
                <a:schemeClr val="tx2"/>
              </a:solidFill>
            </a:rPr>
            <a:t> tin - TT</a:t>
          </a:r>
        </a:p>
      </dgm:t>
    </dgm:pt>
    <dgm:pt modelId="{DC9CFA2B-5660-4F04-8369-51BAFCB149DE}">
      <dgm:prSet phldrT="[Text]" custT="1"/>
      <dgm:spPr/>
      <dgm:t>
        <a:bodyPr/>
        <a:lstStyle/>
        <a:p>
          <a:r>
            <a:rPr lang="en-US" sz="2300" dirty="0" err="1">
              <a:solidFill>
                <a:schemeClr val="tx2"/>
              </a:solidFill>
            </a:rPr>
            <a:t>Quân</a:t>
          </a:r>
          <a:r>
            <a:rPr lang="en-US" sz="2300" dirty="0">
              <a:solidFill>
                <a:schemeClr val="tx2"/>
              </a:solidFill>
            </a:rPr>
            <a:t> </a:t>
          </a:r>
          <a:r>
            <a:rPr lang="en-US" sz="2300" dirty="0" err="1">
              <a:solidFill>
                <a:schemeClr val="tx2"/>
              </a:solidFill>
            </a:rPr>
            <a:t>đội</a:t>
          </a:r>
          <a:endParaRPr lang="en-US" sz="2300" dirty="0">
            <a:solidFill>
              <a:schemeClr val="tx2"/>
            </a:solidFill>
          </a:endParaRPr>
        </a:p>
      </dgm:t>
    </dgm:pt>
    <dgm:pt modelId="{076D94FD-BB65-432F-8A6A-AA20D85730E4}" type="parTrans" cxnId="{FC888FB0-7BCF-405F-8E12-BF8082B395B2}">
      <dgm:prSet/>
      <dgm:spPr/>
      <dgm:t>
        <a:bodyPr/>
        <a:lstStyle/>
        <a:p>
          <a:endParaRPr lang="en-US"/>
        </a:p>
      </dgm:t>
    </dgm:pt>
    <dgm:pt modelId="{B8DA1C0B-848E-4837-A20B-A97CBEB1779E}" type="sibTrans" cxnId="{FC888FB0-7BCF-405F-8E12-BF8082B395B2}">
      <dgm:prSet custT="1"/>
      <dgm:spPr/>
      <dgm:t>
        <a:bodyPr/>
        <a:lstStyle/>
        <a:p>
          <a:r>
            <a:rPr lang="en-US" sz="2300" dirty="0" err="1">
              <a:solidFill>
                <a:schemeClr val="tx2"/>
              </a:solidFill>
            </a:rPr>
            <a:t>Các</a:t>
          </a:r>
          <a:r>
            <a:rPr lang="en-US" sz="2300" dirty="0">
              <a:solidFill>
                <a:schemeClr val="tx2"/>
              </a:solidFill>
            </a:rPr>
            <a:t> </a:t>
          </a:r>
          <a:r>
            <a:rPr lang="en-US" sz="2300" dirty="0" err="1">
              <a:solidFill>
                <a:schemeClr val="tx2"/>
              </a:solidFill>
            </a:rPr>
            <a:t>cq</a:t>
          </a:r>
          <a:r>
            <a:rPr lang="en-US" sz="2300" dirty="0">
              <a:solidFill>
                <a:schemeClr val="tx2"/>
              </a:solidFill>
            </a:rPr>
            <a:t> </a:t>
          </a:r>
          <a:r>
            <a:rPr lang="en-US" sz="2300" dirty="0" err="1">
              <a:solidFill>
                <a:schemeClr val="tx2"/>
              </a:solidFill>
            </a:rPr>
            <a:t>liên</a:t>
          </a:r>
          <a:r>
            <a:rPr lang="en-US" sz="2300" dirty="0">
              <a:solidFill>
                <a:schemeClr val="tx2"/>
              </a:solidFill>
            </a:rPr>
            <a:t> </a:t>
          </a:r>
          <a:r>
            <a:rPr lang="en-US" sz="2300" dirty="0" err="1">
              <a:solidFill>
                <a:schemeClr val="tx2"/>
              </a:solidFill>
            </a:rPr>
            <a:t>quan</a:t>
          </a:r>
          <a:endParaRPr lang="en-US" sz="2300" dirty="0">
            <a:solidFill>
              <a:schemeClr val="tx2"/>
            </a:solidFill>
          </a:endParaRPr>
        </a:p>
      </dgm:t>
    </dgm:pt>
    <dgm:pt modelId="{DA517B43-D3FC-4627-A777-C225B982F323}">
      <dgm:prSet phldrT="[Text]" custT="1"/>
      <dgm:spPr/>
      <dgm:t>
        <a:bodyPr/>
        <a:lstStyle/>
        <a:p>
          <a:endParaRPr lang="en-US" sz="2000" dirty="0">
            <a:solidFill>
              <a:schemeClr val="tx2"/>
            </a:solidFill>
          </a:endParaRPr>
        </a:p>
      </dgm:t>
    </dgm:pt>
    <dgm:pt modelId="{B20950F6-05D9-47F9-9ECD-31CE7A277E6C}" type="sibTrans" cxnId="{365B2AE3-31C7-4D5F-8931-C46EC1B75F1E}">
      <dgm:prSet/>
      <dgm:spPr/>
      <dgm:t>
        <a:bodyPr/>
        <a:lstStyle/>
        <a:p>
          <a:endParaRPr lang="en-US"/>
        </a:p>
      </dgm:t>
    </dgm:pt>
    <dgm:pt modelId="{BDC1D45D-6FC8-46C6-B27D-1108DFC8AB22}" type="parTrans" cxnId="{365B2AE3-31C7-4D5F-8931-C46EC1B75F1E}">
      <dgm:prSet/>
      <dgm:spPr/>
      <dgm:t>
        <a:bodyPr/>
        <a:lstStyle/>
        <a:p>
          <a:endParaRPr lang="en-US"/>
        </a:p>
      </dgm:t>
    </dgm:pt>
    <dgm:pt modelId="{6165F40C-D975-417F-AABD-FD917597EEC6}" type="pres">
      <dgm:prSet presAssocID="{8E6C9C5D-C790-4ECE-8DF8-00E329E10867}" presName="Name0" presStyleCnt="0">
        <dgm:presLayoutVars>
          <dgm:chMax/>
          <dgm:chPref/>
          <dgm:dir/>
          <dgm:animLvl val="lvl"/>
        </dgm:presLayoutVars>
      </dgm:prSet>
      <dgm:spPr/>
    </dgm:pt>
    <dgm:pt modelId="{D1D7B295-E54C-4B27-B574-EA8D50422434}" type="pres">
      <dgm:prSet presAssocID="{8112A1A2-B4FD-4C20-8058-8046A8D1B2F9}" presName="composite" presStyleCnt="0"/>
      <dgm:spPr/>
    </dgm:pt>
    <dgm:pt modelId="{9E8C928E-B134-40BA-88B4-AEB82D87BBAD}" type="pres">
      <dgm:prSet presAssocID="{8112A1A2-B4FD-4C20-8058-8046A8D1B2F9}" presName="Parent1" presStyleLbl="node1" presStyleIdx="0" presStyleCnt="6" custLinFactNeighborY="0">
        <dgm:presLayoutVars>
          <dgm:chMax val="1"/>
          <dgm:chPref val="1"/>
          <dgm:bulletEnabled val="1"/>
        </dgm:presLayoutVars>
      </dgm:prSet>
      <dgm:spPr/>
    </dgm:pt>
    <dgm:pt modelId="{182C63E6-64A9-4DA0-B8A8-D4310F39AFBA}" type="pres">
      <dgm:prSet presAssocID="{8112A1A2-B4FD-4C20-8058-8046A8D1B2F9}" presName="Childtext1" presStyleLbl="revTx" presStyleIdx="0" presStyleCnt="3">
        <dgm:presLayoutVars>
          <dgm:chMax val="0"/>
          <dgm:chPref val="0"/>
          <dgm:bulletEnabled val="1"/>
        </dgm:presLayoutVars>
      </dgm:prSet>
      <dgm:spPr/>
    </dgm:pt>
    <dgm:pt modelId="{DF4F49DB-0CDB-4380-AE53-EA9FB1C5661E}" type="pres">
      <dgm:prSet presAssocID="{8112A1A2-B4FD-4C20-8058-8046A8D1B2F9}" presName="BalanceSpacing" presStyleCnt="0"/>
      <dgm:spPr/>
    </dgm:pt>
    <dgm:pt modelId="{BABC3502-2AC9-48ED-BD89-71E016A1865E}" type="pres">
      <dgm:prSet presAssocID="{8112A1A2-B4FD-4C20-8058-8046A8D1B2F9}" presName="BalanceSpacing1" presStyleCnt="0"/>
      <dgm:spPr/>
    </dgm:pt>
    <dgm:pt modelId="{1F2DA47C-E11A-4AF6-9472-67CBF673BEE4}" type="pres">
      <dgm:prSet presAssocID="{196C3029-0B15-402E-83C5-A17B4DE5CCE2}" presName="Accent1Text" presStyleLbl="node1" presStyleIdx="1" presStyleCnt="6" custLinFactNeighborY="0"/>
      <dgm:spPr/>
    </dgm:pt>
    <dgm:pt modelId="{B0616E33-BA69-430F-B904-2ED2BD916738}" type="pres">
      <dgm:prSet presAssocID="{196C3029-0B15-402E-83C5-A17B4DE5CCE2}" presName="spaceBetweenRectangles" presStyleCnt="0"/>
      <dgm:spPr/>
    </dgm:pt>
    <dgm:pt modelId="{65BFB42D-0600-45F5-84D8-11A7AE8952AE}" type="pres">
      <dgm:prSet presAssocID="{9929929B-C6C9-4057-A525-BFF60E9845C8}" presName="composite" presStyleCnt="0"/>
      <dgm:spPr/>
    </dgm:pt>
    <dgm:pt modelId="{71791FEA-A3A6-41B0-ACEF-D94B1A273B0B}" type="pres">
      <dgm:prSet presAssocID="{9929929B-C6C9-4057-A525-BFF60E9845C8}" presName="Parent1" presStyleLbl="node1" presStyleIdx="2" presStyleCnt="6" custLinFactNeighborX="1877" custLinFactNeighborY="0">
        <dgm:presLayoutVars>
          <dgm:chMax val="1"/>
          <dgm:chPref val="1"/>
          <dgm:bulletEnabled val="1"/>
        </dgm:presLayoutVars>
      </dgm:prSet>
      <dgm:spPr/>
    </dgm:pt>
    <dgm:pt modelId="{9B06C8A9-28B6-4361-BB93-5DC93AB26ACD}" type="pres">
      <dgm:prSet presAssocID="{9929929B-C6C9-4057-A525-BFF60E9845C8}" presName="Childtext1" presStyleLbl="revTx" presStyleIdx="1" presStyleCnt="3" custLinFactX="-19027" custLinFactNeighborX="-100000" custLinFactNeighborY="-23063">
        <dgm:presLayoutVars>
          <dgm:chMax val="0"/>
          <dgm:chPref val="0"/>
          <dgm:bulletEnabled val="1"/>
        </dgm:presLayoutVars>
      </dgm:prSet>
      <dgm:spPr/>
    </dgm:pt>
    <dgm:pt modelId="{2765CD17-CE39-465D-B671-76C0F1454DF2}" type="pres">
      <dgm:prSet presAssocID="{9929929B-C6C9-4057-A525-BFF60E9845C8}" presName="BalanceSpacing" presStyleCnt="0"/>
      <dgm:spPr/>
    </dgm:pt>
    <dgm:pt modelId="{1FCCA2C8-921A-4FF7-8A58-E9BB6CE0A1AD}" type="pres">
      <dgm:prSet presAssocID="{9929929B-C6C9-4057-A525-BFF60E9845C8}" presName="BalanceSpacing1" presStyleCnt="0"/>
      <dgm:spPr/>
    </dgm:pt>
    <dgm:pt modelId="{30E7D099-A2A0-4504-82D1-ECD6FC56C365}" type="pres">
      <dgm:prSet presAssocID="{1611279A-C441-492F-8D3C-542360018F7A}" presName="Accent1Text" presStyleLbl="node1" presStyleIdx="3" presStyleCnt="6" custLinFactNeighborY="0"/>
      <dgm:spPr/>
    </dgm:pt>
    <dgm:pt modelId="{B4555C4D-24D3-4645-A618-4FE685282275}" type="pres">
      <dgm:prSet presAssocID="{1611279A-C441-492F-8D3C-542360018F7A}" presName="spaceBetweenRectangles" presStyleCnt="0"/>
      <dgm:spPr/>
    </dgm:pt>
    <dgm:pt modelId="{34834FC9-A7E1-4C78-89AE-43615ED5308B}" type="pres">
      <dgm:prSet presAssocID="{DC9CFA2B-5660-4F04-8369-51BAFCB149DE}" presName="composite" presStyleCnt="0"/>
      <dgm:spPr/>
    </dgm:pt>
    <dgm:pt modelId="{F701E7F1-0A7F-4479-BB4E-C9E7C46F2F99}" type="pres">
      <dgm:prSet presAssocID="{DC9CFA2B-5660-4F04-8369-51BAFCB149DE}" presName="Parent1" presStyleLbl="node1" presStyleIdx="4" presStyleCnt="6" custLinFactNeighborY="0">
        <dgm:presLayoutVars>
          <dgm:chMax val="1"/>
          <dgm:chPref val="1"/>
          <dgm:bulletEnabled val="1"/>
        </dgm:presLayoutVars>
      </dgm:prSet>
      <dgm:spPr/>
    </dgm:pt>
    <dgm:pt modelId="{21BD0795-2B4B-4614-84A1-D3769562B7EB}" type="pres">
      <dgm:prSet presAssocID="{DC9CFA2B-5660-4F04-8369-51BAFCB149DE}" presName="Childtext1" presStyleLbl="revTx" presStyleIdx="2" presStyleCnt="3">
        <dgm:presLayoutVars>
          <dgm:chMax val="0"/>
          <dgm:chPref val="0"/>
          <dgm:bulletEnabled val="1"/>
        </dgm:presLayoutVars>
      </dgm:prSet>
      <dgm:spPr/>
    </dgm:pt>
    <dgm:pt modelId="{810868F9-6426-4A3C-AD3D-6232DF282ED0}" type="pres">
      <dgm:prSet presAssocID="{DC9CFA2B-5660-4F04-8369-51BAFCB149DE}" presName="BalanceSpacing" presStyleCnt="0"/>
      <dgm:spPr/>
    </dgm:pt>
    <dgm:pt modelId="{5B18468E-3DD2-4779-A599-E67DEB467C42}" type="pres">
      <dgm:prSet presAssocID="{DC9CFA2B-5660-4F04-8369-51BAFCB149DE}" presName="BalanceSpacing1" presStyleCnt="0"/>
      <dgm:spPr/>
    </dgm:pt>
    <dgm:pt modelId="{0A4A2186-AE18-4272-9734-D014DE4729C3}" type="pres">
      <dgm:prSet presAssocID="{B8DA1C0B-848E-4837-A20B-A97CBEB1779E}" presName="Accent1Text" presStyleLbl="node1" presStyleIdx="5" presStyleCnt="6" custLinFactNeighborY="0"/>
      <dgm:spPr/>
    </dgm:pt>
  </dgm:ptLst>
  <dgm:cxnLst>
    <dgm:cxn modelId="{126B4E12-745E-4012-8379-2B191ACBBE8D}" type="presOf" srcId="{8112A1A2-B4FD-4C20-8058-8046A8D1B2F9}" destId="{9E8C928E-B134-40BA-88B4-AEB82D87BBAD}" srcOrd="0" destOrd="0" presId="urn:microsoft.com/office/officeart/2008/layout/AlternatingHexagons"/>
    <dgm:cxn modelId="{DB66C036-5193-4A5D-B716-B65E80A8B657}" type="presOf" srcId="{DA517B43-D3FC-4627-A777-C225B982F323}" destId="{9B06C8A9-28B6-4361-BB93-5DC93AB26ACD}" srcOrd="0" destOrd="0" presId="urn:microsoft.com/office/officeart/2008/layout/AlternatingHexagons"/>
    <dgm:cxn modelId="{3DFED43A-B38B-4DD3-BE49-4EB43E80A57E}" srcId="{8E6C9C5D-C790-4ECE-8DF8-00E329E10867}" destId="{8112A1A2-B4FD-4C20-8058-8046A8D1B2F9}" srcOrd="0" destOrd="0" parTransId="{53AD61AC-CC6A-4C5C-A513-95A8F99E8C64}" sibTransId="{196C3029-0B15-402E-83C5-A17B4DE5CCE2}"/>
    <dgm:cxn modelId="{D3B5265D-FAEB-45A1-80C7-4157D98B051F}" type="presOf" srcId="{9929929B-C6C9-4057-A525-BFF60E9845C8}" destId="{71791FEA-A3A6-41B0-ACEF-D94B1A273B0B}" srcOrd="0" destOrd="0" presId="urn:microsoft.com/office/officeart/2008/layout/AlternatingHexagons"/>
    <dgm:cxn modelId="{950D9560-ED24-48DB-AE59-82D465D855DD}" type="presOf" srcId="{B8DA1C0B-848E-4837-A20B-A97CBEB1779E}" destId="{0A4A2186-AE18-4272-9734-D014DE4729C3}" srcOrd="0" destOrd="0" presId="urn:microsoft.com/office/officeart/2008/layout/AlternatingHexagons"/>
    <dgm:cxn modelId="{5520FF4A-D0D6-40E9-984C-FA8387F65301}" type="presOf" srcId="{8E6C9C5D-C790-4ECE-8DF8-00E329E10867}" destId="{6165F40C-D975-417F-AABD-FD917597EEC6}" srcOrd="0" destOrd="0" presId="urn:microsoft.com/office/officeart/2008/layout/AlternatingHexagons"/>
    <dgm:cxn modelId="{639D5F7A-AF57-4304-85D8-597D47331589}" type="presOf" srcId="{1611279A-C441-492F-8D3C-542360018F7A}" destId="{30E7D099-A2A0-4504-82D1-ECD6FC56C365}" srcOrd="0" destOrd="0" presId="urn:microsoft.com/office/officeart/2008/layout/AlternatingHexagons"/>
    <dgm:cxn modelId="{FC888FB0-7BCF-405F-8E12-BF8082B395B2}" srcId="{8E6C9C5D-C790-4ECE-8DF8-00E329E10867}" destId="{DC9CFA2B-5660-4F04-8369-51BAFCB149DE}" srcOrd="2" destOrd="0" parTransId="{076D94FD-BB65-432F-8A6A-AA20D85730E4}" sibTransId="{B8DA1C0B-848E-4837-A20B-A97CBEB1779E}"/>
    <dgm:cxn modelId="{BA283AB6-AE0C-4E54-81DD-440BC4EB89AF}" srcId="{8E6C9C5D-C790-4ECE-8DF8-00E329E10867}" destId="{9929929B-C6C9-4057-A525-BFF60E9845C8}" srcOrd="1" destOrd="0" parTransId="{18C696B8-1704-4B63-9A86-454BEDBB902A}" sibTransId="{1611279A-C441-492F-8D3C-542360018F7A}"/>
    <dgm:cxn modelId="{54D434CA-C518-49C5-92C5-DD9865D4DFC9}" type="presOf" srcId="{196C3029-0B15-402E-83C5-A17B4DE5CCE2}" destId="{1F2DA47C-E11A-4AF6-9472-67CBF673BEE4}" srcOrd="0" destOrd="0" presId="urn:microsoft.com/office/officeart/2008/layout/AlternatingHexagons"/>
    <dgm:cxn modelId="{365B2AE3-31C7-4D5F-8931-C46EC1B75F1E}" srcId="{9929929B-C6C9-4057-A525-BFF60E9845C8}" destId="{DA517B43-D3FC-4627-A777-C225B982F323}" srcOrd="0" destOrd="0" parTransId="{BDC1D45D-6FC8-46C6-B27D-1108DFC8AB22}" sibTransId="{B20950F6-05D9-47F9-9ECD-31CE7A277E6C}"/>
    <dgm:cxn modelId="{75579DEF-AB79-476F-9022-6B5DEFAFD35C}" type="presOf" srcId="{DC9CFA2B-5660-4F04-8369-51BAFCB149DE}" destId="{F701E7F1-0A7F-4479-BB4E-C9E7C46F2F99}" srcOrd="0" destOrd="0" presId="urn:microsoft.com/office/officeart/2008/layout/AlternatingHexagons"/>
    <dgm:cxn modelId="{843B8A01-7DAC-4579-9922-2AD48527710F}" type="presParOf" srcId="{6165F40C-D975-417F-AABD-FD917597EEC6}" destId="{D1D7B295-E54C-4B27-B574-EA8D50422434}" srcOrd="0" destOrd="0" presId="urn:microsoft.com/office/officeart/2008/layout/AlternatingHexagons"/>
    <dgm:cxn modelId="{EACCB21D-2AC1-40F5-8481-00F7869469D8}" type="presParOf" srcId="{D1D7B295-E54C-4B27-B574-EA8D50422434}" destId="{9E8C928E-B134-40BA-88B4-AEB82D87BBAD}" srcOrd="0" destOrd="0" presId="urn:microsoft.com/office/officeart/2008/layout/AlternatingHexagons"/>
    <dgm:cxn modelId="{354B849D-8E00-4AD3-99B2-BDE639A1E741}" type="presParOf" srcId="{D1D7B295-E54C-4B27-B574-EA8D50422434}" destId="{182C63E6-64A9-4DA0-B8A8-D4310F39AFBA}" srcOrd="1" destOrd="0" presId="urn:microsoft.com/office/officeart/2008/layout/AlternatingHexagons"/>
    <dgm:cxn modelId="{9F31C480-03AC-40E7-B080-78DAD1601B32}" type="presParOf" srcId="{D1D7B295-E54C-4B27-B574-EA8D50422434}" destId="{DF4F49DB-0CDB-4380-AE53-EA9FB1C5661E}" srcOrd="2" destOrd="0" presId="urn:microsoft.com/office/officeart/2008/layout/AlternatingHexagons"/>
    <dgm:cxn modelId="{CECEA3FC-BCA8-48AB-961F-7EDFC0955F62}" type="presParOf" srcId="{D1D7B295-E54C-4B27-B574-EA8D50422434}" destId="{BABC3502-2AC9-48ED-BD89-71E016A1865E}" srcOrd="3" destOrd="0" presId="urn:microsoft.com/office/officeart/2008/layout/AlternatingHexagons"/>
    <dgm:cxn modelId="{E71DFE9B-818C-40A6-9029-1DF6DFB7DAC2}" type="presParOf" srcId="{D1D7B295-E54C-4B27-B574-EA8D50422434}" destId="{1F2DA47C-E11A-4AF6-9472-67CBF673BEE4}" srcOrd="4" destOrd="0" presId="urn:microsoft.com/office/officeart/2008/layout/AlternatingHexagons"/>
    <dgm:cxn modelId="{2FAD7F46-B788-4C78-A514-3E867ADED0AB}" type="presParOf" srcId="{6165F40C-D975-417F-AABD-FD917597EEC6}" destId="{B0616E33-BA69-430F-B904-2ED2BD916738}" srcOrd="1" destOrd="0" presId="urn:microsoft.com/office/officeart/2008/layout/AlternatingHexagons"/>
    <dgm:cxn modelId="{AF037F4D-61E6-47D5-96BB-142AE20F617F}" type="presParOf" srcId="{6165F40C-D975-417F-AABD-FD917597EEC6}" destId="{65BFB42D-0600-45F5-84D8-11A7AE8952AE}" srcOrd="2" destOrd="0" presId="urn:microsoft.com/office/officeart/2008/layout/AlternatingHexagons"/>
    <dgm:cxn modelId="{3C3F9E3D-D5B7-4D9A-8B8F-622E72DAF2E6}" type="presParOf" srcId="{65BFB42D-0600-45F5-84D8-11A7AE8952AE}" destId="{71791FEA-A3A6-41B0-ACEF-D94B1A273B0B}" srcOrd="0" destOrd="0" presId="urn:microsoft.com/office/officeart/2008/layout/AlternatingHexagons"/>
    <dgm:cxn modelId="{5B2CEE92-D001-4DE6-BB00-555822589A98}" type="presParOf" srcId="{65BFB42D-0600-45F5-84D8-11A7AE8952AE}" destId="{9B06C8A9-28B6-4361-BB93-5DC93AB26ACD}" srcOrd="1" destOrd="0" presId="urn:microsoft.com/office/officeart/2008/layout/AlternatingHexagons"/>
    <dgm:cxn modelId="{D94478AB-702C-4955-860A-687276A3DA89}" type="presParOf" srcId="{65BFB42D-0600-45F5-84D8-11A7AE8952AE}" destId="{2765CD17-CE39-465D-B671-76C0F1454DF2}" srcOrd="2" destOrd="0" presId="urn:microsoft.com/office/officeart/2008/layout/AlternatingHexagons"/>
    <dgm:cxn modelId="{C6E42BD9-C140-4772-B211-741477592E23}" type="presParOf" srcId="{65BFB42D-0600-45F5-84D8-11A7AE8952AE}" destId="{1FCCA2C8-921A-4FF7-8A58-E9BB6CE0A1AD}" srcOrd="3" destOrd="0" presId="urn:microsoft.com/office/officeart/2008/layout/AlternatingHexagons"/>
    <dgm:cxn modelId="{34B14F3B-866B-4BE2-9078-3C91CF55E475}" type="presParOf" srcId="{65BFB42D-0600-45F5-84D8-11A7AE8952AE}" destId="{30E7D099-A2A0-4504-82D1-ECD6FC56C365}" srcOrd="4" destOrd="0" presId="urn:microsoft.com/office/officeart/2008/layout/AlternatingHexagons"/>
    <dgm:cxn modelId="{DFE1578A-CA96-4297-A0EE-81DF1FE302F9}" type="presParOf" srcId="{6165F40C-D975-417F-AABD-FD917597EEC6}" destId="{B4555C4D-24D3-4645-A618-4FE685282275}" srcOrd="3" destOrd="0" presId="urn:microsoft.com/office/officeart/2008/layout/AlternatingHexagons"/>
    <dgm:cxn modelId="{53078AB4-C4DE-4448-BE06-569C8B974A2E}" type="presParOf" srcId="{6165F40C-D975-417F-AABD-FD917597EEC6}" destId="{34834FC9-A7E1-4C78-89AE-43615ED5308B}" srcOrd="4" destOrd="0" presId="urn:microsoft.com/office/officeart/2008/layout/AlternatingHexagons"/>
    <dgm:cxn modelId="{0023E742-2068-4CD7-8990-E75D29E4469B}" type="presParOf" srcId="{34834FC9-A7E1-4C78-89AE-43615ED5308B}" destId="{F701E7F1-0A7F-4479-BB4E-C9E7C46F2F99}" srcOrd="0" destOrd="0" presId="urn:microsoft.com/office/officeart/2008/layout/AlternatingHexagons"/>
    <dgm:cxn modelId="{0DC68D20-3779-49CD-8D7A-3E5E501AC705}" type="presParOf" srcId="{34834FC9-A7E1-4C78-89AE-43615ED5308B}" destId="{21BD0795-2B4B-4614-84A1-D3769562B7EB}" srcOrd="1" destOrd="0" presId="urn:microsoft.com/office/officeart/2008/layout/AlternatingHexagons"/>
    <dgm:cxn modelId="{5CB5F7F8-D838-42F8-9E8C-19741B4FF744}" type="presParOf" srcId="{34834FC9-A7E1-4C78-89AE-43615ED5308B}" destId="{810868F9-6426-4A3C-AD3D-6232DF282ED0}" srcOrd="2" destOrd="0" presId="urn:microsoft.com/office/officeart/2008/layout/AlternatingHexagons"/>
    <dgm:cxn modelId="{7DA7BB34-D01A-470D-B97F-0511EA5D7056}" type="presParOf" srcId="{34834FC9-A7E1-4C78-89AE-43615ED5308B}" destId="{5B18468E-3DD2-4779-A599-E67DEB467C42}" srcOrd="3" destOrd="0" presId="urn:microsoft.com/office/officeart/2008/layout/AlternatingHexagons"/>
    <dgm:cxn modelId="{BA30F1E9-7D49-4DFF-9E33-43EA548E3B54}" type="presParOf" srcId="{34834FC9-A7E1-4C78-89AE-43615ED5308B}" destId="{0A4A2186-AE18-4272-9734-D014DE4729C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38EC14-10E8-41A0-810B-B29F6E3F5277}" type="doc">
      <dgm:prSet loTypeId="urn:microsoft.com/office/officeart/2005/8/layout/radial1" loCatId="cycle" qsTypeId="urn:microsoft.com/office/officeart/2005/8/quickstyle/simple1" qsCatId="simple" csTypeId="urn:microsoft.com/office/officeart/2005/8/colors/colorful1#4" csCatId="colorful" phldr="1"/>
      <dgm:spPr/>
      <dgm:t>
        <a:bodyPr/>
        <a:lstStyle/>
        <a:p>
          <a:endParaRPr lang="en-US"/>
        </a:p>
      </dgm:t>
    </dgm:pt>
    <dgm:pt modelId="{4AF1A8F4-6612-495F-9E3D-017B7C10C380}">
      <dgm:prSet phldrT="[Text]" custT="1"/>
      <dgm:spPr/>
      <dgm:t>
        <a:bodyPr/>
        <a:lstStyle/>
        <a:p>
          <a:r>
            <a:rPr lang="vi-VN" sz="2600" dirty="0">
              <a:solidFill>
                <a:schemeClr val="tx2"/>
              </a:solidFill>
            </a:rPr>
            <a:t>D</a:t>
          </a:r>
          <a:r>
            <a:rPr lang="en-US" sz="2600" dirty="0">
              <a:solidFill>
                <a:schemeClr val="tx2"/>
              </a:solidFill>
            </a:rPr>
            <a:t>ự </a:t>
          </a:r>
          <a:r>
            <a:rPr lang="en-US" sz="2600" dirty="0" err="1">
              <a:solidFill>
                <a:schemeClr val="tx2"/>
              </a:solidFill>
            </a:rPr>
            <a:t>phòng</a:t>
          </a:r>
          <a:r>
            <a:rPr lang="en-US" sz="2600" dirty="0">
              <a:solidFill>
                <a:schemeClr val="tx2"/>
              </a:solidFill>
            </a:rPr>
            <a:t> </a:t>
          </a:r>
          <a:r>
            <a:rPr lang="en-US" sz="2600" dirty="0" err="1">
              <a:solidFill>
                <a:schemeClr val="tx2"/>
              </a:solidFill>
            </a:rPr>
            <a:t>bệnh</a:t>
          </a:r>
          <a:endParaRPr lang="en-US" sz="2600" dirty="0">
            <a:solidFill>
              <a:schemeClr val="tx2"/>
            </a:solidFill>
          </a:endParaRPr>
        </a:p>
      </dgm:t>
    </dgm:pt>
    <dgm:pt modelId="{8B3F66D0-C06E-4071-AC56-23AABB173BBA}" type="parTrans" cxnId="{F2499EF7-5115-43EE-B6D5-5058EEBC3667}">
      <dgm:prSet/>
      <dgm:spPr/>
      <dgm:t>
        <a:bodyPr/>
        <a:lstStyle/>
        <a:p>
          <a:endParaRPr lang="en-US"/>
        </a:p>
      </dgm:t>
    </dgm:pt>
    <dgm:pt modelId="{3682B82A-E08B-44E3-B6D7-66E50E2FA846}" type="sibTrans" cxnId="{F2499EF7-5115-43EE-B6D5-5058EEBC3667}">
      <dgm:prSet/>
      <dgm:spPr/>
      <dgm:t>
        <a:bodyPr/>
        <a:lstStyle/>
        <a:p>
          <a:endParaRPr lang="en-US"/>
        </a:p>
      </dgm:t>
    </dgm:pt>
    <dgm:pt modelId="{E515A0D0-E573-4D02-BA3A-C4541312A076}">
      <dgm:prSet phldrT="[Text]" custT="1"/>
      <dgm:spPr>
        <a:solidFill>
          <a:srgbClr val="FF99FF"/>
        </a:solidFill>
      </dgm:spPr>
      <dgm:t>
        <a:bodyPr/>
        <a:lstStyle/>
        <a:p>
          <a:r>
            <a:rPr lang="en-US" sz="2600" dirty="0" err="1">
              <a:solidFill>
                <a:schemeClr val="tx2"/>
              </a:solidFill>
            </a:rPr>
            <a:t>Bảo</a:t>
          </a:r>
          <a:r>
            <a:rPr lang="en-US" sz="2600" dirty="0">
              <a:solidFill>
                <a:schemeClr val="tx2"/>
              </a:solidFill>
            </a:rPr>
            <a:t> </a:t>
          </a:r>
          <a:r>
            <a:rPr lang="en-US" sz="2600" dirty="0" err="1">
              <a:solidFill>
                <a:schemeClr val="tx2"/>
              </a:solidFill>
            </a:rPr>
            <a:t>vệ</a:t>
          </a:r>
          <a:r>
            <a:rPr lang="en-US" sz="2600" dirty="0">
              <a:solidFill>
                <a:schemeClr val="tx2"/>
              </a:solidFill>
            </a:rPr>
            <a:t> </a:t>
          </a:r>
          <a:r>
            <a:rPr lang="en-US" sz="2600" dirty="0" err="1">
              <a:solidFill>
                <a:schemeClr val="tx2"/>
              </a:solidFill>
            </a:rPr>
            <a:t>sức</a:t>
          </a:r>
          <a:r>
            <a:rPr lang="en-US" sz="2600" dirty="0">
              <a:solidFill>
                <a:schemeClr val="tx2"/>
              </a:solidFill>
            </a:rPr>
            <a:t> </a:t>
          </a:r>
          <a:r>
            <a:rPr lang="en-US" sz="2600" dirty="0" err="1">
              <a:solidFill>
                <a:schemeClr val="tx2"/>
              </a:solidFill>
            </a:rPr>
            <a:t>khỏe</a:t>
          </a:r>
          <a:r>
            <a:rPr lang="en-US" sz="2600" dirty="0">
              <a:solidFill>
                <a:schemeClr val="tx2"/>
              </a:solidFill>
            </a:rPr>
            <a:t>, </a:t>
          </a:r>
          <a:r>
            <a:rPr lang="en-US" sz="2600" dirty="0" err="1">
              <a:solidFill>
                <a:schemeClr val="tx2"/>
              </a:solidFill>
            </a:rPr>
            <a:t>dự</a:t>
          </a:r>
          <a:r>
            <a:rPr lang="en-US" sz="2600" dirty="0">
              <a:solidFill>
                <a:schemeClr val="tx2"/>
              </a:solidFill>
            </a:rPr>
            <a:t> </a:t>
          </a:r>
          <a:r>
            <a:rPr lang="en-US" sz="2600" dirty="0" err="1">
              <a:solidFill>
                <a:schemeClr val="tx2"/>
              </a:solidFill>
            </a:rPr>
            <a:t>phòng</a:t>
          </a:r>
          <a:r>
            <a:rPr lang="en-US" sz="2600" dirty="0">
              <a:solidFill>
                <a:schemeClr val="tx2"/>
              </a:solidFill>
            </a:rPr>
            <a:t> </a:t>
          </a:r>
          <a:r>
            <a:rPr lang="en-US" sz="2600" dirty="0" err="1">
              <a:solidFill>
                <a:schemeClr val="tx2"/>
              </a:solidFill>
            </a:rPr>
            <a:t>bệnh</a:t>
          </a:r>
          <a:endParaRPr lang="en-US" sz="2600" dirty="0">
            <a:solidFill>
              <a:schemeClr val="tx2"/>
            </a:solidFill>
          </a:endParaRPr>
        </a:p>
      </dgm:t>
    </dgm:pt>
    <dgm:pt modelId="{63CD460A-55CA-4778-8595-906C24A0D95F}" type="parTrans" cxnId="{B41AC9A2-BFD7-455D-81E0-F421EFEEF6B5}">
      <dgm:prSet/>
      <dgm:spPr/>
      <dgm:t>
        <a:bodyPr/>
        <a:lstStyle/>
        <a:p>
          <a:endParaRPr lang="en-US"/>
        </a:p>
      </dgm:t>
    </dgm:pt>
    <dgm:pt modelId="{D2EF4B13-77D8-4625-A800-0F749A5C0013}" type="sibTrans" cxnId="{B41AC9A2-BFD7-455D-81E0-F421EFEEF6B5}">
      <dgm:prSet/>
      <dgm:spPr/>
      <dgm:t>
        <a:bodyPr/>
        <a:lstStyle/>
        <a:p>
          <a:endParaRPr lang="en-US"/>
        </a:p>
      </dgm:t>
    </dgm:pt>
    <dgm:pt modelId="{59029CC6-D84D-4C98-8A3F-EDA5DA99EE43}">
      <dgm:prSet phldrT="[Text]" custT="1"/>
      <dgm:spPr>
        <a:solidFill>
          <a:srgbClr val="66FF66"/>
        </a:solidFill>
      </dgm:spPr>
      <dgm:t>
        <a:bodyPr/>
        <a:lstStyle/>
        <a:p>
          <a:r>
            <a:rPr lang="en-US" sz="2600" dirty="0" err="1">
              <a:solidFill>
                <a:schemeClr val="tx2"/>
              </a:solidFill>
            </a:rPr>
            <a:t>Nâng</a:t>
          </a:r>
          <a:r>
            <a:rPr lang="en-US" sz="2600" dirty="0">
              <a:solidFill>
                <a:schemeClr val="tx2"/>
              </a:solidFill>
            </a:rPr>
            <a:t> </a:t>
          </a:r>
          <a:r>
            <a:rPr lang="en-US" sz="2600" dirty="0" err="1">
              <a:solidFill>
                <a:schemeClr val="tx2"/>
              </a:solidFill>
            </a:rPr>
            <a:t>cao</a:t>
          </a:r>
          <a:r>
            <a:rPr lang="en-US" sz="2600" dirty="0">
              <a:solidFill>
                <a:schemeClr val="tx2"/>
              </a:solidFill>
            </a:rPr>
            <a:t> </a:t>
          </a:r>
          <a:r>
            <a:rPr lang="en-US" sz="2600" dirty="0" err="1">
              <a:solidFill>
                <a:schemeClr val="tx2"/>
              </a:solidFill>
            </a:rPr>
            <a:t>chất</a:t>
          </a:r>
          <a:r>
            <a:rPr lang="en-US" sz="2600" dirty="0">
              <a:solidFill>
                <a:schemeClr val="tx2"/>
              </a:solidFill>
            </a:rPr>
            <a:t> </a:t>
          </a:r>
          <a:r>
            <a:rPr lang="en-US" sz="2600" dirty="0" err="1">
              <a:solidFill>
                <a:schemeClr val="tx2"/>
              </a:solidFill>
            </a:rPr>
            <a:t>lượng</a:t>
          </a:r>
          <a:r>
            <a:rPr lang="en-US" sz="2600" dirty="0">
              <a:solidFill>
                <a:schemeClr val="tx2"/>
              </a:solidFill>
            </a:rPr>
            <a:t> </a:t>
          </a:r>
          <a:r>
            <a:rPr lang="en-US" sz="2600" dirty="0" err="1">
              <a:solidFill>
                <a:schemeClr val="tx2"/>
              </a:solidFill>
            </a:rPr>
            <a:t>cuộc</a:t>
          </a:r>
          <a:r>
            <a:rPr lang="en-US" sz="2600" dirty="0">
              <a:solidFill>
                <a:schemeClr val="tx2"/>
              </a:solidFill>
            </a:rPr>
            <a:t> </a:t>
          </a:r>
          <a:r>
            <a:rPr lang="en-US" sz="2600" dirty="0" err="1">
              <a:solidFill>
                <a:schemeClr val="tx2"/>
              </a:solidFill>
            </a:rPr>
            <a:t>sống</a:t>
          </a:r>
          <a:endParaRPr lang="en-US" sz="2600" dirty="0">
            <a:solidFill>
              <a:schemeClr val="tx2"/>
            </a:solidFill>
          </a:endParaRPr>
        </a:p>
      </dgm:t>
    </dgm:pt>
    <dgm:pt modelId="{0EE61829-DC00-43B0-B5E8-FDDF4A6BC945}" type="parTrans" cxnId="{F4252C81-E9D6-44FC-94AA-619ED9AEF98C}">
      <dgm:prSet/>
      <dgm:spPr/>
      <dgm:t>
        <a:bodyPr/>
        <a:lstStyle/>
        <a:p>
          <a:endParaRPr lang="en-US"/>
        </a:p>
      </dgm:t>
    </dgm:pt>
    <dgm:pt modelId="{9A279EB5-B17A-44C1-A8F9-200FFD89B144}" type="sibTrans" cxnId="{F4252C81-E9D6-44FC-94AA-619ED9AEF98C}">
      <dgm:prSet/>
      <dgm:spPr/>
      <dgm:t>
        <a:bodyPr/>
        <a:lstStyle/>
        <a:p>
          <a:endParaRPr lang="en-US"/>
        </a:p>
      </dgm:t>
    </dgm:pt>
    <dgm:pt modelId="{01A97DFE-ACC5-4D34-A792-DA7AE8E3BD07}">
      <dgm:prSet phldrT="[Text]" custT="1"/>
      <dgm:spPr>
        <a:solidFill>
          <a:srgbClr val="FF9933"/>
        </a:solidFill>
      </dgm:spPr>
      <dgm:t>
        <a:bodyPr/>
        <a:lstStyle/>
        <a:p>
          <a:r>
            <a:rPr lang="en-US" sz="2600" dirty="0" err="1">
              <a:solidFill>
                <a:schemeClr val="tx2"/>
              </a:solidFill>
            </a:rPr>
            <a:t>Giảm</a:t>
          </a:r>
          <a:r>
            <a:rPr lang="en-US" sz="2600" dirty="0">
              <a:solidFill>
                <a:schemeClr val="tx2"/>
              </a:solidFill>
            </a:rPr>
            <a:t> chi </a:t>
          </a:r>
          <a:r>
            <a:rPr lang="en-US" sz="2600" dirty="0" err="1">
              <a:solidFill>
                <a:schemeClr val="tx2"/>
              </a:solidFill>
            </a:rPr>
            <a:t>phí</a:t>
          </a:r>
          <a:r>
            <a:rPr lang="en-US" sz="2600" dirty="0">
              <a:solidFill>
                <a:schemeClr val="tx2"/>
              </a:solidFill>
            </a:rPr>
            <a:t> </a:t>
          </a:r>
          <a:r>
            <a:rPr lang="en-US" sz="2600" dirty="0" err="1">
              <a:solidFill>
                <a:schemeClr val="tx2"/>
              </a:solidFill>
            </a:rPr>
            <a:t>chẩn</a:t>
          </a:r>
          <a:r>
            <a:rPr lang="en-US" sz="2600" dirty="0">
              <a:solidFill>
                <a:schemeClr val="tx2"/>
              </a:solidFill>
            </a:rPr>
            <a:t> </a:t>
          </a:r>
          <a:r>
            <a:rPr lang="en-US" sz="2600" dirty="0" err="1">
              <a:solidFill>
                <a:schemeClr val="tx2"/>
              </a:solidFill>
            </a:rPr>
            <a:t>đoán</a:t>
          </a:r>
          <a:r>
            <a:rPr lang="en-US" sz="2600" dirty="0">
              <a:solidFill>
                <a:schemeClr val="tx2"/>
              </a:solidFill>
            </a:rPr>
            <a:t> </a:t>
          </a:r>
          <a:r>
            <a:rPr lang="en-US" sz="2600" dirty="0" err="1">
              <a:solidFill>
                <a:schemeClr val="tx2"/>
              </a:solidFill>
            </a:rPr>
            <a:t>và</a:t>
          </a:r>
          <a:r>
            <a:rPr lang="en-US" sz="2600" dirty="0">
              <a:solidFill>
                <a:schemeClr val="tx2"/>
              </a:solidFill>
            </a:rPr>
            <a:t> </a:t>
          </a:r>
          <a:r>
            <a:rPr lang="en-US" sz="2600" dirty="0" err="1">
              <a:solidFill>
                <a:schemeClr val="tx2"/>
              </a:solidFill>
            </a:rPr>
            <a:t>điều</a:t>
          </a:r>
          <a:r>
            <a:rPr lang="en-US" sz="2600" dirty="0">
              <a:solidFill>
                <a:schemeClr val="tx2"/>
              </a:solidFill>
            </a:rPr>
            <a:t> </a:t>
          </a:r>
          <a:r>
            <a:rPr lang="en-US" sz="2600" dirty="0" err="1">
              <a:solidFill>
                <a:schemeClr val="tx2"/>
              </a:solidFill>
            </a:rPr>
            <a:t>trị</a:t>
          </a:r>
          <a:endParaRPr lang="en-US" sz="2600" dirty="0">
            <a:solidFill>
              <a:schemeClr val="tx2"/>
            </a:solidFill>
          </a:endParaRPr>
        </a:p>
      </dgm:t>
    </dgm:pt>
    <dgm:pt modelId="{88FAF47E-CC73-4CDE-919E-28A869908C3C}" type="parTrans" cxnId="{5BCC615A-1695-4443-910D-7BC44C16E5E9}">
      <dgm:prSet/>
      <dgm:spPr/>
      <dgm:t>
        <a:bodyPr/>
        <a:lstStyle/>
        <a:p>
          <a:endParaRPr lang="en-US"/>
        </a:p>
      </dgm:t>
    </dgm:pt>
    <dgm:pt modelId="{6D3D0EA6-7FF0-4EF3-BFC3-AF331229FC09}" type="sibTrans" cxnId="{5BCC615A-1695-4443-910D-7BC44C16E5E9}">
      <dgm:prSet/>
      <dgm:spPr/>
      <dgm:t>
        <a:bodyPr/>
        <a:lstStyle/>
        <a:p>
          <a:endParaRPr lang="en-US"/>
        </a:p>
      </dgm:t>
    </dgm:pt>
    <dgm:pt modelId="{3FC62C72-E0D7-4A68-92B3-1B0B85D9F1DE}" type="pres">
      <dgm:prSet presAssocID="{7638EC14-10E8-41A0-810B-B29F6E3F5277}" presName="cycle" presStyleCnt="0">
        <dgm:presLayoutVars>
          <dgm:chMax val="1"/>
          <dgm:dir/>
          <dgm:animLvl val="ctr"/>
          <dgm:resizeHandles val="exact"/>
        </dgm:presLayoutVars>
      </dgm:prSet>
      <dgm:spPr/>
    </dgm:pt>
    <dgm:pt modelId="{2D8753EA-A620-470A-B978-83DC0558F9A4}" type="pres">
      <dgm:prSet presAssocID="{4AF1A8F4-6612-495F-9E3D-017B7C10C380}" presName="centerShape" presStyleLbl="node0" presStyleIdx="0" presStyleCnt="1" custScaleX="110369"/>
      <dgm:spPr/>
    </dgm:pt>
    <dgm:pt modelId="{85DDCFEE-E81F-4666-BE75-199AC2FB162B}" type="pres">
      <dgm:prSet presAssocID="{63CD460A-55CA-4778-8595-906C24A0D95F}" presName="Name9" presStyleLbl="parChTrans1D2" presStyleIdx="0" presStyleCnt="3"/>
      <dgm:spPr/>
    </dgm:pt>
    <dgm:pt modelId="{2EE786C6-0EC1-4603-9DD3-FD6186968949}" type="pres">
      <dgm:prSet presAssocID="{63CD460A-55CA-4778-8595-906C24A0D95F}" presName="connTx" presStyleLbl="parChTrans1D2" presStyleIdx="0" presStyleCnt="3"/>
      <dgm:spPr/>
    </dgm:pt>
    <dgm:pt modelId="{E20A53D1-BA5F-4805-A684-7C52C935060A}" type="pres">
      <dgm:prSet presAssocID="{E515A0D0-E573-4D02-BA3A-C4541312A076}" presName="node" presStyleLbl="node1" presStyleIdx="0" presStyleCnt="3" custScaleX="140747" custScaleY="125138">
        <dgm:presLayoutVars>
          <dgm:bulletEnabled val="1"/>
        </dgm:presLayoutVars>
      </dgm:prSet>
      <dgm:spPr/>
    </dgm:pt>
    <dgm:pt modelId="{EA804A7B-840F-490B-BE62-16B0322A77F8}" type="pres">
      <dgm:prSet presAssocID="{0EE61829-DC00-43B0-B5E8-FDDF4A6BC945}" presName="Name9" presStyleLbl="parChTrans1D2" presStyleIdx="1" presStyleCnt="3"/>
      <dgm:spPr/>
    </dgm:pt>
    <dgm:pt modelId="{396110E4-0A6D-42B3-8D3A-3789C9188701}" type="pres">
      <dgm:prSet presAssocID="{0EE61829-DC00-43B0-B5E8-FDDF4A6BC945}" presName="connTx" presStyleLbl="parChTrans1D2" presStyleIdx="1" presStyleCnt="3"/>
      <dgm:spPr/>
    </dgm:pt>
    <dgm:pt modelId="{7FBAE128-8035-4499-9EC6-94C528A19E16}" type="pres">
      <dgm:prSet presAssocID="{59029CC6-D84D-4C98-8A3F-EDA5DA99EE43}" presName="node" presStyleLbl="node1" presStyleIdx="1" presStyleCnt="3" custScaleX="143621" custScaleY="135718" custRadScaleRad="111216" custRadScaleInc="-11190">
        <dgm:presLayoutVars>
          <dgm:bulletEnabled val="1"/>
        </dgm:presLayoutVars>
      </dgm:prSet>
      <dgm:spPr/>
    </dgm:pt>
    <dgm:pt modelId="{631C0E03-5627-4B27-B9C7-A073B786DEF7}" type="pres">
      <dgm:prSet presAssocID="{88FAF47E-CC73-4CDE-919E-28A869908C3C}" presName="Name9" presStyleLbl="parChTrans1D2" presStyleIdx="2" presStyleCnt="3"/>
      <dgm:spPr/>
    </dgm:pt>
    <dgm:pt modelId="{4177C786-A95D-40EA-9186-788BCD12A0C2}" type="pres">
      <dgm:prSet presAssocID="{88FAF47E-CC73-4CDE-919E-28A869908C3C}" presName="connTx" presStyleLbl="parChTrans1D2" presStyleIdx="2" presStyleCnt="3"/>
      <dgm:spPr/>
    </dgm:pt>
    <dgm:pt modelId="{D5D38B3B-3290-4C52-A573-30AB45E7FBC0}" type="pres">
      <dgm:prSet presAssocID="{01A97DFE-ACC5-4D34-A792-DA7AE8E3BD07}" presName="node" presStyleLbl="node1" presStyleIdx="2" presStyleCnt="3" custScaleX="148330" custScaleY="143563" custRadScaleRad="114326" custRadScaleInc="9183">
        <dgm:presLayoutVars>
          <dgm:bulletEnabled val="1"/>
        </dgm:presLayoutVars>
      </dgm:prSet>
      <dgm:spPr/>
    </dgm:pt>
  </dgm:ptLst>
  <dgm:cxnLst>
    <dgm:cxn modelId="{3F890835-7F53-49C4-A4F5-BED870A0B9E0}" type="presOf" srcId="{4AF1A8F4-6612-495F-9E3D-017B7C10C380}" destId="{2D8753EA-A620-470A-B978-83DC0558F9A4}" srcOrd="0" destOrd="0" presId="urn:microsoft.com/office/officeart/2005/8/layout/radial1"/>
    <dgm:cxn modelId="{01688F38-81F6-4A3D-BA08-41991AEA3C28}" type="presOf" srcId="{63CD460A-55CA-4778-8595-906C24A0D95F}" destId="{2EE786C6-0EC1-4603-9DD3-FD6186968949}" srcOrd="1" destOrd="0" presId="urn:microsoft.com/office/officeart/2005/8/layout/radial1"/>
    <dgm:cxn modelId="{7C1F4E3D-2C5D-4E58-B702-F817BC52AE86}" type="presOf" srcId="{0EE61829-DC00-43B0-B5E8-FDDF4A6BC945}" destId="{396110E4-0A6D-42B3-8D3A-3789C9188701}" srcOrd="1" destOrd="0" presId="urn:microsoft.com/office/officeart/2005/8/layout/radial1"/>
    <dgm:cxn modelId="{44D0B15C-1E16-4EA8-BEDC-550B68C6C693}" type="presOf" srcId="{01A97DFE-ACC5-4D34-A792-DA7AE8E3BD07}" destId="{D5D38B3B-3290-4C52-A573-30AB45E7FBC0}" srcOrd="0" destOrd="0" presId="urn:microsoft.com/office/officeart/2005/8/layout/radial1"/>
    <dgm:cxn modelId="{7075344F-9FE0-48AB-9C4E-CDF33DD8B03D}" type="presOf" srcId="{7638EC14-10E8-41A0-810B-B29F6E3F5277}" destId="{3FC62C72-E0D7-4A68-92B3-1B0B85D9F1DE}" srcOrd="0" destOrd="0" presId="urn:microsoft.com/office/officeart/2005/8/layout/radial1"/>
    <dgm:cxn modelId="{5BCC615A-1695-4443-910D-7BC44C16E5E9}" srcId="{4AF1A8F4-6612-495F-9E3D-017B7C10C380}" destId="{01A97DFE-ACC5-4D34-A792-DA7AE8E3BD07}" srcOrd="2" destOrd="0" parTransId="{88FAF47E-CC73-4CDE-919E-28A869908C3C}" sibTransId="{6D3D0EA6-7FF0-4EF3-BFC3-AF331229FC09}"/>
    <dgm:cxn modelId="{F4252C81-E9D6-44FC-94AA-619ED9AEF98C}" srcId="{4AF1A8F4-6612-495F-9E3D-017B7C10C380}" destId="{59029CC6-D84D-4C98-8A3F-EDA5DA99EE43}" srcOrd="1" destOrd="0" parTransId="{0EE61829-DC00-43B0-B5E8-FDDF4A6BC945}" sibTransId="{9A279EB5-B17A-44C1-A8F9-200FFD89B144}"/>
    <dgm:cxn modelId="{EFFA2C86-D766-4723-AD2A-794807583AF4}" type="presOf" srcId="{63CD460A-55CA-4778-8595-906C24A0D95F}" destId="{85DDCFEE-E81F-4666-BE75-199AC2FB162B}" srcOrd="0" destOrd="0" presId="urn:microsoft.com/office/officeart/2005/8/layout/radial1"/>
    <dgm:cxn modelId="{FDF57893-CD96-4D36-8BE3-ED3ADDF2A98C}" type="presOf" srcId="{88FAF47E-CC73-4CDE-919E-28A869908C3C}" destId="{4177C786-A95D-40EA-9186-788BCD12A0C2}" srcOrd="1" destOrd="0" presId="urn:microsoft.com/office/officeart/2005/8/layout/radial1"/>
    <dgm:cxn modelId="{6258E3A0-1480-4597-8B34-1B98B3F13017}" type="presOf" srcId="{59029CC6-D84D-4C98-8A3F-EDA5DA99EE43}" destId="{7FBAE128-8035-4499-9EC6-94C528A19E16}" srcOrd="0" destOrd="0" presId="urn:microsoft.com/office/officeart/2005/8/layout/radial1"/>
    <dgm:cxn modelId="{B41AC9A2-BFD7-455D-81E0-F421EFEEF6B5}" srcId="{4AF1A8F4-6612-495F-9E3D-017B7C10C380}" destId="{E515A0D0-E573-4D02-BA3A-C4541312A076}" srcOrd="0" destOrd="0" parTransId="{63CD460A-55CA-4778-8595-906C24A0D95F}" sibTransId="{D2EF4B13-77D8-4625-A800-0F749A5C0013}"/>
    <dgm:cxn modelId="{BDA0D7C0-92A5-4D68-B1EC-A4FF012BC7D4}" type="presOf" srcId="{E515A0D0-E573-4D02-BA3A-C4541312A076}" destId="{E20A53D1-BA5F-4805-A684-7C52C935060A}" srcOrd="0" destOrd="0" presId="urn:microsoft.com/office/officeart/2005/8/layout/radial1"/>
    <dgm:cxn modelId="{3BB6ACDD-63B5-444E-9D6C-52DD25D3C21B}" type="presOf" srcId="{0EE61829-DC00-43B0-B5E8-FDDF4A6BC945}" destId="{EA804A7B-840F-490B-BE62-16B0322A77F8}" srcOrd="0" destOrd="0" presId="urn:microsoft.com/office/officeart/2005/8/layout/radial1"/>
    <dgm:cxn modelId="{B33849F5-1F65-4D96-BEC9-F5161159D36D}" type="presOf" srcId="{88FAF47E-CC73-4CDE-919E-28A869908C3C}" destId="{631C0E03-5627-4B27-B9C7-A073B786DEF7}" srcOrd="0" destOrd="0" presId="urn:microsoft.com/office/officeart/2005/8/layout/radial1"/>
    <dgm:cxn modelId="{F2499EF7-5115-43EE-B6D5-5058EEBC3667}" srcId="{7638EC14-10E8-41A0-810B-B29F6E3F5277}" destId="{4AF1A8F4-6612-495F-9E3D-017B7C10C380}" srcOrd="0" destOrd="0" parTransId="{8B3F66D0-C06E-4071-AC56-23AABB173BBA}" sibTransId="{3682B82A-E08B-44E3-B6D7-66E50E2FA846}"/>
    <dgm:cxn modelId="{122C8FA8-37F4-4D90-880E-10ECE8908973}" type="presParOf" srcId="{3FC62C72-E0D7-4A68-92B3-1B0B85D9F1DE}" destId="{2D8753EA-A620-470A-B978-83DC0558F9A4}" srcOrd="0" destOrd="0" presId="urn:microsoft.com/office/officeart/2005/8/layout/radial1"/>
    <dgm:cxn modelId="{519E3290-B8DB-4DEC-A68F-A4E7E3FB8340}" type="presParOf" srcId="{3FC62C72-E0D7-4A68-92B3-1B0B85D9F1DE}" destId="{85DDCFEE-E81F-4666-BE75-199AC2FB162B}" srcOrd="1" destOrd="0" presId="urn:microsoft.com/office/officeart/2005/8/layout/radial1"/>
    <dgm:cxn modelId="{8E49DA37-B6AC-4FE0-856C-FAC386A5130C}" type="presParOf" srcId="{85DDCFEE-E81F-4666-BE75-199AC2FB162B}" destId="{2EE786C6-0EC1-4603-9DD3-FD6186968949}" srcOrd="0" destOrd="0" presId="urn:microsoft.com/office/officeart/2005/8/layout/radial1"/>
    <dgm:cxn modelId="{6380F5F8-8950-46DF-B75E-7ADD1D6C6FC1}" type="presParOf" srcId="{3FC62C72-E0D7-4A68-92B3-1B0B85D9F1DE}" destId="{E20A53D1-BA5F-4805-A684-7C52C935060A}" srcOrd="2" destOrd="0" presId="urn:microsoft.com/office/officeart/2005/8/layout/radial1"/>
    <dgm:cxn modelId="{1BF9E117-A562-4570-A238-61BC6E4CA96F}" type="presParOf" srcId="{3FC62C72-E0D7-4A68-92B3-1B0B85D9F1DE}" destId="{EA804A7B-840F-490B-BE62-16B0322A77F8}" srcOrd="3" destOrd="0" presId="urn:microsoft.com/office/officeart/2005/8/layout/radial1"/>
    <dgm:cxn modelId="{90FEB19B-2EC9-4971-BC72-70931CFBC8DE}" type="presParOf" srcId="{EA804A7B-840F-490B-BE62-16B0322A77F8}" destId="{396110E4-0A6D-42B3-8D3A-3789C9188701}" srcOrd="0" destOrd="0" presId="urn:microsoft.com/office/officeart/2005/8/layout/radial1"/>
    <dgm:cxn modelId="{CB5A8E80-FA24-406D-9455-032C268E2C99}" type="presParOf" srcId="{3FC62C72-E0D7-4A68-92B3-1B0B85D9F1DE}" destId="{7FBAE128-8035-4499-9EC6-94C528A19E16}" srcOrd="4" destOrd="0" presId="urn:microsoft.com/office/officeart/2005/8/layout/radial1"/>
    <dgm:cxn modelId="{CB612591-AB7A-4FFE-9B3C-AF43AF8462CD}" type="presParOf" srcId="{3FC62C72-E0D7-4A68-92B3-1B0B85D9F1DE}" destId="{631C0E03-5627-4B27-B9C7-A073B786DEF7}" srcOrd="5" destOrd="0" presId="urn:microsoft.com/office/officeart/2005/8/layout/radial1"/>
    <dgm:cxn modelId="{AAA71A68-C285-4BAA-B0B1-2750FE8AFDE8}" type="presParOf" srcId="{631C0E03-5627-4B27-B9C7-A073B786DEF7}" destId="{4177C786-A95D-40EA-9186-788BCD12A0C2}" srcOrd="0" destOrd="0" presId="urn:microsoft.com/office/officeart/2005/8/layout/radial1"/>
    <dgm:cxn modelId="{F571664C-EC5E-4898-A616-FEE690C2EF28}" type="presParOf" srcId="{3FC62C72-E0D7-4A68-92B3-1B0B85D9F1DE}" destId="{D5D38B3B-3290-4C52-A573-30AB45E7FBC0}"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E5F23D-7901-4502-B771-532532275BF2}"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DD9E63A1-84C7-4C60-BE7F-AE921F06671F}">
      <dgm:prSet phldrT="[Text]" custT="1"/>
      <dgm:spPr/>
      <dgm:t>
        <a:bodyPr/>
        <a:lstStyle/>
        <a:p>
          <a:pPr algn="ctr"/>
          <a:r>
            <a:rPr lang="en-US" sz="3000" dirty="0">
              <a:solidFill>
                <a:schemeClr val="tx2"/>
              </a:solidFill>
            </a:rPr>
            <a:t>Cho </a:t>
          </a:r>
          <a:r>
            <a:rPr lang="en-US" sz="3000" dirty="0" err="1">
              <a:solidFill>
                <a:schemeClr val="tx2"/>
              </a:solidFill>
            </a:rPr>
            <a:t>trẻ</a:t>
          </a:r>
          <a:r>
            <a:rPr lang="en-US" sz="3000" dirty="0">
              <a:solidFill>
                <a:schemeClr val="tx2"/>
              </a:solidFill>
            </a:rPr>
            <a:t> </a:t>
          </a:r>
          <a:r>
            <a:rPr lang="en-US" sz="3000" dirty="0" err="1">
              <a:solidFill>
                <a:schemeClr val="tx2"/>
              </a:solidFill>
            </a:rPr>
            <a:t>tiêm</a:t>
          </a:r>
          <a:r>
            <a:rPr lang="en-US" sz="3000" dirty="0">
              <a:solidFill>
                <a:schemeClr val="tx2"/>
              </a:solidFill>
            </a:rPr>
            <a:t> </a:t>
          </a:r>
          <a:r>
            <a:rPr lang="en-US" sz="3000" dirty="0" err="1">
              <a:solidFill>
                <a:schemeClr val="tx2"/>
              </a:solidFill>
            </a:rPr>
            <a:t>chủng</a:t>
          </a:r>
          <a:r>
            <a:rPr lang="en-US" sz="3000" dirty="0">
              <a:solidFill>
                <a:schemeClr val="tx2"/>
              </a:solidFill>
            </a:rPr>
            <a:t> </a:t>
          </a:r>
          <a:r>
            <a:rPr lang="en-US" sz="3000" dirty="0" err="1">
              <a:solidFill>
                <a:schemeClr val="tx2"/>
              </a:solidFill>
            </a:rPr>
            <a:t>đầy</a:t>
          </a:r>
          <a:r>
            <a:rPr lang="en-US" sz="3000" dirty="0">
              <a:solidFill>
                <a:schemeClr val="tx2"/>
              </a:solidFill>
            </a:rPr>
            <a:t> </a:t>
          </a:r>
          <a:r>
            <a:rPr lang="en-US" sz="3000" dirty="0" err="1">
              <a:solidFill>
                <a:schemeClr val="tx2"/>
              </a:solidFill>
            </a:rPr>
            <a:t>đủ</a:t>
          </a:r>
          <a:endParaRPr lang="en-US" sz="3000" dirty="0">
            <a:solidFill>
              <a:schemeClr val="tx2"/>
            </a:solidFill>
          </a:endParaRPr>
        </a:p>
      </dgm:t>
    </dgm:pt>
    <dgm:pt modelId="{1CA2690E-DFD4-4C9C-8A6B-2F27D7E48923}" type="parTrans" cxnId="{48BA98E9-7122-4BB0-8367-8A3B67EF3960}">
      <dgm:prSet/>
      <dgm:spPr/>
      <dgm:t>
        <a:bodyPr/>
        <a:lstStyle/>
        <a:p>
          <a:endParaRPr lang="en-US"/>
        </a:p>
      </dgm:t>
    </dgm:pt>
    <dgm:pt modelId="{A6950741-B2C1-48E7-ACD9-A80455FF2DDE}" type="sibTrans" cxnId="{48BA98E9-7122-4BB0-8367-8A3B67EF3960}">
      <dgm:prSet/>
      <dgm:spPr/>
      <dgm:t>
        <a:bodyPr/>
        <a:lstStyle/>
        <a:p>
          <a:endParaRPr lang="en-US"/>
        </a:p>
      </dgm:t>
    </dgm:pt>
    <dgm:pt modelId="{9C2BAF4A-D28E-4F97-B91E-0948690969A8}">
      <dgm:prSet phldrT="[Text]" custT="1"/>
      <dgm:spPr/>
      <dgm:t>
        <a:bodyPr/>
        <a:lstStyle/>
        <a:p>
          <a:pPr algn="ctr"/>
          <a:r>
            <a:rPr lang="en-US" sz="3000" dirty="0" err="1">
              <a:solidFill>
                <a:schemeClr val="tx2"/>
              </a:solidFill>
            </a:rPr>
            <a:t>Không</a:t>
          </a:r>
          <a:r>
            <a:rPr lang="en-US" sz="3000" dirty="0">
              <a:solidFill>
                <a:schemeClr val="tx2"/>
              </a:solidFill>
            </a:rPr>
            <a:t> </a:t>
          </a:r>
          <a:r>
            <a:rPr lang="en-US" sz="3000" dirty="0" err="1">
              <a:solidFill>
                <a:schemeClr val="tx2"/>
              </a:solidFill>
            </a:rPr>
            <a:t>cho</a:t>
          </a:r>
          <a:r>
            <a:rPr lang="en-US" sz="3000" dirty="0">
              <a:solidFill>
                <a:schemeClr val="tx2"/>
              </a:solidFill>
            </a:rPr>
            <a:t> </a:t>
          </a:r>
          <a:r>
            <a:rPr lang="en-US" sz="3000" dirty="0" err="1">
              <a:solidFill>
                <a:schemeClr val="tx2"/>
              </a:solidFill>
            </a:rPr>
            <a:t>trẻ</a:t>
          </a:r>
          <a:r>
            <a:rPr lang="en-US" sz="3000" dirty="0">
              <a:solidFill>
                <a:schemeClr val="tx2"/>
              </a:solidFill>
            </a:rPr>
            <a:t> </a:t>
          </a:r>
          <a:r>
            <a:rPr lang="en-US" sz="3000" dirty="0" err="1">
              <a:solidFill>
                <a:schemeClr val="tx2"/>
              </a:solidFill>
            </a:rPr>
            <a:t>tiêm</a:t>
          </a:r>
          <a:r>
            <a:rPr lang="en-US" sz="3000" dirty="0">
              <a:solidFill>
                <a:schemeClr val="tx2"/>
              </a:solidFill>
            </a:rPr>
            <a:t> </a:t>
          </a:r>
          <a:r>
            <a:rPr lang="en-US" sz="3000" dirty="0" err="1">
              <a:solidFill>
                <a:schemeClr val="tx2"/>
              </a:solidFill>
            </a:rPr>
            <a:t>chủng</a:t>
          </a:r>
          <a:r>
            <a:rPr lang="en-US" sz="3000" dirty="0">
              <a:solidFill>
                <a:schemeClr val="tx2"/>
              </a:solidFill>
            </a:rPr>
            <a:t> </a:t>
          </a:r>
          <a:r>
            <a:rPr lang="en-US" sz="3000" dirty="0" err="1">
              <a:solidFill>
                <a:schemeClr val="tx2"/>
              </a:solidFill>
            </a:rPr>
            <a:t>đầy</a:t>
          </a:r>
          <a:r>
            <a:rPr lang="en-US" sz="3000" dirty="0">
              <a:solidFill>
                <a:schemeClr val="tx2"/>
              </a:solidFill>
            </a:rPr>
            <a:t> </a:t>
          </a:r>
          <a:r>
            <a:rPr lang="en-US" sz="3000" dirty="0" err="1">
              <a:solidFill>
                <a:schemeClr val="tx2"/>
              </a:solidFill>
            </a:rPr>
            <a:t>đủ</a:t>
          </a:r>
          <a:endParaRPr lang="en-US" sz="3000" dirty="0">
            <a:solidFill>
              <a:schemeClr val="tx2"/>
            </a:solidFill>
          </a:endParaRPr>
        </a:p>
      </dgm:t>
    </dgm:pt>
    <dgm:pt modelId="{8FF4E359-73BA-453C-8D0F-B1A154F7FD59}" type="parTrans" cxnId="{4A157652-51A6-4C9C-A261-A185D5108DF0}">
      <dgm:prSet/>
      <dgm:spPr/>
      <dgm:t>
        <a:bodyPr/>
        <a:lstStyle/>
        <a:p>
          <a:endParaRPr lang="en-US"/>
        </a:p>
      </dgm:t>
    </dgm:pt>
    <dgm:pt modelId="{5ED33A90-0E72-4518-803D-92FC98E67702}" type="sibTrans" cxnId="{4A157652-51A6-4C9C-A261-A185D5108DF0}">
      <dgm:prSet/>
      <dgm:spPr/>
      <dgm:t>
        <a:bodyPr/>
        <a:lstStyle/>
        <a:p>
          <a:endParaRPr lang="en-US"/>
        </a:p>
      </dgm:t>
    </dgm:pt>
    <dgm:pt modelId="{BED11393-0636-4886-805F-4526654AE1E2}" type="pres">
      <dgm:prSet presAssocID="{D4E5F23D-7901-4502-B771-532532275BF2}" presName="compositeShape" presStyleCnt="0">
        <dgm:presLayoutVars>
          <dgm:chMax val="2"/>
          <dgm:dir/>
          <dgm:resizeHandles val="exact"/>
        </dgm:presLayoutVars>
      </dgm:prSet>
      <dgm:spPr/>
    </dgm:pt>
    <dgm:pt modelId="{5E86877E-1A26-4FF1-A292-4033A4B0B4A3}" type="pres">
      <dgm:prSet presAssocID="{DD9E63A1-84C7-4C60-BE7F-AE921F06671F}" presName="upArrow" presStyleLbl="node1" presStyleIdx="0" presStyleCnt="2" custScaleX="64842" custScaleY="47552" custLinFactNeighborY="-9201"/>
      <dgm:spPr/>
    </dgm:pt>
    <dgm:pt modelId="{57427939-6EAD-458D-9D4F-F5A91EA7B060}" type="pres">
      <dgm:prSet presAssocID="{DD9E63A1-84C7-4C60-BE7F-AE921F06671F}" presName="upArrowText" presStyleLbl="revTx" presStyleIdx="0" presStyleCnt="2" custScaleX="85096" custScaleY="48390" custLinFactNeighborX="-14351" custLinFactNeighborY="-2075">
        <dgm:presLayoutVars>
          <dgm:chMax val="0"/>
          <dgm:bulletEnabled val="1"/>
        </dgm:presLayoutVars>
      </dgm:prSet>
      <dgm:spPr/>
    </dgm:pt>
    <dgm:pt modelId="{13301029-1E3D-4D71-ACE2-58B0D61C8E2F}" type="pres">
      <dgm:prSet presAssocID="{9C2BAF4A-D28E-4F97-B91E-0948690969A8}" presName="downArrow" presStyleLbl="node1" presStyleIdx="1" presStyleCnt="2" custScaleX="64842" custScaleY="49413" custLinFactNeighborX="-26100" custLinFactNeighborY="11716"/>
      <dgm:spPr/>
    </dgm:pt>
    <dgm:pt modelId="{06E32418-6E47-400D-BE3B-96CA6C4AE3EE}" type="pres">
      <dgm:prSet presAssocID="{9C2BAF4A-D28E-4F97-B91E-0948690969A8}" presName="downArrowText" presStyleLbl="revTx" presStyleIdx="1" presStyleCnt="2" custScaleX="85096" custScaleY="48390" custLinFactNeighborX="-31230" custLinFactNeighborY="15581">
        <dgm:presLayoutVars>
          <dgm:chMax val="0"/>
          <dgm:bulletEnabled val="1"/>
        </dgm:presLayoutVars>
      </dgm:prSet>
      <dgm:spPr/>
    </dgm:pt>
  </dgm:ptLst>
  <dgm:cxnLst>
    <dgm:cxn modelId="{EE78955F-04C4-4E01-80CB-4DACE0E73250}" type="presOf" srcId="{9C2BAF4A-D28E-4F97-B91E-0948690969A8}" destId="{06E32418-6E47-400D-BE3B-96CA6C4AE3EE}" srcOrd="0" destOrd="0" presId="urn:microsoft.com/office/officeart/2005/8/layout/arrow4"/>
    <dgm:cxn modelId="{B098476C-3248-41D5-BF8B-145012188C14}" type="presOf" srcId="{DD9E63A1-84C7-4C60-BE7F-AE921F06671F}" destId="{57427939-6EAD-458D-9D4F-F5A91EA7B060}" srcOrd="0" destOrd="0" presId="urn:microsoft.com/office/officeart/2005/8/layout/arrow4"/>
    <dgm:cxn modelId="{4A157652-51A6-4C9C-A261-A185D5108DF0}" srcId="{D4E5F23D-7901-4502-B771-532532275BF2}" destId="{9C2BAF4A-D28E-4F97-B91E-0948690969A8}" srcOrd="1" destOrd="0" parTransId="{8FF4E359-73BA-453C-8D0F-B1A154F7FD59}" sibTransId="{5ED33A90-0E72-4518-803D-92FC98E67702}"/>
    <dgm:cxn modelId="{48BA98E9-7122-4BB0-8367-8A3B67EF3960}" srcId="{D4E5F23D-7901-4502-B771-532532275BF2}" destId="{DD9E63A1-84C7-4C60-BE7F-AE921F06671F}" srcOrd="0" destOrd="0" parTransId="{1CA2690E-DFD4-4C9C-8A6B-2F27D7E48923}" sibTransId="{A6950741-B2C1-48E7-ACD9-A80455FF2DDE}"/>
    <dgm:cxn modelId="{9FD07EF8-3CDD-45C0-940D-8D5758C66AE0}" type="presOf" srcId="{D4E5F23D-7901-4502-B771-532532275BF2}" destId="{BED11393-0636-4886-805F-4526654AE1E2}" srcOrd="0" destOrd="0" presId="urn:microsoft.com/office/officeart/2005/8/layout/arrow4"/>
    <dgm:cxn modelId="{DBBD6F48-6C5C-4C6D-BEE3-17A1907120B7}" type="presParOf" srcId="{BED11393-0636-4886-805F-4526654AE1E2}" destId="{5E86877E-1A26-4FF1-A292-4033A4B0B4A3}" srcOrd="0" destOrd="0" presId="urn:microsoft.com/office/officeart/2005/8/layout/arrow4"/>
    <dgm:cxn modelId="{26565ED4-3174-4240-B76A-B31243DBFC86}" type="presParOf" srcId="{BED11393-0636-4886-805F-4526654AE1E2}" destId="{57427939-6EAD-458D-9D4F-F5A91EA7B060}" srcOrd="1" destOrd="0" presId="urn:microsoft.com/office/officeart/2005/8/layout/arrow4"/>
    <dgm:cxn modelId="{C67B4A65-34EF-48C5-8BB3-8EBF8FB4E669}" type="presParOf" srcId="{BED11393-0636-4886-805F-4526654AE1E2}" destId="{13301029-1E3D-4D71-ACE2-58B0D61C8E2F}" srcOrd="2" destOrd="0" presId="urn:microsoft.com/office/officeart/2005/8/layout/arrow4"/>
    <dgm:cxn modelId="{C2B8A6F4-3132-42E4-9E35-E3D403DDF78F}" type="presParOf" srcId="{BED11393-0636-4886-805F-4526654AE1E2}" destId="{06E32418-6E47-400D-BE3B-96CA6C4AE3EE}"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B45442-399A-4EAA-96CF-E9B43A4BE4E2}" type="doc">
      <dgm:prSet loTypeId="urn:microsoft.com/office/officeart/2005/8/layout/radial5" loCatId="cycle" qsTypeId="urn:microsoft.com/office/officeart/2005/8/quickstyle/simple1" qsCatId="simple" csTypeId="urn:microsoft.com/office/officeart/2005/8/colors/colorful1#5" csCatId="colorful" phldr="1"/>
      <dgm:spPr/>
      <dgm:t>
        <a:bodyPr/>
        <a:lstStyle/>
        <a:p>
          <a:endParaRPr lang="en-US"/>
        </a:p>
      </dgm:t>
    </dgm:pt>
    <dgm:pt modelId="{DC305539-23DF-40E1-BE7D-AC301CF20F55}">
      <dgm:prSet phldrT="[Text]"/>
      <dgm:spPr>
        <a:solidFill>
          <a:srgbClr val="FFFF00"/>
        </a:solidFill>
      </dgm:spPr>
      <dgm:t>
        <a:bodyPr/>
        <a:lstStyle/>
        <a:p>
          <a:r>
            <a:rPr lang="en-US" b="1" dirty="0" err="1">
              <a:solidFill>
                <a:srgbClr val="000000"/>
              </a:solidFill>
            </a:rPr>
            <a:t>Quan</a:t>
          </a:r>
          <a:r>
            <a:rPr lang="en-US" b="1" dirty="0">
              <a:solidFill>
                <a:srgbClr val="000000"/>
              </a:solidFill>
            </a:rPr>
            <a:t> </a:t>
          </a:r>
          <a:r>
            <a:rPr lang="en-US" b="1" dirty="0" err="1">
              <a:solidFill>
                <a:srgbClr val="000000"/>
              </a:solidFill>
            </a:rPr>
            <a:t>điểm</a:t>
          </a:r>
          <a:r>
            <a:rPr lang="en-US" b="1" dirty="0">
              <a:solidFill>
                <a:srgbClr val="000000"/>
              </a:solidFill>
            </a:rPr>
            <a:t> </a:t>
          </a:r>
          <a:r>
            <a:rPr lang="en-US" b="1" dirty="0" err="1">
              <a:solidFill>
                <a:srgbClr val="000000"/>
              </a:solidFill>
            </a:rPr>
            <a:t>CĐ</a:t>
          </a:r>
          <a:endParaRPr lang="en-US" b="1" dirty="0">
            <a:solidFill>
              <a:srgbClr val="000000"/>
            </a:solidFill>
          </a:endParaRPr>
        </a:p>
      </dgm:t>
    </dgm:pt>
    <dgm:pt modelId="{874C262A-6876-4D39-88E0-6253243D3FBE}" type="parTrans" cxnId="{E762BF27-4ECD-4569-B020-B035A2BB2626}">
      <dgm:prSet/>
      <dgm:spPr/>
      <dgm:t>
        <a:bodyPr/>
        <a:lstStyle/>
        <a:p>
          <a:endParaRPr lang="en-US"/>
        </a:p>
      </dgm:t>
    </dgm:pt>
    <dgm:pt modelId="{3CD44E0F-2972-48DB-B886-2DF39A902745}" type="sibTrans" cxnId="{E762BF27-4ECD-4569-B020-B035A2BB2626}">
      <dgm:prSet/>
      <dgm:spPr/>
      <dgm:t>
        <a:bodyPr/>
        <a:lstStyle/>
        <a:p>
          <a:endParaRPr lang="en-US"/>
        </a:p>
      </dgm:t>
    </dgm:pt>
    <dgm:pt modelId="{4D24D965-4B42-4D32-8499-84579C57E668}">
      <dgm:prSet phldrT="[Text]" custT="1"/>
      <dgm:spPr>
        <a:solidFill>
          <a:srgbClr val="0070C0"/>
        </a:solidFill>
      </dgm:spPr>
      <dgm:t>
        <a:bodyPr/>
        <a:lstStyle/>
        <a:p>
          <a:r>
            <a:rPr lang="en-US" sz="2500" dirty="0" err="1">
              <a:solidFill>
                <a:schemeClr val="tx1">
                  <a:lumMod val="20000"/>
                  <a:lumOff val="80000"/>
                </a:schemeClr>
              </a:solidFill>
              <a:latin typeface="Arial" pitchFamily="34" charset="0"/>
              <a:cs typeface="Arial" pitchFamily="34" charset="0"/>
            </a:rPr>
            <a:t>Đầu</a:t>
          </a:r>
          <a:r>
            <a:rPr lang="en-US" sz="2500" dirty="0">
              <a:solidFill>
                <a:schemeClr val="tx1">
                  <a:lumMod val="20000"/>
                  <a:lumOff val="80000"/>
                </a:schemeClr>
              </a:solidFill>
              <a:latin typeface="Arial" pitchFamily="34" charset="0"/>
              <a:cs typeface="Arial" pitchFamily="34" charset="0"/>
            </a:rPr>
            <a:t> </a:t>
          </a:r>
          <a:r>
            <a:rPr lang="en-US" sz="2500" dirty="0" err="1">
              <a:solidFill>
                <a:schemeClr val="tx1">
                  <a:lumMod val="20000"/>
                  <a:lumOff val="80000"/>
                </a:schemeClr>
              </a:solidFill>
              <a:latin typeface="Arial" pitchFamily="34" charset="0"/>
              <a:cs typeface="Arial" pitchFamily="34" charset="0"/>
            </a:rPr>
            <a:t>tư</a:t>
          </a:r>
          <a:r>
            <a:rPr lang="en-US" sz="2500" dirty="0">
              <a:solidFill>
                <a:schemeClr val="tx1">
                  <a:lumMod val="20000"/>
                  <a:lumOff val="80000"/>
                </a:schemeClr>
              </a:solidFill>
              <a:latin typeface="Arial" pitchFamily="34" charset="0"/>
              <a:cs typeface="Arial" pitchFamily="34" charset="0"/>
            </a:rPr>
            <a:t> </a:t>
          </a:r>
          <a:r>
            <a:rPr lang="en-US" sz="2500" dirty="0" err="1">
              <a:solidFill>
                <a:schemeClr val="tx1">
                  <a:lumMod val="20000"/>
                  <a:lumOff val="80000"/>
                </a:schemeClr>
              </a:solidFill>
              <a:latin typeface="Arial" pitchFamily="34" charset="0"/>
              <a:cs typeface="Arial" pitchFamily="34" charset="0"/>
            </a:rPr>
            <a:t>cho</a:t>
          </a:r>
          <a:r>
            <a:rPr lang="en-US" sz="2500" dirty="0">
              <a:solidFill>
                <a:schemeClr val="tx1">
                  <a:lumMod val="20000"/>
                  <a:lumOff val="80000"/>
                </a:schemeClr>
              </a:solidFill>
              <a:latin typeface="Arial" pitchFamily="34" charset="0"/>
              <a:cs typeface="Arial" pitchFamily="34" charset="0"/>
            </a:rPr>
            <a:t> </a:t>
          </a:r>
          <a:r>
            <a:rPr lang="en-US" sz="2500" dirty="0" err="1">
              <a:solidFill>
                <a:schemeClr val="tx1">
                  <a:lumMod val="20000"/>
                  <a:lumOff val="80000"/>
                </a:schemeClr>
              </a:solidFill>
              <a:latin typeface="Arial" pitchFamily="34" charset="0"/>
              <a:cs typeface="Arial" pitchFamily="34" charset="0"/>
            </a:rPr>
            <a:t>CSSK</a:t>
          </a:r>
          <a:r>
            <a:rPr lang="en-US" sz="2500" dirty="0">
              <a:solidFill>
                <a:schemeClr val="tx1">
                  <a:lumMod val="20000"/>
                  <a:lumOff val="80000"/>
                </a:schemeClr>
              </a:solidFill>
              <a:latin typeface="Arial" pitchFamily="34" charset="0"/>
              <a:cs typeface="Arial" pitchFamily="34" charset="0"/>
            </a:rPr>
            <a:t> </a:t>
          </a:r>
          <a:r>
            <a:rPr lang="en-US" sz="2500" dirty="0" err="1">
              <a:solidFill>
                <a:schemeClr val="tx1">
                  <a:lumMod val="20000"/>
                  <a:lumOff val="80000"/>
                </a:schemeClr>
              </a:solidFill>
              <a:latin typeface="Arial" pitchFamily="34" charset="0"/>
              <a:cs typeface="Arial" pitchFamily="34" charset="0"/>
            </a:rPr>
            <a:t>là</a:t>
          </a:r>
          <a:r>
            <a:rPr lang="en-US" sz="2500" dirty="0">
              <a:solidFill>
                <a:schemeClr val="tx1">
                  <a:lumMod val="20000"/>
                  <a:lumOff val="80000"/>
                </a:schemeClr>
              </a:solidFill>
              <a:latin typeface="Arial" pitchFamily="34" charset="0"/>
              <a:cs typeface="Arial" pitchFamily="34" charset="0"/>
            </a:rPr>
            <a:t> </a:t>
          </a:r>
          <a:r>
            <a:rPr lang="en-US" sz="2500" dirty="0" err="1">
              <a:solidFill>
                <a:schemeClr val="tx1">
                  <a:lumMod val="20000"/>
                  <a:lumOff val="80000"/>
                </a:schemeClr>
              </a:solidFill>
              <a:latin typeface="Arial" pitchFamily="34" charset="0"/>
              <a:cs typeface="Arial" pitchFamily="34" charset="0"/>
            </a:rPr>
            <a:t>cho</a:t>
          </a:r>
          <a:r>
            <a:rPr lang="en-US" sz="2500" dirty="0">
              <a:solidFill>
                <a:schemeClr val="tx1">
                  <a:lumMod val="20000"/>
                  <a:lumOff val="80000"/>
                </a:schemeClr>
              </a:solidFill>
              <a:latin typeface="Arial" pitchFamily="34" charset="0"/>
              <a:cs typeface="Arial" pitchFamily="34" charset="0"/>
            </a:rPr>
            <a:t> </a:t>
          </a:r>
          <a:r>
            <a:rPr lang="en-US" sz="2500" dirty="0" err="1">
              <a:solidFill>
                <a:schemeClr val="tx1">
                  <a:lumMod val="20000"/>
                  <a:lumOff val="80000"/>
                </a:schemeClr>
              </a:solidFill>
              <a:latin typeface="Arial" pitchFamily="34" charset="0"/>
              <a:cs typeface="Arial" pitchFamily="34" charset="0"/>
            </a:rPr>
            <a:t>phát</a:t>
          </a:r>
          <a:r>
            <a:rPr lang="en-US" sz="2500" dirty="0">
              <a:solidFill>
                <a:schemeClr val="tx1">
                  <a:lumMod val="20000"/>
                  <a:lumOff val="80000"/>
                </a:schemeClr>
              </a:solidFill>
              <a:latin typeface="Arial" pitchFamily="34" charset="0"/>
              <a:cs typeface="Arial" pitchFamily="34" charset="0"/>
            </a:rPr>
            <a:t> </a:t>
          </a:r>
          <a:r>
            <a:rPr lang="en-US" sz="2500" dirty="0" err="1">
              <a:solidFill>
                <a:schemeClr val="tx1">
                  <a:lumMod val="20000"/>
                  <a:lumOff val="80000"/>
                </a:schemeClr>
              </a:solidFill>
              <a:latin typeface="Arial" pitchFamily="34" charset="0"/>
              <a:cs typeface="Arial" pitchFamily="34" charset="0"/>
            </a:rPr>
            <a:t>triển</a:t>
          </a:r>
          <a:endParaRPr lang="en-US" sz="2500" dirty="0">
            <a:solidFill>
              <a:schemeClr val="tx1">
                <a:lumMod val="20000"/>
                <a:lumOff val="80000"/>
              </a:schemeClr>
            </a:solidFill>
          </a:endParaRPr>
        </a:p>
      </dgm:t>
    </dgm:pt>
    <dgm:pt modelId="{7C87A6FE-3889-4D0F-A9DF-18DC279D812A}" type="parTrans" cxnId="{EE3B3EA6-8B21-4817-ADE6-68DA5979B9FC}">
      <dgm:prSet/>
      <dgm:spPr>
        <a:solidFill>
          <a:schemeClr val="accent4">
            <a:lumMod val="75000"/>
          </a:schemeClr>
        </a:solidFill>
        <a:ln>
          <a:solidFill>
            <a:srgbClr val="0070C0"/>
          </a:solidFill>
        </a:ln>
      </dgm:spPr>
      <dgm:t>
        <a:bodyPr/>
        <a:lstStyle/>
        <a:p>
          <a:endParaRPr lang="en-US"/>
        </a:p>
      </dgm:t>
    </dgm:pt>
    <dgm:pt modelId="{7488ABF7-D940-4814-A649-931AD260DC2A}" type="sibTrans" cxnId="{EE3B3EA6-8B21-4817-ADE6-68DA5979B9FC}">
      <dgm:prSet/>
      <dgm:spPr/>
      <dgm:t>
        <a:bodyPr/>
        <a:lstStyle/>
        <a:p>
          <a:endParaRPr lang="en-US"/>
        </a:p>
      </dgm:t>
    </dgm:pt>
    <dgm:pt modelId="{644D0D19-D0FF-4C37-9FA0-C915B87B4578}">
      <dgm:prSet phldrT="[Text]" custT="1"/>
      <dgm:spPr>
        <a:solidFill>
          <a:srgbClr val="FFC000"/>
        </a:solidFill>
      </dgm:spPr>
      <dgm:t>
        <a:bodyPr/>
        <a:lstStyle/>
        <a:p>
          <a:r>
            <a:rPr lang="en-US" sz="2300" dirty="0" err="1">
              <a:solidFill>
                <a:srgbClr val="000000"/>
              </a:solidFill>
              <a:latin typeface="Arial" pitchFamily="34" charset="0"/>
              <a:cs typeface="Arial" pitchFamily="34" charset="0"/>
            </a:rPr>
            <a:t>Phát</a:t>
          </a:r>
          <a:r>
            <a:rPr lang="en-US" sz="2300" dirty="0">
              <a:solidFill>
                <a:srgbClr val="000000"/>
              </a:solidFill>
              <a:latin typeface="Arial" pitchFamily="34" charset="0"/>
              <a:cs typeface="Arial" pitchFamily="34" charset="0"/>
            </a:rPr>
            <a:t> </a:t>
          </a:r>
          <a:r>
            <a:rPr lang="en-US" sz="2300" dirty="0" err="1">
              <a:solidFill>
                <a:srgbClr val="000000"/>
              </a:solidFill>
              <a:latin typeface="Arial" pitchFamily="34" charset="0"/>
              <a:cs typeface="Arial" pitchFamily="34" charset="0"/>
            </a:rPr>
            <a:t>triển</a:t>
          </a:r>
          <a:r>
            <a:rPr lang="en-US" sz="2300" dirty="0">
              <a:solidFill>
                <a:srgbClr val="000000"/>
              </a:solidFill>
              <a:latin typeface="Arial" pitchFamily="34" charset="0"/>
              <a:cs typeface="Arial" pitchFamily="34" charset="0"/>
            </a:rPr>
            <a:t> </a:t>
          </a:r>
          <a:r>
            <a:rPr lang="en-US" sz="2300" dirty="0" err="1">
              <a:solidFill>
                <a:srgbClr val="000000"/>
              </a:solidFill>
              <a:latin typeface="Arial" pitchFamily="34" charset="0"/>
              <a:cs typeface="Arial" pitchFamily="34" charset="0"/>
            </a:rPr>
            <a:t>nền</a:t>
          </a:r>
          <a:r>
            <a:rPr lang="en-US" sz="2300" dirty="0">
              <a:solidFill>
                <a:srgbClr val="000000"/>
              </a:solidFill>
              <a:latin typeface="Arial" pitchFamily="34" charset="0"/>
              <a:cs typeface="Arial" pitchFamily="34" charset="0"/>
            </a:rPr>
            <a:t> y </a:t>
          </a:r>
          <a:r>
            <a:rPr lang="en-US" sz="2300" dirty="0" err="1">
              <a:solidFill>
                <a:srgbClr val="000000"/>
              </a:solidFill>
              <a:latin typeface="Arial" pitchFamily="34" charset="0"/>
              <a:cs typeface="Arial" pitchFamily="34" charset="0"/>
            </a:rPr>
            <a:t>học</a:t>
          </a:r>
          <a:r>
            <a:rPr lang="en-US" sz="2300" dirty="0">
              <a:solidFill>
                <a:srgbClr val="000000"/>
              </a:solidFill>
              <a:latin typeface="Arial" pitchFamily="34" charset="0"/>
              <a:cs typeface="Arial" pitchFamily="34" charset="0"/>
            </a:rPr>
            <a:t> VN khoa </a:t>
          </a:r>
          <a:r>
            <a:rPr lang="en-US" sz="2300" dirty="0" err="1">
              <a:solidFill>
                <a:srgbClr val="000000"/>
              </a:solidFill>
              <a:latin typeface="Arial" pitchFamily="34" charset="0"/>
              <a:cs typeface="Arial" pitchFamily="34" charset="0"/>
            </a:rPr>
            <a:t>học</a:t>
          </a:r>
          <a:r>
            <a:rPr lang="en-US" sz="2300" dirty="0">
              <a:solidFill>
                <a:srgbClr val="000000"/>
              </a:solidFill>
              <a:latin typeface="Arial" pitchFamily="34" charset="0"/>
              <a:cs typeface="Arial" pitchFamily="34" charset="0"/>
            </a:rPr>
            <a:t>, </a:t>
          </a:r>
          <a:r>
            <a:rPr lang="en-US" sz="2300" dirty="0" err="1">
              <a:solidFill>
                <a:srgbClr val="000000"/>
              </a:solidFill>
              <a:latin typeface="Arial" pitchFamily="34" charset="0"/>
              <a:cs typeface="Arial" pitchFamily="34" charset="0"/>
            </a:rPr>
            <a:t>dân</a:t>
          </a:r>
          <a:r>
            <a:rPr lang="en-US" sz="2300" dirty="0">
              <a:solidFill>
                <a:srgbClr val="000000"/>
              </a:solidFill>
              <a:latin typeface="Arial" pitchFamily="34" charset="0"/>
              <a:cs typeface="Arial" pitchFamily="34" charset="0"/>
            </a:rPr>
            <a:t> </a:t>
          </a:r>
          <a:r>
            <a:rPr lang="en-US" sz="2300" dirty="0" err="1">
              <a:solidFill>
                <a:srgbClr val="000000"/>
              </a:solidFill>
              <a:latin typeface="Arial" pitchFamily="34" charset="0"/>
              <a:cs typeface="Arial" pitchFamily="34" charset="0"/>
            </a:rPr>
            <a:t>tộc</a:t>
          </a:r>
          <a:r>
            <a:rPr lang="en-US" sz="2300" dirty="0">
              <a:solidFill>
                <a:srgbClr val="000000"/>
              </a:solidFill>
              <a:latin typeface="Arial" pitchFamily="34" charset="0"/>
              <a:cs typeface="Arial" pitchFamily="34" charset="0"/>
            </a:rPr>
            <a:t> </a:t>
          </a:r>
          <a:r>
            <a:rPr lang="en-US" sz="2300" dirty="0" err="1">
              <a:solidFill>
                <a:srgbClr val="000000"/>
              </a:solidFill>
              <a:latin typeface="Arial" pitchFamily="34" charset="0"/>
              <a:cs typeface="Arial" pitchFamily="34" charset="0"/>
            </a:rPr>
            <a:t>và</a:t>
          </a:r>
          <a:r>
            <a:rPr lang="en-US" sz="2300" dirty="0">
              <a:solidFill>
                <a:srgbClr val="000000"/>
              </a:solidFill>
              <a:latin typeface="Arial" pitchFamily="34" charset="0"/>
              <a:cs typeface="Arial" pitchFamily="34" charset="0"/>
            </a:rPr>
            <a:t> </a:t>
          </a:r>
          <a:r>
            <a:rPr lang="en-US" sz="2300" dirty="0" err="1">
              <a:solidFill>
                <a:srgbClr val="000000"/>
              </a:solidFill>
              <a:latin typeface="Arial" pitchFamily="34" charset="0"/>
              <a:cs typeface="Arial" pitchFamily="34" charset="0"/>
            </a:rPr>
            <a:t>đại</a:t>
          </a:r>
          <a:r>
            <a:rPr lang="en-US" sz="2300" dirty="0">
              <a:solidFill>
                <a:srgbClr val="000000"/>
              </a:solidFill>
              <a:latin typeface="Arial" pitchFamily="34" charset="0"/>
              <a:cs typeface="Arial" pitchFamily="34" charset="0"/>
            </a:rPr>
            <a:t> </a:t>
          </a:r>
          <a:r>
            <a:rPr lang="en-US" sz="2300" dirty="0" err="1">
              <a:solidFill>
                <a:srgbClr val="000000"/>
              </a:solidFill>
              <a:latin typeface="Arial" pitchFamily="34" charset="0"/>
              <a:cs typeface="Arial" pitchFamily="34" charset="0"/>
            </a:rPr>
            <a:t>chúng</a:t>
          </a:r>
          <a:endParaRPr lang="en-US" sz="2300" dirty="0">
            <a:solidFill>
              <a:srgbClr val="000000"/>
            </a:solidFill>
          </a:endParaRPr>
        </a:p>
      </dgm:t>
    </dgm:pt>
    <dgm:pt modelId="{D944FFCD-9348-4C57-8ABA-23CCC9DFB230}" type="parTrans" cxnId="{95537EA2-F1F1-42B6-9E87-32E1CB525B1C}">
      <dgm:prSet/>
      <dgm:spPr>
        <a:solidFill>
          <a:srgbClr val="FFC000"/>
        </a:solidFill>
      </dgm:spPr>
      <dgm:t>
        <a:bodyPr/>
        <a:lstStyle/>
        <a:p>
          <a:endParaRPr lang="en-US"/>
        </a:p>
      </dgm:t>
    </dgm:pt>
    <dgm:pt modelId="{0CB8D08A-9F8C-433E-905A-281F84772847}" type="sibTrans" cxnId="{95537EA2-F1F1-42B6-9E87-32E1CB525B1C}">
      <dgm:prSet/>
      <dgm:spPr/>
      <dgm:t>
        <a:bodyPr/>
        <a:lstStyle/>
        <a:p>
          <a:endParaRPr lang="en-US"/>
        </a:p>
      </dgm:t>
    </dgm:pt>
    <dgm:pt modelId="{EA6A7A7B-0841-4A8E-8357-D772BA8BA3A4}">
      <dgm:prSet phldrT="[Text]" custT="1"/>
      <dgm:spPr>
        <a:solidFill>
          <a:schemeClr val="bg1">
            <a:lumMod val="60000"/>
            <a:lumOff val="40000"/>
          </a:schemeClr>
        </a:solidFill>
      </dgm:spPr>
      <dgm:t>
        <a:bodyPr/>
        <a:lstStyle/>
        <a:p>
          <a:r>
            <a:rPr lang="en-US" sz="2500" dirty="0" err="1">
              <a:solidFill>
                <a:srgbClr val="000000"/>
              </a:solidFill>
              <a:latin typeface="Arial" pitchFamily="34" charset="0"/>
              <a:cs typeface="Arial" pitchFamily="34" charset="0"/>
            </a:rPr>
            <a:t>Nghề</a:t>
          </a:r>
          <a:r>
            <a:rPr lang="en-US" sz="2500" dirty="0">
              <a:solidFill>
                <a:srgbClr val="000000"/>
              </a:solidFill>
              <a:latin typeface="Arial" pitchFamily="34" charset="0"/>
              <a:cs typeface="Arial" pitchFamily="34" charset="0"/>
            </a:rPr>
            <a:t> y </a:t>
          </a:r>
          <a:r>
            <a:rPr lang="en-US" sz="2500" dirty="0" err="1">
              <a:solidFill>
                <a:srgbClr val="000000"/>
              </a:solidFill>
              <a:latin typeface="Arial" pitchFamily="34" charset="0"/>
              <a:cs typeface="Arial" pitchFamily="34" charset="0"/>
            </a:rPr>
            <a:t>là</a:t>
          </a:r>
          <a:r>
            <a:rPr lang="en-US" sz="2500" dirty="0">
              <a:solidFill>
                <a:srgbClr val="000000"/>
              </a:solidFill>
              <a:latin typeface="Arial" pitchFamily="34" charset="0"/>
              <a:cs typeface="Arial" pitchFamily="34" charset="0"/>
            </a:rPr>
            <a:t> </a:t>
          </a:r>
          <a:r>
            <a:rPr lang="en-US" sz="2500" dirty="0" err="1">
              <a:solidFill>
                <a:srgbClr val="000000"/>
              </a:solidFill>
              <a:latin typeface="Arial" pitchFamily="34" charset="0"/>
              <a:cs typeface="Arial" pitchFamily="34" charset="0"/>
            </a:rPr>
            <a:t>một</a:t>
          </a:r>
          <a:r>
            <a:rPr lang="en-US" sz="2500" dirty="0">
              <a:solidFill>
                <a:srgbClr val="000000"/>
              </a:solidFill>
              <a:latin typeface="Arial" pitchFamily="34" charset="0"/>
              <a:cs typeface="Arial" pitchFamily="34" charset="0"/>
            </a:rPr>
            <a:t> </a:t>
          </a:r>
          <a:r>
            <a:rPr lang="en-US" sz="2500" dirty="0" err="1">
              <a:solidFill>
                <a:srgbClr val="000000"/>
              </a:solidFill>
              <a:latin typeface="Arial" pitchFamily="34" charset="0"/>
              <a:cs typeface="Arial" pitchFamily="34" charset="0"/>
            </a:rPr>
            <a:t>nghề</a:t>
          </a:r>
          <a:r>
            <a:rPr lang="en-US" sz="2500" dirty="0">
              <a:solidFill>
                <a:srgbClr val="000000"/>
              </a:solidFill>
              <a:latin typeface="Arial" pitchFamily="34" charset="0"/>
              <a:cs typeface="Arial" pitchFamily="34" charset="0"/>
            </a:rPr>
            <a:t> </a:t>
          </a:r>
          <a:r>
            <a:rPr lang="en-US" sz="2500" dirty="0" err="1">
              <a:solidFill>
                <a:srgbClr val="000000"/>
              </a:solidFill>
              <a:latin typeface="Arial" pitchFamily="34" charset="0"/>
              <a:cs typeface="Arial" pitchFamily="34" charset="0"/>
            </a:rPr>
            <a:t>đặc</a:t>
          </a:r>
          <a:r>
            <a:rPr lang="en-US" sz="2500" dirty="0">
              <a:solidFill>
                <a:srgbClr val="000000"/>
              </a:solidFill>
              <a:latin typeface="Arial" pitchFamily="34" charset="0"/>
              <a:cs typeface="Arial" pitchFamily="34" charset="0"/>
            </a:rPr>
            <a:t> </a:t>
          </a:r>
          <a:r>
            <a:rPr lang="en-US" sz="2500" dirty="0" err="1">
              <a:solidFill>
                <a:srgbClr val="000000"/>
              </a:solidFill>
              <a:latin typeface="Arial" pitchFamily="34" charset="0"/>
              <a:cs typeface="Arial" pitchFamily="34" charset="0"/>
            </a:rPr>
            <a:t>biệt</a:t>
          </a:r>
          <a:endParaRPr lang="en-US" sz="2500" dirty="0">
            <a:solidFill>
              <a:srgbClr val="000000"/>
            </a:solidFill>
          </a:endParaRPr>
        </a:p>
      </dgm:t>
    </dgm:pt>
    <dgm:pt modelId="{50F39B7D-C84B-49F5-9661-C9F0D4AA2B3B}" type="parTrans" cxnId="{A2FB3B7B-04A1-4B97-8226-9FE74634B5EB}">
      <dgm:prSet/>
      <dgm:spPr>
        <a:solidFill>
          <a:srgbClr val="00B0F0"/>
        </a:solidFill>
      </dgm:spPr>
      <dgm:t>
        <a:bodyPr/>
        <a:lstStyle/>
        <a:p>
          <a:endParaRPr lang="en-US"/>
        </a:p>
      </dgm:t>
    </dgm:pt>
    <dgm:pt modelId="{E75AA71C-2588-4656-947D-A46CE2CB0204}" type="sibTrans" cxnId="{A2FB3B7B-04A1-4B97-8226-9FE74634B5EB}">
      <dgm:prSet/>
      <dgm:spPr/>
      <dgm:t>
        <a:bodyPr/>
        <a:lstStyle/>
        <a:p>
          <a:endParaRPr lang="en-US"/>
        </a:p>
      </dgm:t>
    </dgm:pt>
    <dgm:pt modelId="{7BF62BE3-7FFE-4671-A004-37D26AE726F3}">
      <dgm:prSet phldrT="[Text]" phldr="1" custRadScaleRad="100273" custRadScaleInc="1090"/>
      <dgm:spPr/>
      <dgm:t>
        <a:bodyPr/>
        <a:lstStyle/>
        <a:p>
          <a:endParaRPr lang="en-US"/>
        </a:p>
      </dgm:t>
    </dgm:pt>
    <dgm:pt modelId="{905EC302-90D7-4B0D-9098-66B928EE3FD1}" type="parTrans" cxnId="{AE8D71BB-D2A0-4197-A4C3-CE34B9FA2D72}">
      <dgm:prSet/>
      <dgm:spPr/>
      <dgm:t>
        <a:bodyPr/>
        <a:lstStyle/>
        <a:p>
          <a:endParaRPr lang="en-US"/>
        </a:p>
      </dgm:t>
    </dgm:pt>
    <dgm:pt modelId="{00069BF6-AE60-4C82-840B-6C8272981BBF}" type="sibTrans" cxnId="{AE8D71BB-D2A0-4197-A4C3-CE34B9FA2D72}">
      <dgm:prSet/>
      <dgm:spPr/>
      <dgm:t>
        <a:bodyPr/>
        <a:lstStyle/>
        <a:p>
          <a:endParaRPr lang="en-US"/>
        </a:p>
      </dgm:t>
    </dgm:pt>
    <dgm:pt modelId="{CAAD6665-5419-4738-B3EA-37424DED007C}">
      <dgm:prSet custT="1"/>
      <dgm:spPr/>
      <dgm:t>
        <a:bodyPr/>
        <a:lstStyle/>
        <a:p>
          <a:r>
            <a:rPr lang="en-US" sz="2200" dirty="0" err="1">
              <a:solidFill>
                <a:schemeClr val="tx1">
                  <a:lumMod val="20000"/>
                  <a:lumOff val="80000"/>
                </a:schemeClr>
              </a:solidFill>
              <a:latin typeface="Arial" pitchFamily="34" charset="0"/>
              <a:cs typeface="Arial" pitchFamily="34" charset="0"/>
            </a:rPr>
            <a:t>Bảo</a:t>
          </a:r>
          <a:r>
            <a:rPr lang="en-US" sz="2200" dirty="0">
              <a:solidFill>
                <a:schemeClr val="tx1">
                  <a:lumMod val="20000"/>
                  <a:lumOff val="80000"/>
                </a:schemeClr>
              </a:solidFill>
              <a:latin typeface="Arial" pitchFamily="34" charset="0"/>
              <a:cs typeface="Arial" pitchFamily="34" charset="0"/>
            </a:rPr>
            <a:t> </a:t>
          </a:r>
          <a:r>
            <a:rPr lang="en-US" sz="2200" dirty="0" err="1">
              <a:solidFill>
                <a:schemeClr val="tx1">
                  <a:lumMod val="20000"/>
                  <a:lumOff val="80000"/>
                </a:schemeClr>
              </a:solidFill>
              <a:latin typeface="Arial" pitchFamily="34" charset="0"/>
              <a:cs typeface="Arial" pitchFamily="34" charset="0"/>
            </a:rPr>
            <a:t>vệ</a:t>
          </a:r>
          <a:r>
            <a:rPr lang="en-US" sz="2200" dirty="0">
              <a:solidFill>
                <a:schemeClr val="tx1">
                  <a:lumMod val="20000"/>
                  <a:lumOff val="80000"/>
                </a:schemeClr>
              </a:solidFill>
              <a:latin typeface="Arial" pitchFamily="34" charset="0"/>
              <a:cs typeface="Arial" pitchFamily="34" charset="0"/>
            </a:rPr>
            <a:t> </a:t>
          </a:r>
          <a:r>
            <a:rPr lang="en-US" sz="2200" dirty="0" err="1">
              <a:solidFill>
                <a:schemeClr val="tx1">
                  <a:lumMod val="20000"/>
                  <a:lumOff val="80000"/>
                </a:schemeClr>
              </a:solidFill>
              <a:latin typeface="Arial" pitchFamily="34" charset="0"/>
              <a:cs typeface="Arial" pitchFamily="34" charset="0"/>
            </a:rPr>
            <a:t>và</a:t>
          </a:r>
          <a:r>
            <a:rPr lang="en-US" sz="2200" dirty="0">
              <a:solidFill>
                <a:schemeClr val="tx1">
                  <a:lumMod val="20000"/>
                  <a:lumOff val="80000"/>
                </a:schemeClr>
              </a:solidFill>
              <a:latin typeface="Arial" pitchFamily="34" charset="0"/>
              <a:cs typeface="Arial" pitchFamily="34" charset="0"/>
            </a:rPr>
            <a:t> </a:t>
          </a:r>
          <a:r>
            <a:rPr lang="en-US" sz="2200" dirty="0" err="1">
              <a:solidFill>
                <a:schemeClr val="tx1">
                  <a:lumMod val="20000"/>
                  <a:lumOff val="80000"/>
                </a:schemeClr>
              </a:solidFill>
              <a:latin typeface="Arial" pitchFamily="34" charset="0"/>
              <a:cs typeface="Arial" pitchFamily="34" charset="0"/>
            </a:rPr>
            <a:t>CSSK</a:t>
          </a:r>
          <a:r>
            <a:rPr lang="en-US" sz="2200" dirty="0">
              <a:solidFill>
                <a:schemeClr val="tx1">
                  <a:lumMod val="20000"/>
                  <a:lumOff val="80000"/>
                </a:schemeClr>
              </a:solidFill>
              <a:latin typeface="Arial" pitchFamily="34" charset="0"/>
              <a:cs typeface="Arial" pitchFamily="34" charset="0"/>
            </a:rPr>
            <a:t> </a:t>
          </a:r>
          <a:r>
            <a:rPr lang="en-US" sz="2200" dirty="0" err="1">
              <a:solidFill>
                <a:schemeClr val="tx1">
                  <a:lumMod val="20000"/>
                  <a:lumOff val="80000"/>
                </a:schemeClr>
              </a:solidFill>
              <a:latin typeface="Arial" pitchFamily="34" charset="0"/>
              <a:cs typeface="Arial" pitchFamily="34" charset="0"/>
            </a:rPr>
            <a:t>là</a:t>
          </a:r>
          <a:r>
            <a:rPr lang="en-US" sz="2200" dirty="0">
              <a:solidFill>
                <a:schemeClr val="tx1">
                  <a:lumMod val="20000"/>
                  <a:lumOff val="80000"/>
                </a:schemeClr>
              </a:solidFill>
              <a:latin typeface="Arial" pitchFamily="34" charset="0"/>
              <a:cs typeface="Arial" pitchFamily="34" charset="0"/>
            </a:rPr>
            <a:t> </a:t>
          </a:r>
          <a:r>
            <a:rPr lang="en-US" sz="2200" dirty="0" err="1">
              <a:solidFill>
                <a:schemeClr val="tx1">
                  <a:lumMod val="20000"/>
                  <a:lumOff val="80000"/>
                </a:schemeClr>
              </a:solidFill>
              <a:latin typeface="Arial" pitchFamily="34" charset="0"/>
              <a:cs typeface="Arial" pitchFamily="34" charset="0"/>
            </a:rPr>
            <a:t>trách</a:t>
          </a:r>
          <a:r>
            <a:rPr lang="en-US" sz="2200" dirty="0">
              <a:solidFill>
                <a:schemeClr val="tx1">
                  <a:lumMod val="20000"/>
                  <a:lumOff val="80000"/>
                </a:schemeClr>
              </a:solidFill>
              <a:latin typeface="Arial" pitchFamily="34" charset="0"/>
              <a:cs typeface="Arial" pitchFamily="34" charset="0"/>
            </a:rPr>
            <a:t> </a:t>
          </a:r>
          <a:r>
            <a:rPr lang="en-US" sz="2200" dirty="0" err="1">
              <a:solidFill>
                <a:schemeClr val="tx1">
                  <a:lumMod val="20000"/>
                  <a:lumOff val="80000"/>
                </a:schemeClr>
              </a:solidFill>
              <a:latin typeface="Arial" pitchFamily="34" charset="0"/>
              <a:cs typeface="Arial" pitchFamily="34" charset="0"/>
            </a:rPr>
            <a:t>nhiệm</a:t>
          </a:r>
          <a:r>
            <a:rPr lang="en-US" sz="2200" dirty="0">
              <a:solidFill>
                <a:schemeClr val="tx1">
                  <a:lumMod val="20000"/>
                  <a:lumOff val="80000"/>
                </a:schemeClr>
              </a:solidFill>
              <a:latin typeface="Arial" pitchFamily="34" charset="0"/>
              <a:cs typeface="Arial" pitchFamily="34" charset="0"/>
            </a:rPr>
            <a:t> </a:t>
          </a:r>
          <a:r>
            <a:rPr lang="en-US" sz="2200" dirty="0" err="1">
              <a:solidFill>
                <a:schemeClr val="tx1">
                  <a:lumMod val="20000"/>
                  <a:lumOff val="80000"/>
                </a:schemeClr>
              </a:solidFill>
              <a:latin typeface="Arial" pitchFamily="34" charset="0"/>
              <a:cs typeface="Arial" pitchFamily="34" charset="0"/>
            </a:rPr>
            <a:t>của</a:t>
          </a:r>
          <a:r>
            <a:rPr lang="en-US" sz="2200" dirty="0">
              <a:solidFill>
                <a:schemeClr val="tx1">
                  <a:lumMod val="20000"/>
                  <a:lumOff val="80000"/>
                </a:schemeClr>
              </a:solidFill>
              <a:latin typeface="Arial" pitchFamily="34" charset="0"/>
              <a:cs typeface="Arial" pitchFamily="34" charset="0"/>
            </a:rPr>
            <a:t> </a:t>
          </a:r>
          <a:r>
            <a:rPr lang="en-US" sz="2200" dirty="0" err="1">
              <a:solidFill>
                <a:schemeClr val="tx1">
                  <a:lumMod val="20000"/>
                  <a:lumOff val="80000"/>
                </a:schemeClr>
              </a:solidFill>
              <a:latin typeface="Arial" pitchFamily="34" charset="0"/>
              <a:cs typeface="Arial" pitchFamily="34" charset="0"/>
            </a:rPr>
            <a:t>mọi</a:t>
          </a:r>
          <a:r>
            <a:rPr lang="en-US" sz="2200" dirty="0">
              <a:solidFill>
                <a:schemeClr val="tx1">
                  <a:lumMod val="20000"/>
                  <a:lumOff val="80000"/>
                </a:schemeClr>
              </a:solidFill>
              <a:latin typeface="Arial" pitchFamily="34" charset="0"/>
              <a:cs typeface="Arial" pitchFamily="34" charset="0"/>
            </a:rPr>
            <a:t> </a:t>
          </a:r>
          <a:r>
            <a:rPr lang="en-US" sz="2200" dirty="0" err="1">
              <a:solidFill>
                <a:schemeClr val="tx1">
                  <a:lumMod val="20000"/>
                  <a:lumOff val="80000"/>
                </a:schemeClr>
              </a:solidFill>
              <a:latin typeface="Arial" pitchFamily="34" charset="0"/>
              <a:cs typeface="Arial" pitchFamily="34" charset="0"/>
            </a:rPr>
            <a:t>người</a:t>
          </a:r>
          <a:r>
            <a:rPr lang="en-US" sz="2200" dirty="0">
              <a:solidFill>
                <a:schemeClr val="tx1">
                  <a:lumMod val="20000"/>
                  <a:lumOff val="80000"/>
                </a:schemeClr>
              </a:solidFill>
              <a:latin typeface="Arial" pitchFamily="34" charset="0"/>
              <a:cs typeface="Arial" pitchFamily="34" charset="0"/>
            </a:rPr>
            <a:t> </a:t>
          </a:r>
          <a:endParaRPr lang="en-US" sz="2200" dirty="0">
            <a:solidFill>
              <a:schemeClr val="tx1">
                <a:lumMod val="20000"/>
                <a:lumOff val="80000"/>
              </a:schemeClr>
            </a:solidFill>
          </a:endParaRPr>
        </a:p>
      </dgm:t>
    </dgm:pt>
    <dgm:pt modelId="{F942B5F3-7C36-4EFD-A8EC-D19D6C6A85A7}" type="parTrans" cxnId="{C778B77B-123D-41F6-930B-D186A7A4DAF7}">
      <dgm:prSet/>
      <dgm:spPr/>
      <dgm:t>
        <a:bodyPr/>
        <a:lstStyle/>
        <a:p>
          <a:endParaRPr lang="en-US"/>
        </a:p>
      </dgm:t>
    </dgm:pt>
    <dgm:pt modelId="{93FBA545-CAC9-456A-983C-023AD0BC0AE6}" type="sibTrans" cxnId="{C778B77B-123D-41F6-930B-D186A7A4DAF7}">
      <dgm:prSet/>
      <dgm:spPr/>
      <dgm:t>
        <a:bodyPr/>
        <a:lstStyle/>
        <a:p>
          <a:endParaRPr lang="en-US"/>
        </a:p>
      </dgm:t>
    </dgm:pt>
    <dgm:pt modelId="{FA212B3E-3177-4E52-AADE-64F9207728AF}">
      <dgm:prSet custT="1"/>
      <dgm:spPr>
        <a:solidFill>
          <a:srgbClr val="92D050"/>
        </a:solidFill>
      </dgm:spPr>
      <dgm:t>
        <a:bodyPr/>
        <a:lstStyle/>
        <a:p>
          <a:r>
            <a:rPr lang="en-US" sz="2400" dirty="0" err="1">
              <a:solidFill>
                <a:srgbClr val="000000"/>
              </a:solidFill>
              <a:latin typeface="Arial" pitchFamily="34" charset="0"/>
              <a:cs typeface="Arial" pitchFamily="34" charset="0"/>
            </a:rPr>
            <a:t>Bao</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phủ</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CSSK</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và</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BHYT</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toàn</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dân</a:t>
          </a:r>
          <a:endParaRPr lang="en-US" sz="2400" dirty="0">
            <a:solidFill>
              <a:srgbClr val="000000"/>
            </a:solidFill>
          </a:endParaRPr>
        </a:p>
      </dgm:t>
    </dgm:pt>
    <dgm:pt modelId="{EC67157B-6AA2-4E65-85F1-AFAFAFE223B7}" type="parTrans" cxnId="{E1911639-7530-4142-B509-9E6A252AF8C0}">
      <dgm:prSet/>
      <dgm:spPr>
        <a:solidFill>
          <a:srgbClr val="92D050"/>
        </a:solidFill>
      </dgm:spPr>
      <dgm:t>
        <a:bodyPr/>
        <a:lstStyle/>
        <a:p>
          <a:endParaRPr lang="en-US"/>
        </a:p>
      </dgm:t>
    </dgm:pt>
    <dgm:pt modelId="{20D28A56-BBA4-4B0C-8442-14AF350A03D6}" type="sibTrans" cxnId="{E1911639-7530-4142-B509-9E6A252AF8C0}">
      <dgm:prSet/>
      <dgm:spPr/>
      <dgm:t>
        <a:bodyPr/>
        <a:lstStyle/>
        <a:p>
          <a:endParaRPr lang="en-US"/>
        </a:p>
      </dgm:t>
    </dgm:pt>
    <dgm:pt modelId="{84DF522E-F417-4B54-8E3E-0E42C7D7BDA8}" type="pres">
      <dgm:prSet presAssocID="{E4B45442-399A-4EAA-96CF-E9B43A4BE4E2}" presName="Name0" presStyleCnt="0">
        <dgm:presLayoutVars>
          <dgm:chMax val="1"/>
          <dgm:dir/>
          <dgm:animLvl val="ctr"/>
          <dgm:resizeHandles val="exact"/>
        </dgm:presLayoutVars>
      </dgm:prSet>
      <dgm:spPr/>
    </dgm:pt>
    <dgm:pt modelId="{02B7B250-8A49-413F-A112-B8B8F86AAF60}" type="pres">
      <dgm:prSet presAssocID="{DC305539-23DF-40E1-BE7D-AC301CF20F55}" presName="centerShape" presStyleLbl="node0" presStyleIdx="0" presStyleCnt="1" custScaleX="122661" custScaleY="109651"/>
      <dgm:spPr/>
    </dgm:pt>
    <dgm:pt modelId="{228D0D55-25F0-4C23-B3EF-62B9193B5BC1}" type="pres">
      <dgm:prSet presAssocID="{7C87A6FE-3889-4D0F-A9DF-18DC279D812A}" presName="parTrans" presStyleLbl="sibTrans2D1" presStyleIdx="0" presStyleCnt="5"/>
      <dgm:spPr/>
    </dgm:pt>
    <dgm:pt modelId="{9247AAF4-D1FC-4A78-A202-5D8B75F91218}" type="pres">
      <dgm:prSet presAssocID="{7C87A6FE-3889-4D0F-A9DF-18DC279D812A}" presName="connectorText" presStyleLbl="sibTrans2D1" presStyleIdx="0" presStyleCnt="5"/>
      <dgm:spPr/>
    </dgm:pt>
    <dgm:pt modelId="{B7BAE425-385F-4C6D-8A47-717BFE1BF713}" type="pres">
      <dgm:prSet presAssocID="{4D24D965-4B42-4D32-8499-84579C57E668}" presName="node" presStyleLbl="node1" presStyleIdx="0" presStyleCnt="5" custScaleX="166310">
        <dgm:presLayoutVars>
          <dgm:bulletEnabled val="1"/>
        </dgm:presLayoutVars>
      </dgm:prSet>
      <dgm:spPr/>
    </dgm:pt>
    <dgm:pt modelId="{C96EB1E0-E829-46D3-A6F6-FA11AB6EDEB6}" type="pres">
      <dgm:prSet presAssocID="{D944FFCD-9348-4C57-8ABA-23CCC9DFB230}" presName="parTrans" presStyleLbl="sibTrans2D1" presStyleIdx="1" presStyleCnt="5"/>
      <dgm:spPr/>
    </dgm:pt>
    <dgm:pt modelId="{EE5182A5-70DD-4146-8C55-6D9B0CA1CDFA}" type="pres">
      <dgm:prSet presAssocID="{D944FFCD-9348-4C57-8ABA-23CCC9DFB230}" presName="connectorText" presStyleLbl="sibTrans2D1" presStyleIdx="1" presStyleCnt="5"/>
      <dgm:spPr/>
    </dgm:pt>
    <dgm:pt modelId="{F3C1D913-1860-4DC9-9B9F-D8BF412F7110}" type="pres">
      <dgm:prSet presAssocID="{644D0D19-D0FF-4C37-9FA0-C915B87B4578}" presName="node" presStyleLbl="node1" presStyleIdx="1" presStyleCnt="5" custScaleX="160424" custRadScaleRad="123046" custRadScaleInc="9598">
        <dgm:presLayoutVars>
          <dgm:bulletEnabled val="1"/>
        </dgm:presLayoutVars>
      </dgm:prSet>
      <dgm:spPr/>
    </dgm:pt>
    <dgm:pt modelId="{00D942B9-E647-49F6-8E38-751E129D2195}" type="pres">
      <dgm:prSet presAssocID="{50F39B7D-C84B-49F5-9661-C9F0D4AA2B3B}" presName="parTrans" presStyleLbl="sibTrans2D1" presStyleIdx="2" presStyleCnt="5"/>
      <dgm:spPr/>
    </dgm:pt>
    <dgm:pt modelId="{6C7A1619-152A-47C5-A1BC-DF7A42CC8769}" type="pres">
      <dgm:prSet presAssocID="{50F39B7D-C84B-49F5-9661-C9F0D4AA2B3B}" presName="connectorText" presStyleLbl="sibTrans2D1" presStyleIdx="2" presStyleCnt="5"/>
      <dgm:spPr/>
    </dgm:pt>
    <dgm:pt modelId="{1221E116-3E08-4796-9CB7-B53570B98DDE}" type="pres">
      <dgm:prSet presAssocID="{EA6A7A7B-0841-4A8E-8357-D772BA8BA3A4}" presName="node" presStyleLbl="node1" presStyleIdx="2" presStyleCnt="5" custScaleX="164456" custRadScaleRad="107674" custRadScaleInc="-14323">
        <dgm:presLayoutVars>
          <dgm:bulletEnabled val="1"/>
        </dgm:presLayoutVars>
      </dgm:prSet>
      <dgm:spPr/>
    </dgm:pt>
    <dgm:pt modelId="{C81A4638-502F-4A3F-A440-0D92D3E3B764}" type="pres">
      <dgm:prSet presAssocID="{EC67157B-6AA2-4E65-85F1-AFAFAFE223B7}" presName="parTrans" presStyleLbl="sibTrans2D1" presStyleIdx="3" presStyleCnt="5"/>
      <dgm:spPr/>
    </dgm:pt>
    <dgm:pt modelId="{A91236A0-7B9E-4C39-922A-C76F8AB3AB97}" type="pres">
      <dgm:prSet presAssocID="{EC67157B-6AA2-4E65-85F1-AFAFAFE223B7}" presName="connectorText" presStyleLbl="sibTrans2D1" presStyleIdx="3" presStyleCnt="5"/>
      <dgm:spPr/>
    </dgm:pt>
    <dgm:pt modelId="{4D28FE13-E479-443C-8FEE-9D07389D4AFB}" type="pres">
      <dgm:prSet presAssocID="{FA212B3E-3177-4E52-AADE-64F9207728AF}" presName="node" presStyleLbl="node1" presStyleIdx="3" presStyleCnt="5" custScaleX="160542" custRadScaleRad="107809" custRadScaleInc="14927">
        <dgm:presLayoutVars>
          <dgm:bulletEnabled val="1"/>
        </dgm:presLayoutVars>
      </dgm:prSet>
      <dgm:spPr/>
    </dgm:pt>
    <dgm:pt modelId="{E0AEA919-4E44-4414-AC48-62E84D60ADF3}" type="pres">
      <dgm:prSet presAssocID="{F942B5F3-7C36-4EFD-A8EC-D19D6C6A85A7}" presName="parTrans" presStyleLbl="sibTrans2D1" presStyleIdx="4" presStyleCnt="5"/>
      <dgm:spPr/>
    </dgm:pt>
    <dgm:pt modelId="{2ABCB952-9D38-42CF-BA4A-5DCE22EE3F03}" type="pres">
      <dgm:prSet presAssocID="{F942B5F3-7C36-4EFD-A8EC-D19D6C6A85A7}" presName="connectorText" presStyleLbl="sibTrans2D1" presStyleIdx="4" presStyleCnt="5"/>
      <dgm:spPr/>
    </dgm:pt>
    <dgm:pt modelId="{A4C19A86-191E-46DC-AE50-696B3E557A03}" type="pres">
      <dgm:prSet presAssocID="{CAAD6665-5419-4738-B3EA-37424DED007C}" presName="node" presStyleLbl="node1" presStyleIdx="4" presStyleCnt="5" custScaleX="159535" custRadScaleRad="122115" custRadScaleInc="-9282">
        <dgm:presLayoutVars>
          <dgm:bulletEnabled val="1"/>
        </dgm:presLayoutVars>
      </dgm:prSet>
      <dgm:spPr/>
    </dgm:pt>
  </dgm:ptLst>
  <dgm:cxnLst>
    <dgm:cxn modelId="{B0603705-49B3-4D09-BFD2-AAF2E541109C}" type="presOf" srcId="{644D0D19-D0FF-4C37-9FA0-C915B87B4578}" destId="{F3C1D913-1860-4DC9-9B9F-D8BF412F7110}" srcOrd="0" destOrd="0" presId="urn:microsoft.com/office/officeart/2005/8/layout/radial5"/>
    <dgm:cxn modelId="{FADB920E-7C5C-4B6D-BAAE-C3FA07B28511}" type="presOf" srcId="{50F39B7D-C84B-49F5-9661-C9F0D4AA2B3B}" destId="{00D942B9-E647-49F6-8E38-751E129D2195}" srcOrd="0" destOrd="0" presId="urn:microsoft.com/office/officeart/2005/8/layout/radial5"/>
    <dgm:cxn modelId="{0B8DC61B-7818-494A-A6AE-D455EC7A100B}" type="presOf" srcId="{D944FFCD-9348-4C57-8ABA-23CCC9DFB230}" destId="{EE5182A5-70DD-4146-8C55-6D9B0CA1CDFA}" srcOrd="1" destOrd="0" presId="urn:microsoft.com/office/officeart/2005/8/layout/radial5"/>
    <dgm:cxn modelId="{88118D23-1BEA-43B6-8598-472FEC014799}" type="presOf" srcId="{E4B45442-399A-4EAA-96CF-E9B43A4BE4E2}" destId="{84DF522E-F417-4B54-8E3E-0E42C7D7BDA8}" srcOrd="0" destOrd="0" presId="urn:microsoft.com/office/officeart/2005/8/layout/radial5"/>
    <dgm:cxn modelId="{E762BF27-4ECD-4569-B020-B035A2BB2626}" srcId="{E4B45442-399A-4EAA-96CF-E9B43A4BE4E2}" destId="{DC305539-23DF-40E1-BE7D-AC301CF20F55}" srcOrd="0" destOrd="0" parTransId="{874C262A-6876-4D39-88E0-6253243D3FBE}" sibTransId="{3CD44E0F-2972-48DB-B886-2DF39A902745}"/>
    <dgm:cxn modelId="{E1911639-7530-4142-B509-9E6A252AF8C0}" srcId="{DC305539-23DF-40E1-BE7D-AC301CF20F55}" destId="{FA212B3E-3177-4E52-AADE-64F9207728AF}" srcOrd="3" destOrd="0" parTransId="{EC67157B-6AA2-4E65-85F1-AFAFAFE223B7}" sibTransId="{20D28A56-BBA4-4B0C-8442-14AF350A03D6}"/>
    <dgm:cxn modelId="{5510F839-52DE-4724-9472-C705EEF83BED}" type="presOf" srcId="{F942B5F3-7C36-4EFD-A8EC-D19D6C6A85A7}" destId="{2ABCB952-9D38-42CF-BA4A-5DCE22EE3F03}" srcOrd="1" destOrd="0" presId="urn:microsoft.com/office/officeart/2005/8/layout/radial5"/>
    <dgm:cxn modelId="{59E3FE41-F56A-48C2-98F2-5A471FEA9A25}" type="presOf" srcId="{EA6A7A7B-0841-4A8E-8357-D772BA8BA3A4}" destId="{1221E116-3E08-4796-9CB7-B53570B98DDE}" srcOrd="0" destOrd="0" presId="urn:microsoft.com/office/officeart/2005/8/layout/radial5"/>
    <dgm:cxn modelId="{EF8DE854-C1E7-4083-8006-AC3197A79887}" type="presOf" srcId="{EC67157B-6AA2-4E65-85F1-AFAFAFE223B7}" destId="{C81A4638-502F-4A3F-A440-0D92D3E3B764}" srcOrd="0" destOrd="0" presId="urn:microsoft.com/office/officeart/2005/8/layout/radial5"/>
    <dgm:cxn modelId="{A4071D55-5F9C-4F2B-B28B-6791C49C695E}" type="presOf" srcId="{DC305539-23DF-40E1-BE7D-AC301CF20F55}" destId="{02B7B250-8A49-413F-A112-B8B8F86AAF60}" srcOrd="0" destOrd="0" presId="urn:microsoft.com/office/officeart/2005/8/layout/radial5"/>
    <dgm:cxn modelId="{3DFC7A59-5FFF-4B2D-AAA5-E69114CCF88C}" type="presOf" srcId="{D944FFCD-9348-4C57-8ABA-23CCC9DFB230}" destId="{C96EB1E0-E829-46D3-A6F6-FA11AB6EDEB6}" srcOrd="0" destOrd="0" presId="urn:microsoft.com/office/officeart/2005/8/layout/radial5"/>
    <dgm:cxn modelId="{A2FB3B7B-04A1-4B97-8226-9FE74634B5EB}" srcId="{DC305539-23DF-40E1-BE7D-AC301CF20F55}" destId="{EA6A7A7B-0841-4A8E-8357-D772BA8BA3A4}" srcOrd="2" destOrd="0" parTransId="{50F39B7D-C84B-49F5-9661-C9F0D4AA2B3B}" sibTransId="{E75AA71C-2588-4656-947D-A46CE2CB0204}"/>
    <dgm:cxn modelId="{C778B77B-123D-41F6-930B-D186A7A4DAF7}" srcId="{DC305539-23DF-40E1-BE7D-AC301CF20F55}" destId="{CAAD6665-5419-4738-B3EA-37424DED007C}" srcOrd="4" destOrd="0" parTransId="{F942B5F3-7C36-4EFD-A8EC-D19D6C6A85A7}" sibTransId="{93FBA545-CAC9-456A-983C-023AD0BC0AE6}"/>
    <dgm:cxn modelId="{5678B385-5542-4142-8EEA-24682EB43C36}" type="presOf" srcId="{7C87A6FE-3889-4D0F-A9DF-18DC279D812A}" destId="{9247AAF4-D1FC-4A78-A202-5D8B75F91218}" srcOrd="1" destOrd="0" presId="urn:microsoft.com/office/officeart/2005/8/layout/radial5"/>
    <dgm:cxn modelId="{DE1C17A1-0238-432F-BF87-C4810ECE67FA}" type="presOf" srcId="{FA212B3E-3177-4E52-AADE-64F9207728AF}" destId="{4D28FE13-E479-443C-8FEE-9D07389D4AFB}" srcOrd="0" destOrd="0" presId="urn:microsoft.com/office/officeart/2005/8/layout/radial5"/>
    <dgm:cxn modelId="{95537EA2-F1F1-42B6-9E87-32E1CB525B1C}" srcId="{DC305539-23DF-40E1-BE7D-AC301CF20F55}" destId="{644D0D19-D0FF-4C37-9FA0-C915B87B4578}" srcOrd="1" destOrd="0" parTransId="{D944FFCD-9348-4C57-8ABA-23CCC9DFB230}" sibTransId="{0CB8D08A-9F8C-433E-905A-281F84772847}"/>
    <dgm:cxn modelId="{EE3B3EA6-8B21-4817-ADE6-68DA5979B9FC}" srcId="{DC305539-23DF-40E1-BE7D-AC301CF20F55}" destId="{4D24D965-4B42-4D32-8499-84579C57E668}" srcOrd="0" destOrd="0" parTransId="{7C87A6FE-3889-4D0F-A9DF-18DC279D812A}" sibTransId="{7488ABF7-D940-4814-A649-931AD260DC2A}"/>
    <dgm:cxn modelId="{AE8D71BB-D2A0-4197-A4C3-CE34B9FA2D72}" srcId="{E4B45442-399A-4EAA-96CF-E9B43A4BE4E2}" destId="{7BF62BE3-7FFE-4671-A004-37D26AE726F3}" srcOrd="1" destOrd="0" parTransId="{905EC302-90D7-4B0D-9098-66B928EE3FD1}" sibTransId="{00069BF6-AE60-4C82-840B-6C8272981BBF}"/>
    <dgm:cxn modelId="{C39403C6-0F81-43B4-A228-DE52CC60A61E}" type="presOf" srcId="{CAAD6665-5419-4738-B3EA-37424DED007C}" destId="{A4C19A86-191E-46DC-AE50-696B3E557A03}" srcOrd="0" destOrd="0" presId="urn:microsoft.com/office/officeart/2005/8/layout/radial5"/>
    <dgm:cxn modelId="{B2C650C8-C561-4333-9C1A-A7B625CE48E6}" type="presOf" srcId="{F942B5F3-7C36-4EFD-A8EC-D19D6C6A85A7}" destId="{E0AEA919-4E44-4414-AC48-62E84D60ADF3}" srcOrd="0" destOrd="0" presId="urn:microsoft.com/office/officeart/2005/8/layout/radial5"/>
    <dgm:cxn modelId="{166041DC-415C-4AED-86D1-1947DFD5637E}" type="presOf" srcId="{7C87A6FE-3889-4D0F-A9DF-18DC279D812A}" destId="{228D0D55-25F0-4C23-B3EF-62B9193B5BC1}" srcOrd="0" destOrd="0" presId="urn:microsoft.com/office/officeart/2005/8/layout/radial5"/>
    <dgm:cxn modelId="{EE2136DF-4865-4C69-B88D-A256FEA90355}" type="presOf" srcId="{4D24D965-4B42-4D32-8499-84579C57E668}" destId="{B7BAE425-385F-4C6D-8A47-717BFE1BF713}" srcOrd="0" destOrd="0" presId="urn:microsoft.com/office/officeart/2005/8/layout/radial5"/>
    <dgm:cxn modelId="{4C6B99F4-81A7-44E4-98AD-2A92CA708EB7}" type="presOf" srcId="{EC67157B-6AA2-4E65-85F1-AFAFAFE223B7}" destId="{A91236A0-7B9E-4C39-922A-C76F8AB3AB97}" srcOrd="1" destOrd="0" presId="urn:microsoft.com/office/officeart/2005/8/layout/radial5"/>
    <dgm:cxn modelId="{351A44FD-7F5F-4CE7-9B38-B78F5B6A8CB7}" type="presOf" srcId="{50F39B7D-C84B-49F5-9661-C9F0D4AA2B3B}" destId="{6C7A1619-152A-47C5-A1BC-DF7A42CC8769}" srcOrd="1" destOrd="0" presId="urn:microsoft.com/office/officeart/2005/8/layout/radial5"/>
    <dgm:cxn modelId="{F2AD65C6-C9BA-4502-A853-C3D3E9F45B11}" type="presParOf" srcId="{84DF522E-F417-4B54-8E3E-0E42C7D7BDA8}" destId="{02B7B250-8A49-413F-A112-B8B8F86AAF60}" srcOrd="0" destOrd="0" presId="urn:microsoft.com/office/officeart/2005/8/layout/radial5"/>
    <dgm:cxn modelId="{6E6E8563-74BE-45F7-B9E2-93E3CBBD61CF}" type="presParOf" srcId="{84DF522E-F417-4B54-8E3E-0E42C7D7BDA8}" destId="{228D0D55-25F0-4C23-B3EF-62B9193B5BC1}" srcOrd="1" destOrd="0" presId="urn:microsoft.com/office/officeart/2005/8/layout/radial5"/>
    <dgm:cxn modelId="{7E8DAB03-395E-40B3-BC1E-26C088FE6B0B}" type="presParOf" srcId="{228D0D55-25F0-4C23-B3EF-62B9193B5BC1}" destId="{9247AAF4-D1FC-4A78-A202-5D8B75F91218}" srcOrd="0" destOrd="0" presId="urn:microsoft.com/office/officeart/2005/8/layout/radial5"/>
    <dgm:cxn modelId="{A77CB18F-8D7E-47C8-B1E8-5BD8C4652AA5}" type="presParOf" srcId="{84DF522E-F417-4B54-8E3E-0E42C7D7BDA8}" destId="{B7BAE425-385F-4C6D-8A47-717BFE1BF713}" srcOrd="2" destOrd="0" presId="urn:microsoft.com/office/officeart/2005/8/layout/radial5"/>
    <dgm:cxn modelId="{4AFB31F6-0581-4C87-A95B-DFA378E3BA3D}" type="presParOf" srcId="{84DF522E-F417-4B54-8E3E-0E42C7D7BDA8}" destId="{C96EB1E0-E829-46D3-A6F6-FA11AB6EDEB6}" srcOrd="3" destOrd="0" presId="urn:microsoft.com/office/officeart/2005/8/layout/radial5"/>
    <dgm:cxn modelId="{A116A303-89ED-42D4-A019-6775BCA9C832}" type="presParOf" srcId="{C96EB1E0-E829-46D3-A6F6-FA11AB6EDEB6}" destId="{EE5182A5-70DD-4146-8C55-6D9B0CA1CDFA}" srcOrd="0" destOrd="0" presId="urn:microsoft.com/office/officeart/2005/8/layout/radial5"/>
    <dgm:cxn modelId="{2D83BF16-ADF5-43B5-AC36-25401B66FB87}" type="presParOf" srcId="{84DF522E-F417-4B54-8E3E-0E42C7D7BDA8}" destId="{F3C1D913-1860-4DC9-9B9F-D8BF412F7110}" srcOrd="4" destOrd="0" presId="urn:microsoft.com/office/officeart/2005/8/layout/radial5"/>
    <dgm:cxn modelId="{4964475C-055C-47EE-927C-04D82950FCAF}" type="presParOf" srcId="{84DF522E-F417-4B54-8E3E-0E42C7D7BDA8}" destId="{00D942B9-E647-49F6-8E38-751E129D2195}" srcOrd="5" destOrd="0" presId="urn:microsoft.com/office/officeart/2005/8/layout/radial5"/>
    <dgm:cxn modelId="{FD866E8B-D536-4531-BC60-EACEBB8C2B5B}" type="presParOf" srcId="{00D942B9-E647-49F6-8E38-751E129D2195}" destId="{6C7A1619-152A-47C5-A1BC-DF7A42CC8769}" srcOrd="0" destOrd="0" presId="urn:microsoft.com/office/officeart/2005/8/layout/radial5"/>
    <dgm:cxn modelId="{3C516DA1-22E2-4406-A7FA-1FABA34102A4}" type="presParOf" srcId="{84DF522E-F417-4B54-8E3E-0E42C7D7BDA8}" destId="{1221E116-3E08-4796-9CB7-B53570B98DDE}" srcOrd="6" destOrd="0" presId="urn:microsoft.com/office/officeart/2005/8/layout/radial5"/>
    <dgm:cxn modelId="{15B5CD2F-8BAE-4533-BD1D-B8DB327019E6}" type="presParOf" srcId="{84DF522E-F417-4B54-8E3E-0E42C7D7BDA8}" destId="{C81A4638-502F-4A3F-A440-0D92D3E3B764}" srcOrd="7" destOrd="0" presId="urn:microsoft.com/office/officeart/2005/8/layout/radial5"/>
    <dgm:cxn modelId="{81FC5223-ED9A-4D1E-B07D-809A4849D3F1}" type="presParOf" srcId="{C81A4638-502F-4A3F-A440-0D92D3E3B764}" destId="{A91236A0-7B9E-4C39-922A-C76F8AB3AB97}" srcOrd="0" destOrd="0" presId="urn:microsoft.com/office/officeart/2005/8/layout/radial5"/>
    <dgm:cxn modelId="{05D2EBE9-5CEB-4AA5-A3DE-664F9722777E}" type="presParOf" srcId="{84DF522E-F417-4B54-8E3E-0E42C7D7BDA8}" destId="{4D28FE13-E479-443C-8FEE-9D07389D4AFB}" srcOrd="8" destOrd="0" presId="urn:microsoft.com/office/officeart/2005/8/layout/radial5"/>
    <dgm:cxn modelId="{A649CF11-0E11-4355-A497-ACF1EED09D00}" type="presParOf" srcId="{84DF522E-F417-4B54-8E3E-0E42C7D7BDA8}" destId="{E0AEA919-4E44-4414-AC48-62E84D60ADF3}" srcOrd="9" destOrd="0" presId="urn:microsoft.com/office/officeart/2005/8/layout/radial5"/>
    <dgm:cxn modelId="{3A01E6FA-DF5B-48B9-A343-3B26AA10CC11}" type="presParOf" srcId="{E0AEA919-4E44-4414-AC48-62E84D60ADF3}" destId="{2ABCB952-9D38-42CF-BA4A-5DCE22EE3F03}" srcOrd="0" destOrd="0" presId="urn:microsoft.com/office/officeart/2005/8/layout/radial5"/>
    <dgm:cxn modelId="{437E6F28-2700-42AC-A3DB-7C3B7405FF71}" type="presParOf" srcId="{84DF522E-F417-4B54-8E3E-0E42C7D7BDA8}" destId="{A4C19A86-191E-46DC-AE50-696B3E557A03}"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4C37B8-3ED2-4D46-917F-7845ECD40CA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7586CCE-A158-456D-96AE-8C5190DCBAA0}">
      <dgm:prSet phldrT="[Text]" custT="1"/>
      <dgm:spPr/>
      <dgm:t>
        <a:bodyPr/>
        <a:lstStyle/>
        <a:p>
          <a:r>
            <a:rPr lang="en-US" sz="4000" dirty="0">
              <a:solidFill>
                <a:srgbClr val="000000"/>
              </a:solidFill>
            </a:rPr>
            <a:t>CĐ </a:t>
          </a:r>
          <a:r>
            <a:rPr lang="en-US" sz="4000" dirty="0" err="1">
              <a:solidFill>
                <a:srgbClr val="000000"/>
              </a:solidFill>
            </a:rPr>
            <a:t>phong</a:t>
          </a:r>
          <a:r>
            <a:rPr lang="en-US" sz="4000" dirty="0">
              <a:solidFill>
                <a:srgbClr val="000000"/>
              </a:solidFill>
            </a:rPr>
            <a:t> </a:t>
          </a:r>
          <a:r>
            <a:rPr lang="en-US" sz="4000" dirty="0" err="1">
              <a:solidFill>
                <a:srgbClr val="000000"/>
              </a:solidFill>
            </a:rPr>
            <a:t>kiến</a:t>
          </a:r>
          <a:endParaRPr lang="en-US" sz="4000" dirty="0">
            <a:solidFill>
              <a:srgbClr val="000000"/>
            </a:solidFill>
          </a:endParaRPr>
        </a:p>
      </dgm:t>
    </dgm:pt>
    <dgm:pt modelId="{96882E57-FFE7-471A-A959-51A7B0A91005}" type="parTrans" cxnId="{4373C20C-09A7-425B-AFC0-26F1F1706D3A}">
      <dgm:prSet/>
      <dgm:spPr/>
      <dgm:t>
        <a:bodyPr/>
        <a:lstStyle/>
        <a:p>
          <a:endParaRPr lang="en-US">
            <a:solidFill>
              <a:srgbClr val="000000"/>
            </a:solidFill>
          </a:endParaRPr>
        </a:p>
      </dgm:t>
    </dgm:pt>
    <dgm:pt modelId="{2FD7893B-3B34-43E0-8AA2-88926185E35E}" type="sibTrans" cxnId="{4373C20C-09A7-425B-AFC0-26F1F1706D3A}">
      <dgm:prSet/>
      <dgm:spPr/>
      <dgm:t>
        <a:bodyPr/>
        <a:lstStyle/>
        <a:p>
          <a:endParaRPr lang="en-US">
            <a:solidFill>
              <a:srgbClr val="000000"/>
            </a:solidFill>
          </a:endParaRPr>
        </a:p>
      </dgm:t>
    </dgm:pt>
    <dgm:pt modelId="{37CDE9AC-3A1D-484A-A7B1-F40BF9969CC8}">
      <dgm:prSet phldrT="[Text]" custT="1"/>
      <dgm:spPr/>
      <dgm:t>
        <a:bodyPr/>
        <a:lstStyle/>
        <a:p>
          <a:r>
            <a:rPr lang="en-US" sz="3000" kern="1200" dirty="0">
              <a:solidFill>
                <a:srgbClr val="000000"/>
              </a:solidFill>
              <a:latin typeface="Arial" pitchFamily="34" charset="0"/>
              <a:ea typeface="+mn-ea"/>
              <a:cs typeface="Arial" pitchFamily="34" charset="0"/>
            </a:rPr>
            <a:t>PL </a:t>
          </a:r>
          <a:r>
            <a:rPr lang="en-US" sz="3000" kern="1200" dirty="0" err="1">
              <a:solidFill>
                <a:srgbClr val="000000"/>
              </a:solidFill>
              <a:latin typeface="Arial" pitchFamily="34" charset="0"/>
              <a:ea typeface="+mn-ea"/>
              <a:cs typeface="Arial" pitchFamily="34" charset="0"/>
            </a:rPr>
            <a:t>thể</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hiện</a:t>
          </a:r>
          <a:r>
            <a:rPr lang="en-US" sz="3000" kern="1200" dirty="0">
              <a:solidFill>
                <a:srgbClr val="000000"/>
              </a:solidFill>
              <a:latin typeface="Arial" pitchFamily="34" charset="0"/>
              <a:ea typeface="+mn-ea"/>
              <a:cs typeface="Arial" pitchFamily="34" charset="0"/>
            </a:rPr>
            <a:t> ý </a:t>
          </a:r>
          <a:r>
            <a:rPr lang="en-US" sz="3000" kern="1200" dirty="0" err="1">
              <a:solidFill>
                <a:srgbClr val="000000"/>
              </a:solidFill>
              <a:latin typeface="Arial" pitchFamily="34" charset="0"/>
              <a:ea typeface="+mn-ea"/>
              <a:cs typeface="Arial" pitchFamily="34" charset="0"/>
            </a:rPr>
            <a:t>chí</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của</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giai</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cấp</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địa</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chủ</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phong</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kiến</a:t>
          </a:r>
          <a:endParaRPr lang="en-US" sz="3000" kern="1200" dirty="0">
            <a:solidFill>
              <a:srgbClr val="000000"/>
            </a:solidFill>
            <a:latin typeface="Arial" pitchFamily="34" charset="0"/>
            <a:ea typeface="+mn-ea"/>
            <a:cs typeface="Arial" pitchFamily="34" charset="0"/>
          </a:endParaRPr>
        </a:p>
      </dgm:t>
    </dgm:pt>
    <dgm:pt modelId="{50F700BE-B8ED-41CF-8331-CE5D23ABDD09}" type="parTrans" cxnId="{335D1C8B-5E9D-4605-8CDA-A22832CF6117}">
      <dgm:prSet/>
      <dgm:spPr/>
      <dgm:t>
        <a:bodyPr/>
        <a:lstStyle/>
        <a:p>
          <a:endParaRPr lang="en-US">
            <a:solidFill>
              <a:srgbClr val="000000"/>
            </a:solidFill>
          </a:endParaRPr>
        </a:p>
      </dgm:t>
    </dgm:pt>
    <dgm:pt modelId="{3A7FBA69-56F7-4AEE-89B0-1AD21AD1C753}" type="sibTrans" cxnId="{335D1C8B-5E9D-4605-8CDA-A22832CF6117}">
      <dgm:prSet/>
      <dgm:spPr/>
      <dgm:t>
        <a:bodyPr/>
        <a:lstStyle/>
        <a:p>
          <a:endParaRPr lang="en-US">
            <a:solidFill>
              <a:srgbClr val="000000"/>
            </a:solidFill>
          </a:endParaRPr>
        </a:p>
      </dgm:t>
    </dgm:pt>
    <dgm:pt modelId="{72630CFA-D670-433E-A5EE-F632DE916234}">
      <dgm:prSet phldrT="[Text]" custT="1"/>
      <dgm:spPr/>
      <dgm:t>
        <a:bodyPr/>
        <a:lstStyle/>
        <a:p>
          <a:r>
            <a:rPr lang="en-US" sz="4000" dirty="0">
              <a:solidFill>
                <a:srgbClr val="000000"/>
              </a:solidFill>
            </a:rPr>
            <a:t>CĐ </a:t>
          </a:r>
          <a:r>
            <a:rPr lang="en-US" sz="4000" dirty="0" err="1">
              <a:solidFill>
                <a:srgbClr val="000000"/>
              </a:solidFill>
            </a:rPr>
            <a:t>tư</a:t>
          </a:r>
          <a:r>
            <a:rPr lang="en-US" sz="4000" dirty="0">
              <a:solidFill>
                <a:srgbClr val="000000"/>
              </a:solidFill>
            </a:rPr>
            <a:t> </a:t>
          </a:r>
          <a:r>
            <a:rPr lang="en-US" sz="4000" dirty="0" err="1">
              <a:solidFill>
                <a:srgbClr val="000000"/>
              </a:solidFill>
            </a:rPr>
            <a:t>sản</a:t>
          </a:r>
          <a:endParaRPr lang="en-US" sz="4000" dirty="0">
            <a:solidFill>
              <a:srgbClr val="000000"/>
            </a:solidFill>
          </a:endParaRPr>
        </a:p>
      </dgm:t>
    </dgm:pt>
    <dgm:pt modelId="{F5960E53-F322-4270-845A-4D9CC2980575}" type="parTrans" cxnId="{DBACBCE9-3A5B-4CC1-AAE5-3EEAB26AE252}">
      <dgm:prSet/>
      <dgm:spPr/>
      <dgm:t>
        <a:bodyPr/>
        <a:lstStyle/>
        <a:p>
          <a:endParaRPr lang="en-US">
            <a:solidFill>
              <a:srgbClr val="000000"/>
            </a:solidFill>
          </a:endParaRPr>
        </a:p>
      </dgm:t>
    </dgm:pt>
    <dgm:pt modelId="{8A773A55-BE87-46AA-8197-14760CC0B40E}" type="sibTrans" cxnId="{DBACBCE9-3A5B-4CC1-AAE5-3EEAB26AE252}">
      <dgm:prSet/>
      <dgm:spPr/>
      <dgm:t>
        <a:bodyPr/>
        <a:lstStyle/>
        <a:p>
          <a:endParaRPr lang="en-US">
            <a:solidFill>
              <a:srgbClr val="000000"/>
            </a:solidFill>
          </a:endParaRPr>
        </a:p>
      </dgm:t>
    </dgm:pt>
    <dgm:pt modelId="{5455EEE3-3082-48F8-AF78-DC59F58478CE}">
      <dgm:prSet phldrT="[Text]" custT="1"/>
      <dgm:spPr/>
      <dgm:t>
        <a:bodyPr/>
        <a:lstStyle/>
        <a:p>
          <a:r>
            <a:rPr lang="en-US" sz="3000" kern="1200" dirty="0">
              <a:solidFill>
                <a:srgbClr val="000000"/>
              </a:solidFill>
              <a:latin typeface="Arial" pitchFamily="34" charset="0"/>
              <a:ea typeface="+mn-ea"/>
              <a:cs typeface="Arial" pitchFamily="34" charset="0"/>
            </a:rPr>
            <a:t>PL </a:t>
          </a:r>
          <a:r>
            <a:rPr lang="en-US" sz="3000" kern="1200" dirty="0" err="1">
              <a:solidFill>
                <a:srgbClr val="000000"/>
              </a:solidFill>
              <a:latin typeface="Arial" pitchFamily="34" charset="0"/>
              <a:ea typeface="+mn-ea"/>
              <a:cs typeface="Arial" pitchFamily="34" charset="0"/>
            </a:rPr>
            <a:t>thể</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hiện</a:t>
          </a:r>
          <a:r>
            <a:rPr lang="en-US" sz="3000" kern="1200" dirty="0">
              <a:solidFill>
                <a:srgbClr val="000000"/>
              </a:solidFill>
              <a:latin typeface="Arial" pitchFamily="34" charset="0"/>
              <a:ea typeface="+mn-ea"/>
              <a:cs typeface="Arial" pitchFamily="34" charset="0"/>
            </a:rPr>
            <a:t> ý </a:t>
          </a:r>
          <a:r>
            <a:rPr lang="en-US" sz="3000" kern="1200" dirty="0" err="1">
              <a:solidFill>
                <a:srgbClr val="000000"/>
              </a:solidFill>
              <a:latin typeface="Arial" pitchFamily="34" charset="0"/>
              <a:ea typeface="+mn-ea"/>
              <a:cs typeface="Arial" pitchFamily="34" charset="0"/>
            </a:rPr>
            <a:t>chí</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của</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giai</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cấp</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tư</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sản</a:t>
          </a:r>
          <a:endParaRPr lang="en-US" sz="3000" kern="1200" dirty="0">
            <a:solidFill>
              <a:srgbClr val="000000"/>
            </a:solidFill>
            <a:latin typeface="Arial" pitchFamily="34" charset="0"/>
            <a:ea typeface="+mn-ea"/>
            <a:cs typeface="Arial" pitchFamily="34" charset="0"/>
          </a:endParaRPr>
        </a:p>
      </dgm:t>
    </dgm:pt>
    <dgm:pt modelId="{2BFE2886-AF06-4D76-969B-FC9630F99CC0}" type="parTrans" cxnId="{525A69C6-DF29-46B3-998D-CE07E93BFE63}">
      <dgm:prSet/>
      <dgm:spPr/>
      <dgm:t>
        <a:bodyPr/>
        <a:lstStyle/>
        <a:p>
          <a:endParaRPr lang="en-US">
            <a:solidFill>
              <a:srgbClr val="000000"/>
            </a:solidFill>
          </a:endParaRPr>
        </a:p>
      </dgm:t>
    </dgm:pt>
    <dgm:pt modelId="{29522CC0-BD90-4C72-9A33-A6A36B3DC164}" type="sibTrans" cxnId="{525A69C6-DF29-46B3-998D-CE07E93BFE63}">
      <dgm:prSet/>
      <dgm:spPr/>
      <dgm:t>
        <a:bodyPr/>
        <a:lstStyle/>
        <a:p>
          <a:endParaRPr lang="en-US">
            <a:solidFill>
              <a:srgbClr val="000000"/>
            </a:solidFill>
          </a:endParaRPr>
        </a:p>
      </dgm:t>
    </dgm:pt>
    <dgm:pt modelId="{F91DE2D9-EC63-419B-82A6-32BEAD3D9336}">
      <dgm:prSet phldrT="[Text]" custT="1"/>
      <dgm:spPr/>
      <dgm:t>
        <a:bodyPr/>
        <a:lstStyle/>
        <a:p>
          <a:r>
            <a:rPr lang="en-US" sz="4000" dirty="0">
              <a:solidFill>
                <a:srgbClr val="000000"/>
              </a:solidFill>
            </a:rPr>
            <a:t>CĐ XHCN</a:t>
          </a:r>
        </a:p>
      </dgm:t>
    </dgm:pt>
    <dgm:pt modelId="{84E2C005-F19D-4E5B-8E9E-15FAA39EA2E0}" type="parTrans" cxnId="{CCCC7AB7-4CA9-4A75-9503-D91B45D7DFF6}">
      <dgm:prSet/>
      <dgm:spPr/>
      <dgm:t>
        <a:bodyPr/>
        <a:lstStyle/>
        <a:p>
          <a:endParaRPr lang="en-US">
            <a:solidFill>
              <a:srgbClr val="000000"/>
            </a:solidFill>
          </a:endParaRPr>
        </a:p>
      </dgm:t>
    </dgm:pt>
    <dgm:pt modelId="{E76B8319-EBD9-4FFD-8F72-9121F7EE0EE3}" type="sibTrans" cxnId="{CCCC7AB7-4CA9-4A75-9503-D91B45D7DFF6}">
      <dgm:prSet/>
      <dgm:spPr/>
      <dgm:t>
        <a:bodyPr/>
        <a:lstStyle/>
        <a:p>
          <a:endParaRPr lang="en-US">
            <a:solidFill>
              <a:srgbClr val="000000"/>
            </a:solidFill>
          </a:endParaRPr>
        </a:p>
      </dgm:t>
    </dgm:pt>
    <dgm:pt modelId="{52981145-AB3C-4F9C-9DDA-D0812CAE72E6}">
      <dgm:prSet phldrT="[Text]" custT="1"/>
      <dgm:spPr/>
      <dgm:t>
        <a:bodyPr/>
        <a:lstStyle/>
        <a:p>
          <a:pPr algn="just"/>
          <a:r>
            <a:rPr lang="en-US" sz="2300" kern="1200" dirty="0">
              <a:solidFill>
                <a:srgbClr val="000000"/>
              </a:solidFill>
              <a:latin typeface="Arial" pitchFamily="34" charset="0"/>
              <a:ea typeface="+mn-ea"/>
              <a:cs typeface="Arial" pitchFamily="34" charset="0"/>
            </a:rPr>
            <a:t>PL </a:t>
          </a:r>
          <a:r>
            <a:rPr lang="en-US" sz="2300" kern="1200" dirty="0" err="1">
              <a:solidFill>
                <a:srgbClr val="000000"/>
              </a:solidFill>
              <a:latin typeface="Arial" pitchFamily="34" charset="0"/>
              <a:ea typeface="+mn-ea"/>
              <a:cs typeface="Arial" pitchFamily="34" charset="0"/>
            </a:rPr>
            <a:t>thể</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hiện</a:t>
          </a:r>
          <a:r>
            <a:rPr lang="en-US" sz="2300" kern="1200" dirty="0">
              <a:solidFill>
                <a:srgbClr val="000000"/>
              </a:solidFill>
              <a:latin typeface="Arial" pitchFamily="34" charset="0"/>
              <a:ea typeface="+mn-ea"/>
              <a:cs typeface="Arial" pitchFamily="34" charset="0"/>
            </a:rPr>
            <a:t> ý </a:t>
          </a:r>
          <a:r>
            <a:rPr lang="en-US" sz="2300" kern="1200" dirty="0" err="1">
              <a:solidFill>
                <a:srgbClr val="000000"/>
              </a:solidFill>
              <a:latin typeface="Arial" pitchFamily="34" charset="0"/>
              <a:ea typeface="+mn-ea"/>
              <a:cs typeface="Arial" pitchFamily="34" charset="0"/>
            </a:rPr>
            <a:t>chí</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của</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giai</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cấp</a:t>
          </a:r>
          <a:r>
            <a:rPr lang="en-US" sz="2300" kern="1200" dirty="0">
              <a:solidFill>
                <a:srgbClr val="000000"/>
              </a:solidFill>
              <a:latin typeface="Arial" pitchFamily="34" charset="0"/>
              <a:ea typeface="+mn-ea"/>
              <a:cs typeface="Arial" pitchFamily="34" charset="0"/>
            </a:rPr>
            <a:t> CN</a:t>
          </a:r>
        </a:p>
      </dgm:t>
    </dgm:pt>
    <dgm:pt modelId="{2AD67F04-6571-4B92-8474-B1D77B6AA5C5}" type="parTrans" cxnId="{33DB1093-700C-4B71-A49F-809B9DA5B086}">
      <dgm:prSet/>
      <dgm:spPr/>
      <dgm:t>
        <a:bodyPr/>
        <a:lstStyle/>
        <a:p>
          <a:endParaRPr lang="en-US">
            <a:solidFill>
              <a:srgbClr val="000000"/>
            </a:solidFill>
          </a:endParaRPr>
        </a:p>
      </dgm:t>
    </dgm:pt>
    <dgm:pt modelId="{A7EC0B18-47CE-4BED-92AF-DA723328C7DA}" type="sibTrans" cxnId="{33DB1093-700C-4B71-A49F-809B9DA5B086}">
      <dgm:prSet/>
      <dgm:spPr/>
      <dgm:t>
        <a:bodyPr/>
        <a:lstStyle/>
        <a:p>
          <a:endParaRPr lang="en-US">
            <a:solidFill>
              <a:srgbClr val="000000"/>
            </a:solidFill>
          </a:endParaRPr>
        </a:p>
      </dgm:t>
    </dgm:pt>
    <dgm:pt modelId="{2E493F01-F63A-4E3B-81A4-BF8265E583FA}">
      <dgm:prSet phldrT="[Text]" custT="1"/>
      <dgm:spPr/>
      <dgm:t>
        <a:bodyPr/>
        <a:lstStyle/>
        <a:p>
          <a:pPr algn="just"/>
          <a:r>
            <a:rPr lang="en-US" sz="2300" kern="1200" dirty="0">
              <a:solidFill>
                <a:srgbClr val="000000"/>
              </a:solidFill>
              <a:latin typeface="Arial" pitchFamily="34" charset="0"/>
              <a:ea typeface="+mn-ea"/>
              <a:cs typeface="Arial" pitchFamily="34" charset="0"/>
            </a:rPr>
            <a:t>PL </a:t>
          </a:r>
          <a:r>
            <a:rPr lang="en-US" sz="2300" kern="1200" dirty="0" err="1">
              <a:solidFill>
                <a:srgbClr val="000000"/>
              </a:solidFill>
              <a:latin typeface="Arial" pitchFamily="34" charset="0"/>
              <a:ea typeface="+mn-ea"/>
              <a:cs typeface="Arial" pitchFamily="34" charset="0"/>
            </a:rPr>
            <a:t>thể</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hiện</a:t>
          </a:r>
          <a:r>
            <a:rPr lang="en-US" sz="2300" kern="1200" dirty="0">
              <a:solidFill>
                <a:srgbClr val="000000"/>
              </a:solidFill>
              <a:latin typeface="Arial" pitchFamily="34" charset="0"/>
              <a:ea typeface="+mn-ea"/>
              <a:cs typeface="Arial" pitchFamily="34" charset="0"/>
            </a:rPr>
            <a:t> ý </a:t>
          </a:r>
          <a:r>
            <a:rPr lang="en-US" sz="2300" kern="1200" dirty="0" err="1">
              <a:solidFill>
                <a:srgbClr val="000000"/>
              </a:solidFill>
              <a:latin typeface="Arial" pitchFamily="34" charset="0"/>
              <a:ea typeface="+mn-ea"/>
              <a:cs typeface="Arial" pitchFamily="34" charset="0"/>
            </a:rPr>
            <a:t>chí</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của</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nhân</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dân</a:t>
          </a:r>
          <a:r>
            <a:rPr lang="en-US" sz="2300" kern="1200" dirty="0">
              <a:solidFill>
                <a:srgbClr val="000000"/>
              </a:solidFill>
              <a:latin typeface="Arial" pitchFamily="34" charset="0"/>
              <a:ea typeface="+mn-ea"/>
              <a:cs typeface="Arial" pitchFamily="34" charset="0"/>
            </a:rPr>
            <a:t> LĐ</a:t>
          </a:r>
        </a:p>
      </dgm:t>
    </dgm:pt>
    <dgm:pt modelId="{35B10212-05E5-4524-B463-4C7514AA3043}" type="sibTrans" cxnId="{C7778DEF-0C52-4A47-BA92-BCD6997F371C}">
      <dgm:prSet/>
      <dgm:spPr/>
      <dgm:t>
        <a:bodyPr/>
        <a:lstStyle/>
        <a:p>
          <a:endParaRPr lang="en-US">
            <a:solidFill>
              <a:srgbClr val="000000"/>
            </a:solidFill>
          </a:endParaRPr>
        </a:p>
      </dgm:t>
    </dgm:pt>
    <dgm:pt modelId="{6A7AC6CA-4FB0-4886-AF4D-3FCEFA8277BB}" type="parTrans" cxnId="{C7778DEF-0C52-4A47-BA92-BCD6997F371C}">
      <dgm:prSet/>
      <dgm:spPr/>
      <dgm:t>
        <a:bodyPr/>
        <a:lstStyle/>
        <a:p>
          <a:endParaRPr lang="en-US">
            <a:solidFill>
              <a:srgbClr val="000000"/>
            </a:solidFill>
          </a:endParaRPr>
        </a:p>
      </dgm:t>
    </dgm:pt>
    <dgm:pt modelId="{9C94B317-A49D-4642-BB38-EFF39983AC84}" type="pres">
      <dgm:prSet presAssocID="{EE4C37B8-3ED2-4D46-917F-7845ECD40CAA}" presName="Name0" presStyleCnt="0">
        <dgm:presLayoutVars>
          <dgm:dir/>
          <dgm:animLvl val="lvl"/>
          <dgm:resizeHandles val="exact"/>
        </dgm:presLayoutVars>
      </dgm:prSet>
      <dgm:spPr/>
    </dgm:pt>
    <dgm:pt modelId="{07C01FB7-1CC6-4C4B-8212-3B8AF3399FB4}" type="pres">
      <dgm:prSet presAssocID="{A7586CCE-A158-456D-96AE-8C5190DCBAA0}" presName="linNode" presStyleCnt="0"/>
      <dgm:spPr/>
    </dgm:pt>
    <dgm:pt modelId="{73E152A1-4994-45F3-9BE0-1873D3FE93F0}" type="pres">
      <dgm:prSet presAssocID="{A7586CCE-A158-456D-96AE-8C5190DCBAA0}" presName="parentText" presStyleLbl="node1" presStyleIdx="0" presStyleCnt="3">
        <dgm:presLayoutVars>
          <dgm:chMax val="1"/>
          <dgm:bulletEnabled val="1"/>
        </dgm:presLayoutVars>
      </dgm:prSet>
      <dgm:spPr/>
    </dgm:pt>
    <dgm:pt modelId="{FF16E45D-6638-4482-8962-4C135B3BDBE1}" type="pres">
      <dgm:prSet presAssocID="{A7586CCE-A158-456D-96AE-8C5190DCBAA0}" presName="descendantText" presStyleLbl="alignAccFollowNode1" presStyleIdx="0" presStyleCnt="3">
        <dgm:presLayoutVars>
          <dgm:bulletEnabled val="1"/>
        </dgm:presLayoutVars>
      </dgm:prSet>
      <dgm:spPr/>
    </dgm:pt>
    <dgm:pt modelId="{30AC7FCB-4806-443F-9BE3-B325A97ED949}" type="pres">
      <dgm:prSet presAssocID="{2FD7893B-3B34-43E0-8AA2-88926185E35E}" presName="sp" presStyleCnt="0"/>
      <dgm:spPr/>
    </dgm:pt>
    <dgm:pt modelId="{84EE4F5A-681F-4FA4-B35F-00155EC8ECCD}" type="pres">
      <dgm:prSet presAssocID="{72630CFA-D670-433E-A5EE-F632DE916234}" presName="linNode" presStyleCnt="0"/>
      <dgm:spPr/>
    </dgm:pt>
    <dgm:pt modelId="{36FA48EA-BCA8-4495-A6A3-269F2E0967FE}" type="pres">
      <dgm:prSet presAssocID="{72630CFA-D670-433E-A5EE-F632DE916234}" presName="parentText" presStyleLbl="node1" presStyleIdx="1" presStyleCnt="3">
        <dgm:presLayoutVars>
          <dgm:chMax val="1"/>
          <dgm:bulletEnabled val="1"/>
        </dgm:presLayoutVars>
      </dgm:prSet>
      <dgm:spPr/>
    </dgm:pt>
    <dgm:pt modelId="{607CC491-AFD1-496B-97C5-0677192CFD2A}" type="pres">
      <dgm:prSet presAssocID="{72630CFA-D670-433E-A5EE-F632DE916234}" presName="descendantText" presStyleLbl="alignAccFollowNode1" presStyleIdx="1" presStyleCnt="3">
        <dgm:presLayoutVars>
          <dgm:bulletEnabled val="1"/>
        </dgm:presLayoutVars>
      </dgm:prSet>
      <dgm:spPr/>
    </dgm:pt>
    <dgm:pt modelId="{640BEAFF-E016-4727-B621-A38A31FCDBDD}" type="pres">
      <dgm:prSet presAssocID="{8A773A55-BE87-46AA-8197-14760CC0B40E}" presName="sp" presStyleCnt="0"/>
      <dgm:spPr/>
    </dgm:pt>
    <dgm:pt modelId="{292A4F1A-8BB4-400E-A228-987D147B7E5F}" type="pres">
      <dgm:prSet presAssocID="{F91DE2D9-EC63-419B-82A6-32BEAD3D9336}" presName="linNode" presStyleCnt="0"/>
      <dgm:spPr/>
    </dgm:pt>
    <dgm:pt modelId="{1500D6A3-CDB1-4AE9-8541-EEA1DE3D764A}" type="pres">
      <dgm:prSet presAssocID="{F91DE2D9-EC63-419B-82A6-32BEAD3D9336}" presName="parentText" presStyleLbl="node1" presStyleIdx="2" presStyleCnt="3">
        <dgm:presLayoutVars>
          <dgm:chMax val="1"/>
          <dgm:bulletEnabled val="1"/>
        </dgm:presLayoutVars>
      </dgm:prSet>
      <dgm:spPr/>
    </dgm:pt>
    <dgm:pt modelId="{05CEB3D7-6836-4BF2-A9D7-64D18CF9C2BE}" type="pres">
      <dgm:prSet presAssocID="{F91DE2D9-EC63-419B-82A6-32BEAD3D9336}" presName="descendantText" presStyleLbl="alignAccFollowNode1" presStyleIdx="2" presStyleCnt="3" custLinFactNeighborX="309" custLinFactNeighborY="-7443">
        <dgm:presLayoutVars>
          <dgm:bulletEnabled val="1"/>
        </dgm:presLayoutVars>
      </dgm:prSet>
      <dgm:spPr/>
    </dgm:pt>
  </dgm:ptLst>
  <dgm:cxnLst>
    <dgm:cxn modelId="{4373C20C-09A7-425B-AFC0-26F1F1706D3A}" srcId="{EE4C37B8-3ED2-4D46-917F-7845ECD40CAA}" destId="{A7586CCE-A158-456D-96AE-8C5190DCBAA0}" srcOrd="0" destOrd="0" parTransId="{96882E57-FFE7-471A-A959-51A7B0A91005}" sibTransId="{2FD7893B-3B34-43E0-8AA2-88926185E35E}"/>
    <dgm:cxn modelId="{0D6A6711-5F05-498D-8065-77DE2DFE5B1D}" type="presOf" srcId="{2E493F01-F63A-4E3B-81A4-BF8265E583FA}" destId="{05CEB3D7-6836-4BF2-A9D7-64D18CF9C2BE}" srcOrd="0" destOrd="1" presId="urn:microsoft.com/office/officeart/2005/8/layout/vList5"/>
    <dgm:cxn modelId="{3AA5974D-44DF-4825-8DC5-FD01B8264E2E}" type="presOf" srcId="{37CDE9AC-3A1D-484A-A7B1-F40BF9969CC8}" destId="{FF16E45D-6638-4482-8962-4C135B3BDBE1}" srcOrd="0" destOrd="0" presId="urn:microsoft.com/office/officeart/2005/8/layout/vList5"/>
    <dgm:cxn modelId="{FA17617A-0033-403B-A686-AE984264D8E8}" type="presOf" srcId="{EE4C37B8-3ED2-4D46-917F-7845ECD40CAA}" destId="{9C94B317-A49D-4642-BB38-EFF39983AC84}" srcOrd="0" destOrd="0" presId="urn:microsoft.com/office/officeart/2005/8/layout/vList5"/>
    <dgm:cxn modelId="{B72BD47F-5A8C-428F-8B88-B63BDC9930F6}" type="presOf" srcId="{5455EEE3-3082-48F8-AF78-DC59F58478CE}" destId="{607CC491-AFD1-496B-97C5-0677192CFD2A}" srcOrd="0" destOrd="0" presId="urn:microsoft.com/office/officeart/2005/8/layout/vList5"/>
    <dgm:cxn modelId="{335D1C8B-5E9D-4605-8CDA-A22832CF6117}" srcId="{A7586CCE-A158-456D-96AE-8C5190DCBAA0}" destId="{37CDE9AC-3A1D-484A-A7B1-F40BF9969CC8}" srcOrd="0" destOrd="0" parTransId="{50F700BE-B8ED-41CF-8331-CE5D23ABDD09}" sibTransId="{3A7FBA69-56F7-4AEE-89B0-1AD21AD1C753}"/>
    <dgm:cxn modelId="{33DB1093-700C-4B71-A49F-809B9DA5B086}" srcId="{F91DE2D9-EC63-419B-82A6-32BEAD3D9336}" destId="{52981145-AB3C-4F9C-9DDA-D0812CAE72E6}" srcOrd="0" destOrd="0" parTransId="{2AD67F04-6571-4B92-8474-B1D77B6AA5C5}" sibTransId="{A7EC0B18-47CE-4BED-92AF-DA723328C7DA}"/>
    <dgm:cxn modelId="{5E9ACCA8-55BB-4575-9486-8D353CA842D5}" type="presOf" srcId="{F91DE2D9-EC63-419B-82A6-32BEAD3D9336}" destId="{1500D6A3-CDB1-4AE9-8541-EEA1DE3D764A}" srcOrd="0" destOrd="0" presId="urn:microsoft.com/office/officeart/2005/8/layout/vList5"/>
    <dgm:cxn modelId="{AF009DAA-872D-432E-A90F-0ADAB0FF92C0}" type="presOf" srcId="{A7586CCE-A158-456D-96AE-8C5190DCBAA0}" destId="{73E152A1-4994-45F3-9BE0-1873D3FE93F0}" srcOrd="0" destOrd="0" presId="urn:microsoft.com/office/officeart/2005/8/layout/vList5"/>
    <dgm:cxn modelId="{55F66CB0-477A-46DD-A0BF-5DF9B4E27876}" type="presOf" srcId="{52981145-AB3C-4F9C-9DDA-D0812CAE72E6}" destId="{05CEB3D7-6836-4BF2-A9D7-64D18CF9C2BE}" srcOrd="0" destOrd="0" presId="urn:microsoft.com/office/officeart/2005/8/layout/vList5"/>
    <dgm:cxn modelId="{CCCC7AB7-4CA9-4A75-9503-D91B45D7DFF6}" srcId="{EE4C37B8-3ED2-4D46-917F-7845ECD40CAA}" destId="{F91DE2D9-EC63-419B-82A6-32BEAD3D9336}" srcOrd="2" destOrd="0" parTransId="{84E2C005-F19D-4E5B-8E9E-15FAA39EA2E0}" sibTransId="{E76B8319-EBD9-4FFD-8F72-9121F7EE0EE3}"/>
    <dgm:cxn modelId="{525A69C6-DF29-46B3-998D-CE07E93BFE63}" srcId="{72630CFA-D670-433E-A5EE-F632DE916234}" destId="{5455EEE3-3082-48F8-AF78-DC59F58478CE}" srcOrd="0" destOrd="0" parTransId="{2BFE2886-AF06-4D76-969B-FC9630F99CC0}" sibTransId="{29522CC0-BD90-4C72-9A33-A6A36B3DC164}"/>
    <dgm:cxn modelId="{DBACBCE9-3A5B-4CC1-AAE5-3EEAB26AE252}" srcId="{EE4C37B8-3ED2-4D46-917F-7845ECD40CAA}" destId="{72630CFA-D670-433E-A5EE-F632DE916234}" srcOrd="1" destOrd="0" parTransId="{F5960E53-F322-4270-845A-4D9CC2980575}" sibTransId="{8A773A55-BE87-46AA-8197-14760CC0B40E}"/>
    <dgm:cxn modelId="{C7778DEF-0C52-4A47-BA92-BCD6997F371C}" srcId="{F91DE2D9-EC63-419B-82A6-32BEAD3D9336}" destId="{2E493F01-F63A-4E3B-81A4-BF8265E583FA}" srcOrd="1" destOrd="0" parTransId="{6A7AC6CA-4FB0-4886-AF4D-3FCEFA8277BB}" sibTransId="{35B10212-05E5-4524-B463-4C7514AA3043}"/>
    <dgm:cxn modelId="{976213F8-D4CA-450A-A513-840F697CC09C}" type="presOf" srcId="{72630CFA-D670-433E-A5EE-F632DE916234}" destId="{36FA48EA-BCA8-4495-A6A3-269F2E0967FE}" srcOrd="0" destOrd="0" presId="urn:microsoft.com/office/officeart/2005/8/layout/vList5"/>
    <dgm:cxn modelId="{84A78FF7-0FBE-4F7B-B315-336C9FDFCCA3}" type="presParOf" srcId="{9C94B317-A49D-4642-BB38-EFF39983AC84}" destId="{07C01FB7-1CC6-4C4B-8212-3B8AF3399FB4}" srcOrd="0" destOrd="0" presId="urn:microsoft.com/office/officeart/2005/8/layout/vList5"/>
    <dgm:cxn modelId="{E913EFDD-866A-445C-9BEC-283870F6D42B}" type="presParOf" srcId="{07C01FB7-1CC6-4C4B-8212-3B8AF3399FB4}" destId="{73E152A1-4994-45F3-9BE0-1873D3FE93F0}" srcOrd="0" destOrd="0" presId="urn:microsoft.com/office/officeart/2005/8/layout/vList5"/>
    <dgm:cxn modelId="{97CF74CB-0127-420A-A88D-A451BEDDA87B}" type="presParOf" srcId="{07C01FB7-1CC6-4C4B-8212-3B8AF3399FB4}" destId="{FF16E45D-6638-4482-8962-4C135B3BDBE1}" srcOrd="1" destOrd="0" presId="urn:microsoft.com/office/officeart/2005/8/layout/vList5"/>
    <dgm:cxn modelId="{00C1C0CF-6267-42A4-9A41-9899B0B341C0}" type="presParOf" srcId="{9C94B317-A49D-4642-BB38-EFF39983AC84}" destId="{30AC7FCB-4806-443F-9BE3-B325A97ED949}" srcOrd="1" destOrd="0" presId="urn:microsoft.com/office/officeart/2005/8/layout/vList5"/>
    <dgm:cxn modelId="{FB314CE6-5E33-400A-A5E3-F64EE948FA81}" type="presParOf" srcId="{9C94B317-A49D-4642-BB38-EFF39983AC84}" destId="{84EE4F5A-681F-4FA4-B35F-00155EC8ECCD}" srcOrd="2" destOrd="0" presId="urn:microsoft.com/office/officeart/2005/8/layout/vList5"/>
    <dgm:cxn modelId="{735B7EF0-2410-4506-A25D-3681D24CA4B0}" type="presParOf" srcId="{84EE4F5A-681F-4FA4-B35F-00155EC8ECCD}" destId="{36FA48EA-BCA8-4495-A6A3-269F2E0967FE}" srcOrd="0" destOrd="0" presId="urn:microsoft.com/office/officeart/2005/8/layout/vList5"/>
    <dgm:cxn modelId="{F63D1CC3-83DF-4D0D-9009-DF929E8B9F13}" type="presParOf" srcId="{84EE4F5A-681F-4FA4-B35F-00155EC8ECCD}" destId="{607CC491-AFD1-496B-97C5-0677192CFD2A}" srcOrd="1" destOrd="0" presId="urn:microsoft.com/office/officeart/2005/8/layout/vList5"/>
    <dgm:cxn modelId="{A8013846-8530-4D34-A4F1-923D68DDBEBD}" type="presParOf" srcId="{9C94B317-A49D-4642-BB38-EFF39983AC84}" destId="{640BEAFF-E016-4727-B621-A38A31FCDBDD}" srcOrd="3" destOrd="0" presId="urn:microsoft.com/office/officeart/2005/8/layout/vList5"/>
    <dgm:cxn modelId="{7437EE2D-DC40-43F3-819E-39DF3A91B2D8}" type="presParOf" srcId="{9C94B317-A49D-4642-BB38-EFF39983AC84}" destId="{292A4F1A-8BB4-400E-A228-987D147B7E5F}" srcOrd="4" destOrd="0" presId="urn:microsoft.com/office/officeart/2005/8/layout/vList5"/>
    <dgm:cxn modelId="{8FC39748-0A57-46AA-990E-31FD7CF90CF1}" type="presParOf" srcId="{292A4F1A-8BB4-400E-A228-987D147B7E5F}" destId="{1500D6A3-CDB1-4AE9-8541-EEA1DE3D764A}" srcOrd="0" destOrd="0" presId="urn:microsoft.com/office/officeart/2005/8/layout/vList5"/>
    <dgm:cxn modelId="{A0AF0777-FEB8-4881-920E-81FD7D2580A4}" type="presParOf" srcId="{292A4F1A-8BB4-400E-A228-987D147B7E5F}" destId="{05CEB3D7-6836-4BF2-A9D7-64D18CF9C2B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9017C1-3ACA-4E99-8DC3-003800EF73C5}" type="doc">
      <dgm:prSet loTypeId="urn:microsoft.com/office/officeart/2005/8/layout/radial1" loCatId="cycle" qsTypeId="urn:microsoft.com/office/officeart/2005/8/quickstyle/simple1" qsCatId="simple" csTypeId="urn:microsoft.com/office/officeart/2005/8/colors/colorful1#6" csCatId="colorful" phldr="1"/>
      <dgm:spPr/>
      <dgm:t>
        <a:bodyPr/>
        <a:lstStyle/>
        <a:p>
          <a:endParaRPr lang="en-US"/>
        </a:p>
      </dgm:t>
    </dgm:pt>
    <dgm:pt modelId="{5658158C-6DE8-494D-A9FA-EDB6BA45B3F7}">
      <dgm:prSet phldrT="[Text]"/>
      <dgm:spPr/>
      <dgm:t>
        <a:bodyPr/>
        <a:lstStyle/>
        <a:p>
          <a:r>
            <a:rPr lang="en-US" dirty="0" err="1">
              <a:solidFill>
                <a:srgbClr val="000000"/>
              </a:solidFill>
            </a:rPr>
            <a:t>Bản</a:t>
          </a:r>
          <a:r>
            <a:rPr lang="en-US" dirty="0">
              <a:solidFill>
                <a:srgbClr val="000000"/>
              </a:solidFill>
            </a:rPr>
            <a:t> </a:t>
          </a:r>
          <a:r>
            <a:rPr lang="en-US" dirty="0" err="1">
              <a:solidFill>
                <a:srgbClr val="000000"/>
              </a:solidFill>
            </a:rPr>
            <a:t>chất</a:t>
          </a:r>
          <a:r>
            <a:rPr lang="en-US" dirty="0">
              <a:solidFill>
                <a:srgbClr val="000000"/>
              </a:solidFill>
            </a:rPr>
            <a:t> </a:t>
          </a:r>
        </a:p>
      </dgm:t>
    </dgm:pt>
    <dgm:pt modelId="{72E3073C-CCD5-4F89-9D1A-3EB4DD5A45AB}" type="parTrans" cxnId="{79988811-DF3B-4B15-BC2D-6535AB27441D}">
      <dgm:prSet/>
      <dgm:spPr/>
      <dgm:t>
        <a:bodyPr/>
        <a:lstStyle/>
        <a:p>
          <a:endParaRPr lang="en-US">
            <a:solidFill>
              <a:srgbClr val="000000"/>
            </a:solidFill>
          </a:endParaRPr>
        </a:p>
      </dgm:t>
    </dgm:pt>
    <dgm:pt modelId="{5FFC7D99-CE2F-4BCF-B202-38879A3537FA}" type="sibTrans" cxnId="{79988811-DF3B-4B15-BC2D-6535AB27441D}">
      <dgm:prSet/>
      <dgm:spPr/>
      <dgm:t>
        <a:bodyPr/>
        <a:lstStyle/>
        <a:p>
          <a:endParaRPr lang="en-US">
            <a:solidFill>
              <a:srgbClr val="000000"/>
            </a:solidFill>
          </a:endParaRPr>
        </a:p>
      </dgm:t>
    </dgm:pt>
    <dgm:pt modelId="{5D83F6B1-CFE0-4D02-9D31-55F3B8D459C0}">
      <dgm:prSet phldrT="[Text]" custT="1"/>
      <dgm:spPr/>
      <dgm:t>
        <a:bodyPr/>
        <a:lstStyle/>
        <a:p>
          <a:r>
            <a:rPr lang="en-US" sz="2800" i="1" dirty="0" err="1">
              <a:solidFill>
                <a:schemeClr val="tx1">
                  <a:lumMod val="20000"/>
                  <a:lumOff val="80000"/>
                </a:schemeClr>
              </a:solidFill>
              <a:latin typeface="Times New Roman" pitchFamily="18" charset="0"/>
              <a:cs typeface="Times New Roman" pitchFamily="18" charset="0"/>
            </a:rPr>
            <a:t>Tính</a:t>
          </a:r>
          <a:r>
            <a:rPr lang="en-US" sz="2800" i="1" dirty="0">
              <a:solidFill>
                <a:schemeClr val="tx1">
                  <a:lumMod val="20000"/>
                  <a:lumOff val="80000"/>
                </a:schemeClr>
              </a:solidFill>
              <a:latin typeface="Times New Roman" pitchFamily="18" charset="0"/>
              <a:cs typeface="Times New Roman" pitchFamily="18" charset="0"/>
            </a:rPr>
            <a:t> </a:t>
          </a:r>
          <a:r>
            <a:rPr lang="en-US" sz="2800" i="1" dirty="0" err="1">
              <a:solidFill>
                <a:schemeClr val="tx1">
                  <a:lumMod val="20000"/>
                  <a:lumOff val="80000"/>
                </a:schemeClr>
              </a:solidFill>
              <a:latin typeface="Times New Roman" pitchFamily="18" charset="0"/>
              <a:cs typeface="Times New Roman" pitchFamily="18" charset="0"/>
            </a:rPr>
            <a:t>thống</a:t>
          </a:r>
          <a:r>
            <a:rPr lang="en-US" sz="2800" i="1" dirty="0">
              <a:solidFill>
                <a:schemeClr val="tx1">
                  <a:lumMod val="20000"/>
                  <a:lumOff val="80000"/>
                </a:schemeClr>
              </a:solidFill>
              <a:latin typeface="Times New Roman" pitchFamily="18" charset="0"/>
              <a:cs typeface="Times New Roman" pitchFamily="18" charset="0"/>
            </a:rPr>
            <a:t> </a:t>
          </a:r>
          <a:r>
            <a:rPr lang="en-US" sz="2800" i="1" dirty="0" err="1">
              <a:solidFill>
                <a:schemeClr val="tx1">
                  <a:lumMod val="20000"/>
                  <a:lumOff val="80000"/>
                </a:schemeClr>
              </a:solidFill>
              <a:latin typeface="Times New Roman" pitchFamily="18" charset="0"/>
              <a:cs typeface="Times New Roman" pitchFamily="18" charset="0"/>
            </a:rPr>
            <a:t>nhất</a:t>
          </a:r>
          <a:r>
            <a:rPr lang="en-US" sz="2800" i="1" dirty="0">
              <a:solidFill>
                <a:schemeClr val="tx1">
                  <a:lumMod val="20000"/>
                  <a:lumOff val="80000"/>
                </a:schemeClr>
              </a:solidFill>
              <a:latin typeface="Times New Roman" pitchFamily="18" charset="0"/>
              <a:cs typeface="Times New Roman" pitchFamily="18" charset="0"/>
            </a:rPr>
            <a:t> </a:t>
          </a:r>
          <a:r>
            <a:rPr lang="en-US" sz="2800" i="1" dirty="0" err="1">
              <a:solidFill>
                <a:schemeClr val="tx1">
                  <a:lumMod val="20000"/>
                  <a:lumOff val="80000"/>
                </a:schemeClr>
              </a:solidFill>
              <a:latin typeface="Times New Roman" pitchFamily="18" charset="0"/>
              <a:cs typeface="Times New Roman" pitchFamily="18" charset="0"/>
            </a:rPr>
            <a:t>cao</a:t>
          </a:r>
          <a:endParaRPr lang="en-US" sz="2800" dirty="0">
            <a:solidFill>
              <a:schemeClr val="tx1">
                <a:lumMod val="20000"/>
                <a:lumOff val="80000"/>
              </a:schemeClr>
            </a:solidFill>
            <a:latin typeface="Times New Roman" pitchFamily="18" charset="0"/>
            <a:cs typeface="Times New Roman" pitchFamily="18" charset="0"/>
          </a:endParaRPr>
        </a:p>
      </dgm:t>
    </dgm:pt>
    <dgm:pt modelId="{526AE19B-EE36-4C82-B8F3-3A7AD95DD257}" type="parTrans" cxnId="{0C2F9CEE-9394-431B-A596-87BF08D6EFF5}">
      <dgm:prSet/>
      <dgm:spPr/>
      <dgm:t>
        <a:bodyPr/>
        <a:lstStyle/>
        <a:p>
          <a:endParaRPr lang="en-US">
            <a:solidFill>
              <a:srgbClr val="000000"/>
            </a:solidFill>
          </a:endParaRPr>
        </a:p>
      </dgm:t>
    </dgm:pt>
    <dgm:pt modelId="{CADB97E6-D52D-4D5E-ACFF-48E1BB0EB201}" type="sibTrans" cxnId="{0C2F9CEE-9394-431B-A596-87BF08D6EFF5}">
      <dgm:prSet/>
      <dgm:spPr/>
      <dgm:t>
        <a:bodyPr/>
        <a:lstStyle/>
        <a:p>
          <a:endParaRPr lang="en-US">
            <a:solidFill>
              <a:srgbClr val="000000"/>
            </a:solidFill>
          </a:endParaRPr>
        </a:p>
      </dgm:t>
    </dgm:pt>
    <dgm:pt modelId="{9783A7F2-218C-41DF-B895-0A2F0F1CB1CF}">
      <dgm:prSet phldrT="[Text]" custT="1"/>
      <dgm:spPr/>
      <dgm:t>
        <a:bodyPr/>
        <a:lstStyle/>
        <a:p>
          <a:r>
            <a:rPr lang="en-US" sz="2800" i="1" dirty="0" err="1">
              <a:solidFill>
                <a:srgbClr val="000000"/>
              </a:solidFill>
              <a:latin typeface="Times New Roman" pitchFamily="18" charset="0"/>
              <a:cs typeface="Times New Roman" pitchFamily="18" charset="0"/>
            </a:rPr>
            <a:t>Tính</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xã</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hội</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rộng</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lớn</a:t>
          </a:r>
          <a:endParaRPr lang="en-US" sz="2800" dirty="0">
            <a:solidFill>
              <a:srgbClr val="000000"/>
            </a:solidFill>
            <a:latin typeface="Times New Roman" pitchFamily="18" charset="0"/>
            <a:cs typeface="Times New Roman" pitchFamily="18" charset="0"/>
          </a:endParaRPr>
        </a:p>
      </dgm:t>
    </dgm:pt>
    <dgm:pt modelId="{09A348DB-872C-4013-9768-BE8634F87BFC}" type="parTrans" cxnId="{AB2090F2-23DF-411E-8A9C-391161B8922D}">
      <dgm:prSet/>
      <dgm:spPr/>
      <dgm:t>
        <a:bodyPr/>
        <a:lstStyle/>
        <a:p>
          <a:endParaRPr lang="en-US">
            <a:solidFill>
              <a:srgbClr val="000000"/>
            </a:solidFill>
          </a:endParaRPr>
        </a:p>
      </dgm:t>
    </dgm:pt>
    <dgm:pt modelId="{FCA4935B-FAC9-4E6E-A023-46230AD0632F}" type="sibTrans" cxnId="{AB2090F2-23DF-411E-8A9C-391161B8922D}">
      <dgm:prSet/>
      <dgm:spPr/>
      <dgm:t>
        <a:bodyPr/>
        <a:lstStyle/>
        <a:p>
          <a:endParaRPr lang="en-US">
            <a:solidFill>
              <a:srgbClr val="000000"/>
            </a:solidFill>
          </a:endParaRPr>
        </a:p>
      </dgm:t>
    </dgm:pt>
    <dgm:pt modelId="{E44C47CF-2761-4268-A88F-406471B543C5}">
      <dgm:prSet phldrT="[Text]" custT="1"/>
      <dgm:spPr/>
      <dgm:t>
        <a:bodyPr/>
        <a:lstStyle/>
        <a:p>
          <a:r>
            <a:rPr lang="en-US" sz="2200" i="1" dirty="0" err="1">
              <a:solidFill>
                <a:srgbClr val="000000"/>
              </a:solidFill>
              <a:latin typeface="Times New Roman" pitchFamily="18" charset="0"/>
              <a:cs typeface="Times New Roman" pitchFamily="18" charset="0"/>
            </a:rPr>
            <a:t>Có</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mối</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quan</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hệ</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mật</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thiết</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với</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đường</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lối</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chủ</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trương</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chính</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sách</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của</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Đảng</a:t>
          </a:r>
          <a:endParaRPr lang="en-US" sz="2200" dirty="0">
            <a:solidFill>
              <a:srgbClr val="000000"/>
            </a:solidFill>
            <a:latin typeface="Times New Roman" pitchFamily="18" charset="0"/>
            <a:cs typeface="Times New Roman" pitchFamily="18" charset="0"/>
          </a:endParaRPr>
        </a:p>
      </dgm:t>
    </dgm:pt>
    <dgm:pt modelId="{5D981E27-285A-4B2F-8D3B-D60C1E1AEE05}" type="parTrans" cxnId="{B64F3F86-8E13-4D16-A494-ABB46EFD27EE}">
      <dgm:prSet/>
      <dgm:spPr/>
      <dgm:t>
        <a:bodyPr/>
        <a:lstStyle/>
        <a:p>
          <a:endParaRPr lang="en-US">
            <a:solidFill>
              <a:srgbClr val="000000"/>
            </a:solidFill>
          </a:endParaRPr>
        </a:p>
      </dgm:t>
    </dgm:pt>
    <dgm:pt modelId="{1B6EE49C-E747-4B0F-A464-6820EB5E07E8}" type="sibTrans" cxnId="{B64F3F86-8E13-4D16-A494-ABB46EFD27EE}">
      <dgm:prSet/>
      <dgm:spPr/>
      <dgm:t>
        <a:bodyPr/>
        <a:lstStyle/>
        <a:p>
          <a:endParaRPr lang="en-US">
            <a:solidFill>
              <a:srgbClr val="000000"/>
            </a:solidFill>
          </a:endParaRPr>
        </a:p>
      </dgm:t>
    </dgm:pt>
    <dgm:pt modelId="{A9AA69DC-5A12-4F4B-8ED9-FA850817125D}">
      <dgm:prSet custT="1"/>
      <dgm:spPr/>
      <dgm:t>
        <a:bodyPr/>
        <a:lstStyle/>
        <a:p>
          <a:r>
            <a:rPr lang="en-US" sz="2200" i="1" dirty="0" err="1">
              <a:solidFill>
                <a:srgbClr val="000000"/>
              </a:solidFill>
              <a:latin typeface="Times New Roman" pitchFamily="18" charset="0"/>
              <a:cs typeface="Times New Roman" pitchFamily="18" charset="0"/>
            </a:rPr>
            <a:t>Thể</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hiện</a:t>
          </a:r>
          <a:r>
            <a:rPr lang="en-US" sz="2200" i="1" dirty="0">
              <a:solidFill>
                <a:srgbClr val="000000"/>
              </a:solidFill>
              <a:latin typeface="Times New Roman" pitchFamily="18" charset="0"/>
              <a:cs typeface="Times New Roman" pitchFamily="18" charset="0"/>
            </a:rPr>
            <a:t> ý </a:t>
          </a:r>
          <a:r>
            <a:rPr lang="en-US" sz="2200" i="1" dirty="0" err="1">
              <a:solidFill>
                <a:srgbClr val="000000"/>
              </a:solidFill>
              <a:latin typeface="Times New Roman" pitchFamily="18" charset="0"/>
              <a:cs typeface="Times New Roman" pitchFamily="18" charset="0"/>
            </a:rPr>
            <a:t>chí</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của</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Nhà</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nước</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và</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được</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bảo</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đảm</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thực</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hiện</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bởi</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Nhà</a:t>
          </a:r>
          <a:r>
            <a:rPr lang="en-US" sz="2200" i="1" dirty="0">
              <a:solidFill>
                <a:srgbClr val="000000"/>
              </a:solidFill>
              <a:latin typeface="Times New Roman" pitchFamily="18" charset="0"/>
              <a:cs typeface="Times New Roman" pitchFamily="18" charset="0"/>
            </a:rPr>
            <a:t> </a:t>
          </a:r>
          <a:r>
            <a:rPr lang="en-US" sz="2200" i="1" dirty="0" err="1">
              <a:solidFill>
                <a:srgbClr val="000000"/>
              </a:solidFill>
              <a:latin typeface="Times New Roman" pitchFamily="18" charset="0"/>
              <a:cs typeface="Times New Roman" pitchFamily="18" charset="0"/>
            </a:rPr>
            <a:t>nước</a:t>
          </a:r>
          <a:endParaRPr lang="en-US" sz="2200" dirty="0">
            <a:solidFill>
              <a:srgbClr val="000000"/>
            </a:solidFill>
            <a:latin typeface="Times New Roman" pitchFamily="18" charset="0"/>
            <a:cs typeface="Times New Roman" pitchFamily="18" charset="0"/>
          </a:endParaRPr>
        </a:p>
      </dgm:t>
    </dgm:pt>
    <dgm:pt modelId="{AA4567C8-B0CF-4888-A3D3-C40A40773663}" type="parTrans" cxnId="{E7FF2CAF-CE0D-4DAA-890A-C5584BBAAE57}">
      <dgm:prSet/>
      <dgm:spPr/>
      <dgm:t>
        <a:bodyPr/>
        <a:lstStyle/>
        <a:p>
          <a:endParaRPr lang="en-US">
            <a:solidFill>
              <a:srgbClr val="000000"/>
            </a:solidFill>
          </a:endParaRPr>
        </a:p>
      </dgm:t>
    </dgm:pt>
    <dgm:pt modelId="{A1A07162-7C23-4DBD-8F72-5BBAD19D3F91}" type="sibTrans" cxnId="{E7FF2CAF-CE0D-4DAA-890A-C5584BBAAE57}">
      <dgm:prSet/>
      <dgm:spPr/>
      <dgm:t>
        <a:bodyPr/>
        <a:lstStyle/>
        <a:p>
          <a:endParaRPr lang="en-US">
            <a:solidFill>
              <a:srgbClr val="000000"/>
            </a:solidFill>
          </a:endParaRPr>
        </a:p>
      </dgm:t>
    </dgm:pt>
    <dgm:pt modelId="{CF35C564-A412-4ECA-8228-8CC57FBBCD3E}" type="pres">
      <dgm:prSet presAssocID="{CC9017C1-3ACA-4E99-8DC3-003800EF73C5}" presName="cycle" presStyleCnt="0">
        <dgm:presLayoutVars>
          <dgm:chMax val="1"/>
          <dgm:dir/>
          <dgm:animLvl val="ctr"/>
          <dgm:resizeHandles val="exact"/>
        </dgm:presLayoutVars>
      </dgm:prSet>
      <dgm:spPr/>
    </dgm:pt>
    <dgm:pt modelId="{56AA8F36-9A94-4F16-A131-A8CF9AAE7FFB}" type="pres">
      <dgm:prSet presAssocID="{5658158C-6DE8-494D-A9FA-EDB6BA45B3F7}" presName="centerShape" presStyleLbl="node0" presStyleIdx="0" presStyleCnt="1" custLinFactNeighborX="-1095" custLinFactNeighborY="3834"/>
      <dgm:spPr/>
    </dgm:pt>
    <dgm:pt modelId="{985ED4BF-269E-4C00-A42B-5E3394D26E4A}" type="pres">
      <dgm:prSet presAssocID="{526AE19B-EE36-4C82-B8F3-3A7AD95DD257}" presName="Name9" presStyleLbl="parChTrans1D2" presStyleIdx="0" presStyleCnt="4"/>
      <dgm:spPr/>
    </dgm:pt>
    <dgm:pt modelId="{18566FEF-64D2-405B-BCF0-53B758FFA327}" type="pres">
      <dgm:prSet presAssocID="{526AE19B-EE36-4C82-B8F3-3A7AD95DD257}" presName="connTx" presStyleLbl="parChTrans1D2" presStyleIdx="0" presStyleCnt="4"/>
      <dgm:spPr/>
    </dgm:pt>
    <dgm:pt modelId="{FF24A355-70F9-4412-82EC-FC0C4D77491A}" type="pres">
      <dgm:prSet presAssocID="{5D83F6B1-CFE0-4D02-9D31-55F3B8D459C0}" presName="node" presStyleLbl="node1" presStyleIdx="0" presStyleCnt="4" custScaleX="182045">
        <dgm:presLayoutVars>
          <dgm:bulletEnabled val="1"/>
        </dgm:presLayoutVars>
      </dgm:prSet>
      <dgm:spPr/>
    </dgm:pt>
    <dgm:pt modelId="{0AE62115-C5AB-47ED-BD25-17578AABA095}" type="pres">
      <dgm:prSet presAssocID="{09A348DB-872C-4013-9768-BE8634F87BFC}" presName="Name9" presStyleLbl="parChTrans1D2" presStyleIdx="1" presStyleCnt="4"/>
      <dgm:spPr/>
    </dgm:pt>
    <dgm:pt modelId="{07CAB453-3705-4C51-8B18-F273EB4A8F37}" type="pres">
      <dgm:prSet presAssocID="{09A348DB-872C-4013-9768-BE8634F87BFC}" presName="connTx" presStyleLbl="parChTrans1D2" presStyleIdx="1" presStyleCnt="4"/>
      <dgm:spPr/>
    </dgm:pt>
    <dgm:pt modelId="{3649D7EF-07BB-4B14-A7D8-810908CEAE1E}" type="pres">
      <dgm:prSet presAssocID="{9783A7F2-218C-41DF-B895-0A2F0F1CB1CF}" presName="node" presStyleLbl="node1" presStyleIdx="1" presStyleCnt="4" custScaleX="174707" custRadScaleRad="115577" custRadScaleInc="1514">
        <dgm:presLayoutVars>
          <dgm:bulletEnabled val="1"/>
        </dgm:presLayoutVars>
      </dgm:prSet>
      <dgm:spPr/>
    </dgm:pt>
    <dgm:pt modelId="{9EB2A1AF-53CF-4482-9E0E-26D2BDA4CB4F}" type="pres">
      <dgm:prSet presAssocID="{5D981E27-285A-4B2F-8D3B-D60C1E1AEE05}" presName="Name9" presStyleLbl="parChTrans1D2" presStyleIdx="2" presStyleCnt="4"/>
      <dgm:spPr/>
    </dgm:pt>
    <dgm:pt modelId="{8477372D-7685-486D-86D9-CB74919EB0A3}" type="pres">
      <dgm:prSet presAssocID="{5D981E27-285A-4B2F-8D3B-D60C1E1AEE05}" presName="connTx" presStyleLbl="parChTrans1D2" presStyleIdx="2" presStyleCnt="4"/>
      <dgm:spPr/>
    </dgm:pt>
    <dgm:pt modelId="{F718A37A-F155-45AB-B42D-8458EE175A91}" type="pres">
      <dgm:prSet presAssocID="{E44C47CF-2761-4268-A88F-406471B543C5}" presName="node" presStyleLbl="node1" presStyleIdx="2" presStyleCnt="4" custScaleX="209729">
        <dgm:presLayoutVars>
          <dgm:bulletEnabled val="1"/>
        </dgm:presLayoutVars>
      </dgm:prSet>
      <dgm:spPr/>
    </dgm:pt>
    <dgm:pt modelId="{D2E41B26-72E3-43D5-85B0-06C2AE643CA7}" type="pres">
      <dgm:prSet presAssocID="{AA4567C8-B0CF-4888-A3D3-C40A40773663}" presName="Name9" presStyleLbl="parChTrans1D2" presStyleIdx="3" presStyleCnt="4"/>
      <dgm:spPr/>
    </dgm:pt>
    <dgm:pt modelId="{13816ED5-268B-4380-BD98-235BF5F42B0B}" type="pres">
      <dgm:prSet presAssocID="{AA4567C8-B0CF-4888-A3D3-C40A40773663}" presName="connTx" presStyleLbl="parChTrans1D2" presStyleIdx="3" presStyleCnt="4"/>
      <dgm:spPr/>
    </dgm:pt>
    <dgm:pt modelId="{F0FD2F47-D7ED-40D9-8C82-1E99761C7F92}" type="pres">
      <dgm:prSet presAssocID="{A9AA69DC-5A12-4F4B-8ED9-FA850817125D}" presName="node" presStyleLbl="node1" presStyleIdx="3" presStyleCnt="4" custScaleX="195205" custRadScaleRad="123378" custRadScaleInc="7576">
        <dgm:presLayoutVars>
          <dgm:bulletEnabled val="1"/>
        </dgm:presLayoutVars>
      </dgm:prSet>
      <dgm:spPr/>
    </dgm:pt>
  </dgm:ptLst>
  <dgm:cxnLst>
    <dgm:cxn modelId="{79988811-DF3B-4B15-BC2D-6535AB27441D}" srcId="{CC9017C1-3ACA-4E99-8DC3-003800EF73C5}" destId="{5658158C-6DE8-494D-A9FA-EDB6BA45B3F7}" srcOrd="0" destOrd="0" parTransId="{72E3073C-CCD5-4F89-9D1A-3EB4DD5A45AB}" sibTransId="{5FFC7D99-CE2F-4BCF-B202-38879A3537FA}"/>
    <dgm:cxn modelId="{820C7031-71D9-4AA0-A998-29A04760D4FD}" type="presOf" srcId="{AA4567C8-B0CF-4888-A3D3-C40A40773663}" destId="{D2E41B26-72E3-43D5-85B0-06C2AE643CA7}" srcOrd="0" destOrd="0" presId="urn:microsoft.com/office/officeart/2005/8/layout/radial1"/>
    <dgm:cxn modelId="{D1A15235-8EDD-46EB-94AD-CCB873EEDB36}" type="presOf" srcId="{9783A7F2-218C-41DF-B895-0A2F0F1CB1CF}" destId="{3649D7EF-07BB-4B14-A7D8-810908CEAE1E}" srcOrd="0" destOrd="0" presId="urn:microsoft.com/office/officeart/2005/8/layout/radial1"/>
    <dgm:cxn modelId="{E69F9C3C-F46B-4CB4-83D1-1AFFFAFF5B82}" type="presOf" srcId="{5D83F6B1-CFE0-4D02-9D31-55F3B8D459C0}" destId="{FF24A355-70F9-4412-82EC-FC0C4D77491A}" srcOrd="0" destOrd="0" presId="urn:microsoft.com/office/officeart/2005/8/layout/radial1"/>
    <dgm:cxn modelId="{70802B63-98B5-4F99-AAE3-9E2AE9D39B41}" type="presOf" srcId="{09A348DB-872C-4013-9768-BE8634F87BFC}" destId="{0AE62115-C5AB-47ED-BD25-17578AABA095}" srcOrd="0" destOrd="0" presId="urn:microsoft.com/office/officeart/2005/8/layout/radial1"/>
    <dgm:cxn modelId="{3E6EDB7F-4446-4774-ADB0-2345D92AE289}" type="presOf" srcId="{5D981E27-285A-4B2F-8D3B-D60C1E1AEE05}" destId="{9EB2A1AF-53CF-4482-9E0E-26D2BDA4CB4F}" srcOrd="0" destOrd="0" presId="urn:microsoft.com/office/officeart/2005/8/layout/radial1"/>
    <dgm:cxn modelId="{B64F3F86-8E13-4D16-A494-ABB46EFD27EE}" srcId="{5658158C-6DE8-494D-A9FA-EDB6BA45B3F7}" destId="{E44C47CF-2761-4268-A88F-406471B543C5}" srcOrd="2" destOrd="0" parTransId="{5D981E27-285A-4B2F-8D3B-D60C1E1AEE05}" sibTransId="{1B6EE49C-E747-4B0F-A464-6820EB5E07E8}"/>
    <dgm:cxn modelId="{3578379A-B09D-4289-82E8-504B45097713}" type="presOf" srcId="{A9AA69DC-5A12-4F4B-8ED9-FA850817125D}" destId="{F0FD2F47-D7ED-40D9-8C82-1E99761C7F92}" srcOrd="0" destOrd="0" presId="urn:microsoft.com/office/officeart/2005/8/layout/radial1"/>
    <dgm:cxn modelId="{825C349C-091F-492E-AC1E-27938768CD07}" type="presOf" srcId="{526AE19B-EE36-4C82-B8F3-3A7AD95DD257}" destId="{985ED4BF-269E-4C00-A42B-5E3394D26E4A}" srcOrd="0" destOrd="0" presId="urn:microsoft.com/office/officeart/2005/8/layout/radial1"/>
    <dgm:cxn modelId="{C85F78A6-8838-4645-AA3F-F2B7FF0F3D50}" type="presOf" srcId="{5D981E27-285A-4B2F-8D3B-D60C1E1AEE05}" destId="{8477372D-7685-486D-86D9-CB74919EB0A3}" srcOrd="1" destOrd="0" presId="urn:microsoft.com/office/officeart/2005/8/layout/radial1"/>
    <dgm:cxn modelId="{E45EDEAB-868C-4C04-9336-E9D823C96190}" type="presOf" srcId="{09A348DB-872C-4013-9768-BE8634F87BFC}" destId="{07CAB453-3705-4C51-8B18-F273EB4A8F37}" srcOrd="1" destOrd="0" presId="urn:microsoft.com/office/officeart/2005/8/layout/radial1"/>
    <dgm:cxn modelId="{E7FF2CAF-CE0D-4DAA-890A-C5584BBAAE57}" srcId="{5658158C-6DE8-494D-A9FA-EDB6BA45B3F7}" destId="{A9AA69DC-5A12-4F4B-8ED9-FA850817125D}" srcOrd="3" destOrd="0" parTransId="{AA4567C8-B0CF-4888-A3D3-C40A40773663}" sibTransId="{A1A07162-7C23-4DBD-8F72-5BBAD19D3F91}"/>
    <dgm:cxn modelId="{8216E1C0-CCF8-4056-B0D0-ED497A18095D}" type="presOf" srcId="{AA4567C8-B0CF-4888-A3D3-C40A40773663}" destId="{13816ED5-268B-4380-BD98-235BF5F42B0B}" srcOrd="1" destOrd="0" presId="urn:microsoft.com/office/officeart/2005/8/layout/radial1"/>
    <dgm:cxn modelId="{6B077ECD-96D2-4299-A878-DFEE91094EDA}" type="presOf" srcId="{5658158C-6DE8-494D-A9FA-EDB6BA45B3F7}" destId="{56AA8F36-9A94-4F16-A131-A8CF9AAE7FFB}" srcOrd="0" destOrd="0" presId="urn:microsoft.com/office/officeart/2005/8/layout/radial1"/>
    <dgm:cxn modelId="{55DC2FD6-D4C3-4385-B858-FF27150F14EF}" type="presOf" srcId="{E44C47CF-2761-4268-A88F-406471B543C5}" destId="{F718A37A-F155-45AB-B42D-8458EE175A91}" srcOrd="0" destOrd="0" presId="urn:microsoft.com/office/officeart/2005/8/layout/radial1"/>
    <dgm:cxn modelId="{B85AE7D6-55B8-4B47-8652-49F583E79248}" type="presOf" srcId="{CC9017C1-3ACA-4E99-8DC3-003800EF73C5}" destId="{CF35C564-A412-4ECA-8228-8CC57FBBCD3E}" srcOrd="0" destOrd="0" presId="urn:microsoft.com/office/officeart/2005/8/layout/radial1"/>
    <dgm:cxn modelId="{45866BE3-E43E-4D67-9C4B-E71B2DF388E0}" type="presOf" srcId="{526AE19B-EE36-4C82-B8F3-3A7AD95DD257}" destId="{18566FEF-64D2-405B-BCF0-53B758FFA327}" srcOrd="1" destOrd="0" presId="urn:microsoft.com/office/officeart/2005/8/layout/radial1"/>
    <dgm:cxn modelId="{0C2F9CEE-9394-431B-A596-87BF08D6EFF5}" srcId="{5658158C-6DE8-494D-A9FA-EDB6BA45B3F7}" destId="{5D83F6B1-CFE0-4D02-9D31-55F3B8D459C0}" srcOrd="0" destOrd="0" parTransId="{526AE19B-EE36-4C82-B8F3-3A7AD95DD257}" sibTransId="{CADB97E6-D52D-4D5E-ACFF-48E1BB0EB201}"/>
    <dgm:cxn modelId="{AB2090F2-23DF-411E-8A9C-391161B8922D}" srcId="{5658158C-6DE8-494D-A9FA-EDB6BA45B3F7}" destId="{9783A7F2-218C-41DF-B895-0A2F0F1CB1CF}" srcOrd="1" destOrd="0" parTransId="{09A348DB-872C-4013-9768-BE8634F87BFC}" sibTransId="{FCA4935B-FAC9-4E6E-A023-46230AD0632F}"/>
    <dgm:cxn modelId="{3D8679BB-773A-4D58-B1E1-70A9FFEA7508}" type="presParOf" srcId="{CF35C564-A412-4ECA-8228-8CC57FBBCD3E}" destId="{56AA8F36-9A94-4F16-A131-A8CF9AAE7FFB}" srcOrd="0" destOrd="0" presId="urn:microsoft.com/office/officeart/2005/8/layout/radial1"/>
    <dgm:cxn modelId="{07FD691D-66D0-4DF4-9759-B812407AF581}" type="presParOf" srcId="{CF35C564-A412-4ECA-8228-8CC57FBBCD3E}" destId="{985ED4BF-269E-4C00-A42B-5E3394D26E4A}" srcOrd="1" destOrd="0" presId="urn:microsoft.com/office/officeart/2005/8/layout/radial1"/>
    <dgm:cxn modelId="{09225FA4-9F7B-4A28-995B-FC7FE5E4081B}" type="presParOf" srcId="{985ED4BF-269E-4C00-A42B-5E3394D26E4A}" destId="{18566FEF-64D2-405B-BCF0-53B758FFA327}" srcOrd="0" destOrd="0" presId="urn:microsoft.com/office/officeart/2005/8/layout/radial1"/>
    <dgm:cxn modelId="{53BF2FD4-C90C-4FB3-AB0E-164FDA8C99C0}" type="presParOf" srcId="{CF35C564-A412-4ECA-8228-8CC57FBBCD3E}" destId="{FF24A355-70F9-4412-82EC-FC0C4D77491A}" srcOrd="2" destOrd="0" presId="urn:microsoft.com/office/officeart/2005/8/layout/radial1"/>
    <dgm:cxn modelId="{F768763F-F65C-47D6-AC5C-33CA5EEFE2B0}" type="presParOf" srcId="{CF35C564-A412-4ECA-8228-8CC57FBBCD3E}" destId="{0AE62115-C5AB-47ED-BD25-17578AABA095}" srcOrd="3" destOrd="0" presId="urn:microsoft.com/office/officeart/2005/8/layout/radial1"/>
    <dgm:cxn modelId="{7D8611F1-291F-4869-B3F7-D73DFE276AE6}" type="presParOf" srcId="{0AE62115-C5AB-47ED-BD25-17578AABA095}" destId="{07CAB453-3705-4C51-8B18-F273EB4A8F37}" srcOrd="0" destOrd="0" presId="urn:microsoft.com/office/officeart/2005/8/layout/radial1"/>
    <dgm:cxn modelId="{A6F2FDC3-A267-42B0-B0D4-B9F020908DBC}" type="presParOf" srcId="{CF35C564-A412-4ECA-8228-8CC57FBBCD3E}" destId="{3649D7EF-07BB-4B14-A7D8-810908CEAE1E}" srcOrd="4" destOrd="0" presId="urn:microsoft.com/office/officeart/2005/8/layout/radial1"/>
    <dgm:cxn modelId="{ECF0E5B0-1182-4628-9073-893D0B76FCF5}" type="presParOf" srcId="{CF35C564-A412-4ECA-8228-8CC57FBBCD3E}" destId="{9EB2A1AF-53CF-4482-9E0E-26D2BDA4CB4F}" srcOrd="5" destOrd="0" presId="urn:microsoft.com/office/officeart/2005/8/layout/radial1"/>
    <dgm:cxn modelId="{0E780722-4548-47A5-8DF0-C081726821C9}" type="presParOf" srcId="{9EB2A1AF-53CF-4482-9E0E-26D2BDA4CB4F}" destId="{8477372D-7685-486D-86D9-CB74919EB0A3}" srcOrd="0" destOrd="0" presId="urn:microsoft.com/office/officeart/2005/8/layout/radial1"/>
    <dgm:cxn modelId="{E5CBE8B2-6011-4653-B366-16862F08661A}" type="presParOf" srcId="{CF35C564-A412-4ECA-8228-8CC57FBBCD3E}" destId="{F718A37A-F155-45AB-B42D-8458EE175A91}" srcOrd="6" destOrd="0" presId="urn:microsoft.com/office/officeart/2005/8/layout/radial1"/>
    <dgm:cxn modelId="{BAEDA9E3-7D45-4546-B250-D7B6CD5038F6}" type="presParOf" srcId="{CF35C564-A412-4ECA-8228-8CC57FBBCD3E}" destId="{D2E41B26-72E3-43D5-85B0-06C2AE643CA7}" srcOrd="7" destOrd="0" presId="urn:microsoft.com/office/officeart/2005/8/layout/radial1"/>
    <dgm:cxn modelId="{BA1E039E-8556-4069-9861-EE8423A92F99}" type="presParOf" srcId="{D2E41B26-72E3-43D5-85B0-06C2AE643CA7}" destId="{13816ED5-268B-4380-BD98-235BF5F42B0B}" srcOrd="0" destOrd="0" presId="urn:microsoft.com/office/officeart/2005/8/layout/radial1"/>
    <dgm:cxn modelId="{4821315A-AE26-4FEC-9CA9-1A7269E3CF05}" type="presParOf" srcId="{CF35C564-A412-4ECA-8228-8CC57FBBCD3E}" destId="{F0FD2F47-D7ED-40D9-8C82-1E99761C7F9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6E88DA-94FB-464B-9C7C-83422D54D917}" type="doc">
      <dgm:prSet loTypeId="urn:microsoft.com/office/officeart/2005/8/layout/chevron2" loCatId="list" qsTypeId="urn:microsoft.com/office/officeart/2005/8/quickstyle/simple1" qsCatId="simple" csTypeId="urn:microsoft.com/office/officeart/2005/8/colors/colorful1#7" csCatId="colorful" phldr="1"/>
      <dgm:spPr/>
      <dgm:t>
        <a:bodyPr/>
        <a:lstStyle/>
        <a:p>
          <a:endParaRPr lang="en-US"/>
        </a:p>
      </dgm:t>
    </dgm:pt>
    <dgm:pt modelId="{D5D7F446-8756-4B3B-AA3B-1CFA2A4441AF}">
      <dgm:prSet phldrT="[Text]" phldr="1"/>
      <dgm:spPr/>
      <dgm:t>
        <a:bodyPr/>
        <a:lstStyle/>
        <a:p>
          <a:endParaRPr lang="en-US">
            <a:solidFill>
              <a:srgbClr val="000000"/>
            </a:solidFill>
          </a:endParaRPr>
        </a:p>
      </dgm:t>
    </dgm:pt>
    <dgm:pt modelId="{A485BF43-0B0D-46FF-ABF0-3A1F8BC0B69D}" type="parTrans" cxnId="{83D359AB-7D40-46C9-8408-D422BAD4EE5C}">
      <dgm:prSet/>
      <dgm:spPr/>
      <dgm:t>
        <a:bodyPr/>
        <a:lstStyle/>
        <a:p>
          <a:endParaRPr lang="en-US">
            <a:solidFill>
              <a:srgbClr val="000000"/>
            </a:solidFill>
          </a:endParaRPr>
        </a:p>
      </dgm:t>
    </dgm:pt>
    <dgm:pt modelId="{034F6B94-3B9C-4E76-A3FD-A8F3F33CC88B}" type="sibTrans" cxnId="{83D359AB-7D40-46C9-8408-D422BAD4EE5C}">
      <dgm:prSet/>
      <dgm:spPr/>
      <dgm:t>
        <a:bodyPr/>
        <a:lstStyle/>
        <a:p>
          <a:endParaRPr lang="en-US">
            <a:solidFill>
              <a:srgbClr val="000000"/>
            </a:solidFill>
          </a:endParaRPr>
        </a:p>
      </dgm:t>
    </dgm:pt>
    <dgm:pt modelId="{072A1C47-CFE8-4E73-963A-B547BE658216}">
      <dgm:prSet phldrT="[Text]"/>
      <dgm:spPr/>
      <dgm:t>
        <a:bodyPr/>
        <a:lstStyle/>
        <a:p>
          <a:r>
            <a:rPr lang="en-US" dirty="0" err="1">
              <a:solidFill>
                <a:srgbClr val="000000"/>
              </a:solidFill>
              <a:latin typeface="Arial" pitchFamily="34" charset="0"/>
              <a:cs typeface="Arial" pitchFamily="34" charset="0"/>
            </a:rPr>
            <a:t>Quan</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điểm</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chỉ</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đạo</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của</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Đảng</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về</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tăng</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cường</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công</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tác</a:t>
          </a:r>
          <a:r>
            <a:rPr lang="en-US" dirty="0">
              <a:solidFill>
                <a:srgbClr val="000000"/>
              </a:solidFill>
              <a:latin typeface="Arial" pitchFamily="34" charset="0"/>
              <a:cs typeface="Arial" pitchFamily="34" charset="0"/>
            </a:rPr>
            <a:t> BV </a:t>
          </a:r>
          <a:r>
            <a:rPr lang="en-US" dirty="0" err="1">
              <a:solidFill>
                <a:srgbClr val="000000"/>
              </a:solidFill>
              <a:latin typeface="Arial" pitchFamily="34" charset="0"/>
              <a:cs typeface="Arial" pitchFamily="34" charset="0"/>
            </a:rPr>
            <a:t>và</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CSSK</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nhân</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dân</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trong</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tình</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hình</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mới</a:t>
          </a:r>
          <a:endParaRPr lang="en-US" dirty="0">
            <a:solidFill>
              <a:srgbClr val="000000"/>
            </a:solidFill>
            <a:latin typeface="Arial" pitchFamily="34" charset="0"/>
            <a:cs typeface="Arial" pitchFamily="34" charset="0"/>
          </a:endParaRPr>
        </a:p>
      </dgm:t>
    </dgm:pt>
    <dgm:pt modelId="{0795F146-DC23-45C1-AFEB-DC01E26125FF}" type="parTrans" cxnId="{79AEA3D5-6E26-4043-8451-73B544E1759C}">
      <dgm:prSet/>
      <dgm:spPr/>
      <dgm:t>
        <a:bodyPr/>
        <a:lstStyle/>
        <a:p>
          <a:endParaRPr lang="en-US">
            <a:solidFill>
              <a:srgbClr val="000000"/>
            </a:solidFill>
          </a:endParaRPr>
        </a:p>
      </dgm:t>
    </dgm:pt>
    <dgm:pt modelId="{EDED2FD4-D585-419F-80BA-814C2F09CB37}" type="sibTrans" cxnId="{79AEA3D5-6E26-4043-8451-73B544E1759C}">
      <dgm:prSet/>
      <dgm:spPr/>
      <dgm:t>
        <a:bodyPr/>
        <a:lstStyle/>
        <a:p>
          <a:endParaRPr lang="en-US">
            <a:solidFill>
              <a:srgbClr val="000000"/>
            </a:solidFill>
          </a:endParaRPr>
        </a:p>
      </dgm:t>
    </dgm:pt>
    <dgm:pt modelId="{03E9AFD7-2B91-4550-B551-FE11E5BBFB63}">
      <dgm:prSet phldrT="[Text]" phldr="1"/>
      <dgm:spPr/>
      <dgm:t>
        <a:bodyPr/>
        <a:lstStyle/>
        <a:p>
          <a:endParaRPr lang="en-US">
            <a:solidFill>
              <a:srgbClr val="000000"/>
            </a:solidFill>
          </a:endParaRPr>
        </a:p>
      </dgm:t>
    </dgm:pt>
    <dgm:pt modelId="{CA24F0C2-1CB3-401A-8E6D-5B9A8C133B01}" type="parTrans" cxnId="{FE66808B-4566-427C-9035-E65033D2DF3D}">
      <dgm:prSet/>
      <dgm:spPr/>
      <dgm:t>
        <a:bodyPr/>
        <a:lstStyle/>
        <a:p>
          <a:endParaRPr lang="en-US">
            <a:solidFill>
              <a:srgbClr val="000000"/>
            </a:solidFill>
          </a:endParaRPr>
        </a:p>
      </dgm:t>
    </dgm:pt>
    <dgm:pt modelId="{9381E2BD-F257-430A-9D01-D0E2B0574E65}" type="sibTrans" cxnId="{FE66808B-4566-427C-9035-E65033D2DF3D}">
      <dgm:prSet/>
      <dgm:spPr/>
      <dgm:t>
        <a:bodyPr/>
        <a:lstStyle/>
        <a:p>
          <a:endParaRPr lang="en-US">
            <a:solidFill>
              <a:srgbClr val="000000"/>
            </a:solidFill>
          </a:endParaRPr>
        </a:p>
      </dgm:t>
    </dgm:pt>
    <dgm:pt modelId="{F837F0BF-EB9B-4701-9F76-A01F0622BC0C}">
      <dgm:prSet phldrT="[Text]"/>
      <dgm:spPr/>
      <dgm:t>
        <a:bodyPr/>
        <a:lstStyle/>
        <a:p>
          <a:r>
            <a:rPr lang="en-US" dirty="0" err="1">
              <a:solidFill>
                <a:srgbClr val="000000"/>
              </a:solidFill>
              <a:latin typeface="Arial" pitchFamily="34" charset="0"/>
              <a:cs typeface="Arial" pitchFamily="34" charset="0"/>
            </a:rPr>
            <a:t>Mục</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tiêu</a:t>
          </a:r>
          <a:r>
            <a:rPr lang="en-US" dirty="0">
              <a:solidFill>
                <a:srgbClr val="000000"/>
              </a:solidFill>
              <a:latin typeface="Arial" pitchFamily="34" charset="0"/>
              <a:cs typeface="Arial" pitchFamily="34" charset="0"/>
            </a:rPr>
            <a:t> (7 </a:t>
          </a:r>
          <a:r>
            <a:rPr lang="en-US" dirty="0" err="1">
              <a:solidFill>
                <a:srgbClr val="000000"/>
              </a:solidFill>
              <a:latin typeface="Arial" pitchFamily="34" charset="0"/>
              <a:cs typeface="Arial" pitchFamily="34" charset="0"/>
            </a:rPr>
            <a:t>mục</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tiêu</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cụ</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thể</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đến</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năm</a:t>
          </a:r>
          <a:r>
            <a:rPr lang="en-US" dirty="0">
              <a:solidFill>
                <a:srgbClr val="000000"/>
              </a:solidFill>
              <a:latin typeface="Arial" pitchFamily="34" charset="0"/>
              <a:cs typeface="Arial" pitchFamily="34" charset="0"/>
            </a:rPr>
            <a:t> 2025 </a:t>
          </a:r>
          <a:r>
            <a:rPr lang="en-US" dirty="0" err="1">
              <a:solidFill>
                <a:srgbClr val="000000"/>
              </a:solidFill>
              <a:latin typeface="Arial" pitchFamily="34" charset="0"/>
              <a:cs typeface="Arial" pitchFamily="34" charset="0"/>
            </a:rPr>
            <a:t>và</a:t>
          </a:r>
          <a:r>
            <a:rPr lang="en-US" dirty="0">
              <a:solidFill>
                <a:srgbClr val="000000"/>
              </a:solidFill>
              <a:latin typeface="Arial" pitchFamily="34" charset="0"/>
              <a:cs typeface="Arial" pitchFamily="34" charset="0"/>
            </a:rPr>
            <a:t> 2030)</a:t>
          </a:r>
        </a:p>
      </dgm:t>
    </dgm:pt>
    <dgm:pt modelId="{DCBDD3D3-3540-472F-A59D-4FFA96FEEE0B}" type="parTrans" cxnId="{E29091FC-E544-4364-8528-D1A65428B5A5}">
      <dgm:prSet/>
      <dgm:spPr/>
      <dgm:t>
        <a:bodyPr/>
        <a:lstStyle/>
        <a:p>
          <a:endParaRPr lang="en-US">
            <a:solidFill>
              <a:srgbClr val="000000"/>
            </a:solidFill>
          </a:endParaRPr>
        </a:p>
      </dgm:t>
    </dgm:pt>
    <dgm:pt modelId="{B92D2CDA-89D8-4D39-926C-1A7F0D187995}" type="sibTrans" cxnId="{E29091FC-E544-4364-8528-D1A65428B5A5}">
      <dgm:prSet/>
      <dgm:spPr/>
      <dgm:t>
        <a:bodyPr/>
        <a:lstStyle/>
        <a:p>
          <a:endParaRPr lang="en-US">
            <a:solidFill>
              <a:srgbClr val="000000"/>
            </a:solidFill>
          </a:endParaRPr>
        </a:p>
      </dgm:t>
    </dgm:pt>
    <dgm:pt modelId="{2386D871-C127-4D68-BB57-E266C3577D94}">
      <dgm:prSet phldrT="[Text]" phldr="1"/>
      <dgm:spPr/>
      <dgm:t>
        <a:bodyPr/>
        <a:lstStyle/>
        <a:p>
          <a:endParaRPr lang="en-US">
            <a:solidFill>
              <a:srgbClr val="000000"/>
            </a:solidFill>
          </a:endParaRPr>
        </a:p>
      </dgm:t>
    </dgm:pt>
    <dgm:pt modelId="{B0F12827-2835-4F3F-94A2-0106119D009F}" type="parTrans" cxnId="{8DB45D49-E030-40E6-9F64-016C621DDEB1}">
      <dgm:prSet/>
      <dgm:spPr/>
      <dgm:t>
        <a:bodyPr/>
        <a:lstStyle/>
        <a:p>
          <a:endParaRPr lang="en-US">
            <a:solidFill>
              <a:srgbClr val="000000"/>
            </a:solidFill>
          </a:endParaRPr>
        </a:p>
      </dgm:t>
    </dgm:pt>
    <dgm:pt modelId="{02E67CE9-BEB6-4D25-A0B6-BC3481852A3B}" type="sibTrans" cxnId="{8DB45D49-E030-40E6-9F64-016C621DDEB1}">
      <dgm:prSet/>
      <dgm:spPr/>
      <dgm:t>
        <a:bodyPr/>
        <a:lstStyle/>
        <a:p>
          <a:endParaRPr lang="en-US">
            <a:solidFill>
              <a:srgbClr val="000000"/>
            </a:solidFill>
          </a:endParaRPr>
        </a:p>
      </dgm:t>
    </dgm:pt>
    <dgm:pt modelId="{B70AC9E4-8363-484E-AF3F-3CBD5CC9161F}">
      <dgm:prSet phldrT="[Text]"/>
      <dgm:spPr/>
      <dgm:t>
        <a:bodyPr/>
        <a:lstStyle/>
        <a:p>
          <a:r>
            <a:rPr lang="en-US" dirty="0" err="1">
              <a:solidFill>
                <a:srgbClr val="000000"/>
              </a:solidFill>
              <a:latin typeface="Arial" pitchFamily="34" charset="0"/>
              <a:cs typeface="Arial" pitchFamily="34" charset="0"/>
            </a:rPr>
            <a:t>Nhiệm</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vụ</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và</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Giải</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pháp</a:t>
          </a:r>
          <a:r>
            <a:rPr lang="en-US" dirty="0">
              <a:solidFill>
                <a:srgbClr val="000000"/>
              </a:solidFill>
              <a:latin typeface="Arial" pitchFamily="34" charset="0"/>
              <a:cs typeface="Arial" pitchFamily="34" charset="0"/>
            </a:rPr>
            <a:t> (9 NV </a:t>
          </a:r>
          <a:r>
            <a:rPr lang="en-US" dirty="0" err="1">
              <a:solidFill>
                <a:srgbClr val="000000"/>
              </a:solidFill>
              <a:latin typeface="Arial" pitchFamily="34" charset="0"/>
              <a:cs typeface="Arial" pitchFamily="34" charset="0"/>
            </a:rPr>
            <a:t>và</a:t>
          </a:r>
          <a:r>
            <a:rPr lang="en-US" dirty="0">
              <a:solidFill>
                <a:srgbClr val="000000"/>
              </a:solidFill>
              <a:latin typeface="Arial" pitchFamily="34" charset="0"/>
              <a:cs typeface="Arial" pitchFamily="34" charset="0"/>
            </a:rPr>
            <a:t> GP)</a:t>
          </a:r>
        </a:p>
      </dgm:t>
    </dgm:pt>
    <dgm:pt modelId="{BE77E82A-15DB-4624-8D86-609212DBFD28}" type="parTrans" cxnId="{89DBB5D8-C95E-40B5-9F22-FF46B2B626BB}">
      <dgm:prSet/>
      <dgm:spPr/>
      <dgm:t>
        <a:bodyPr/>
        <a:lstStyle/>
        <a:p>
          <a:endParaRPr lang="en-US">
            <a:solidFill>
              <a:srgbClr val="000000"/>
            </a:solidFill>
          </a:endParaRPr>
        </a:p>
      </dgm:t>
    </dgm:pt>
    <dgm:pt modelId="{2BE08BDC-DDBF-49FD-9160-5F1CC242D926}" type="sibTrans" cxnId="{89DBB5D8-C95E-40B5-9F22-FF46B2B626BB}">
      <dgm:prSet/>
      <dgm:spPr/>
      <dgm:t>
        <a:bodyPr/>
        <a:lstStyle/>
        <a:p>
          <a:endParaRPr lang="en-US">
            <a:solidFill>
              <a:srgbClr val="000000"/>
            </a:solidFill>
          </a:endParaRPr>
        </a:p>
      </dgm:t>
    </dgm:pt>
    <dgm:pt modelId="{DA42263F-47C8-461C-B032-A329BF4E523A}" type="pres">
      <dgm:prSet presAssocID="{D76E88DA-94FB-464B-9C7C-83422D54D917}" presName="linearFlow" presStyleCnt="0">
        <dgm:presLayoutVars>
          <dgm:dir/>
          <dgm:animLvl val="lvl"/>
          <dgm:resizeHandles val="exact"/>
        </dgm:presLayoutVars>
      </dgm:prSet>
      <dgm:spPr/>
    </dgm:pt>
    <dgm:pt modelId="{3B1FA992-0C92-4F93-BE91-D0703CD24B6A}" type="pres">
      <dgm:prSet presAssocID="{D5D7F446-8756-4B3B-AA3B-1CFA2A4441AF}" presName="composite" presStyleCnt="0"/>
      <dgm:spPr/>
    </dgm:pt>
    <dgm:pt modelId="{E6ECB216-2277-4D73-AE27-F04952038738}" type="pres">
      <dgm:prSet presAssocID="{D5D7F446-8756-4B3B-AA3B-1CFA2A4441AF}" presName="parentText" presStyleLbl="alignNode1" presStyleIdx="0" presStyleCnt="3">
        <dgm:presLayoutVars>
          <dgm:chMax val="1"/>
          <dgm:bulletEnabled val="1"/>
        </dgm:presLayoutVars>
      </dgm:prSet>
      <dgm:spPr/>
    </dgm:pt>
    <dgm:pt modelId="{4D879520-452A-4584-B86C-C0D17064725E}" type="pres">
      <dgm:prSet presAssocID="{D5D7F446-8756-4B3B-AA3B-1CFA2A4441AF}" presName="descendantText" presStyleLbl="alignAcc1" presStyleIdx="0" presStyleCnt="3">
        <dgm:presLayoutVars>
          <dgm:bulletEnabled val="1"/>
        </dgm:presLayoutVars>
      </dgm:prSet>
      <dgm:spPr/>
    </dgm:pt>
    <dgm:pt modelId="{8B481D2E-A224-4A39-AB2B-458AAC8BBC04}" type="pres">
      <dgm:prSet presAssocID="{034F6B94-3B9C-4E76-A3FD-A8F3F33CC88B}" presName="sp" presStyleCnt="0"/>
      <dgm:spPr/>
    </dgm:pt>
    <dgm:pt modelId="{BEE56DF4-BDDB-406F-8542-8B7B82F22E88}" type="pres">
      <dgm:prSet presAssocID="{03E9AFD7-2B91-4550-B551-FE11E5BBFB63}" presName="composite" presStyleCnt="0"/>
      <dgm:spPr/>
    </dgm:pt>
    <dgm:pt modelId="{1C1136E1-2C2B-4358-991D-D34ABE9FEAA2}" type="pres">
      <dgm:prSet presAssocID="{03E9AFD7-2B91-4550-B551-FE11E5BBFB63}" presName="parentText" presStyleLbl="alignNode1" presStyleIdx="1" presStyleCnt="3">
        <dgm:presLayoutVars>
          <dgm:chMax val="1"/>
          <dgm:bulletEnabled val="1"/>
        </dgm:presLayoutVars>
      </dgm:prSet>
      <dgm:spPr/>
    </dgm:pt>
    <dgm:pt modelId="{6E035E81-C2AC-4498-9703-FD15F7009FE3}" type="pres">
      <dgm:prSet presAssocID="{03E9AFD7-2B91-4550-B551-FE11E5BBFB63}" presName="descendantText" presStyleLbl="alignAcc1" presStyleIdx="1" presStyleCnt="3">
        <dgm:presLayoutVars>
          <dgm:bulletEnabled val="1"/>
        </dgm:presLayoutVars>
      </dgm:prSet>
      <dgm:spPr/>
    </dgm:pt>
    <dgm:pt modelId="{26DA9984-7DA1-4AF5-B298-D7B1D86197BD}" type="pres">
      <dgm:prSet presAssocID="{9381E2BD-F257-430A-9D01-D0E2B0574E65}" presName="sp" presStyleCnt="0"/>
      <dgm:spPr/>
    </dgm:pt>
    <dgm:pt modelId="{3C90074D-F5CE-49D2-BFC0-B87F7854035F}" type="pres">
      <dgm:prSet presAssocID="{2386D871-C127-4D68-BB57-E266C3577D94}" presName="composite" presStyleCnt="0"/>
      <dgm:spPr/>
    </dgm:pt>
    <dgm:pt modelId="{EF193500-F950-43AE-9AF8-703CDB408B82}" type="pres">
      <dgm:prSet presAssocID="{2386D871-C127-4D68-BB57-E266C3577D94}" presName="parentText" presStyleLbl="alignNode1" presStyleIdx="2" presStyleCnt="3">
        <dgm:presLayoutVars>
          <dgm:chMax val="1"/>
          <dgm:bulletEnabled val="1"/>
        </dgm:presLayoutVars>
      </dgm:prSet>
      <dgm:spPr/>
    </dgm:pt>
    <dgm:pt modelId="{E84CF5C6-40E9-4958-BD5F-A540134F41C7}" type="pres">
      <dgm:prSet presAssocID="{2386D871-C127-4D68-BB57-E266C3577D94}" presName="descendantText" presStyleLbl="alignAcc1" presStyleIdx="2" presStyleCnt="3">
        <dgm:presLayoutVars>
          <dgm:bulletEnabled val="1"/>
        </dgm:presLayoutVars>
      </dgm:prSet>
      <dgm:spPr/>
    </dgm:pt>
  </dgm:ptLst>
  <dgm:cxnLst>
    <dgm:cxn modelId="{65927A14-7F66-42D5-BDBF-CFA6AE5881C3}" type="presOf" srcId="{072A1C47-CFE8-4E73-963A-B547BE658216}" destId="{4D879520-452A-4584-B86C-C0D17064725E}" srcOrd="0" destOrd="0" presId="urn:microsoft.com/office/officeart/2005/8/layout/chevron2"/>
    <dgm:cxn modelId="{CDFEE338-4559-4047-953B-58D3BE3BA3F0}" type="presOf" srcId="{2386D871-C127-4D68-BB57-E266C3577D94}" destId="{EF193500-F950-43AE-9AF8-703CDB408B82}" srcOrd="0" destOrd="0" presId="urn:microsoft.com/office/officeart/2005/8/layout/chevron2"/>
    <dgm:cxn modelId="{8DB45D49-E030-40E6-9F64-016C621DDEB1}" srcId="{D76E88DA-94FB-464B-9C7C-83422D54D917}" destId="{2386D871-C127-4D68-BB57-E266C3577D94}" srcOrd="2" destOrd="0" parTransId="{B0F12827-2835-4F3F-94A2-0106119D009F}" sibTransId="{02E67CE9-BEB6-4D25-A0B6-BC3481852A3B}"/>
    <dgm:cxn modelId="{AA8E3972-678F-487B-BF6F-E4E197FC8114}" type="presOf" srcId="{B70AC9E4-8363-484E-AF3F-3CBD5CC9161F}" destId="{E84CF5C6-40E9-4958-BD5F-A540134F41C7}" srcOrd="0" destOrd="0" presId="urn:microsoft.com/office/officeart/2005/8/layout/chevron2"/>
    <dgm:cxn modelId="{888B7254-521D-4EB9-9019-8D6B11A44D8E}" type="presOf" srcId="{D76E88DA-94FB-464B-9C7C-83422D54D917}" destId="{DA42263F-47C8-461C-B032-A329BF4E523A}" srcOrd="0" destOrd="0" presId="urn:microsoft.com/office/officeart/2005/8/layout/chevron2"/>
    <dgm:cxn modelId="{9BD7F159-F582-4FB0-BBB7-ED9F66E76C39}" type="presOf" srcId="{F837F0BF-EB9B-4701-9F76-A01F0622BC0C}" destId="{6E035E81-C2AC-4498-9703-FD15F7009FE3}" srcOrd="0" destOrd="0" presId="urn:microsoft.com/office/officeart/2005/8/layout/chevron2"/>
    <dgm:cxn modelId="{5F6DB47E-BCA5-4A9C-91BD-1104FA35E3CD}" type="presOf" srcId="{03E9AFD7-2B91-4550-B551-FE11E5BBFB63}" destId="{1C1136E1-2C2B-4358-991D-D34ABE9FEAA2}" srcOrd="0" destOrd="0" presId="urn:microsoft.com/office/officeart/2005/8/layout/chevron2"/>
    <dgm:cxn modelId="{FE66808B-4566-427C-9035-E65033D2DF3D}" srcId="{D76E88DA-94FB-464B-9C7C-83422D54D917}" destId="{03E9AFD7-2B91-4550-B551-FE11E5BBFB63}" srcOrd="1" destOrd="0" parTransId="{CA24F0C2-1CB3-401A-8E6D-5B9A8C133B01}" sibTransId="{9381E2BD-F257-430A-9D01-D0E2B0574E65}"/>
    <dgm:cxn modelId="{83D359AB-7D40-46C9-8408-D422BAD4EE5C}" srcId="{D76E88DA-94FB-464B-9C7C-83422D54D917}" destId="{D5D7F446-8756-4B3B-AA3B-1CFA2A4441AF}" srcOrd="0" destOrd="0" parTransId="{A485BF43-0B0D-46FF-ABF0-3A1F8BC0B69D}" sibTransId="{034F6B94-3B9C-4E76-A3FD-A8F3F33CC88B}"/>
    <dgm:cxn modelId="{017B73B2-FAEC-45C3-AAE8-C339F346F5EA}" type="presOf" srcId="{D5D7F446-8756-4B3B-AA3B-1CFA2A4441AF}" destId="{E6ECB216-2277-4D73-AE27-F04952038738}" srcOrd="0" destOrd="0" presId="urn:microsoft.com/office/officeart/2005/8/layout/chevron2"/>
    <dgm:cxn modelId="{79AEA3D5-6E26-4043-8451-73B544E1759C}" srcId="{D5D7F446-8756-4B3B-AA3B-1CFA2A4441AF}" destId="{072A1C47-CFE8-4E73-963A-B547BE658216}" srcOrd="0" destOrd="0" parTransId="{0795F146-DC23-45C1-AFEB-DC01E26125FF}" sibTransId="{EDED2FD4-D585-419F-80BA-814C2F09CB37}"/>
    <dgm:cxn modelId="{89DBB5D8-C95E-40B5-9F22-FF46B2B626BB}" srcId="{2386D871-C127-4D68-BB57-E266C3577D94}" destId="{B70AC9E4-8363-484E-AF3F-3CBD5CC9161F}" srcOrd="0" destOrd="0" parTransId="{BE77E82A-15DB-4624-8D86-609212DBFD28}" sibTransId="{2BE08BDC-DDBF-49FD-9160-5F1CC242D926}"/>
    <dgm:cxn modelId="{E29091FC-E544-4364-8528-D1A65428B5A5}" srcId="{03E9AFD7-2B91-4550-B551-FE11E5BBFB63}" destId="{F837F0BF-EB9B-4701-9F76-A01F0622BC0C}" srcOrd="0" destOrd="0" parTransId="{DCBDD3D3-3540-472F-A59D-4FFA96FEEE0B}" sibTransId="{B92D2CDA-89D8-4D39-926C-1A7F0D187995}"/>
    <dgm:cxn modelId="{F9D201A4-136E-42E2-8002-D173D711F936}" type="presParOf" srcId="{DA42263F-47C8-461C-B032-A329BF4E523A}" destId="{3B1FA992-0C92-4F93-BE91-D0703CD24B6A}" srcOrd="0" destOrd="0" presId="urn:microsoft.com/office/officeart/2005/8/layout/chevron2"/>
    <dgm:cxn modelId="{1E625918-7E60-42FC-9070-79CAEF3FDAD3}" type="presParOf" srcId="{3B1FA992-0C92-4F93-BE91-D0703CD24B6A}" destId="{E6ECB216-2277-4D73-AE27-F04952038738}" srcOrd="0" destOrd="0" presId="urn:microsoft.com/office/officeart/2005/8/layout/chevron2"/>
    <dgm:cxn modelId="{D9BFCF45-CDFA-41CF-A879-4FBB0D4156FF}" type="presParOf" srcId="{3B1FA992-0C92-4F93-BE91-D0703CD24B6A}" destId="{4D879520-452A-4584-B86C-C0D17064725E}" srcOrd="1" destOrd="0" presId="urn:microsoft.com/office/officeart/2005/8/layout/chevron2"/>
    <dgm:cxn modelId="{B8BE200F-47E1-4CC7-8497-FBA73BA76F24}" type="presParOf" srcId="{DA42263F-47C8-461C-B032-A329BF4E523A}" destId="{8B481D2E-A224-4A39-AB2B-458AAC8BBC04}" srcOrd="1" destOrd="0" presId="urn:microsoft.com/office/officeart/2005/8/layout/chevron2"/>
    <dgm:cxn modelId="{889C2A48-3203-495A-9184-C712AFF2AD21}" type="presParOf" srcId="{DA42263F-47C8-461C-B032-A329BF4E523A}" destId="{BEE56DF4-BDDB-406F-8542-8B7B82F22E88}" srcOrd="2" destOrd="0" presId="urn:microsoft.com/office/officeart/2005/8/layout/chevron2"/>
    <dgm:cxn modelId="{99480E23-E2A4-4D18-825D-747DDC48345F}" type="presParOf" srcId="{BEE56DF4-BDDB-406F-8542-8B7B82F22E88}" destId="{1C1136E1-2C2B-4358-991D-D34ABE9FEAA2}" srcOrd="0" destOrd="0" presId="urn:microsoft.com/office/officeart/2005/8/layout/chevron2"/>
    <dgm:cxn modelId="{AEF7EC6D-C146-4CA7-B698-30E7C82A3204}" type="presParOf" srcId="{BEE56DF4-BDDB-406F-8542-8B7B82F22E88}" destId="{6E035E81-C2AC-4498-9703-FD15F7009FE3}" srcOrd="1" destOrd="0" presId="urn:microsoft.com/office/officeart/2005/8/layout/chevron2"/>
    <dgm:cxn modelId="{CA3AD143-44B8-413D-AE01-1C9D7A58C7E8}" type="presParOf" srcId="{DA42263F-47C8-461C-B032-A329BF4E523A}" destId="{26DA9984-7DA1-4AF5-B298-D7B1D86197BD}" srcOrd="3" destOrd="0" presId="urn:microsoft.com/office/officeart/2005/8/layout/chevron2"/>
    <dgm:cxn modelId="{53F750F2-6C9B-41BF-B0F6-604D61961C38}" type="presParOf" srcId="{DA42263F-47C8-461C-B032-A329BF4E523A}" destId="{3C90074D-F5CE-49D2-BFC0-B87F7854035F}" srcOrd="4" destOrd="0" presId="urn:microsoft.com/office/officeart/2005/8/layout/chevron2"/>
    <dgm:cxn modelId="{1B7C65F0-4703-4519-9F20-C2FA28BF921A}" type="presParOf" srcId="{3C90074D-F5CE-49D2-BFC0-B87F7854035F}" destId="{EF193500-F950-43AE-9AF8-703CDB408B82}" srcOrd="0" destOrd="0" presId="urn:microsoft.com/office/officeart/2005/8/layout/chevron2"/>
    <dgm:cxn modelId="{D8839731-2BC3-4CB1-AFC2-286B6EB46BA7}" type="presParOf" srcId="{3C90074D-F5CE-49D2-BFC0-B87F7854035F}" destId="{E84CF5C6-40E9-4958-BD5F-A540134F41C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CD76DF-2948-4748-9B61-9C1BD1933710}" type="doc">
      <dgm:prSet loTypeId="urn:microsoft.com/office/officeart/2005/8/layout/process4" loCatId="list" qsTypeId="urn:microsoft.com/office/officeart/2005/8/quickstyle/simple1" qsCatId="simple" csTypeId="urn:microsoft.com/office/officeart/2005/8/colors/colorful1#8" csCatId="colorful" phldr="1"/>
      <dgm:spPr/>
      <dgm:t>
        <a:bodyPr/>
        <a:lstStyle/>
        <a:p>
          <a:endParaRPr lang="en-US"/>
        </a:p>
      </dgm:t>
    </dgm:pt>
    <dgm:pt modelId="{41E0B243-FBC0-410D-8631-7E1A5AC19B6D}">
      <dgm:prSet phldrT="[Text]"/>
      <dgm:spPr/>
      <dgm:t>
        <a:bodyPr/>
        <a:lstStyle/>
        <a:p>
          <a:r>
            <a:rPr lang="en-US" dirty="0" err="1">
              <a:solidFill>
                <a:srgbClr val="000000"/>
              </a:solidFill>
              <a:latin typeface="Arial" pitchFamily="34" charset="0"/>
              <a:cs typeface="Arial" pitchFamily="34" charset="0"/>
            </a:rPr>
            <a:t>Khái</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niệm</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PLYT</a:t>
          </a:r>
          <a:endParaRPr lang="en-US" dirty="0">
            <a:solidFill>
              <a:srgbClr val="000000"/>
            </a:solidFill>
            <a:latin typeface="Arial" pitchFamily="34" charset="0"/>
            <a:cs typeface="Arial" pitchFamily="34" charset="0"/>
          </a:endParaRPr>
        </a:p>
      </dgm:t>
    </dgm:pt>
    <dgm:pt modelId="{81A4F85A-840C-4C11-A819-E1F9F402DD93}" type="parTrans" cxnId="{450861B5-D72D-4098-BA7D-7836E5C757B7}">
      <dgm:prSet/>
      <dgm:spPr/>
      <dgm:t>
        <a:bodyPr/>
        <a:lstStyle/>
        <a:p>
          <a:endParaRPr lang="en-US">
            <a:solidFill>
              <a:srgbClr val="000000"/>
            </a:solidFill>
          </a:endParaRPr>
        </a:p>
      </dgm:t>
    </dgm:pt>
    <dgm:pt modelId="{3C68DC03-995C-405B-BCF7-B20187286B51}" type="sibTrans" cxnId="{450861B5-D72D-4098-BA7D-7836E5C757B7}">
      <dgm:prSet/>
      <dgm:spPr/>
      <dgm:t>
        <a:bodyPr/>
        <a:lstStyle/>
        <a:p>
          <a:endParaRPr lang="en-US">
            <a:solidFill>
              <a:srgbClr val="000000"/>
            </a:solidFill>
          </a:endParaRPr>
        </a:p>
      </dgm:t>
    </dgm:pt>
    <dgm:pt modelId="{6BB16559-1859-4FC2-9F4E-D79C8A370C2D}">
      <dgm:prSet phldrT="[Text]"/>
      <dgm:spPr/>
      <dgm:t>
        <a:bodyPr/>
        <a:lstStyle/>
        <a:p>
          <a:r>
            <a:rPr lang="en-US" dirty="0" err="1">
              <a:solidFill>
                <a:srgbClr val="000000"/>
              </a:solidFill>
              <a:latin typeface="Arial" pitchFamily="34" charset="0"/>
              <a:cs typeface="Arial" pitchFamily="34" charset="0"/>
            </a:rPr>
            <a:t>Bản</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chất</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PLYT</a:t>
          </a:r>
          <a:endParaRPr lang="en-US" dirty="0">
            <a:solidFill>
              <a:srgbClr val="000000"/>
            </a:solidFill>
            <a:latin typeface="Arial" pitchFamily="34" charset="0"/>
            <a:cs typeface="Arial" pitchFamily="34" charset="0"/>
          </a:endParaRPr>
        </a:p>
      </dgm:t>
    </dgm:pt>
    <dgm:pt modelId="{CFA6BA10-A8D3-4FE3-99B7-4D1E97FDBCB5}" type="parTrans" cxnId="{D2C3BB7D-5FB1-48C8-96BA-90872170244C}">
      <dgm:prSet/>
      <dgm:spPr/>
      <dgm:t>
        <a:bodyPr/>
        <a:lstStyle/>
        <a:p>
          <a:endParaRPr lang="en-US">
            <a:solidFill>
              <a:srgbClr val="000000"/>
            </a:solidFill>
          </a:endParaRPr>
        </a:p>
      </dgm:t>
    </dgm:pt>
    <dgm:pt modelId="{86E4BD9F-ADB0-4FF5-81D6-A535D8B74CB5}" type="sibTrans" cxnId="{D2C3BB7D-5FB1-48C8-96BA-90872170244C}">
      <dgm:prSet/>
      <dgm:spPr/>
      <dgm:t>
        <a:bodyPr/>
        <a:lstStyle/>
        <a:p>
          <a:endParaRPr lang="en-US">
            <a:solidFill>
              <a:srgbClr val="000000"/>
            </a:solidFill>
          </a:endParaRPr>
        </a:p>
      </dgm:t>
    </dgm:pt>
    <dgm:pt modelId="{22C3F237-DA40-4379-8CD9-852035C6E7E4}">
      <dgm:prSet phldrT="[Text]"/>
      <dgm:spPr/>
      <dgm:t>
        <a:bodyPr/>
        <a:lstStyle/>
        <a:p>
          <a:r>
            <a:rPr lang="en-US" dirty="0" err="1">
              <a:solidFill>
                <a:srgbClr val="000000"/>
              </a:solidFill>
              <a:latin typeface="Arial" pitchFamily="34" charset="0"/>
              <a:cs typeface="Arial" pitchFamily="34" charset="0"/>
            </a:rPr>
            <a:t>Vai</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trò</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PLYT</a:t>
          </a:r>
          <a:r>
            <a:rPr lang="en-US" dirty="0">
              <a:solidFill>
                <a:srgbClr val="000000"/>
              </a:solidFill>
              <a:latin typeface="Arial" pitchFamily="34" charset="0"/>
              <a:cs typeface="Arial" pitchFamily="34" charset="0"/>
            </a:rPr>
            <a:t> </a:t>
          </a:r>
        </a:p>
      </dgm:t>
    </dgm:pt>
    <dgm:pt modelId="{D5FEBACB-58F1-41CA-9E34-55EE806745FE}" type="parTrans" cxnId="{2AFA8494-7DE8-4480-829E-B7C32B54DB0D}">
      <dgm:prSet/>
      <dgm:spPr/>
      <dgm:t>
        <a:bodyPr/>
        <a:lstStyle/>
        <a:p>
          <a:endParaRPr lang="en-US">
            <a:solidFill>
              <a:srgbClr val="000000"/>
            </a:solidFill>
          </a:endParaRPr>
        </a:p>
      </dgm:t>
    </dgm:pt>
    <dgm:pt modelId="{F6F90C18-CE8C-43AE-A664-653EFA7E03BA}" type="sibTrans" cxnId="{2AFA8494-7DE8-4480-829E-B7C32B54DB0D}">
      <dgm:prSet/>
      <dgm:spPr/>
      <dgm:t>
        <a:bodyPr/>
        <a:lstStyle/>
        <a:p>
          <a:endParaRPr lang="en-US">
            <a:solidFill>
              <a:srgbClr val="000000"/>
            </a:solidFill>
          </a:endParaRPr>
        </a:p>
      </dgm:t>
    </dgm:pt>
    <dgm:pt modelId="{E70B76D0-6702-444F-9A87-DE30A4BE71C6}" type="pres">
      <dgm:prSet presAssocID="{66CD76DF-2948-4748-9B61-9C1BD1933710}" presName="Name0" presStyleCnt="0">
        <dgm:presLayoutVars>
          <dgm:dir/>
          <dgm:animLvl val="lvl"/>
          <dgm:resizeHandles val="exact"/>
        </dgm:presLayoutVars>
      </dgm:prSet>
      <dgm:spPr/>
    </dgm:pt>
    <dgm:pt modelId="{4DA2D00D-1C6A-42B7-86C2-113A07068603}" type="pres">
      <dgm:prSet presAssocID="{22C3F237-DA40-4379-8CD9-852035C6E7E4}" presName="boxAndChildren" presStyleCnt="0"/>
      <dgm:spPr/>
    </dgm:pt>
    <dgm:pt modelId="{F26C66DB-1E76-40FE-BBAC-EF514BA46062}" type="pres">
      <dgm:prSet presAssocID="{22C3F237-DA40-4379-8CD9-852035C6E7E4}" presName="parentTextBox" presStyleLbl="node1" presStyleIdx="0" presStyleCnt="3"/>
      <dgm:spPr/>
    </dgm:pt>
    <dgm:pt modelId="{017EF7D6-9F4C-4B52-BEB3-3683F8FA8666}" type="pres">
      <dgm:prSet presAssocID="{86E4BD9F-ADB0-4FF5-81D6-A535D8B74CB5}" presName="sp" presStyleCnt="0"/>
      <dgm:spPr/>
    </dgm:pt>
    <dgm:pt modelId="{42B7F88B-4B49-4079-9250-C4B4636681B1}" type="pres">
      <dgm:prSet presAssocID="{6BB16559-1859-4FC2-9F4E-D79C8A370C2D}" presName="arrowAndChildren" presStyleCnt="0"/>
      <dgm:spPr/>
    </dgm:pt>
    <dgm:pt modelId="{3B9943D7-F885-4BA7-A6EF-F9DBC76820E9}" type="pres">
      <dgm:prSet presAssocID="{6BB16559-1859-4FC2-9F4E-D79C8A370C2D}" presName="parentTextArrow" presStyleLbl="node1" presStyleIdx="1" presStyleCnt="3"/>
      <dgm:spPr/>
    </dgm:pt>
    <dgm:pt modelId="{99F1FEC3-6136-48BF-8B4F-0B228BAB5543}" type="pres">
      <dgm:prSet presAssocID="{3C68DC03-995C-405B-BCF7-B20187286B51}" presName="sp" presStyleCnt="0"/>
      <dgm:spPr/>
    </dgm:pt>
    <dgm:pt modelId="{AC22BA3D-325A-460B-8CE8-683109E23C71}" type="pres">
      <dgm:prSet presAssocID="{41E0B243-FBC0-410D-8631-7E1A5AC19B6D}" presName="arrowAndChildren" presStyleCnt="0"/>
      <dgm:spPr/>
    </dgm:pt>
    <dgm:pt modelId="{24254A12-0477-441B-BFBD-67045C1C36BF}" type="pres">
      <dgm:prSet presAssocID="{41E0B243-FBC0-410D-8631-7E1A5AC19B6D}" presName="parentTextArrow" presStyleLbl="node1" presStyleIdx="2" presStyleCnt="3"/>
      <dgm:spPr/>
    </dgm:pt>
  </dgm:ptLst>
  <dgm:cxnLst>
    <dgm:cxn modelId="{787A0E2B-A11F-4D48-BF42-637C01C4B56E}" type="presOf" srcId="{22C3F237-DA40-4379-8CD9-852035C6E7E4}" destId="{F26C66DB-1E76-40FE-BBAC-EF514BA46062}" srcOrd="0" destOrd="0" presId="urn:microsoft.com/office/officeart/2005/8/layout/process4"/>
    <dgm:cxn modelId="{D73C2C53-5BB3-4861-A13D-0A437FD14605}" type="presOf" srcId="{41E0B243-FBC0-410D-8631-7E1A5AC19B6D}" destId="{24254A12-0477-441B-BFBD-67045C1C36BF}" srcOrd="0" destOrd="0" presId="urn:microsoft.com/office/officeart/2005/8/layout/process4"/>
    <dgm:cxn modelId="{D2C3BB7D-5FB1-48C8-96BA-90872170244C}" srcId="{66CD76DF-2948-4748-9B61-9C1BD1933710}" destId="{6BB16559-1859-4FC2-9F4E-D79C8A370C2D}" srcOrd="1" destOrd="0" parTransId="{CFA6BA10-A8D3-4FE3-99B7-4D1E97FDBCB5}" sibTransId="{86E4BD9F-ADB0-4FF5-81D6-A535D8B74CB5}"/>
    <dgm:cxn modelId="{2AFA8494-7DE8-4480-829E-B7C32B54DB0D}" srcId="{66CD76DF-2948-4748-9B61-9C1BD1933710}" destId="{22C3F237-DA40-4379-8CD9-852035C6E7E4}" srcOrd="2" destOrd="0" parTransId="{D5FEBACB-58F1-41CA-9E34-55EE806745FE}" sibTransId="{F6F90C18-CE8C-43AE-A664-653EFA7E03BA}"/>
    <dgm:cxn modelId="{C9A51297-C885-4CDA-853A-7017DE03238B}" type="presOf" srcId="{66CD76DF-2948-4748-9B61-9C1BD1933710}" destId="{E70B76D0-6702-444F-9A87-DE30A4BE71C6}" srcOrd="0" destOrd="0" presId="urn:microsoft.com/office/officeart/2005/8/layout/process4"/>
    <dgm:cxn modelId="{450861B5-D72D-4098-BA7D-7836E5C757B7}" srcId="{66CD76DF-2948-4748-9B61-9C1BD1933710}" destId="{41E0B243-FBC0-410D-8631-7E1A5AC19B6D}" srcOrd="0" destOrd="0" parTransId="{81A4F85A-840C-4C11-A819-E1F9F402DD93}" sibTransId="{3C68DC03-995C-405B-BCF7-B20187286B51}"/>
    <dgm:cxn modelId="{92077ECA-8ABC-4591-939B-12D543816284}" type="presOf" srcId="{6BB16559-1859-4FC2-9F4E-D79C8A370C2D}" destId="{3B9943D7-F885-4BA7-A6EF-F9DBC76820E9}" srcOrd="0" destOrd="0" presId="urn:microsoft.com/office/officeart/2005/8/layout/process4"/>
    <dgm:cxn modelId="{543951A7-16B8-47AC-AF41-73CD90C81974}" type="presParOf" srcId="{E70B76D0-6702-444F-9A87-DE30A4BE71C6}" destId="{4DA2D00D-1C6A-42B7-86C2-113A07068603}" srcOrd="0" destOrd="0" presId="urn:microsoft.com/office/officeart/2005/8/layout/process4"/>
    <dgm:cxn modelId="{54DA03D2-184F-4EA2-BB14-02672DEEB013}" type="presParOf" srcId="{4DA2D00D-1C6A-42B7-86C2-113A07068603}" destId="{F26C66DB-1E76-40FE-BBAC-EF514BA46062}" srcOrd="0" destOrd="0" presId="urn:microsoft.com/office/officeart/2005/8/layout/process4"/>
    <dgm:cxn modelId="{7846B906-2515-4329-B32C-A43F44507671}" type="presParOf" srcId="{E70B76D0-6702-444F-9A87-DE30A4BE71C6}" destId="{017EF7D6-9F4C-4B52-BEB3-3683F8FA8666}" srcOrd="1" destOrd="0" presId="urn:microsoft.com/office/officeart/2005/8/layout/process4"/>
    <dgm:cxn modelId="{32943704-2033-4C9C-97B5-B276FC300711}" type="presParOf" srcId="{E70B76D0-6702-444F-9A87-DE30A4BE71C6}" destId="{42B7F88B-4B49-4079-9250-C4B4636681B1}" srcOrd="2" destOrd="0" presId="urn:microsoft.com/office/officeart/2005/8/layout/process4"/>
    <dgm:cxn modelId="{FC623191-7DF1-4D7D-A960-5E02D5E8E500}" type="presParOf" srcId="{42B7F88B-4B49-4079-9250-C4B4636681B1}" destId="{3B9943D7-F885-4BA7-A6EF-F9DBC76820E9}" srcOrd="0" destOrd="0" presId="urn:microsoft.com/office/officeart/2005/8/layout/process4"/>
    <dgm:cxn modelId="{868A3E62-336E-4F29-99E1-05F349866C4C}" type="presParOf" srcId="{E70B76D0-6702-444F-9A87-DE30A4BE71C6}" destId="{99F1FEC3-6136-48BF-8B4F-0B228BAB5543}" srcOrd="3" destOrd="0" presId="urn:microsoft.com/office/officeart/2005/8/layout/process4"/>
    <dgm:cxn modelId="{E8B5394B-20E4-451B-A222-A09CC9A52B0D}" type="presParOf" srcId="{E70B76D0-6702-444F-9A87-DE30A4BE71C6}" destId="{AC22BA3D-325A-460B-8CE8-683109E23C71}" srcOrd="4" destOrd="0" presId="urn:microsoft.com/office/officeart/2005/8/layout/process4"/>
    <dgm:cxn modelId="{2F96CD7A-A4AD-4270-8186-098BB61F2E4F}" type="presParOf" srcId="{AC22BA3D-325A-460B-8CE8-683109E23C71}" destId="{24254A12-0477-441B-BFBD-67045C1C36B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C928E-B134-40BA-88B4-AEB82D87BBAD}">
      <dsp:nvSpPr>
        <dsp:cNvPr id="0" name=""/>
        <dsp:cNvSpPr/>
      </dsp:nvSpPr>
      <dsp:spPr>
        <a:xfrm rot="5400000">
          <a:off x="2630104" y="97992"/>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chemeClr val="tx2"/>
              </a:solidFill>
            </a:rPr>
            <a:t>Tài</a:t>
          </a:r>
          <a:r>
            <a:rPr lang="en-US" sz="2300" kern="1200" dirty="0">
              <a:solidFill>
                <a:schemeClr val="tx2"/>
              </a:solidFill>
            </a:rPr>
            <a:t> </a:t>
          </a:r>
          <a:r>
            <a:rPr lang="en-US" sz="2300" kern="1200" dirty="0" err="1">
              <a:solidFill>
                <a:schemeClr val="tx2"/>
              </a:solidFill>
            </a:rPr>
            <a:t>chính</a:t>
          </a:r>
          <a:endParaRPr lang="en-US" sz="2300" kern="1200" dirty="0">
            <a:solidFill>
              <a:schemeClr val="tx2"/>
            </a:solidFill>
          </a:endParaRPr>
        </a:p>
      </dsp:txBody>
      <dsp:txXfrm rot="-5400000">
        <a:off x="2932264" y="234830"/>
        <a:ext cx="902150" cy="1036955"/>
      </dsp:txXfrm>
    </dsp:sp>
    <dsp:sp modelId="{182C63E6-64A9-4DA0-B8A8-D4310F39AFBA}">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1F2DA47C-E11A-4AF6-9472-67CBF673BEE4}">
      <dsp:nvSpPr>
        <dsp:cNvPr id="0" name=""/>
        <dsp:cNvSpPr/>
      </dsp:nvSpPr>
      <dsp:spPr>
        <a:xfrm rot="5400000">
          <a:off x="1214624" y="97992"/>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chemeClr val="tx2"/>
              </a:solidFill>
            </a:rPr>
            <a:t>Quân</a:t>
          </a:r>
          <a:r>
            <a:rPr lang="en-US" sz="2300" kern="1200" dirty="0">
              <a:solidFill>
                <a:schemeClr val="tx2"/>
              </a:solidFill>
            </a:rPr>
            <a:t> </a:t>
          </a:r>
          <a:r>
            <a:rPr lang="en-US" sz="2300" kern="1200" dirty="0" err="1">
              <a:solidFill>
                <a:schemeClr val="tx2"/>
              </a:solidFill>
            </a:rPr>
            <a:t>đội</a:t>
          </a:r>
          <a:endParaRPr lang="en-US" sz="2300" kern="1200" dirty="0">
            <a:solidFill>
              <a:schemeClr val="tx2"/>
            </a:solidFill>
          </a:endParaRPr>
        </a:p>
      </dsp:txBody>
      <dsp:txXfrm rot="-5400000">
        <a:off x="1516784" y="234830"/>
        <a:ext cx="902150" cy="1036955"/>
      </dsp:txXfrm>
    </dsp:sp>
    <dsp:sp modelId="{71791FEA-A3A6-41B0-ACEF-D94B1A273B0B}">
      <dsp:nvSpPr>
        <dsp:cNvPr id="0" name=""/>
        <dsp:cNvSpPr/>
      </dsp:nvSpPr>
      <dsp:spPr>
        <a:xfrm rot="5400000">
          <a:off x="1944253" y="1376684"/>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2"/>
              </a:solidFill>
            </a:rPr>
            <a:t>Y </a:t>
          </a:r>
          <a:r>
            <a:rPr lang="en-US" sz="2300" kern="1200" dirty="0" err="1">
              <a:solidFill>
                <a:schemeClr val="tx2"/>
              </a:solidFill>
            </a:rPr>
            <a:t>tế</a:t>
          </a:r>
          <a:endParaRPr lang="en-US" sz="2300" kern="1200" dirty="0">
            <a:solidFill>
              <a:schemeClr val="tx2"/>
            </a:solidFill>
          </a:endParaRPr>
        </a:p>
      </dsp:txBody>
      <dsp:txXfrm rot="-5400000">
        <a:off x="2246413" y="1513522"/>
        <a:ext cx="902150" cy="1036955"/>
      </dsp:txXfrm>
    </dsp:sp>
    <dsp:sp modelId="{9B06C8A9-28B6-4361-BB93-5DC93AB26ACD}">
      <dsp:nvSpPr>
        <dsp:cNvPr id="0" name=""/>
        <dsp:cNvSpPr/>
      </dsp:nvSpPr>
      <dsp:spPr>
        <a:xfrm>
          <a:off x="0" y="1371596"/>
          <a:ext cx="1626989"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endParaRPr lang="en-US" sz="2000" kern="1200" dirty="0">
            <a:solidFill>
              <a:schemeClr val="tx2"/>
            </a:solidFill>
          </a:endParaRPr>
        </a:p>
      </dsp:txBody>
      <dsp:txXfrm>
        <a:off x="0" y="1371596"/>
        <a:ext cx="1626989" cy="903882"/>
      </dsp:txXfrm>
    </dsp:sp>
    <dsp:sp modelId="{30E7D099-A2A0-4504-82D1-ECD6FC56C365}">
      <dsp:nvSpPr>
        <dsp:cNvPr id="0" name=""/>
        <dsp:cNvSpPr/>
      </dsp:nvSpPr>
      <dsp:spPr>
        <a:xfrm rot="5400000">
          <a:off x="3335133" y="1376684"/>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chemeClr val="tx2"/>
              </a:solidFill>
            </a:rPr>
            <a:t>Thông</a:t>
          </a:r>
          <a:r>
            <a:rPr lang="en-US" sz="2300" kern="1200" dirty="0">
              <a:solidFill>
                <a:schemeClr val="tx2"/>
              </a:solidFill>
            </a:rPr>
            <a:t> tin - TT</a:t>
          </a:r>
        </a:p>
      </dsp:txBody>
      <dsp:txXfrm rot="-5400000">
        <a:off x="3637293" y="1513522"/>
        <a:ext cx="902150" cy="1036955"/>
      </dsp:txXfrm>
    </dsp:sp>
    <dsp:sp modelId="{F701E7F1-0A7F-4479-BB4E-C9E7C46F2F99}">
      <dsp:nvSpPr>
        <dsp:cNvPr id="0" name=""/>
        <dsp:cNvSpPr/>
      </dsp:nvSpPr>
      <dsp:spPr>
        <a:xfrm rot="5400000">
          <a:off x="2630104" y="2655377"/>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chemeClr val="tx2"/>
              </a:solidFill>
            </a:rPr>
            <a:t>Quân</a:t>
          </a:r>
          <a:r>
            <a:rPr lang="en-US" sz="2300" kern="1200" dirty="0">
              <a:solidFill>
                <a:schemeClr val="tx2"/>
              </a:solidFill>
            </a:rPr>
            <a:t> </a:t>
          </a:r>
          <a:r>
            <a:rPr lang="en-US" sz="2300" kern="1200" dirty="0" err="1">
              <a:solidFill>
                <a:schemeClr val="tx2"/>
              </a:solidFill>
            </a:rPr>
            <a:t>đội</a:t>
          </a:r>
          <a:endParaRPr lang="en-US" sz="2300" kern="1200" dirty="0">
            <a:solidFill>
              <a:schemeClr val="tx2"/>
            </a:solidFill>
          </a:endParaRPr>
        </a:p>
      </dsp:txBody>
      <dsp:txXfrm rot="-5400000">
        <a:off x="2932264" y="2792215"/>
        <a:ext cx="902150" cy="1036955"/>
      </dsp:txXfrm>
    </dsp:sp>
    <dsp:sp modelId="{21BD0795-2B4B-4614-84A1-D3769562B7EB}">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0A4A2186-AE18-4272-9734-D014DE4729C3}">
      <dsp:nvSpPr>
        <dsp:cNvPr id="0" name=""/>
        <dsp:cNvSpPr/>
      </dsp:nvSpPr>
      <dsp:spPr>
        <a:xfrm rot="5400000">
          <a:off x="1214624" y="2655377"/>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chemeClr val="tx2"/>
              </a:solidFill>
            </a:rPr>
            <a:t>Các</a:t>
          </a:r>
          <a:r>
            <a:rPr lang="en-US" sz="2300" kern="1200" dirty="0">
              <a:solidFill>
                <a:schemeClr val="tx2"/>
              </a:solidFill>
            </a:rPr>
            <a:t> </a:t>
          </a:r>
          <a:r>
            <a:rPr lang="en-US" sz="2300" kern="1200" dirty="0" err="1">
              <a:solidFill>
                <a:schemeClr val="tx2"/>
              </a:solidFill>
            </a:rPr>
            <a:t>cq</a:t>
          </a:r>
          <a:r>
            <a:rPr lang="en-US" sz="2300" kern="1200" dirty="0">
              <a:solidFill>
                <a:schemeClr val="tx2"/>
              </a:solidFill>
            </a:rPr>
            <a:t> </a:t>
          </a:r>
          <a:r>
            <a:rPr lang="en-US" sz="2300" kern="1200" dirty="0" err="1">
              <a:solidFill>
                <a:schemeClr val="tx2"/>
              </a:solidFill>
            </a:rPr>
            <a:t>liên</a:t>
          </a:r>
          <a:r>
            <a:rPr lang="en-US" sz="2300" kern="1200" dirty="0">
              <a:solidFill>
                <a:schemeClr val="tx2"/>
              </a:solidFill>
            </a:rPr>
            <a:t> </a:t>
          </a:r>
          <a:r>
            <a:rPr lang="en-US" sz="2300" kern="1200" dirty="0" err="1">
              <a:solidFill>
                <a:schemeClr val="tx2"/>
              </a:solidFill>
            </a:rPr>
            <a:t>quan</a:t>
          </a:r>
          <a:endParaRPr lang="en-US" sz="2300" kern="1200" dirty="0">
            <a:solidFill>
              <a:schemeClr val="tx2"/>
            </a:solidFill>
          </a:endParaRPr>
        </a:p>
      </dsp:txBody>
      <dsp:txXfrm rot="-5400000">
        <a:off x="1516784" y="2792215"/>
        <a:ext cx="902150" cy="1036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753EA-A620-470A-B978-83DC0558F9A4}">
      <dsp:nvSpPr>
        <dsp:cNvPr id="0" name=""/>
        <dsp:cNvSpPr/>
      </dsp:nvSpPr>
      <dsp:spPr>
        <a:xfrm>
          <a:off x="2361349" y="1968756"/>
          <a:ext cx="1714679" cy="15535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vi-VN" sz="2600" kern="1200" dirty="0">
              <a:solidFill>
                <a:schemeClr val="tx2"/>
              </a:solidFill>
            </a:rPr>
            <a:t>D</a:t>
          </a:r>
          <a:r>
            <a:rPr lang="en-US" sz="2600" kern="1200" dirty="0">
              <a:solidFill>
                <a:schemeClr val="tx2"/>
              </a:solidFill>
            </a:rPr>
            <a:t>ự </a:t>
          </a:r>
          <a:r>
            <a:rPr lang="en-US" sz="2600" kern="1200" dirty="0" err="1">
              <a:solidFill>
                <a:schemeClr val="tx2"/>
              </a:solidFill>
            </a:rPr>
            <a:t>phòng</a:t>
          </a:r>
          <a:r>
            <a:rPr lang="en-US" sz="2600" kern="1200" dirty="0">
              <a:solidFill>
                <a:schemeClr val="tx2"/>
              </a:solidFill>
            </a:rPr>
            <a:t> </a:t>
          </a:r>
          <a:r>
            <a:rPr lang="en-US" sz="2600" kern="1200" dirty="0" err="1">
              <a:solidFill>
                <a:schemeClr val="tx2"/>
              </a:solidFill>
            </a:rPr>
            <a:t>bệnh</a:t>
          </a:r>
          <a:endParaRPr lang="en-US" sz="2600" kern="1200" dirty="0">
            <a:solidFill>
              <a:schemeClr val="tx2"/>
            </a:solidFill>
          </a:endParaRPr>
        </a:p>
      </dsp:txBody>
      <dsp:txXfrm>
        <a:off x="2612458" y="2196274"/>
        <a:ext cx="1212461" cy="1098551"/>
      </dsp:txXfrm>
    </dsp:sp>
    <dsp:sp modelId="{85DDCFEE-E81F-4666-BE75-199AC2FB162B}">
      <dsp:nvSpPr>
        <dsp:cNvPr id="0" name=""/>
        <dsp:cNvSpPr/>
      </dsp:nvSpPr>
      <dsp:spPr>
        <a:xfrm rot="16200000">
          <a:off x="3081694" y="1809916"/>
          <a:ext cx="273990" cy="43689"/>
        </a:xfrm>
        <a:custGeom>
          <a:avLst/>
          <a:gdLst/>
          <a:ahLst/>
          <a:cxnLst/>
          <a:rect l="0" t="0" r="0" b="0"/>
          <a:pathLst>
            <a:path>
              <a:moveTo>
                <a:pt x="0" y="21844"/>
              </a:moveTo>
              <a:lnTo>
                <a:pt x="273990" y="218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1839" y="1824911"/>
        <a:ext cx="13699" cy="13699"/>
      </dsp:txXfrm>
    </dsp:sp>
    <dsp:sp modelId="{E20A53D1-BA5F-4805-A684-7C52C935060A}">
      <dsp:nvSpPr>
        <dsp:cNvPr id="0" name=""/>
        <dsp:cNvSpPr/>
      </dsp:nvSpPr>
      <dsp:spPr>
        <a:xfrm>
          <a:off x="2125375" y="-249363"/>
          <a:ext cx="2186628" cy="1944128"/>
        </a:xfrm>
        <a:prstGeom prst="ellipse">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err="1">
              <a:solidFill>
                <a:schemeClr val="tx2"/>
              </a:solidFill>
            </a:rPr>
            <a:t>Bảo</a:t>
          </a:r>
          <a:r>
            <a:rPr lang="en-US" sz="2600" kern="1200" dirty="0">
              <a:solidFill>
                <a:schemeClr val="tx2"/>
              </a:solidFill>
            </a:rPr>
            <a:t> </a:t>
          </a:r>
          <a:r>
            <a:rPr lang="en-US" sz="2600" kern="1200" dirty="0" err="1">
              <a:solidFill>
                <a:schemeClr val="tx2"/>
              </a:solidFill>
            </a:rPr>
            <a:t>vệ</a:t>
          </a:r>
          <a:r>
            <a:rPr lang="en-US" sz="2600" kern="1200" dirty="0">
              <a:solidFill>
                <a:schemeClr val="tx2"/>
              </a:solidFill>
            </a:rPr>
            <a:t> </a:t>
          </a:r>
          <a:r>
            <a:rPr lang="en-US" sz="2600" kern="1200" dirty="0" err="1">
              <a:solidFill>
                <a:schemeClr val="tx2"/>
              </a:solidFill>
            </a:rPr>
            <a:t>sức</a:t>
          </a:r>
          <a:r>
            <a:rPr lang="en-US" sz="2600" kern="1200" dirty="0">
              <a:solidFill>
                <a:schemeClr val="tx2"/>
              </a:solidFill>
            </a:rPr>
            <a:t> </a:t>
          </a:r>
          <a:r>
            <a:rPr lang="en-US" sz="2600" kern="1200" dirty="0" err="1">
              <a:solidFill>
                <a:schemeClr val="tx2"/>
              </a:solidFill>
            </a:rPr>
            <a:t>khỏe</a:t>
          </a:r>
          <a:r>
            <a:rPr lang="en-US" sz="2600" kern="1200" dirty="0">
              <a:solidFill>
                <a:schemeClr val="tx2"/>
              </a:solidFill>
            </a:rPr>
            <a:t>, </a:t>
          </a:r>
          <a:r>
            <a:rPr lang="en-US" sz="2600" kern="1200" dirty="0" err="1">
              <a:solidFill>
                <a:schemeClr val="tx2"/>
              </a:solidFill>
            </a:rPr>
            <a:t>dự</a:t>
          </a:r>
          <a:r>
            <a:rPr lang="en-US" sz="2600" kern="1200" dirty="0">
              <a:solidFill>
                <a:schemeClr val="tx2"/>
              </a:solidFill>
            </a:rPr>
            <a:t> </a:t>
          </a:r>
          <a:r>
            <a:rPr lang="en-US" sz="2600" kern="1200" dirty="0" err="1">
              <a:solidFill>
                <a:schemeClr val="tx2"/>
              </a:solidFill>
            </a:rPr>
            <a:t>phòng</a:t>
          </a:r>
          <a:r>
            <a:rPr lang="en-US" sz="2600" kern="1200" dirty="0">
              <a:solidFill>
                <a:schemeClr val="tx2"/>
              </a:solidFill>
            </a:rPr>
            <a:t> </a:t>
          </a:r>
          <a:r>
            <a:rPr lang="en-US" sz="2600" kern="1200" dirty="0" err="1">
              <a:solidFill>
                <a:schemeClr val="tx2"/>
              </a:solidFill>
            </a:rPr>
            <a:t>bệnh</a:t>
          </a:r>
          <a:endParaRPr lang="en-US" sz="2600" kern="1200" dirty="0">
            <a:solidFill>
              <a:schemeClr val="tx2"/>
            </a:solidFill>
          </a:endParaRPr>
        </a:p>
      </dsp:txBody>
      <dsp:txXfrm>
        <a:off x="2445599" y="35348"/>
        <a:ext cx="1546180" cy="1374706"/>
      </dsp:txXfrm>
    </dsp:sp>
    <dsp:sp modelId="{EA804A7B-840F-490B-BE62-16B0322A77F8}">
      <dsp:nvSpPr>
        <dsp:cNvPr id="0" name=""/>
        <dsp:cNvSpPr/>
      </dsp:nvSpPr>
      <dsp:spPr>
        <a:xfrm rot="1397163">
          <a:off x="3980831" y="3116553"/>
          <a:ext cx="301302" cy="43689"/>
        </a:xfrm>
        <a:custGeom>
          <a:avLst/>
          <a:gdLst/>
          <a:ahLst/>
          <a:cxnLst/>
          <a:rect l="0" t="0" r="0" b="0"/>
          <a:pathLst>
            <a:path>
              <a:moveTo>
                <a:pt x="0" y="21844"/>
              </a:moveTo>
              <a:lnTo>
                <a:pt x="301302" y="218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3950" y="3130865"/>
        <a:ext cx="15065" cy="15065"/>
      </dsp:txXfrm>
    </dsp:sp>
    <dsp:sp modelId="{7FBAE128-8035-4499-9EC6-94C528A19E16}">
      <dsp:nvSpPr>
        <dsp:cNvPr id="0" name=""/>
        <dsp:cNvSpPr/>
      </dsp:nvSpPr>
      <dsp:spPr>
        <a:xfrm>
          <a:off x="4169521" y="2580667"/>
          <a:ext cx="2231278" cy="2108498"/>
        </a:xfrm>
        <a:prstGeom prst="ellipse">
          <a:avLst/>
        </a:prstGeom>
        <a:solidFill>
          <a:srgbClr val="66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err="1">
              <a:solidFill>
                <a:schemeClr val="tx2"/>
              </a:solidFill>
            </a:rPr>
            <a:t>Nâng</a:t>
          </a:r>
          <a:r>
            <a:rPr lang="en-US" sz="2600" kern="1200" dirty="0">
              <a:solidFill>
                <a:schemeClr val="tx2"/>
              </a:solidFill>
            </a:rPr>
            <a:t> </a:t>
          </a:r>
          <a:r>
            <a:rPr lang="en-US" sz="2600" kern="1200" dirty="0" err="1">
              <a:solidFill>
                <a:schemeClr val="tx2"/>
              </a:solidFill>
            </a:rPr>
            <a:t>cao</a:t>
          </a:r>
          <a:r>
            <a:rPr lang="en-US" sz="2600" kern="1200" dirty="0">
              <a:solidFill>
                <a:schemeClr val="tx2"/>
              </a:solidFill>
            </a:rPr>
            <a:t> </a:t>
          </a:r>
          <a:r>
            <a:rPr lang="en-US" sz="2600" kern="1200" dirty="0" err="1">
              <a:solidFill>
                <a:schemeClr val="tx2"/>
              </a:solidFill>
            </a:rPr>
            <a:t>chất</a:t>
          </a:r>
          <a:r>
            <a:rPr lang="en-US" sz="2600" kern="1200" dirty="0">
              <a:solidFill>
                <a:schemeClr val="tx2"/>
              </a:solidFill>
            </a:rPr>
            <a:t> </a:t>
          </a:r>
          <a:r>
            <a:rPr lang="en-US" sz="2600" kern="1200" dirty="0" err="1">
              <a:solidFill>
                <a:schemeClr val="tx2"/>
              </a:solidFill>
            </a:rPr>
            <a:t>lượng</a:t>
          </a:r>
          <a:r>
            <a:rPr lang="en-US" sz="2600" kern="1200" dirty="0">
              <a:solidFill>
                <a:schemeClr val="tx2"/>
              </a:solidFill>
            </a:rPr>
            <a:t> </a:t>
          </a:r>
          <a:r>
            <a:rPr lang="en-US" sz="2600" kern="1200" dirty="0" err="1">
              <a:solidFill>
                <a:schemeClr val="tx2"/>
              </a:solidFill>
            </a:rPr>
            <a:t>cuộc</a:t>
          </a:r>
          <a:r>
            <a:rPr lang="en-US" sz="2600" kern="1200" dirty="0">
              <a:solidFill>
                <a:schemeClr val="tx2"/>
              </a:solidFill>
            </a:rPr>
            <a:t> </a:t>
          </a:r>
          <a:r>
            <a:rPr lang="en-US" sz="2600" kern="1200" dirty="0" err="1">
              <a:solidFill>
                <a:schemeClr val="tx2"/>
              </a:solidFill>
            </a:rPr>
            <a:t>sống</a:t>
          </a:r>
          <a:endParaRPr lang="en-US" sz="2600" kern="1200" dirty="0">
            <a:solidFill>
              <a:schemeClr val="tx2"/>
            </a:solidFill>
          </a:endParaRPr>
        </a:p>
      </dsp:txBody>
      <dsp:txXfrm>
        <a:off x="4496284" y="2889449"/>
        <a:ext cx="1577752" cy="1490934"/>
      </dsp:txXfrm>
    </dsp:sp>
    <dsp:sp modelId="{631C0E03-5627-4B27-B9C7-A073B786DEF7}">
      <dsp:nvSpPr>
        <dsp:cNvPr id="0" name=""/>
        <dsp:cNvSpPr/>
      </dsp:nvSpPr>
      <dsp:spPr>
        <a:xfrm rot="9306748">
          <a:off x="2177713" y="3139045"/>
          <a:ext cx="291382" cy="43689"/>
        </a:xfrm>
        <a:custGeom>
          <a:avLst/>
          <a:gdLst/>
          <a:ahLst/>
          <a:cxnLst/>
          <a:rect l="0" t="0" r="0" b="0"/>
          <a:pathLst>
            <a:path>
              <a:moveTo>
                <a:pt x="0" y="21844"/>
              </a:moveTo>
              <a:lnTo>
                <a:pt x="291382" y="218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16120" y="3153605"/>
        <a:ext cx="14569" cy="14569"/>
      </dsp:txXfrm>
    </dsp:sp>
    <dsp:sp modelId="{D5D38B3B-3290-4C52-A573-30AB45E7FBC0}">
      <dsp:nvSpPr>
        <dsp:cNvPr id="0" name=""/>
        <dsp:cNvSpPr/>
      </dsp:nvSpPr>
      <dsp:spPr>
        <a:xfrm>
          <a:off x="0" y="2589038"/>
          <a:ext cx="2304436" cy="2230377"/>
        </a:xfrm>
        <a:prstGeom prst="ellipse">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err="1">
              <a:solidFill>
                <a:schemeClr val="tx2"/>
              </a:solidFill>
            </a:rPr>
            <a:t>Giảm</a:t>
          </a:r>
          <a:r>
            <a:rPr lang="en-US" sz="2600" kern="1200" dirty="0">
              <a:solidFill>
                <a:schemeClr val="tx2"/>
              </a:solidFill>
            </a:rPr>
            <a:t> chi </a:t>
          </a:r>
          <a:r>
            <a:rPr lang="en-US" sz="2600" kern="1200" dirty="0" err="1">
              <a:solidFill>
                <a:schemeClr val="tx2"/>
              </a:solidFill>
            </a:rPr>
            <a:t>phí</a:t>
          </a:r>
          <a:r>
            <a:rPr lang="en-US" sz="2600" kern="1200" dirty="0">
              <a:solidFill>
                <a:schemeClr val="tx2"/>
              </a:solidFill>
            </a:rPr>
            <a:t> </a:t>
          </a:r>
          <a:r>
            <a:rPr lang="en-US" sz="2600" kern="1200" dirty="0" err="1">
              <a:solidFill>
                <a:schemeClr val="tx2"/>
              </a:solidFill>
            </a:rPr>
            <a:t>chẩn</a:t>
          </a:r>
          <a:r>
            <a:rPr lang="en-US" sz="2600" kern="1200" dirty="0">
              <a:solidFill>
                <a:schemeClr val="tx2"/>
              </a:solidFill>
            </a:rPr>
            <a:t> </a:t>
          </a:r>
          <a:r>
            <a:rPr lang="en-US" sz="2600" kern="1200" dirty="0" err="1">
              <a:solidFill>
                <a:schemeClr val="tx2"/>
              </a:solidFill>
            </a:rPr>
            <a:t>đoán</a:t>
          </a:r>
          <a:r>
            <a:rPr lang="en-US" sz="2600" kern="1200" dirty="0">
              <a:solidFill>
                <a:schemeClr val="tx2"/>
              </a:solidFill>
            </a:rPr>
            <a:t> </a:t>
          </a:r>
          <a:r>
            <a:rPr lang="en-US" sz="2600" kern="1200" dirty="0" err="1">
              <a:solidFill>
                <a:schemeClr val="tx2"/>
              </a:solidFill>
            </a:rPr>
            <a:t>và</a:t>
          </a:r>
          <a:r>
            <a:rPr lang="en-US" sz="2600" kern="1200" dirty="0">
              <a:solidFill>
                <a:schemeClr val="tx2"/>
              </a:solidFill>
            </a:rPr>
            <a:t> </a:t>
          </a:r>
          <a:r>
            <a:rPr lang="en-US" sz="2600" kern="1200" dirty="0" err="1">
              <a:solidFill>
                <a:schemeClr val="tx2"/>
              </a:solidFill>
            </a:rPr>
            <a:t>điều</a:t>
          </a:r>
          <a:r>
            <a:rPr lang="en-US" sz="2600" kern="1200" dirty="0">
              <a:solidFill>
                <a:schemeClr val="tx2"/>
              </a:solidFill>
            </a:rPr>
            <a:t> </a:t>
          </a:r>
          <a:r>
            <a:rPr lang="en-US" sz="2600" kern="1200" dirty="0" err="1">
              <a:solidFill>
                <a:schemeClr val="tx2"/>
              </a:solidFill>
            </a:rPr>
            <a:t>trị</a:t>
          </a:r>
          <a:endParaRPr lang="en-US" sz="2600" kern="1200" dirty="0">
            <a:solidFill>
              <a:schemeClr val="tx2"/>
            </a:solidFill>
          </a:endParaRPr>
        </a:p>
      </dsp:txBody>
      <dsp:txXfrm>
        <a:off x="337477" y="2915669"/>
        <a:ext cx="1629482" cy="1577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6877E-1A26-4FF1-A292-4033A4B0B4A3}">
      <dsp:nvSpPr>
        <dsp:cNvPr id="0" name=""/>
        <dsp:cNvSpPr/>
      </dsp:nvSpPr>
      <dsp:spPr>
        <a:xfrm>
          <a:off x="310052" y="390767"/>
          <a:ext cx="1315815" cy="1108219"/>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27939-6EAD-458D-9D4F-F5A91EA7B060}">
      <dsp:nvSpPr>
        <dsp:cNvPr id="0" name=""/>
        <dsp:cNvSpPr/>
      </dsp:nvSpPr>
      <dsp:spPr>
        <a:xfrm>
          <a:off x="1805896" y="547077"/>
          <a:ext cx="2930365" cy="112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2"/>
              </a:solidFill>
            </a:rPr>
            <a:t>Cho </a:t>
          </a:r>
          <a:r>
            <a:rPr lang="en-US" sz="3000" kern="1200" dirty="0" err="1">
              <a:solidFill>
                <a:schemeClr val="tx2"/>
              </a:solidFill>
            </a:rPr>
            <a:t>trẻ</a:t>
          </a:r>
          <a:r>
            <a:rPr lang="en-US" sz="3000" kern="1200" dirty="0">
              <a:solidFill>
                <a:schemeClr val="tx2"/>
              </a:solidFill>
            </a:rPr>
            <a:t> </a:t>
          </a:r>
          <a:r>
            <a:rPr lang="en-US" sz="3000" kern="1200" dirty="0" err="1">
              <a:solidFill>
                <a:schemeClr val="tx2"/>
              </a:solidFill>
            </a:rPr>
            <a:t>tiêm</a:t>
          </a:r>
          <a:r>
            <a:rPr lang="en-US" sz="3000" kern="1200" dirty="0">
              <a:solidFill>
                <a:schemeClr val="tx2"/>
              </a:solidFill>
            </a:rPr>
            <a:t> </a:t>
          </a:r>
          <a:r>
            <a:rPr lang="en-US" sz="3000" kern="1200" dirty="0" err="1">
              <a:solidFill>
                <a:schemeClr val="tx2"/>
              </a:solidFill>
            </a:rPr>
            <a:t>chủng</a:t>
          </a:r>
          <a:r>
            <a:rPr lang="en-US" sz="3000" kern="1200" dirty="0">
              <a:solidFill>
                <a:schemeClr val="tx2"/>
              </a:solidFill>
            </a:rPr>
            <a:t> </a:t>
          </a:r>
          <a:r>
            <a:rPr lang="en-US" sz="3000" kern="1200" dirty="0" err="1">
              <a:solidFill>
                <a:schemeClr val="tx2"/>
              </a:solidFill>
            </a:rPr>
            <a:t>đầy</a:t>
          </a:r>
          <a:r>
            <a:rPr lang="en-US" sz="3000" kern="1200" dirty="0">
              <a:solidFill>
                <a:schemeClr val="tx2"/>
              </a:solidFill>
            </a:rPr>
            <a:t> </a:t>
          </a:r>
          <a:r>
            <a:rPr lang="en-US" sz="3000" kern="1200" dirty="0" err="1">
              <a:solidFill>
                <a:schemeClr val="tx2"/>
              </a:solidFill>
            </a:rPr>
            <a:t>đủ</a:t>
          </a:r>
          <a:endParaRPr lang="en-US" sz="3000" kern="1200" dirty="0">
            <a:solidFill>
              <a:schemeClr val="tx2"/>
            </a:solidFill>
          </a:endParaRPr>
        </a:p>
      </dsp:txBody>
      <dsp:txXfrm>
        <a:off x="1805896" y="547077"/>
        <a:ext cx="2930365" cy="1127749"/>
      </dsp:txXfrm>
    </dsp:sp>
    <dsp:sp modelId="{13301029-1E3D-4D71-ACE2-58B0D61C8E2F}">
      <dsp:nvSpPr>
        <dsp:cNvPr id="0" name=""/>
        <dsp:cNvSpPr/>
      </dsp:nvSpPr>
      <dsp:spPr>
        <a:xfrm>
          <a:off x="389194" y="3381314"/>
          <a:ext cx="1315815" cy="115159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32418-6E47-400D-BE3B-96CA6C4AE3EE}">
      <dsp:nvSpPr>
        <dsp:cNvPr id="0" name=""/>
        <dsp:cNvSpPr/>
      </dsp:nvSpPr>
      <dsp:spPr>
        <a:xfrm>
          <a:off x="1833430" y="3483310"/>
          <a:ext cx="2930365" cy="112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err="1">
              <a:solidFill>
                <a:schemeClr val="tx2"/>
              </a:solidFill>
            </a:rPr>
            <a:t>Không</a:t>
          </a:r>
          <a:r>
            <a:rPr lang="en-US" sz="3000" kern="1200" dirty="0">
              <a:solidFill>
                <a:schemeClr val="tx2"/>
              </a:solidFill>
            </a:rPr>
            <a:t> </a:t>
          </a:r>
          <a:r>
            <a:rPr lang="en-US" sz="3000" kern="1200" dirty="0" err="1">
              <a:solidFill>
                <a:schemeClr val="tx2"/>
              </a:solidFill>
            </a:rPr>
            <a:t>cho</a:t>
          </a:r>
          <a:r>
            <a:rPr lang="en-US" sz="3000" kern="1200" dirty="0">
              <a:solidFill>
                <a:schemeClr val="tx2"/>
              </a:solidFill>
            </a:rPr>
            <a:t> </a:t>
          </a:r>
          <a:r>
            <a:rPr lang="en-US" sz="3000" kern="1200" dirty="0" err="1">
              <a:solidFill>
                <a:schemeClr val="tx2"/>
              </a:solidFill>
            </a:rPr>
            <a:t>trẻ</a:t>
          </a:r>
          <a:r>
            <a:rPr lang="en-US" sz="3000" kern="1200" dirty="0">
              <a:solidFill>
                <a:schemeClr val="tx2"/>
              </a:solidFill>
            </a:rPr>
            <a:t> </a:t>
          </a:r>
          <a:r>
            <a:rPr lang="en-US" sz="3000" kern="1200" dirty="0" err="1">
              <a:solidFill>
                <a:schemeClr val="tx2"/>
              </a:solidFill>
            </a:rPr>
            <a:t>tiêm</a:t>
          </a:r>
          <a:r>
            <a:rPr lang="en-US" sz="3000" kern="1200" dirty="0">
              <a:solidFill>
                <a:schemeClr val="tx2"/>
              </a:solidFill>
            </a:rPr>
            <a:t> </a:t>
          </a:r>
          <a:r>
            <a:rPr lang="en-US" sz="3000" kern="1200" dirty="0" err="1">
              <a:solidFill>
                <a:schemeClr val="tx2"/>
              </a:solidFill>
            </a:rPr>
            <a:t>chủng</a:t>
          </a:r>
          <a:r>
            <a:rPr lang="en-US" sz="3000" kern="1200" dirty="0">
              <a:solidFill>
                <a:schemeClr val="tx2"/>
              </a:solidFill>
            </a:rPr>
            <a:t> </a:t>
          </a:r>
          <a:r>
            <a:rPr lang="en-US" sz="3000" kern="1200" dirty="0" err="1">
              <a:solidFill>
                <a:schemeClr val="tx2"/>
              </a:solidFill>
            </a:rPr>
            <a:t>đầy</a:t>
          </a:r>
          <a:r>
            <a:rPr lang="en-US" sz="3000" kern="1200" dirty="0">
              <a:solidFill>
                <a:schemeClr val="tx2"/>
              </a:solidFill>
            </a:rPr>
            <a:t> </a:t>
          </a:r>
          <a:r>
            <a:rPr lang="en-US" sz="3000" kern="1200" dirty="0" err="1">
              <a:solidFill>
                <a:schemeClr val="tx2"/>
              </a:solidFill>
            </a:rPr>
            <a:t>đủ</a:t>
          </a:r>
          <a:endParaRPr lang="en-US" sz="3000" kern="1200" dirty="0">
            <a:solidFill>
              <a:schemeClr val="tx2"/>
            </a:solidFill>
          </a:endParaRPr>
        </a:p>
      </dsp:txBody>
      <dsp:txXfrm>
        <a:off x="1833430" y="3483310"/>
        <a:ext cx="2930365" cy="1127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7B250-8A49-413F-A112-B8B8F86AAF60}">
      <dsp:nvSpPr>
        <dsp:cNvPr id="0" name=""/>
        <dsp:cNvSpPr/>
      </dsp:nvSpPr>
      <dsp:spPr>
        <a:xfrm>
          <a:off x="3497440" y="2362202"/>
          <a:ext cx="2141359" cy="1914236"/>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err="1">
              <a:solidFill>
                <a:srgbClr val="000000"/>
              </a:solidFill>
            </a:rPr>
            <a:t>Quan</a:t>
          </a:r>
          <a:r>
            <a:rPr lang="en-US" sz="3100" b="1" kern="1200" dirty="0">
              <a:solidFill>
                <a:srgbClr val="000000"/>
              </a:solidFill>
            </a:rPr>
            <a:t> </a:t>
          </a:r>
          <a:r>
            <a:rPr lang="en-US" sz="3100" b="1" kern="1200" dirty="0" err="1">
              <a:solidFill>
                <a:srgbClr val="000000"/>
              </a:solidFill>
            </a:rPr>
            <a:t>điểm</a:t>
          </a:r>
          <a:r>
            <a:rPr lang="en-US" sz="3100" b="1" kern="1200" dirty="0">
              <a:solidFill>
                <a:srgbClr val="000000"/>
              </a:solidFill>
            </a:rPr>
            <a:t> </a:t>
          </a:r>
          <a:r>
            <a:rPr lang="en-US" sz="3100" b="1" kern="1200" dirty="0" err="1">
              <a:solidFill>
                <a:srgbClr val="000000"/>
              </a:solidFill>
            </a:rPr>
            <a:t>CĐ</a:t>
          </a:r>
          <a:endParaRPr lang="en-US" sz="3100" b="1" kern="1200" dirty="0">
            <a:solidFill>
              <a:srgbClr val="000000"/>
            </a:solidFill>
          </a:endParaRPr>
        </a:p>
      </dsp:txBody>
      <dsp:txXfrm>
        <a:off x="3811035" y="2642535"/>
        <a:ext cx="1514169" cy="1353570"/>
      </dsp:txXfrm>
    </dsp:sp>
    <dsp:sp modelId="{228D0D55-25F0-4C23-B3EF-62B9193B5BC1}">
      <dsp:nvSpPr>
        <dsp:cNvPr id="0" name=""/>
        <dsp:cNvSpPr/>
      </dsp:nvSpPr>
      <dsp:spPr>
        <a:xfrm rot="16200000">
          <a:off x="4405852" y="1768445"/>
          <a:ext cx="324534" cy="593556"/>
        </a:xfrm>
        <a:prstGeom prst="rightArrow">
          <a:avLst>
            <a:gd name="adj1" fmla="val 60000"/>
            <a:gd name="adj2" fmla="val 50000"/>
          </a:avLst>
        </a:prstGeom>
        <a:solidFill>
          <a:schemeClr val="accent4">
            <a:lumMod val="75000"/>
          </a:schemeClr>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454532" y="1935836"/>
        <a:ext cx="227174" cy="356134"/>
      </dsp:txXfrm>
    </dsp:sp>
    <dsp:sp modelId="{B7BAE425-385F-4C6D-8A47-717BFE1BF713}">
      <dsp:nvSpPr>
        <dsp:cNvPr id="0" name=""/>
        <dsp:cNvSpPr/>
      </dsp:nvSpPr>
      <dsp:spPr>
        <a:xfrm>
          <a:off x="3116438" y="4119"/>
          <a:ext cx="2903363" cy="174575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err="1">
              <a:solidFill>
                <a:schemeClr val="tx1">
                  <a:lumMod val="20000"/>
                  <a:lumOff val="80000"/>
                </a:schemeClr>
              </a:solidFill>
              <a:latin typeface="Arial" pitchFamily="34" charset="0"/>
              <a:cs typeface="Arial" pitchFamily="34" charset="0"/>
            </a:rPr>
            <a:t>Đầu</a:t>
          </a:r>
          <a:r>
            <a:rPr lang="en-US" sz="2500" kern="1200" dirty="0">
              <a:solidFill>
                <a:schemeClr val="tx1">
                  <a:lumMod val="20000"/>
                  <a:lumOff val="80000"/>
                </a:schemeClr>
              </a:solidFill>
              <a:latin typeface="Arial" pitchFamily="34" charset="0"/>
              <a:cs typeface="Arial" pitchFamily="34" charset="0"/>
            </a:rPr>
            <a:t> </a:t>
          </a:r>
          <a:r>
            <a:rPr lang="en-US" sz="2500" kern="1200" dirty="0" err="1">
              <a:solidFill>
                <a:schemeClr val="tx1">
                  <a:lumMod val="20000"/>
                  <a:lumOff val="80000"/>
                </a:schemeClr>
              </a:solidFill>
              <a:latin typeface="Arial" pitchFamily="34" charset="0"/>
              <a:cs typeface="Arial" pitchFamily="34" charset="0"/>
            </a:rPr>
            <a:t>tư</a:t>
          </a:r>
          <a:r>
            <a:rPr lang="en-US" sz="2500" kern="1200" dirty="0">
              <a:solidFill>
                <a:schemeClr val="tx1">
                  <a:lumMod val="20000"/>
                  <a:lumOff val="80000"/>
                </a:schemeClr>
              </a:solidFill>
              <a:latin typeface="Arial" pitchFamily="34" charset="0"/>
              <a:cs typeface="Arial" pitchFamily="34" charset="0"/>
            </a:rPr>
            <a:t> </a:t>
          </a:r>
          <a:r>
            <a:rPr lang="en-US" sz="2500" kern="1200" dirty="0" err="1">
              <a:solidFill>
                <a:schemeClr val="tx1">
                  <a:lumMod val="20000"/>
                  <a:lumOff val="80000"/>
                </a:schemeClr>
              </a:solidFill>
              <a:latin typeface="Arial" pitchFamily="34" charset="0"/>
              <a:cs typeface="Arial" pitchFamily="34" charset="0"/>
            </a:rPr>
            <a:t>cho</a:t>
          </a:r>
          <a:r>
            <a:rPr lang="en-US" sz="2500" kern="1200" dirty="0">
              <a:solidFill>
                <a:schemeClr val="tx1">
                  <a:lumMod val="20000"/>
                  <a:lumOff val="80000"/>
                </a:schemeClr>
              </a:solidFill>
              <a:latin typeface="Arial" pitchFamily="34" charset="0"/>
              <a:cs typeface="Arial" pitchFamily="34" charset="0"/>
            </a:rPr>
            <a:t> </a:t>
          </a:r>
          <a:r>
            <a:rPr lang="en-US" sz="2500" kern="1200" dirty="0" err="1">
              <a:solidFill>
                <a:schemeClr val="tx1">
                  <a:lumMod val="20000"/>
                  <a:lumOff val="80000"/>
                </a:schemeClr>
              </a:solidFill>
              <a:latin typeface="Arial" pitchFamily="34" charset="0"/>
              <a:cs typeface="Arial" pitchFamily="34" charset="0"/>
            </a:rPr>
            <a:t>CSSK</a:t>
          </a:r>
          <a:r>
            <a:rPr lang="en-US" sz="2500" kern="1200" dirty="0">
              <a:solidFill>
                <a:schemeClr val="tx1">
                  <a:lumMod val="20000"/>
                  <a:lumOff val="80000"/>
                </a:schemeClr>
              </a:solidFill>
              <a:latin typeface="Arial" pitchFamily="34" charset="0"/>
              <a:cs typeface="Arial" pitchFamily="34" charset="0"/>
            </a:rPr>
            <a:t> </a:t>
          </a:r>
          <a:r>
            <a:rPr lang="en-US" sz="2500" kern="1200" dirty="0" err="1">
              <a:solidFill>
                <a:schemeClr val="tx1">
                  <a:lumMod val="20000"/>
                  <a:lumOff val="80000"/>
                </a:schemeClr>
              </a:solidFill>
              <a:latin typeface="Arial" pitchFamily="34" charset="0"/>
              <a:cs typeface="Arial" pitchFamily="34" charset="0"/>
            </a:rPr>
            <a:t>là</a:t>
          </a:r>
          <a:r>
            <a:rPr lang="en-US" sz="2500" kern="1200" dirty="0">
              <a:solidFill>
                <a:schemeClr val="tx1">
                  <a:lumMod val="20000"/>
                  <a:lumOff val="80000"/>
                </a:schemeClr>
              </a:solidFill>
              <a:latin typeface="Arial" pitchFamily="34" charset="0"/>
              <a:cs typeface="Arial" pitchFamily="34" charset="0"/>
            </a:rPr>
            <a:t> </a:t>
          </a:r>
          <a:r>
            <a:rPr lang="en-US" sz="2500" kern="1200" dirty="0" err="1">
              <a:solidFill>
                <a:schemeClr val="tx1">
                  <a:lumMod val="20000"/>
                  <a:lumOff val="80000"/>
                </a:schemeClr>
              </a:solidFill>
              <a:latin typeface="Arial" pitchFamily="34" charset="0"/>
              <a:cs typeface="Arial" pitchFamily="34" charset="0"/>
            </a:rPr>
            <a:t>cho</a:t>
          </a:r>
          <a:r>
            <a:rPr lang="en-US" sz="2500" kern="1200" dirty="0">
              <a:solidFill>
                <a:schemeClr val="tx1">
                  <a:lumMod val="20000"/>
                  <a:lumOff val="80000"/>
                </a:schemeClr>
              </a:solidFill>
              <a:latin typeface="Arial" pitchFamily="34" charset="0"/>
              <a:cs typeface="Arial" pitchFamily="34" charset="0"/>
            </a:rPr>
            <a:t> </a:t>
          </a:r>
          <a:r>
            <a:rPr lang="en-US" sz="2500" kern="1200" dirty="0" err="1">
              <a:solidFill>
                <a:schemeClr val="tx1">
                  <a:lumMod val="20000"/>
                  <a:lumOff val="80000"/>
                </a:schemeClr>
              </a:solidFill>
              <a:latin typeface="Arial" pitchFamily="34" charset="0"/>
              <a:cs typeface="Arial" pitchFamily="34" charset="0"/>
            </a:rPr>
            <a:t>phát</a:t>
          </a:r>
          <a:r>
            <a:rPr lang="en-US" sz="2500" kern="1200" dirty="0">
              <a:solidFill>
                <a:schemeClr val="tx1">
                  <a:lumMod val="20000"/>
                  <a:lumOff val="80000"/>
                </a:schemeClr>
              </a:solidFill>
              <a:latin typeface="Arial" pitchFamily="34" charset="0"/>
              <a:cs typeface="Arial" pitchFamily="34" charset="0"/>
            </a:rPr>
            <a:t> </a:t>
          </a:r>
          <a:r>
            <a:rPr lang="en-US" sz="2500" kern="1200" dirty="0" err="1">
              <a:solidFill>
                <a:schemeClr val="tx1">
                  <a:lumMod val="20000"/>
                  <a:lumOff val="80000"/>
                </a:schemeClr>
              </a:solidFill>
              <a:latin typeface="Arial" pitchFamily="34" charset="0"/>
              <a:cs typeface="Arial" pitchFamily="34" charset="0"/>
            </a:rPr>
            <a:t>triển</a:t>
          </a:r>
          <a:endParaRPr lang="en-US" sz="2500" kern="1200" dirty="0">
            <a:solidFill>
              <a:schemeClr val="tx1">
                <a:lumMod val="20000"/>
                <a:lumOff val="80000"/>
              </a:schemeClr>
            </a:solidFill>
          </a:endParaRPr>
        </a:p>
      </dsp:txBody>
      <dsp:txXfrm>
        <a:off x="3541626" y="259779"/>
        <a:ext cx="2052987" cy="1234433"/>
      </dsp:txXfrm>
    </dsp:sp>
    <dsp:sp modelId="{C96EB1E0-E829-46D3-A6F6-FA11AB6EDEB6}">
      <dsp:nvSpPr>
        <dsp:cNvPr id="0" name=""/>
        <dsp:cNvSpPr/>
      </dsp:nvSpPr>
      <dsp:spPr>
        <a:xfrm rot="20727317">
          <a:off x="5720532" y="2681794"/>
          <a:ext cx="321866" cy="593556"/>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722079" y="2812630"/>
        <a:ext cx="225306" cy="356134"/>
      </dsp:txXfrm>
    </dsp:sp>
    <dsp:sp modelId="{F3C1D913-1860-4DC9-9B9F-D8BF412F7110}">
      <dsp:nvSpPr>
        <dsp:cNvPr id="0" name=""/>
        <dsp:cNvSpPr/>
      </dsp:nvSpPr>
      <dsp:spPr>
        <a:xfrm>
          <a:off x="6076688" y="1691736"/>
          <a:ext cx="2800608" cy="174575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rgbClr val="000000"/>
              </a:solidFill>
              <a:latin typeface="Arial" pitchFamily="34" charset="0"/>
              <a:cs typeface="Arial" pitchFamily="34" charset="0"/>
            </a:rPr>
            <a:t>Phát</a:t>
          </a:r>
          <a:r>
            <a:rPr lang="en-US" sz="2300" kern="1200" dirty="0">
              <a:solidFill>
                <a:srgbClr val="000000"/>
              </a:solidFill>
              <a:latin typeface="Arial" pitchFamily="34" charset="0"/>
              <a:cs typeface="Arial" pitchFamily="34" charset="0"/>
            </a:rPr>
            <a:t> </a:t>
          </a:r>
          <a:r>
            <a:rPr lang="en-US" sz="2300" kern="1200" dirty="0" err="1">
              <a:solidFill>
                <a:srgbClr val="000000"/>
              </a:solidFill>
              <a:latin typeface="Arial" pitchFamily="34" charset="0"/>
              <a:cs typeface="Arial" pitchFamily="34" charset="0"/>
            </a:rPr>
            <a:t>triển</a:t>
          </a:r>
          <a:r>
            <a:rPr lang="en-US" sz="2300" kern="1200" dirty="0">
              <a:solidFill>
                <a:srgbClr val="000000"/>
              </a:solidFill>
              <a:latin typeface="Arial" pitchFamily="34" charset="0"/>
              <a:cs typeface="Arial" pitchFamily="34" charset="0"/>
            </a:rPr>
            <a:t> </a:t>
          </a:r>
          <a:r>
            <a:rPr lang="en-US" sz="2300" kern="1200" dirty="0" err="1">
              <a:solidFill>
                <a:srgbClr val="000000"/>
              </a:solidFill>
              <a:latin typeface="Arial" pitchFamily="34" charset="0"/>
              <a:cs typeface="Arial" pitchFamily="34" charset="0"/>
            </a:rPr>
            <a:t>nền</a:t>
          </a:r>
          <a:r>
            <a:rPr lang="en-US" sz="2300" kern="1200" dirty="0">
              <a:solidFill>
                <a:srgbClr val="000000"/>
              </a:solidFill>
              <a:latin typeface="Arial" pitchFamily="34" charset="0"/>
              <a:cs typeface="Arial" pitchFamily="34" charset="0"/>
            </a:rPr>
            <a:t> y </a:t>
          </a:r>
          <a:r>
            <a:rPr lang="en-US" sz="2300" kern="1200" dirty="0" err="1">
              <a:solidFill>
                <a:srgbClr val="000000"/>
              </a:solidFill>
              <a:latin typeface="Arial" pitchFamily="34" charset="0"/>
              <a:cs typeface="Arial" pitchFamily="34" charset="0"/>
            </a:rPr>
            <a:t>học</a:t>
          </a:r>
          <a:r>
            <a:rPr lang="en-US" sz="2300" kern="1200" dirty="0">
              <a:solidFill>
                <a:srgbClr val="000000"/>
              </a:solidFill>
              <a:latin typeface="Arial" pitchFamily="34" charset="0"/>
              <a:cs typeface="Arial" pitchFamily="34" charset="0"/>
            </a:rPr>
            <a:t> VN khoa </a:t>
          </a:r>
          <a:r>
            <a:rPr lang="en-US" sz="2300" kern="1200" dirty="0" err="1">
              <a:solidFill>
                <a:srgbClr val="000000"/>
              </a:solidFill>
              <a:latin typeface="Arial" pitchFamily="34" charset="0"/>
              <a:cs typeface="Arial" pitchFamily="34" charset="0"/>
            </a:rPr>
            <a:t>học</a:t>
          </a:r>
          <a:r>
            <a:rPr lang="en-US" sz="2300" kern="1200" dirty="0">
              <a:solidFill>
                <a:srgbClr val="000000"/>
              </a:solidFill>
              <a:latin typeface="Arial" pitchFamily="34" charset="0"/>
              <a:cs typeface="Arial" pitchFamily="34" charset="0"/>
            </a:rPr>
            <a:t>, </a:t>
          </a:r>
          <a:r>
            <a:rPr lang="en-US" sz="2300" kern="1200" dirty="0" err="1">
              <a:solidFill>
                <a:srgbClr val="000000"/>
              </a:solidFill>
              <a:latin typeface="Arial" pitchFamily="34" charset="0"/>
              <a:cs typeface="Arial" pitchFamily="34" charset="0"/>
            </a:rPr>
            <a:t>dân</a:t>
          </a:r>
          <a:r>
            <a:rPr lang="en-US" sz="2300" kern="1200" dirty="0">
              <a:solidFill>
                <a:srgbClr val="000000"/>
              </a:solidFill>
              <a:latin typeface="Arial" pitchFamily="34" charset="0"/>
              <a:cs typeface="Arial" pitchFamily="34" charset="0"/>
            </a:rPr>
            <a:t> </a:t>
          </a:r>
          <a:r>
            <a:rPr lang="en-US" sz="2300" kern="1200" dirty="0" err="1">
              <a:solidFill>
                <a:srgbClr val="000000"/>
              </a:solidFill>
              <a:latin typeface="Arial" pitchFamily="34" charset="0"/>
              <a:cs typeface="Arial" pitchFamily="34" charset="0"/>
            </a:rPr>
            <a:t>tộc</a:t>
          </a:r>
          <a:r>
            <a:rPr lang="en-US" sz="2300" kern="1200" dirty="0">
              <a:solidFill>
                <a:srgbClr val="000000"/>
              </a:solidFill>
              <a:latin typeface="Arial" pitchFamily="34" charset="0"/>
              <a:cs typeface="Arial" pitchFamily="34" charset="0"/>
            </a:rPr>
            <a:t> </a:t>
          </a:r>
          <a:r>
            <a:rPr lang="en-US" sz="2300" kern="1200" dirty="0" err="1">
              <a:solidFill>
                <a:srgbClr val="000000"/>
              </a:solidFill>
              <a:latin typeface="Arial" pitchFamily="34" charset="0"/>
              <a:cs typeface="Arial" pitchFamily="34" charset="0"/>
            </a:rPr>
            <a:t>và</a:t>
          </a:r>
          <a:r>
            <a:rPr lang="en-US" sz="2300" kern="1200" dirty="0">
              <a:solidFill>
                <a:srgbClr val="000000"/>
              </a:solidFill>
              <a:latin typeface="Arial" pitchFamily="34" charset="0"/>
              <a:cs typeface="Arial" pitchFamily="34" charset="0"/>
            </a:rPr>
            <a:t> </a:t>
          </a:r>
          <a:r>
            <a:rPr lang="en-US" sz="2300" kern="1200" dirty="0" err="1">
              <a:solidFill>
                <a:srgbClr val="000000"/>
              </a:solidFill>
              <a:latin typeface="Arial" pitchFamily="34" charset="0"/>
              <a:cs typeface="Arial" pitchFamily="34" charset="0"/>
            </a:rPr>
            <a:t>đại</a:t>
          </a:r>
          <a:r>
            <a:rPr lang="en-US" sz="2300" kern="1200" dirty="0">
              <a:solidFill>
                <a:srgbClr val="000000"/>
              </a:solidFill>
              <a:latin typeface="Arial" pitchFamily="34" charset="0"/>
              <a:cs typeface="Arial" pitchFamily="34" charset="0"/>
            </a:rPr>
            <a:t> </a:t>
          </a:r>
          <a:r>
            <a:rPr lang="en-US" sz="2300" kern="1200" dirty="0" err="1">
              <a:solidFill>
                <a:srgbClr val="000000"/>
              </a:solidFill>
              <a:latin typeface="Arial" pitchFamily="34" charset="0"/>
              <a:cs typeface="Arial" pitchFamily="34" charset="0"/>
            </a:rPr>
            <a:t>chúng</a:t>
          </a:r>
          <a:endParaRPr lang="en-US" sz="2300" kern="1200" dirty="0">
            <a:solidFill>
              <a:srgbClr val="000000"/>
            </a:solidFill>
          </a:endParaRPr>
        </a:p>
      </dsp:txBody>
      <dsp:txXfrm>
        <a:off x="6486828" y="1947396"/>
        <a:ext cx="1980328" cy="1234433"/>
      </dsp:txXfrm>
    </dsp:sp>
    <dsp:sp modelId="{00D942B9-E647-49F6-8E38-751E129D2195}">
      <dsp:nvSpPr>
        <dsp:cNvPr id="0" name=""/>
        <dsp:cNvSpPr/>
      </dsp:nvSpPr>
      <dsp:spPr>
        <a:xfrm rot="2930623">
          <a:off x="5260091" y="3997416"/>
          <a:ext cx="320305" cy="593556"/>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276517" y="4079953"/>
        <a:ext cx="224214" cy="356134"/>
      </dsp:txXfrm>
    </dsp:sp>
    <dsp:sp modelId="{1221E116-3E08-4796-9CB7-B53570B98DDE}">
      <dsp:nvSpPr>
        <dsp:cNvPr id="0" name=""/>
        <dsp:cNvSpPr/>
      </dsp:nvSpPr>
      <dsp:spPr>
        <a:xfrm>
          <a:off x="4863298" y="4426427"/>
          <a:ext cx="2870997" cy="1745753"/>
        </a:xfrm>
        <a:prstGeom prst="ellipse">
          <a:avLst/>
        </a:prstGeom>
        <a:solidFill>
          <a:schemeClr val="bg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err="1">
              <a:solidFill>
                <a:srgbClr val="000000"/>
              </a:solidFill>
              <a:latin typeface="Arial" pitchFamily="34" charset="0"/>
              <a:cs typeface="Arial" pitchFamily="34" charset="0"/>
            </a:rPr>
            <a:t>Nghề</a:t>
          </a:r>
          <a:r>
            <a:rPr lang="en-US" sz="2500" kern="1200" dirty="0">
              <a:solidFill>
                <a:srgbClr val="000000"/>
              </a:solidFill>
              <a:latin typeface="Arial" pitchFamily="34" charset="0"/>
              <a:cs typeface="Arial" pitchFamily="34" charset="0"/>
            </a:rPr>
            <a:t> y </a:t>
          </a:r>
          <a:r>
            <a:rPr lang="en-US" sz="2500" kern="1200" dirty="0" err="1">
              <a:solidFill>
                <a:srgbClr val="000000"/>
              </a:solidFill>
              <a:latin typeface="Arial" pitchFamily="34" charset="0"/>
              <a:cs typeface="Arial" pitchFamily="34" charset="0"/>
            </a:rPr>
            <a:t>là</a:t>
          </a:r>
          <a:r>
            <a:rPr lang="en-US" sz="2500" kern="1200" dirty="0">
              <a:solidFill>
                <a:srgbClr val="000000"/>
              </a:solidFill>
              <a:latin typeface="Arial" pitchFamily="34" charset="0"/>
              <a:cs typeface="Arial" pitchFamily="34" charset="0"/>
            </a:rPr>
            <a:t> </a:t>
          </a:r>
          <a:r>
            <a:rPr lang="en-US" sz="2500" kern="1200" dirty="0" err="1">
              <a:solidFill>
                <a:srgbClr val="000000"/>
              </a:solidFill>
              <a:latin typeface="Arial" pitchFamily="34" charset="0"/>
              <a:cs typeface="Arial" pitchFamily="34" charset="0"/>
            </a:rPr>
            <a:t>một</a:t>
          </a:r>
          <a:r>
            <a:rPr lang="en-US" sz="2500" kern="1200" dirty="0">
              <a:solidFill>
                <a:srgbClr val="000000"/>
              </a:solidFill>
              <a:latin typeface="Arial" pitchFamily="34" charset="0"/>
              <a:cs typeface="Arial" pitchFamily="34" charset="0"/>
            </a:rPr>
            <a:t> </a:t>
          </a:r>
          <a:r>
            <a:rPr lang="en-US" sz="2500" kern="1200" dirty="0" err="1">
              <a:solidFill>
                <a:srgbClr val="000000"/>
              </a:solidFill>
              <a:latin typeface="Arial" pitchFamily="34" charset="0"/>
              <a:cs typeface="Arial" pitchFamily="34" charset="0"/>
            </a:rPr>
            <a:t>nghề</a:t>
          </a:r>
          <a:r>
            <a:rPr lang="en-US" sz="2500" kern="1200" dirty="0">
              <a:solidFill>
                <a:srgbClr val="000000"/>
              </a:solidFill>
              <a:latin typeface="Arial" pitchFamily="34" charset="0"/>
              <a:cs typeface="Arial" pitchFamily="34" charset="0"/>
            </a:rPr>
            <a:t> </a:t>
          </a:r>
          <a:r>
            <a:rPr lang="en-US" sz="2500" kern="1200" dirty="0" err="1">
              <a:solidFill>
                <a:srgbClr val="000000"/>
              </a:solidFill>
              <a:latin typeface="Arial" pitchFamily="34" charset="0"/>
              <a:cs typeface="Arial" pitchFamily="34" charset="0"/>
            </a:rPr>
            <a:t>đặc</a:t>
          </a:r>
          <a:r>
            <a:rPr lang="en-US" sz="2500" kern="1200" dirty="0">
              <a:solidFill>
                <a:srgbClr val="000000"/>
              </a:solidFill>
              <a:latin typeface="Arial" pitchFamily="34" charset="0"/>
              <a:cs typeface="Arial" pitchFamily="34" charset="0"/>
            </a:rPr>
            <a:t> </a:t>
          </a:r>
          <a:r>
            <a:rPr lang="en-US" sz="2500" kern="1200" dirty="0" err="1">
              <a:solidFill>
                <a:srgbClr val="000000"/>
              </a:solidFill>
              <a:latin typeface="Arial" pitchFamily="34" charset="0"/>
              <a:cs typeface="Arial" pitchFamily="34" charset="0"/>
            </a:rPr>
            <a:t>biệt</a:t>
          </a:r>
          <a:endParaRPr lang="en-US" sz="2500" kern="1200" dirty="0">
            <a:solidFill>
              <a:srgbClr val="000000"/>
            </a:solidFill>
          </a:endParaRPr>
        </a:p>
      </dsp:txBody>
      <dsp:txXfrm>
        <a:off x="5283746" y="4682087"/>
        <a:ext cx="2030101" cy="1234433"/>
      </dsp:txXfrm>
    </dsp:sp>
    <dsp:sp modelId="{C81A4638-502F-4A3F-A440-0D92D3E3B764}">
      <dsp:nvSpPr>
        <dsp:cNvPr id="0" name=""/>
        <dsp:cNvSpPr/>
      </dsp:nvSpPr>
      <dsp:spPr>
        <a:xfrm rot="7882423">
          <a:off x="3547891" y="3996963"/>
          <a:ext cx="323911" cy="593556"/>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3628592" y="4079214"/>
        <a:ext cx="226738" cy="356134"/>
      </dsp:txXfrm>
    </dsp:sp>
    <dsp:sp modelId="{4D28FE13-E479-443C-8FEE-9D07389D4AFB}">
      <dsp:nvSpPr>
        <dsp:cNvPr id="0" name=""/>
        <dsp:cNvSpPr/>
      </dsp:nvSpPr>
      <dsp:spPr>
        <a:xfrm>
          <a:off x="1426427" y="4422319"/>
          <a:ext cx="2802668" cy="1745753"/>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rgbClr val="000000"/>
              </a:solidFill>
              <a:latin typeface="Arial" pitchFamily="34" charset="0"/>
              <a:cs typeface="Arial" pitchFamily="34" charset="0"/>
            </a:rPr>
            <a:t>Bao</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phủ</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CSSK</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và</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BHYT</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toàn</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dân</a:t>
          </a:r>
          <a:endParaRPr lang="en-US" sz="2400" kern="1200" dirty="0">
            <a:solidFill>
              <a:srgbClr val="000000"/>
            </a:solidFill>
          </a:endParaRPr>
        </a:p>
      </dsp:txBody>
      <dsp:txXfrm>
        <a:off x="1836868" y="4677979"/>
        <a:ext cx="1981786" cy="1234433"/>
      </dsp:txXfrm>
    </dsp:sp>
    <dsp:sp modelId="{E0AEA919-4E44-4414-AC48-62E84D60ADF3}">
      <dsp:nvSpPr>
        <dsp:cNvPr id="0" name=""/>
        <dsp:cNvSpPr/>
      </dsp:nvSpPr>
      <dsp:spPr>
        <a:xfrm rot="11679509">
          <a:off x="3105942" y="2681108"/>
          <a:ext cx="313709" cy="59355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3198523" y="2811727"/>
        <a:ext cx="219596" cy="356134"/>
      </dsp:txXfrm>
    </dsp:sp>
    <dsp:sp modelId="{A4C19A86-191E-46DC-AE50-696B3E557A03}">
      <dsp:nvSpPr>
        <dsp:cNvPr id="0" name=""/>
        <dsp:cNvSpPr/>
      </dsp:nvSpPr>
      <dsp:spPr>
        <a:xfrm>
          <a:off x="290205" y="1691715"/>
          <a:ext cx="2785088" cy="174575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err="1">
              <a:solidFill>
                <a:schemeClr val="tx1">
                  <a:lumMod val="20000"/>
                  <a:lumOff val="80000"/>
                </a:schemeClr>
              </a:solidFill>
              <a:latin typeface="Arial" pitchFamily="34" charset="0"/>
              <a:cs typeface="Arial" pitchFamily="34" charset="0"/>
            </a:rPr>
            <a:t>Bảo</a:t>
          </a:r>
          <a:r>
            <a:rPr lang="en-US" sz="2200" kern="1200" dirty="0">
              <a:solidFill>
                <a:schemeClr val="tx1">
                  <a:lumMod val="20000"/>
                  <a:lumOff val="80000"/>
                </a:schemeClr>
              </a:solidFill>
              <a:latin typeface="Arial" pitchFamily="34" charset="0"/>
              <a:cs typeface="Arial" pitchFamily="34" charset="0"/>
            </a:rPr>
            <a:t> </a:t>
          </a:r>
          <a:r>
            <a:rPr lang="en-US" sz="2200" kern="1200" dirty="0" err="1">
              <a:solidFill>
                <a:schemeClr val="tx1">
                  <a:lumMod val="20000"/>
                  <a:lumOff val="80000"/>
                </a:schemeClr>
              </a:solidFill>
              <a:latin typeface="Arial" pitchFamily="34" charset="0"/>
              <a:cs typeface="Arial" pitchFamily="34" charset="0"/>
            </a:rPr>
            <a:t>vệ</a:t>
          </a:r>
          <a:r>
            <a:rPr lang="en-US" sz="2200" kern="1200" dirty="0">
              <a:solidFill>
                <a:schemeClr val="tx1">
                  <a:lumMod val="20000"/>
                  <a:lumOff val="80000"/>
                </a:schemeClr>
              </a:solidFill>
              <a:latin typeface="Arial" pitchFamily="34" charset="0"/>
              <a:cs typeface="Arial" pitchFamily="34" charset="0"/>
            </a:rPr>
            <a:t> </a:t>
          </a:r>
          <a:r>
            <a:rPr lang="en-US" sz="2200" kern="1200" dirty="0" err="1">
              <a:solidFill>
                <a:schemeClr val="tx1">
                  <a:lumMod val="20000"/>
                  <a:lumOff val="80000"/>
                </a:schemeClr>
              </a:solidFill>
              <a:latin typeface="Arial" pitchFamily="34" charset="0"/>
              <a:cs typeface="Arial" pitchFamily="34" charset="0"/>
            </a:rPr>
            <a:t>và</a:t>
          </a:r>
          <a:r>
            <a:rPr lang="en-US" sz="2200" kern="1200" dirty="0">
              <a:solidFill>
                <a:schemeClr val="tx1">
                  <a:lumMod val="20000"/>
                  <a:lumOff val="80000"/>
                </a:schemeClr>
              </a:solidFill>
              <a:latin typeface="Arial" pitchFamily="34" charset="0"/>
              <a:cs typeface="Arial" pitchFamily="34" charset="0"/>
            </a:rPr>
            <a:t> </a:t>
          </a:r>
          <a:r>
            <a:rPr lang="en-US" sz="2200" kern="1200" dirty="0" err="1">
              <a:solidFill>
                <a:schemeClr val="tx1">
                  <a:lumMod val="20000"/>
                  <a:lumOff val="80000"/>
                </a:schemeClr>
              </a:solidFill>
              <a:latin typeface="Arial" pitchFamily="34" charset="0"/>
              <a:cs typeface="Arial" pitchFamily="34" charset="0"/>
            </a:rPr>
            <a:t>CSSK</a:t>
          </a:r>
          <a:r>
            <a:rPr lang="en-US" sz="2200" kern="1200" dirty="0">
              <a:solidFill>
                <a:schemeClr val="tx1">
                  <a:lumMod val="20000"/>
                  <a:lumOff val="80000"/>
                </a:schemeClr>
              </a:solidFill>
              <a:latin typeface="Arial" pitchFamily="34" charset="0"/>
              <a:cs typeface="Arial" pitchFamily="34" charset="0"/>
            </a:rPr>
            <a:t> </a:t>
          </a:r>
          <a:r>
            <a:rPr lang="en-US" sz="2200" kern="1200" dirty="0" err="1">
              <a:solidFill>
                <a:schemeClr val="tx1">
                  <a:lumMod val="20000"/>
                  <a:lumOff val="80000"/>
                </a:schemeClr>
              </a:solidFill>
              <a:latin typeface="Arial" pitchFamily="34" charset="0"/>
              <a:cs typeface="Arial" pitchFamily="34" charset="0"/>
            </a:rPr>
            <a:t>là</a:t>
          </a:r>
          <a:r>
            <a:rPr lang="en-US" sz="2200" kern="1200" dirty="0">
              <a:solidFill>
                <a:schemeClr val="tx1">
                  <a:lumMod val="20000"/>
                  <a:lumOff val="80000"/>
                </a:schemeClr>
              </a:solidFill>
              <a:latin typeface="Arial" pitchFamily="34" charset="0"/>
              <a:cs typeface="Arial" pitchFamily="34" charset="0"/>
            </a:rPr>
            <a:t> </a:t>
          </a:r>
          <a:r>
            <a:rPr lang="en-US" sz="2200" kern="1200" dirty="0" err="1">
              <a:solidFill>
                <a:schemeClr val="tx1">
                  <a:lumMod val="20000"/>
                  <a:lumOff val="80000"/>
                </a:schemeClr>
              </a:solidFill>
              <a:latin typeface="Arial" pitchFamily="34" charset="0"/>
              <a:cs typeface="Arial" pitchFamily="34" charset="0"/>
            </a:rPr>
            <a:t>trách</a:t>
          </a:r>
          <a:r>
            <a:rPr lang="en-US" sz="2200" kern="1200" dirty="0">
              <a:solidFill>
                <a:schemeClr val="tx1">
                  <a:lumMod val="20000"/>
                  <a:lumOff val="80000"/>
                </a:schemeClr>
              </a:solidFill>
              <a:latin typeface="Arial" pitchFamily="34" charset="0"/>
              <a:cs typeface="Arial" pitchFamily="34" charset="0"/>
            </a:rPr>
            <a:t> </a:t>
          </a:r>
          <a:r>
            <a:rPr lang="en-US" sz="2200" kern="1200" dirty="0" err="1">
              <a:solidFill>
                <a:schemeClr val="tx1">
                  <a:lumMod val="20000"/>
                  <a:lumOff val="80000"/>
                </a:schemeClr>
              </a:solidFill>
              <a:latin typeface="Arial" pitchFamily="34" charset="0"/>
              <a:cs typeface="Arial" pitchFamily="34" charset="0"/>
            </a:rPr>
            <a:t>nhiệm</a:t>
          </a:r>
          <a:r>
            <a:rPr lang="en-US" sz="2200" kern="1200" dirty="0">
              <a:solidFill>
                <a:schemeClr val="tx1">
                  <a:lumMod val="20000"/>
                  <a:lumOff val="80000"/>
                </a:schemeClr>
              </a:solidFill>
              <a:latin typeface="Arial" pitchFamily="34" charset="0"/>
              <a:cs typeface="Arial" pitchFamily="34" charset="0"/>
            </a:rPr>
            <a:t> </a:t>
          </a:r>
          <a:r>
            <a:rPr lang="en-US" sz="2200" kern="1200" dirty="0" err="1">
              <a:solidFill>
                <a:schemeClr val="tx1">
                  <a:lumMod val="20000"/>
                  <a:lumOff val="80000"/>
                </a:schemeClr>
              </a:solidFill>
              <a:latin typeface="Arial" pitchFamily="34" charset="0"/>
              <a:cs typeface="Arial" pitchFamily="34" charset="0"/>
            </a:rPr>
            <a:t>của</a:t>
          </a:r>
          <a:r>
            <a:rPr lang="en-US" sz="2200" kern="1200" dirty="0">
              <a:solidFill>
                <a:schemeClr val="tx1">
                  <a:lumMod val="20000"/>
                  <a:lumOff val="80000"/>
                </a:schemeClr>
              </a:solidFill>
              <a:latin typeface="Arial" pitchFamily="34" charset="0"/>
              <a:cs typeface="Arial" pitchFamily="34" charset="0"/>
            </a:rPr>
            <a:t> </a:t>
          </a:r>
          <a:r>
            <a:rPr lang="en-US" sz="2200" kern="1200" dirty="0" err="1">
              <a:solidFill>
                <a:schemeClr val="tx1">
                  <a:lumMod val="20000"/>
                  <a:lumOff val="80000"/>
                </a:schemeClr>
              </a:solidFill>
              <a:latin typeface="Arial" pitchFamily="34" charset="0"/>
              <a:cs typeface="Arial" pitchFamily="34" charset="0"/>
            </a:rPr>
            <a:t>mọi</a:t>
          </a:r>
          <a:r>
            <a:rPr lang="en-US" sz="2200" kern="1200" dirty="0">
              <a:solidFill>
                <a:schemeClr val="tx1">
                  <a:lumMod val="20000"/>
                  <a:lumOff val="80000"/>
                </a:schemeClr>
              </a:solidFill>
              <a:latin typeface="Arial" pitchFamily="34" charset="0"/>
              <a:cs typeface="Arial" pitchFamily="34" charset="0"/>
            </a:rPr>
            <a:t> </a:t>
          </a:r>
          <a:r>
            <a:rPr lang="en-US" sz="2200" kern="1200" dirty="0" err="1">
              <a:solidFill>
                <a:schemeClr val="tx1">
                  <a:lumMod val="20000"/>
                  <a:lumOff val="80000"/>
                </a:schemeClr>
              </a:solidFill>
              <a:latin typeface="Arial" pitchFamily="34" charset="0"/>
              <a:cs typeface="Arial" pitchFamily="34" charset="0"/>
            </a:rPr>
            <a:t>người</a:t>
          </a:r>
          <a:r>
            <a:rPr lang="en-US" sz="2200" kern="1200" dirty="0">
              <a:solidFill>
                <a:schemeClr val="tx1">
                  <a:lumMod val="20000"/>
                  <a:lumOff val="80000"/>
                </a:schemeClr>
              </a:solidFill>
              <a:latin typeface="Arial" pitchFamily="34" charset="0"/>
              <a:cs typeface="Arial" pitchFamily="34" charset="0"/>
            </a:rPr>
            <a:t> </a:t>
          </a:r>
          <a:endParaRPr lang="en-US" sz="2200" kern="1200" dirty="0">
            <a:solidFill>
              <a:schemeClr val="tx1">
                <a:lumMod val="20000"/>
                <a:lumOff val="80000"/>
              </a:schemeClr>
            </a:solidFill>
          </a:endParaRPr>
        </a:p>
      </dsp:txBody>
      <dsp:txXfrm>
        <a:off x="698072" y="1947375"/>
        <a:ext cx="1969354" cy="1234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6E45D-6638-4482-8962-4C135B3BDBE1}">
      <dsp:nvSpPr>
        <dsp:cNvPr id="0" name=""/>
        <dsp:cNvSpPr/>
      </dsp:nvSpPr>
      <dsp:spPr>
        <a:xfrm rot="5400000">
          <a:off x="4985895" y="-1868369"/>
          <a:ext cx="1220465"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000000"/>
              </a:solidFill>
              <a:latin typeface="Arial" pitchFamily="34" charset="0"/>
              <a:ea typeface="+mn-ea"/>
              <a:cs typeface="Arial" pitchFamily="34" charset="0"/>
            </a:rPr>
            <a:t>PL </a:t>
          </a:r>
          <a:r>
            <a:rPr lang="en-US" sz="3000" kern="1200" dirty="0" err="1">
              <a:solidFill>
                <a:srgbClr val="000000"/>
              </a:solidFill>
              <a:latin typeface="Arial" pitchFamily="34" charset="0"/>
              <a:ea typeface="+mn-ea"/>
              <a:cs typeface="Arial" pitchFamily="34" charset="0"/>
            </a:rPr>
            <a:t>thể</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hiện</a:t>
          </a:r>
          <a:r>
            <a:rPr lang="en-US" sz="3000" kern="1200" dirty="0">
              <a:solidFill>
                <a:srgbClr val="000000"/>
              </a:solidFill>
              <a:latin typeface="Arial" pitchFamily="34" charset="0"/>
              <a:ea typeface="+mn-ea"/>
              <a:cs typeface="Arial" pitchFamily="34" charset="0"/>
            </a:rPr>
            <a:t> ý </a:t>
          </a:r>
          <a:r>
            <a:rPr lang="en-US" sz="3000" kern="1200" dirty="0" err="1">
              <a:solidFill>
                <a:srgbClr val="000000"/>
              </a:solidFill>
              <a:latin typeface="Arial" pitchFamily="34" charset="0"/>
              <a:ea typeface="+mn-ea"/>
              <a:cs typeface="Arial" pitchFamily="34" charset="0"/>
            </a:rPr>
            <a:t>chí</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của</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giai</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cấp</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địa</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chủ</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phong</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kiến</a:t>
          </a:r>
          <a:endParaRPr lang="en-US" sz="3000" kern="1200" dirty="0">
            <a:solidFill>
              <a:srgbClr val="000000"/>
            </a:solidFill>
            <a:latin typeface="Arial" pitchFamily="34" charset="0"/>
            <a:ea typeface="+mn-ea"/>
            <a:cs typeface="Arial" pitchFamily="34" charset="0"/>
          </a:endParaRPr>
        </a:p>
      </dsp:txBody>
      <dsp:txXfrm rot="-5400000">
        <a:off x="2962656" y="214448"/>
        <a:ext cx="5207366" cy="1101309"/>
      </dsp:txXfrm>
    </dsp:sp>
    <dsp:sp modelId="{73E152A1-4994-45F3-9BE0-1873D3FE93F0}">
      <dsp:nvSpPr>
        <dsp:cNvPr id="0" name=""/>
        <dsp:cNvSpPr/>
      </dsp:nvSpPr>
      <dsp:spPr>
        <a:xfrm>
          <a:off x="0" y="2311"/>
          <a:ext cx="2962656" cy="15255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CĐ </a:t>
          </a:r>
          <a:r>
            <a:rPr lang="en-US" sz="4000" kern="1200" dirty="0" err="1">
              <a:solidFill>
                <a:srgbClr val="000000"/>
              </a:solidFill>
            </a:rPr>
            <a:t>phong</a:t>
          </a:r>
          <a:r>
            <a:rPr lang="en-US" sz="4000" kern="1200" dirty="0">
              <a:solidFill>
                <a:srgbClr val="000000"/>
              </a:solidFill>
            </a:rPr>
            <a:t> </a:t>
          </a:r>
          <a:r>
            <a:rPr lang="en-US" sz="4000" kern="1200" dirty="0" err="1">
              <a:solidFill>
                <a:srgbClr val="000000"/>
              </a:solidFill>
            </a:rPr>
            <a:t>kiến</a:t>
          </a:r>
          <a:endParaRPr lang="en-US" sz="4000" kern="1200" dirty="0">
            <a:solidFill>
              <a:srgbClr val="000000"/>
            </a:solidFill>
          </a:endParaRPr>
        </a:p>
      </dsp:txBody>
      <dsp:txXfrm>
        <a:off x="74473" y="76784"/>
        <a:ext cx="2813710" cy="1376635"/>
      </dsp:txXfrm>
    </dsp:sp>
    <dsp:sp modelId="{607CC491-AFD1-496B-97C5-0677192CFD2A}">
      <dsp:nvSpPr>
        <dsp:cNvPr id="0" name=""/>
        <dsp:cNvSpPr/>
      </dsp:nvSpPr>
      <dsp:spPr>
        <a:xfrm rot="5400000">
          <a:off x="4985895" y="-266509"/>
          <a:ext cx="1220465" cy="5266944"/>
        </a:xfrm>
        <a:prstGeom prst="round2SameRect">
          <a:avLst/>
        </a:prstGeom>
        <a:solidFill>
          <a:schemeClr val="accent5">
            <a:tint val="40000"/>
            <a:alpha val="90000"/>
            <a:hueOff val="1958421"/>
            <a:satOff val="408"/>
            <a:lumOff val="-2814"/>
            <a:alphaOff val="0"/>
          </a:schemeClr>
        </a:solidFill>
        <a:ln w="25400" cap="flat" cmpd="sng" algn="ctr">
          <a:solidFill>
            <a:schemeClr val="accent5">
              <a:tint val="40000"/>
              <a:alpha val="90000"/>
              <a:hueOff val="1958421"/>
              <a:satOff val="408"/>
              <a:lumOff val="-28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000000"/>
              </a:solidFill>
              <a:latin typeface="Arial" pitchFamily="34" charset="0"/>
              <a:ea typeface="+mn-ea"/>
              <a:cs typeface="Arial" pitchFamily="34" charset="0"/>
            </a:rPr>
            <a:t>PL </a:t>
          </a:r>
          <a:r>
            <a:rPr lang="en-US" sz="3000" kern="1200" dirty="0" err="1">
              <a:solidFill>
                <a:srgbClr val="000000"/>
              </a:solidFill>
              <a:latin typeface="Arial" pitchFamily="34" charset="0"/>
              <a:ea typeface="+mn-ea"/>
              <a:cs typeface="Arial" pitchFamily="34" charset="0"/>
            </a:rPr>
            <a:t>thể</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hiện</a:t>
          </a:r>
          <a:r>
            <a:rPr lang="en-US" sz="3000" kern="1200" dirty="0">
              <a:solidFill>
                <a:srgbClr val="000000"/>
              </a:solidFill>
              <a:latin typeface="Arial" pitchFamily="34" charset="0"/>
              <a:ea typeface="+mn-ea"/>
              <a:cs typeface="Arial" pitchFamily="34" charset="0"/>
            </a:rPr>
            <a:t> ý </a:t>
          </a:r>
          <a:r>
            <a:rPr lang="en-US" sz="3000" kern="1200" dirty="0" err="1">
              <a:solidFill>
                <a:srgbClr val="000000"/>
              </a:solidFill>
              <a:latin typeface="Arial" pitchFamily="34" charset="0"/>
              <a:ea typeface="+mn-ea"/>
              <a:cs typeface="Arial" pitchFamily="34" charset="0"/>
            </a:rPr>
            <a:t>chí</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của</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giai</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cấp</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tư</a:t>
          </a:r>
          <a:r>
            <a:rPr lang="en-US" sz="3000" kern="1200" dirty="0">
              <a:solidFill>
                <a:srgbClr val="000000"/>
              </a:solidFill>
              <a:latin typeface="Arial" pitchFamily="34" charset="0"/>
              <a:ea typeface="+mn-ea"/>
              <a:cs typeface="Arial" pitchFamily="34" charset="0"/>
            </a:rPr>
            <a:t> </a:t>
          </a:r>
          <a:r>
            <a:rPr lang="en-US" sz="3000" kern="1200" dirty="0" err="1">
              <a:solidFill>
                <a:srgbClr val="000000"/>
              </a:solidFill>
              <a:latin typeface="Arial" pitchFamily="34" charset="0"/>
              <a:ea typeface="+mn-ea"/>
              <a:cs typeface="Arial" pitchFamily="34" charset="0"/>
            </a:rPr>
            <a:t>sản</a:t>
          </a:r>
          <a:endParaRPr lang="en-US" sz="3000" kern="1200" dirty="0">
            <a:solidFill>
              <a:srgbClr val="000000"/>
            </a:solidFill>
            <a:latin typeface="Arial" pitchFamily="34" charset="0"/>
            <a:ea typeface="+mn-ea"/>
            <a:cs typeface="Arial" pitchFamily="34" charset="0"/>
          </a:endParaRPr>
        </a:p>
      </dsp:txBody>
      <dsp:txXfrm rot="-5400000">
        <a:off x="2962656" y="1816308"/>
        <a:ext cx="5207366" cy="1101309"/>
      </dsp:txXfrm>
    </dsp:sp>
    <dsp:sp modelId="{36FA48EA-BCA8-4495-A6A3-269F2E0967FE}">
      <dsp:nvSpPr>
        <dsp:cNvPr id="0" name=""/>
        <dsp:cNvSpPr/>
      </dsp:nvSpPr>
      <dsp:spPr>
        <a:xfrm>
          <a:off x="0" y="1604171"/>
          <a:ext cx="2962656" cy="1525581"/>
        </a:xfrm>
        <a:prstGeom prst="roundRect">
          <a:avLst/>
        </a:prstGeom>
        <a:solidFill>
          <a:schemeClr val="accent5">
            <a:hueOff val="2171117"/>
            <a:satOff val="4433"/>
            <a:lumOff val="-1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CĐ </a:t>
          </a:r>
          <a:r>
            <a:rPr lang="en-US" sz="4000" kern="1200" dirty="0" err="1">
              <a:solidFill>
                <a:srgbClr val="000000"/>
              </a:solidFill>
            </a:rPr>
            <a:t>tư</a:t>
          </a:r>
          <a:r>
            <a:rPr lang="en-US" sz="4000" kern="1200" dirty="0">
              <a:solidFill>
                <a:srgbClr val="000000"/>
              </a:solidFill>
            </a:rPr>
            <a:t> </a:t>
          </a:r>
          <a:r>
            <a:rPr lang="en-US" sz="4000" kern="1200" dirty="0" err="1">
              <a:solidFill>
                <a:srgbClr val="000000"/>
              </a:solidFill>
            </a:rPr>
            <a:t>sản</a:t>
          </a:r>
          <a:endParaRPr lang="en-US" sz="4000" kern="1200" dirty="0">
            <a:solidFill>
              <a:srgbClr val="000000"/>
            </a:solidFill>
          </a:endParaRPr>
        </a:p>
      </dsp:txBody>
      <dsp:txXfrm>
        <a:off x="74473" y="1678644"/>
        <a:ext cx="2813710" cy="1376635"/>
      </dsp:txXfrm>
    </dsp:sp>
    <dsp:sp modelId="{05CEB3D7-6836-4BF2-A9D7-64D18CF9C2BE}">
      <dsp:nvSpPr>
        <dsp:cNvPr id="0" name=""/>
        <dsp:cNvSpPr/>
      </dsp:nvSpPr>
      <dsp:spPr>
        <a:xfrm rot="5400000">
          <a:off x="4985895" y="1244511"/>
          <a:ext cx="1220465" cy="5266944"/>
        </a:xfrm>
        <a:prstGeom prst="round2SameRect">
          <a:avLst/>
        </a:prstGeom>
        <a:solidFill>
          <a:schemeClr val="accent5">
            <a:tint val="40000"/>
            <a:alpha val="90000"/>
            <a:hueOff val="3916841"/>
            <a:satOff val="816"/>
            <a:lumOff val="-5627"/>
            <a:alphaOff val="0"/>
          </a:schemeClr>
        </a:solidFill>
        <a:ln w="25400" cap="flat" cmpd="sng" algn="ctr">
          <a:solidFill>
            <a:schemeClr val="accent5">
              <a:tint val="40000"/>
              <a:alpha val="90000"/>
              <a:hueOff val="3916841"/>
              <a:satOff val="816"/>
              <a:lumOff val="-56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22350">
            <a:lnSpc>
              <a:spcPct val="90000"/>
            </a:lnSpc>
            <a:spcBef>
              <a:spcPct val="0"/>
            </a:spcBef>
            <a:spcAft>
              <a:spcPct val="15000"/>
            </a:spcAft>
            <a:buChar char="•"/>
          </a:pPr>
          <a:r>
            <a:rPr lang="en-US" sz="2300" kern="1200" dirty="0">
              <a:solidFill>
                <a:srgbClr val="000000"/>
              </a:solidFill>
              <a:latin typeface="Arial" pitchFamily="34" charset="0"/>
              <a:ea typeface="+mn-ea"/>
              <a:cs typeface="Arial" pitchFamily="34" charset="0"/>
            </a:rPr>
            <a:t>PL </a:t>
          </a:r>
          <a:r>
            <a:rPr lang="en-US" sz="2300" kern="1200" dirty="0" err="1">
              <a:solidFill>
                <a:srgbClr val="000000"/>
              </a:solidFill>
              <a:latin typeface="Arial" pitchFamily="34" charset="0"/>
              <a:ea typeface="+mn-ea"/>
              <a:cs typeface="Arial" pitchFamily="34" charset="0"/>
            </a:rPr>
            <a:t>thể</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hiện</a:t>
          </a:r>
          <a:r>
            <a:rPr lang="en-US" sz="2300" kern="1200" dirty="0">
              <a:solidFill>
                <a:srgbClr val="000000"/>
              </a:solidFill>
              <a:latin typeface="Arial" pitchFamily="34" charset="0"/>
              <a:ea typeface="+mn-ea"/>
              <a:cs typeface="Arial" pitchFamily="34" charset="0"/>
            </a:rPr>
            <a:t> ý </a:t>
          </a:r>
          <a:r>
            <a:rPr lang="en-US" sz="2300" kern="1200" dirty="0" err="1">
              <a:solidFill>
                <a:srgbClr val="000000"/>
              </a:solidFill>
              <a:latin typeface="Arial" pitchFamily="34" charset="0"/>
              <a:ea typeface="+mn-ea"/>
              <a:cs typeface="Arial" pitchFamily="34" charset="0"/>
            </a:rPr>
            <a:t>chí</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của</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giai</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cấp</a:t>
          </a:r>
          <a:r>
            <a:rPr lang="en-US" sz="2300" kern="1200" dirty="0">
              <a:solidFill>
                <a:srgbClr val="000000"/>
              </a:solidFill>
              <a:latin typeface="Arial" pitchFamily="34" charset="0"/>
              <a:ea typeface="+mn-ea"/>
              <a:cs typeface="Arial" pitchFamily="34" charset="0"/>
            </a:rPr>
            <a:t> CN</a:t>
          </a:r>
        </a:p>
        <a:p>
          <a:pPr marL="228600" lvl="1" indent="-228600" algn="just" defTabSz="1022350">
            <a:lnSpc>
              <a:spcPct val="90000"/>
            </a:lnSpc>
            <a:spcBef>
              <a:spcPct val="0"/>
            </a:spcBef>
            <a:spcAft>
              <a:spcPct val="15000"/>
            </a:spcAft>
            <a:buChar char="•"/>
          </a:pPr>
          <a:r>
            <a:rPr lang="en-US" sz="2300" kern="1200" dirty="0">
              <a:solidFill>
                <a:srgbClr val="000000"/>
              </a:solidFill>
              <a:latin typeface="Arial" pitchFamily="34" charset="0"/>
              <a:ea typeface="+mn-ea"/>
              <a:cs typeface="Arial" pitchFamily="34" charset="0"/>
            </a:rPr>
            <a:t>PL </a:t>
          </a:r>
          <a:r>
            <a:rPr lang="en-US" sz="2300" kern="1200" dirty="0" err="1">
              <a:solidFill>
                <a:srgbClr val="000000"/>
              </a:solidFill>
              <a:latin typeface="Arial" pitchFamily="34" charset="0"/>
              <a:ea typeface="+mn-ea"/>
              <a:cs typeface="Arial" pitchFamily="34" charset="0"/>
            </a:rPr>
            <a:t>thể</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hiện</a:t>
          </a:r>
          <a:r>
            <a:rPr lang="en-US" sz="2300" kern="1200" dirty="0">
              <a:solidFill>
                <a:srgbClr val="000000"/>
              </a:solidFill>
              <a:latin typeface="Arial" pitchFamily="34" charset="0"/>
              <a:ea typeface="+mn-ea"/>
              <a:cs typeface="Arial" pitchFamily="34" charset="0"/>
            </a:rPr>
            <a:t> ý </a:t>
          </a:r>
          <a:r>
            <a:rPr lang="en-US" sz="2300" kern="1200" dirty="0" err="1">
              <a:solidFill>
                <a:srgbClr val="000000"/>
              </a:solidFill>
              <a:latin typeface="Arial" pitchFamily="34" charset="0"/>
              <a:ea typeface="+mn-ea"/>
              <a:cs typeface="Arial" pitchFamily="34" charset="0"/>
            </a:rPr>
            <a:t>chí</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của</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nhân</a:t>
          </a:r>
          <a:r>
            <a:rPr lang="en-US" sz="2300" kern="1200" dirty="0">
              <a:solidFill>
                <a:srgbClr val="000000"/>
              </a:solidFill>
              <a:latin typeface="Arial" pitchFamily="34" charset="0"/>
              <a:ea typeface="+mn-ea"/>
              <a:cs typeface="Arial" pitchFamily="34" charset="0"/>
            </a:rPr>
            <a:t> </a:t>
          </a:r>
          <a:r>
            <a:rPr lang="en-US" sz="2300" kern="1200" dirty="0" err="1">
              <a:solidFill>
                <a:srgbClr val="000000"/>
              </a:solidFill>
              <a:latin typeface="Arial" pitchFamily="34" charset="0"/>
              <a:ea typeface="+mn-ea"/>
              <a:cs typeface="Arial" pitchFamily="34" charset="0"/>
            </a:rPr>
            <a:t>dân</a:t>
          </a:r>
          <a:r>
            <a:rPr lang="en-US" sz="2300" kern="1200" dirty="0">
              <a:solidFill>
                <a:srgbClr val="000000"/>
              </a:solidFill>
              <a:latin typeface="Arial" pitchFamily="34" charset="0"/>
              <a:ea typeface="+mn-ea"/>
              <a:cs typeface="Arial" pitchFamily="34" charset="0"/>
            </a:rPr>
            <a:t> LĐ</a:t>
          </a:r>
        </a:p>
      </dsp:txBody>
      <dsp:txXfrm rot="-5400000">
        <a:off x="2962656" y="3327328"/>
        <a:ext cx="5207366" cy="1101309"/>
      </dsp:txXfrm>
    </dsp:sp>
    <dsp:sp modelId="{1500D6A3-CDB1-4AE9-8541-EEA1DE3D764A}">
      <dsp:nvSpPr>
        <dsp:cNvPr id="0" name=""/>
        <dsp:cNvSpPr/>
      </dsp:nvSpPr>
      <dsp:spPr>
        <a:xfrm>
          <a:off x="0" y="3206032"/>
          <a:ext cx="2962656" cy="1525581"/>
        </a:xfrm>
        <a:prstGeom prst="roundRect">
          <a:avLst/>
        </a:prstGeom>
        <a:solidFill>
          <a:schemeClr val="accent5">
            <a:hueOff val="4342234"/>
            <a:satOff val="8867"/>
            <a:lumOff val="-2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CĐ XHCN</a:t>
          </a:r>
        </a:p>
      </dsp:txBody>
      <dsp:txXfrm>
        <a:off x="74473" y="3280505"/>
        <a:ext cx="2813710" cy="13766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A8F36-9A94-4F16-A131-A8CF9AAE7FFB}">
      <dsp:nvSpPr>
        <dsp:cNvPr id="0" name=""/>
        <dsp:cNvSpPr/>
      </dsp:nvSpPr>
      <dsp:spPr>
        <a:xfrm>
          <a:off x="3344149" y="2287527"/>
          <a:ext cx="1614721" cy="16147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err="1">
              <a:solidFill>
                <a:srgbClr val="000000"/>
              </a:solidFill>
            </a:rPr>
            <a:t>Bản</a:t>
          </a:r>
          <a:r>
            <a:rPr lang="en-US" sz="4100" kern="1200" dirty="0">
              <a:solidFill>
                <a:srgbClr val="000000"/>
              </a:solidFill>
            </a:rPr>
            <a:t> </a:t>
          </a:r>
          <a:r>
            <a:rPr lang="en-US" sz="4100" kern="1200" dirty="0" err="1">
              <a:solidFill>
                <a:srgbClr val="000000"/>
              </a:solidFill>
            </a:rPr>
            <a:t>chất</a:t>
          </a:r>
          <a:r>
            <a:rPr lang="en-US" sz="4100" kern="1200" dirty="0">
              <a:solidFill>
                <a:srgbClr val="000000"/>
              </a:solidFill>
            </a:rPr>
            <a:t> </a:t>
          </a:r>
        </a:p>
      </dsp:txBody>
      <dsp:txXfrm>
        <a:off x="3580619" y="2523997"/>
        <a:ext cx="1141781" cy="1141781"/>
      </dsp:txXfrm>
    </dsp:sp>
    <dsp:sp modelId="{985ED4BF-269E-4C00-A42B-5E3394D26E4A}">
      <dsp:nvSpPr>
        <dsp:cNvPr id="0" name=""/>
        <dsp:cNvSpPr/>
      </dsp:nvSpPr>
      <dsp:spPr>
        <a:xfrm rot="16269915">
          <a:off x="3850071" y="1945647"/>
          <a:ext cx="648911" cy="35317"/>
        </a:xfrm>
        <a:custGeom>
          <a:avLst/>
          <a:gdLst/>
          <a:ahLst/>
          <a:cxnLst/>
          <a:rect l="0" t="0" r="0" b="0"/>
          <a:pathLst>
            <a:path>
              <a:moveTo>
                <a:pt x="0" y="17658"/>
              </a:moveTo>
              <a:lnTo>
                <a:pt x="648911" y="176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solidFill>
          </a:endParaRPr>
        </a:p>
      </dsp:txBody>
      <dsp:txXfrm>
        <a:off x="4158304" y="1947083"/>
        <a:ext cx="32445" cy="32445"/>
      </dsp:txXfrm>
    </dsp:sp>
    <dsp:sp modelId="{FF24A355-70F9-4412-82EC-FC0C4D77491A}">
      <dsp:nvSpPr>
        <dsp:cNvPr id="0" name=""/>
        <dsp:cNvSpPr/>
      </dsp:nvSpPr>
      <dsp:spPr>
        <a:xfrm>
          <a:off x="2727786" y="24246"/>
          <a:ext cx="2939519" cy="161472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i="1" kern="1200" dirty="0" err="1">
              <a:solidFill>
                <a:schemeClr val="tx1">
                  <a:lumMod val="20000"/>
                  <a:lumOff val="80000"/>
                </a:schemeClr>
              </a:solidFill>
              <a:latin typeface="Times New Roman" pitchFamily="18" charset="0"/>
              <a:cs typeface="Times New Roman" pitchFamily="18" charset="0"/>
            </a:rPr>
            <a:t>Tính</a:t>
          </a:r>
          <a:r>
            <a:rPr lang="en-US" sz="2800" i="1" kern="1200" dirty="0">
              <a:solidFill>
                <a:schemeClr val="tx1">
                  <a:lumMod val="20000"/>
                  <a:lumOff val="80000"/>
                </a:schemeClr>
              </a:solidFill>
              <a:latin typeface="Times New Roman" pitchFamily="18" charset="0"/>
              <a:cs typeface="Times New Roman" pitchFamily="18" charset="0"/>
            </a:rPr>
            <a:t> </a:t>
          </a:r>
          <a:r>
            <a:rPr lang="en-US" sz="2800" i="1" kern="1200" dirty="0" err="1">
              <a:solidFill>
                <a:schemeClr val="tx1">
                  <a:lumMod val="20000"/>
                  <a:lumOff val="80000"/>
                </a:schemeClr>
              </a:solidFill>
              <a:latin typeface="Times New Roman" pitchFamily="18" charset="0"/>
              <a:cs typeface="Times New Roman" pitchFamily="18" charset="0"/>
            </a:rPr>
            <a:t>thống</a:t>
          </a:r>
          <a:r>
            <a:rPr lang="en-US" sz="2800" i="1" kern="1200" dirty="0">
              <a:solidFill>
                <a:schemeClr val="tx1">
                  <a:lumMod val="20000"/>
                  <a:lumOff val="80000"/>
                </a:schemeClr>
              </a:solidFill>
              <a:latin typeface="Times New Roman" pitchFamily="18" charset="0"/>
              <a:cs typeface="Times New Roman" pitchFamily="18" charset="0"/>
            </a:rPr>
            <a:t> </a:t>
          </a:r>
          <a:r>
            <a:rPr lang="en-US" sz="2800" i="1" kern="1200" dirty="0" err="1">
              <a:solidFill>
                <a:schemeClr val="tx1">
                  <a:lumMod val="20000"/>
                  <a:lumOff val="80000"/>
                </a:schemeClr>
              </a:solidFill>
              <a:latin typeface="Times New Roman" pitchFamily="18" charset="0"/>
              <a:cs typeface="Times New Roman" pitchFamily="18" charset="0"/>
            </a:rPr>
            <a:t>nhất</a:t>
          </a:r>
          <a:r>
            <a:rPr lang="en-US" sz="2800" i="1" kern="1200" dirty="0">
              <a:solidFill>
                <a:schemeClr val="tx1">
                  <a:lumMod val="20000"/>
                  <a:lumOff val="80000"/>
                </a:schemeClr>
              </a:solidFill>
              <a:latin typeface="Times New Roman" pitchFamily="18" charset="0"/>
              <a:cs typeface="Times New Roman" pitchFamily="18" charset="0"/>
            </a:rPr>
            <a:t> </a:t>
          </a:r>
          <a:r>
            <a:rPr lang="en-US" sz="2800" i="1" kern="1200" dirty="0" err="1">
              <a:solidFill>
                <a:schemeClr val="tx1">
                  <a:lumMod val="20000"/>
                  <a:lumOff val="80000"/>
                </a:schemeClr>
              </a:solidFill>
              <a:latin typeface="Times New Roman" pitchFamily="18" charset="0"/>
              <a:cs typeface="Times New Roman" pitchFamily="18" charset="0"/>
            </a:rPr>
            <a:t>cao</a:t>
          </a:r>
          <a:endParaRPr lang="en-US" sz="2800" kern="1200" dirty="0">
            <a:solidFill>
              <a:schemeClr val="tx1">
                <a:lumMod val="20000"/>
                <a:lumOff val="80000"/>
              </a:schemeClr>
            </a:solidFill>
            <a:latin typeface="Times New Roman" pitchFamily="18" charset="0"/>
            <a:cs typeface="Times New Roman" pitchFamily="18" charset="0"/>
          </a:endParaRPr>
        </a:p>
      </dsp:txBody>
      <dsp:txXfrm>
        <a:off x="3158269" y="260716"/>
        <a:ext cx="2078553" cy="1141781"/>
      </dsp:txXfrm>
    </dsp:sp>
    <dsp:sp modelId="{0AE62115-C5AB-47ED-BD25-17578AABA095}">
      <dsp:nvSpPr>
        <dsp:cNvPr id="0" name=""/>
        <dsp:cNvSpPr/>
      </dsp:nvSpPr>
      <dsp:spPr>
        <a:xfrm rot="21416442">
          <a:off x="4957531" y="3027065"/>
          <a:ext cx="265161" cy="35317"/>
        </a:xfrm>
        <a:custGeom>
          <a:avLst/>
          <a:gdLst/>
          <a:ahLst/>
          <a:cxnLst/>
          <a:rect l="0" t="0" r="0" b="0"/>
          <a:pathLst>
            <a:path>
              <a:moveTo>
                <a:pt x="0" y="17658"/>
              </a:moveTo>
              <a:lnTo>
                <a:pt x="265161" y="176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solidFill>
          </a:endParaRPr>
        </a:p>
      </dsp:txBody>
      <dsp:txXfrm>
        <a:off x="5083483" y="3038095"/>
        <a:ext cx="13258" cy="13258"/>
      </dsp:txXfrm>
    </dsp:sp>
    <dsp:sp modelId="{3649D7EF-07BB-4B14-A7D8-810908CEAE1E}">
      <dsp:nvSpPr>
        <dsp:cNvPr id="0" name=""/>
        <dsp:cNvSpPr/>
      </dsp:nvSpPr>
      <dsp:spPr>
        <a:xfrm>
          <a:off x="5216394" y="2155228"/>
          <a:ext cx="2821030" cy="161472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i="1" kern="1200" dirty="0" err="1">
              <a:solidFill>
                <a:srgbClr val="000000"/>
              </a:solidFill>
              <a:latin typeface="Times New Roman" pitchFamily="18" charset="0"/>
              <a:cs typeface="Times New Roman" pitchFamily="18" charset="0"/>
            </a:rPr>
            <a:t>Tính</a:t>
          </a:r>
          <a:r>
            <a:rPr lang="en-US" sz="2800" i="1" kern="1200" dirty="0">
              <a:solidFill>
                <a:srgbClr val="000000"/>
              </a:solidFill>
              <a:latin typeface="Times New Roman" pitchFamily="18" charset="0"/>
              <a:cs typeface="Times New Roman" pitchFamily="18" charset="0"/>
            </a:rPr>
            <a:t> </a:t>
          </a:r>
          <a:r>
            <a:rPr lang="en-US" sz="2800" i="1" kern="1200" dirty="0" err="1">
              <a:solidFill>
                <a:srgbClr val="000000"/>
              </a:solidFill>
              <a:latin typeface="Times New Roman" pitchFamily="18" charset="0"/>
              <a:cs typeface="Times New Roman" pitchFamily="18" charset="0"/>
            </a:rPr>
            <a:t>xã</a:t>
          </a:r>
          <a:r>
            <a:rPr lang="en-US" sz="2800" i="1" kern="1200" dirty="0">
              <a:solidFill>
                <a:srgbClr val="000000"/>
              </a:solidFill>
              <a:latin typeface="Times New Roman" pitchFamily="18" charset="0"/>
              <a:cs typeface="Times New Roman" pitchFamily="18" charset="0"/>
            </a:rPr>
            <a:t> </a:t>
          </a:r>
          <a:r>
            <a:rPr lang="en-US" sz="2800" i="1" kern="1200" dirty="0" err="1">
              <a:solidFill>
                <a:srgbClr val="000000"/>
              </a:solidFill>
              <a:latin typeface="Times New Roman" pitchFamily="18" charset="0"/>
              <a:cs typeface="Times New Roman" pitchFamily="18" charset="0"/>
            </a:rPr>
            <a:t>hội</a:t>
          </a:r>
          <a:r>
            <a:rPr lang="en-US" sz="2800" i="1" kern="1200" dirty="0">
              <a:solidFill>
                <a:srgbClr val="000000"/>
              </a:solidFill>
              <a:latin typeface="Times New Roman" pitchFamily="18" charset="0"/>
              <a:cs typeface="Times New Roman" pitchFamily="18" charset="0"/>
            </a:rPr>
            <a:t> </a:t>
          </a:r>
          <a:r>
            <a:rPr lang="en-US" sz="2800" i="1" kern="1200" dirty="0" err="1">
              <a:solidFill>
                <a:srgbClr val="000000"/>
              </a:solidFill>
              <a:latin typeface="Times New Roman" pitchFamily="18" charset="0"/>
              <a:cs typeface="Times New Roman" pitchFamily="18" charset="0"/>
            </a:rPr>
            <a:t>rộng</a:t>
          </a:r>
          <a:r>
            <a:rPr lang="en-US" sz="2800" i="1" kern="1200" dirty="0">
              <a:solidFill>
                <a:srgbClr val="000000"/>
              </a:solidFill>
              <a:latin typeface="Times New Roman" pitchFamily="18" charset="0"/>
              <a:cs typeface="Times New Roman" pitchFamily="18" charset="0"/>
            </a:rPr>
            <a:t> </a:t>
          </a:r>
          <a:r>
            <a:rPr lang="en-US" sz="2800" i="1" kern="1200" dirty="0" err="1">
              <a:solidFill>
                <a:srgbClr val="000000"/>
              </a:solidFill>
              <a:latin typeface="Times New Roman" pitchFamily="18" charset="0"/>
              <a:cs typeface="Times New Roman" pitchFamily="18" charset="0"/>
            </a:rPr>
            <a:t>lớn</a:t>
          </a:r>
          <a:endParaRPr lang="en-US" sz="2800" kern="1200" dirty="0">
            <a:solidFill>
              <a:srgbClr val="000000"/>
            </a:solidFill>
            <a:latin typeface="Times New Roman" pitchFamily="18" charset="0"/>
            <a:cs typeface="Times New Roman" pitchFamily="18" charset="0"/>
          </a:endParaRPr>
        </a:p>
      </dsp:txBody>
      <dsp:txXfrm>
        <a:off x="5629524" y="2391698"/>
        <a:ext cx="1994770" cy="1141781"/>
      </dsp:txXfrm>
    </dsp:sp>
    <dsp:sp modelId="{9EB2A1AF-53CF-4482-9E0E-26D2BDA4CB4F}">
      <dsp:nvSpPr>
        <dsp:cNvPr id="0" name=""/>
        <dsp:cNvSpPr/>
      </dsp:nvSpPr>
      <dsp:spPr>
        <a:xfrm rot="5318476">
          <a:off x="4011249" y="4047594"/>
          <a:ext cx="326553" cy="35317"/>
        </a:xfrm>
        <a:custGeom>
          <a:avLst/>
          <a:gdLst/>
          <a:ahLst/>
          <a:cxnLst/>
          <a:rect l="0" t="0" r="0" b="0"/>
          <a:pathLst>
            <a:path>
              <a:moveTo>
                <a:pt x="0" y="17658"/>
              </a:moveTo>
              <a:lnTo>
                <a:pt x="326553" y="176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solidFill>
          </a:endParaRPr>
        </a:p>
      </dsp:txBody>
      <dsp:txXfrm>
        <a:off x="4166362" y="4057089"/>
        <a:ext cx="16327" cy="16327"/>
      </dsp:txXfrm>
    </dsp:sp>
    <dsp:sp modelId="{F718A37A-F155-45AB-B42D-8458EE175A91}">
      <dsp:nvSpPr>
        <dsp:cNvPr id="0" name=""/>
        <dsp:cNvSpPr/>
      </dsp:nvSpPr>
      <dsp:spPr>
        <a:xfrm>
          <a:off x="2504277" y="4228432"/>
          <a:ext cx="3386538" cy="161472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i="1" kern="1200" dirty="0" err="1">
              <a:solidFill>
                <a:srgbClr val="000000"/>
              </a:solidFill>
              <a:latin typeface="Times New Roman" pitchFamily="18" charset="0"/>
              <a:cs typeface="Times New Roman" pitchFamily="18" charset="0"/>
            </a:rPr>
            <a:t>Có</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mối</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quan</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hệ</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mật</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thiết</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với</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đường</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lối</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chủ</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trương</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chính</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sách</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của</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Đảng</a:t>
          </a:r>
          <a:endParaRPr lang="en-US" sz="2200" kern="1200" dirty="0">
            <a:solidFill>
              <a:srgbClr val="000000"/>
            </a:solidFill>
            <a:latin typeface="Times New Roman" pitchFamily="18" charset="0"/>
            <a:cs typeface="Times New Roman" pitchFamily="18" charset="0"/>
          </a:endParaRPr>
        </a:p>
      </dsp:txBody>
      <dsp:txXfrm>
        <a:off x="3000224" y="4464902"/>
        <a:ext cx="2394644" cy="1141781"/>
      </dsp:txXfrm>
    </dsp:sp>
    <dsp:sp modelId="{D2E41B26-72E3-43D5-85B0-06C2AE643CA7}">
      <dsp:nvSpPr>
        <dsp:cNvPr id="0" name=""/>
        <dsp:cNvSpPr/>
      </dsp:nvSpPr>
      <dsp:spPr>
        <a:xfrm rot="11224246">
          <a:off x="3139559" y="2964828"/>
          <a:ext cx="211535" cy="35317"/>
        </a:xfrm>
        <a:custGeom>
          <a:avLst/>
          <a:gdLst/>
          <a:ahLst/>
          <a:cxnLst/>
          <a:rect l="0" t="0" r="0" b="0"/>
          <a:pathLst>
            <a:path>
              <a:moveTo>
                <a:pt x="0" y="17658"/>
              </a:moveTo>
              <a:lnTo>
                <a:pt x="211535" y="176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solidFill>
          </a:endParaRPr>
        </a:p>
      </dsp:txBody>
      <dsp:txXfrm rot="10800000">
        <a:off x="3240038" y="2977198"/>
        <a:ext cx="10576" cy="10576"/>
      </dsp:txXfrm>
    </dsp:sp>
    <dsp:sp modelId="{F0FD2F47-D7ED-40D9-8C82-1E99761C7F92}">
      <dsp:nvSpPr>
        <dsp:cNvPr id="0" name=""/>
        <dsp:cNvSpPr/>
      </dsp:nvSpPr>
      <dsp:spPr>
        <a:xfrm>
          <a:off x="32608" y="1972111"/>
          <a:ext cx="3152016" cy="161472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i="1" kern="1200" dirty="0" err="1">
              <a:solidFill>
                <a:srgbClr val="000000"/>
              </a:solidFill>
              <a:latin typeface="Times New Roman" pitchFamily="18" charset="0"/>
              <a:cs typeface="Times New Roman" pitchFamily="18" charset="0"/>
            </a:rPr>
            <a:t>Thể</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hiện</a:t>
          </a:r>
          <a:r>
            <a:rPr lang="en-US" sz="2200" i="1" kern="1200" dirty="0">
              <a:solidFill>
                <a:srgbClr val="000000"/>
              </a:solidFill>
              <a:latin typeface="Times New Roman" pitchFamily="18" charset="0"/>
              <a:cs typeface="Times New Roman" pitchFamily="18" charset="0"/>
            </a:rPr>
            <a:t> ý </a:t>
          </a:r>
          <a:r>
            <a:rPr lang="en-US" sz="2200" i="1" kern="1200" dirty="0" err="1">
              <a:solidFill>
                <a:srgbClr val="000000"/>
              </a:solidFill>
              <a:latin typeface="Times New Roman" pitchFamily="18" charset="0"/>
              <a:cs typeface="Times New Roman" pitchFamily="18" charset="0"/>
            </a:rPr>
            <a:t>chí</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của</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Nhà</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nước</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và</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được</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bảo</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đảm</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thực</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hiện</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bởi</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Nhà</a:t>
          </a:r>
          <a:r>
            <a:rPr lang="en-US" sz="2200" i="1" kern="1200" dirty="0">
              <a:solidFill>
                <a:srgbClr val="000000"/>
              </a:solidFill>
              <a:latin typeface="Times New Roman" pitchFamily="18" charset="0"/>
              <a:cs typeface="Times New Roman" pitchFamily="18" charset="0"/>
            </a:rPr>
            <a:t> </a:t>
          </a:r>
          <a:r>
            <a:rPr lang="en-US" sz="2200" i="1" kern="1200" dirty="0" err="1">
              <a:solidFill>
                <a:srgbClr val="000000"/>
              </a:solidFill>
              <a:latin typeface="Times New Roman" pitchFamily="18" charset="0"/>
              <a:cs typeface="Times New Roman" pitchFamily="18" charset="0"/>
            </a:rPr>
            <a:t>nước</a:t>
          </a:r>
          <a:endParaRPr lang="en-US" sz="2200" kern="1200" dirty="0">
            <a:solidFill>
              <a:srgbClr val="000000"/>
            </a:solidFill>
            <a:latin typeface="Times New Roman" pitchFamily="18" charset="0"/>
            <a:cs typeface="Times New Roman" pitchFamily="18" charset="0"/>
          </a:endParaRPr>
        </a:p>
      </dsp:txBody>
      <dsp:txXfrm>
        <a:off x="494210" y="2208581"/>
        <a:ext cx="2228812" cy="11417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CB216-2277-4D73-AE27-F04952038738}">
      <dsp:nvSpPr>
        <dsp:cNvPr id="0" name=""/>
        <dsp:cNvSpPr/>
      </dsp:nvSpPr>
      <dsp:spPr>
        <a:xfrm rot="5400000">
          <a:off x="-255881" y="257061"/>
          <a:ext cx="1705877" cy="119411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US" sz="3500" kern="1200">
            <a:solidFill>
              <a:srgbClr val="000000"/>
            </a:solidFill>
          </a:endParaRPr>
        </a:p>
      </dsp:txBody>
      <dsp:txXfrm rot="-5400000">
        <a:off x="1" y="598236"/>
        <a:ext cx="1194114" cy="511763"/>
      </dsp:txXfrm>
    </dsp:sp>
    <dsp:sp modelId="{4D879520-452A-4584-B86C-C0D17064725E}">
      <dsp:nvSpPr>
        <dsp:cNvPr id="0" name=""/>
        <dsp:cNvSpPr/>
      </dsp:nvSpPr>
      <dsp:spPr>
        <a:xfrm rot="5400000">
          <a:off x="4157446" y="-2962153"/>
          <a:ext cx="1108820" cy="703548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solidFill>
                <a:srgbClr val="000000"/>
              </a:solidFill>
              <a:latin typeface="Arial" pitchFamily="34" charset="0"/>
              <a:cs typeface="Arial" pitchFamily="34" charset="0"/>
            </a:rPr>
            <a:t>Quan</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điểm</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chỉ</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đạo</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của</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Đảng</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về</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tăng</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cường</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công</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tác</a:t>
          </a:r>
          <a:r>
            <a:rPr lang="en-US" sz="2400" kern="1200" dirty="0">
              <a:solidFill>
                <a:srgbClr val="000000"/>
              </a:solidFill>
              <a:latin typeface="Arial" pitchFamily="34" charset="0"/>
              <a:cs typeface="Arial" pitchFamily="34" charset="0"/>
            </a:rPr>
            <a:t> BV </a:t>
          </a:r>
          <a:r>
            <a:rPr lang="en-US" sz="2400" kern="1200" dirty="0" err="1">
              <a:solidFill>
                <a:srgbClr val="000000"/>
              </a:solidFill>
              <a:latin typeface="Arial" pitchFamily="34" charset="0"/>
              <a:cs typeface="Arial" pitchFamily="34" charset="0"/>
            </a:rPr>
            <a:t>và</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CSSK</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nhân</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dân</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trong</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tình</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hình</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mới</a:t>
          </a:r>
          <a:endParaRPr lang="en-US" sz="2400" kern="1200" dirty="0">
            <a:solidFill>
              <a:srgbClr val="000000"/>
            </a:solidFill>
            <a:latin typeface="Arial" pitchFamily="34" charset="0"/>
            <a:cs typeface="Arial" pitchFamily="34" charset="0"/>
          </a:endParaRPr>
        </a:p>
      </dsp:txBody>
      <dsp:txXfrm rot="-5400000">
        <a:off x="1194114" y="55307"/>
        <a:ext cx="6981357" cy="1000564"/>
      </dsp:txXfrm>
    </dsp:sp>
    <dsp:sp modelId="{1C1136E1-2C2B-4358-991D-D34ABE9FEAA2}">
      <dsp:nvSpPr>
        <dsp:cNvPr id="0" name=""/>
        <dsp:cNvSpPr/>
      </dsp:nvSpPr>
      <dsp:spPr>
        <a:xfrm rot="5400000">
          <a:off x="-255881" y="1769905"/>
          <a:ext cx="1705877" cy="119411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US" sz="3500" kern="1200">
            <a:solidFill>
              <a:srgbClr val="000000"/>
            </a:solidFill>
          </a:endParaRPr>
        </a:p>
      </dsp:txBody>
      <dsp:txXfrm rot="-5400000">
        <a:off x="1" y="2111080"/>
        <a:ext cx="1194114" cy="511763"/>
      </dsp:txXfrm>
    </dsp:sp>
    <dsp:sp modelId="{6E035E81-C2AC-4498-9703-FD15F7009FE3}">
      <dsp:nvSpPr>
        <dsp:cNvPr id="0" name=""/>
        <dsp:cNvSpPr/>
      </dsp:nvSpPr>
      <dsp:spPr>
        <a:xfrm rot="5400000">
          <a:off x="4157446" y="-1449308"/>
          <a:ext cx="1108820" cy="703548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solidFill>
                <a:srgbClr val="000000"/>
              </a:solidFill>
              <a:latin typeface="Arial" pitchFamily="34" charset="0"/>
              <a:cs typeface="Arial" pitchFamily="34" charset="0"/>
            </a:rPr>
            <a:t>Mục</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tiêu</a:t>
          </a:r>
          <a:r>
            <a:rPr lang="en-US" sz="2400" kern="1200" dirty="0">
              <a:solidFill>
                <a:srgbClr val="000000"/>
              </a:solidFill>
              <a:latin typeface="Arial" pitchFamily="34" charset="0"/>
              <a:cs typeface="Arial" pitchFamily="34" charset="0"/>
            </a:rPr>
            <a:t> (7 </a:t>
          </a:r>
          <a:r>
            <a:rPr lang="en-US" sz="2400" kern="1200" dirty="0" err="1">
              <a:solidFill>
                <a:srgbClr val="000000"/>
              </a:solidFill>
              <a:latin typeface="Arial" pitchFamily="34" charset="0"/>
              <a:cs typeface="Arial" pitchFamily="34" charset="0"/>
            </a:rPr>
            <a:t>mục</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tiêu</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cụ</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thể</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đến</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năm</a:t>
          </a:r>
          <a:r>
            <a:rPr lang="en-US" sz="2400" kern="1200" dirty="0">
              <a:solidFill>
                <a:srgbClr val="000000"/>
              </a:solidFill>
              <a:latin typeface="Arial" pitchFamily="34" charset="0"/>
              <a:cs typeface="Arial" pitchFamily="34" charset="0"/>
            </a:rPr>
            <a:t> 2025 </a:t>
          </a:r>
          <a:r>
            <a:rPr lang="en-US" sz="2400" kern="1200" dirty="0" err="1">
              <a:solidFill>
                <a:srgbClr val="000000"/>
              </a:solidFill>
              <a:latin typeface="Arial" pitchFamily="34" charset="0"/>
              <a:cs typeface="Arial" pitchFamily="34" charset="0"/>
            </a:rPr>
            <a:t>và</a:t>
          </a:r>
          <a:r>
            <a:rPr lang="en-US" sz="2400" kern="1200" dirty="0">
              <a:solidFill>
                <a:srgbClr val="000000"/>
              </a:solidFill>
              <a:latin typeface="Arial" pitchFamily="34" charset="0"/>
              <a:cs typeface="Arial" pitchFamily="34" charset="0"/>
            </a:rPr>
            <a:t> 2030)</a:t>
          </a:r>
        </a:p>
      </dsp:txBody>
      <dsp:txXfrm rot="-5400000">
        <a:off x="1194114" y="1568152"/>
        <a:ext cx="6981357" cy="1000564"/>
      </dsp:txXfrm>
    </dsp:sp>
    <dsp:sp modelId="{EF193500-F950-43AE-9AF8-703CDB408B82}">
      <dsp:nvSpPr>
        <dsp:cNvPr id="0" name=""/>
        <dsp:cNvSpPr/>
      </dsp:nvSpPr>
      <dsp:spPr>
        <a:xfrm rot="5400000">
          <a:off x="-255881" y="3282749"/>
          <a:ext cx="1705877" cy="119411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US" sz="3500" kern="1200">
            <a:solidFill>
              <a:srgbClr val="000000"/>
            </a:solidFill>
          </a:endParaRPr>
        </a:p>
      </dsp:txBody>
      <dsp:txXfrm rot="-5400000">
        <a:off x="1" y="3623924"/>
        <a:ext cx="1194114" cy="511763"/>
      </dsp:txXfrm>
    </dsp:sp>
    <dsp:sp modelId="{E84CF5C6-40E9-4958-BD5F-A540134F41C7}">
      <dsp:nvSpPr>
        <dsp:cNvPr id="0" name=""/>
        <dsp:cNvSpPr/>
      </dsp:nvSpPr>
      <dsp:spPr>
        <a:xfrm rot="5400000">
          <a:off x="4157446" y="63535"/>
          <a:ext cx="1108820" cy="703548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solidFill>
                <a:srgbClr val="000000"/>
              </a:solidFill>
              <a:latin typeface="Arial" pitchFamily="34" charset="0"/>
              <a:cs typeface="Arial" pitchFamily="34" charset="0"/>
            </a:rPr>
            <a:t>Nhiệm</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vụ</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và</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Giải</a:t>
          </a:r>
          <a:r>
            <a:rPr lang="en-US" sz="2400" kern="1200" dirty="0">
              <a:solidFill>
                <a:srgbClr val="000000"/>
              </a:solidFill>
              <a:latin typeface="Arial" pitchFamily="34" charset="0"/>
              <a:cs typeface="Arial" pitchFamily="34" charset="0"/>
            </a:rPr>
            <a:t> </a:t>
          </a:r>
          <a:r>
            <a:rPr lang="en-US" sz="2400" kern="1200" dirty="0" err="1">
              <a:solidFill>
                <a:srgbClr val="000000"/>
              </a:solidFill>
              <a:latin typeface="Arial" pitchFamily="34" charset="0"/>
              <a:cs typeface="Arial" pitchFamily="34" charset="0"/>
            </a:rPr>
            <a:t>pháp</a:t>
          </a:r>
          <a:r>
            <a:rPr lang="en-US" sz="2400" kern="1200" dirty="0">
              <a:solidFill>
                <a:srgbClr val="000000"/>
              </a:solidFill>
              <a:latin typeface="Arial" pitchFamily="34" charset="0"/>
              <a:cs typeface="Arial" pitchFamily="34" charset="0"/>
            </a:rPr>
            <a:t> (9 NV </a:t>
          </a:r>
          <a:r>
            <a:rPr lang="en-US" sz="2400" kern="1200" dirty="0" err="1">
              <a:solidFill>
                <a:srgbClr val="000000"/>
              </a:solidFill>
              <a:latin typeface="Arial" pitchFamily="34" charset="0"/>
              <a:cs typeface="Arial" pitchFamily="34" charset="0"/>
            </a:rPr>
            <a:t>và</a:t>
          </a:r>
          <a:r>
            <a:rPr lang="en-US" sz="2400" kern="1200" dirty="0">
              <a:solidFill>
                <a:srgbClr val="000000"/>
              </a:solidFill>
              <a:latin typeface="Arial" pitchFamily="34" charset="0"/>
              <a:cs typeface="Arial" pitchFamily="34" charset="0"/>
            </a:rPr>
            <a:t> GP)</a:t>
          </a:r>
        </a:p>
      </dsp:txBody>
      <dsp:txXfrm rot="-5400000">
        <a:off x="1194114" y="3080995"/>
        <a:ext cx="6981357" cy="10005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C66DB-1E76-40FE-BBAC-EF514BA46062}">
      <dsp:nvSpPr>
        <dsp:cNvPr id="0" name=""/>
        <dsp:cNvSpPr/>
      </dsp:nvSpPr>
      <dsp:spPr>
        <a:xfrm>
          <a:off x="0" y="3563475"/>
          <a:ext cx="8229600" cy="11696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err="1">
              <a:solidFill>
                <a:srgbClr val="000000"/>
              </a:solidFill>
              <a:latin typeface="Arial" pitchFamily="34" charset="0"/>
              <a:cs typeface="Arial" pitchFamily="34" charset="0"/>
            </a:rPr>
            <a:t>Vai</a:t>
          </a:r>
          <a:r>
            <a:rPr lang="en-US" sz="4200" kern="1200" dirty="0">
              <a:solidFill>
                <a:srgbClr val="000000"/>
              </a:solidFill>
              <a:latin typeface="Arial" pitchFamily="34" charset="0"/>
              <a:cs typeface="Arial" pitchFamily="34" charset="0"/>
            </a:rPr>
            <a:t> </a:t>
          </a:r>
          <a:r>
            <a:rPr lang="en-US" sz="4200" kern="1200" dirty="0" err="1">
              <a:solidFill>
                <a:srgbClr val="000000"/>
              </a:solidFill>
              <a:latin typeface="Arial" pitchFamily="34" charset="0"/>
              <a:cs typeface="Arial" pitchFamily="34" charset="0"/>
            </a:rPr>
            <a:t>trò</a:t>
          </a:r>
          <a:r>
            <a:rPr lang="en-US" sz="4200" kern="1200" dirty="0">
              <a:solidFill>
                <a:srgbClr val="000000"/>
              </a:solidFill>
              <a:latin typeface="Arial" pitchFamily="34" charset="0"/>
              <a:cs typeface="Arial" pitchFamily="34" charset="0"/>
            </a:rPr>
            <a:t> </a:t>
          </a:r>
          <a:r>
            <a:rPr lang="en-US" sz="4200" kern="1200" dirty="0" err="1">
              <a:solidFill>
                <a:srgbClr val="000000"/>
              </a:solidFill>
              <a:latin typeface="Arial" pitchFamily="34" charset="0"/>
              <a:cs typeface="Arial" pitchFamily="34" charset="0"/>
            </a:rPr>
            <a:t>PLYT</a:t>
          </a:r>
          <a:r>
            <a:rPr lang="en-US" sz="4200" kern="1200" dirty="0">
              <a:solidFill>
                <a:srgbClr val="000000"/>
              </a:solidFill>
              <a:latin typeface="Arial" pitchFamily="34" charset="0"/>
              <a:cs typeface="Arial" pitchFamily="34" charset="0"/>
            </a:rPr>
            <a:t> </a:t>
          </a:r>
        </a:p>
      </dsp:txBody>
      <dsp:txXfrm>
        <a:off x="0" y="3563475"/>
        <a:ext cx="8229600" cy="1169612"/>
      </dsp:txXfrm>
    </dsp:sp>
    <dsp:sp modelId="{3B9943D7-F885-4BA7-A6EF-F9DBC76820E9}">
      <dsp:nvSpPr>
        <dsp:cNvPr id="0" name=""/>
        <dsp:cNvSpPr/>
      </dsp:nvSpPr>
      <dsp:spPr>
        <a:xfrm rot="10800000">
          <a:off x="0" y="1782156"/>
          <a:ext cx="8229600" cy="1798863"/>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err="1">
              <a:solidFill>
                <a:srgbClr val="000000"/>
              </a:solidFill>
              <a:latin typeface="Arial" pitchFamily="34" charset="0"/>
              <a:cs typeface="Arial" pitchFamily="34" charset="0"/>
            </a:rPr>
            <a:t>Bản</a:t>
          </a:r>
          <a:r>
            <a:rPr lang="en-US" sz="4200" kern="1200" dirty="0">
              <a:solidFill>
                <a:srgbClr val="000000"/>
              </a:solidFill>
              <a:latin typeface="Arial" pitchFamily="34" charset="0"/>
              <a:cs typeface="Arial" pitchFamily="34" charset="0"/>
            </a:rPr>
            <a:t> </a:t>
          </a:r>
          <a:r>
            <a:rPr lang="en-US" sz="4200" kern="1200" dirty="0" err="1">
              <a:solidFill>
                <a:srgbClr val="000000"/>
              </a:solidFill>
              <a:latin typeface="Arial" pitchFamily="34" charset="0"/>
              <a:cs typeface="Arial" pitchFamily="34" charset="0"/>
            </a:rPr>
            <a:t>chất</a:t>
          </a:r>
          <a:r>
            <a:rPr lang="en-US" sz="4200" kern="1200" dirty="0">
              <a:solidFill>
                <a:srgbClr val="000000"/>
              </a:solidFill>
              <a:latin typeface="Arial" pitchFamily="34" charset="0"/>
              <a:cs typeface="Arial" pitchFamily="34" charset="0"/>
            </a:rPr>
            <a:t> </a:t>
          </a:r>
          <a:r>
            <a:rPr lang="en-US" sz="4200" kern="1200" dirty="0" err="1">
              <a:solidFill>
                <a:srgbClr val="000000"/>
              </a:solidFill>
              <a:latin typeface="Arial" pitchFamily="34" charset="0"/>
              <a:cs typeface="Arial" pitchFamily="34" charset="0"/>
            </a:rPr>
            <a:t>PLYT</a:t>
          </a:r>
          <a:endParaRPr lang="en-US" sz="4200" kern="1200" dirty="0">
            <a:solidFill>
              <a:srgbClr val="000000"/>
            </a:solidFill>
            <a:latin typeface="Arial" pitchFamily="34" charset="0"/>
            <a:cs typeface="Arial" pitchFamily="34" charset="0"/>
          </a:endParaRPr>
        </a:p>
      </dsp:txBody>
      <dsp:txXfrm rot="10800000">
        <a:off x="0" y="1782156"/>
        <a:ext cx="8229600" cy="1168847"/>
      </dsp:txXfrm>
    </dsp:sp>
    <dsp:sp modelId="{24254A12-0477-441B-BFBD-67045C1C36BF}">
      <dsp:nvSpPr>
        <dsp:cNvPr id="0" name=""/>
        <dsp:cNvSpPr/>
      </dsp:nvSpPr>
      <dsp:spPr>
        <a:xfrm rot="10800000">
          <a:off x="0" y="836"/>
          <a:ext cx="8229600" cy="1798863"/>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err="1">
              <a:solidFill>
                <a:srgbClr val="000000"/>
              </a:solidFill>
              <a:latin typeface="Arial" pitchFamily="34" charset="0"/>
              <a:cs typeface="Arial" pitchFamily="34" charset="0"/>
            </a:rPr>
            <a:t>Khái</a:t>
          </a:r>
          <a:r>
            <a:rPr lang="en-US" sz="4200" kern="1200" dirty="0">
              <a:solidFill>
                <a:srgbClr val="000000"/>
              </a:solidFill>
              <a:latin typeface="Arial" pitchFamily="34" charset="0"/>
              <a:cs typeface="Arial" pitchFamily="34" charset="0"/>
            </a:rPr>
            <a:t> </a:t>
          </a:r>
          <a:r>
            <a:rPr lang="en-US" sz="4200" kern="1200" dirty="0" err="1">
              <a:solidFill>
                <a:srgbClr val="000000"/>
              </a:solidFill>
              <a:latin typeface="Arial" pitchFamily="34" charset="0"/>
              <a:cs typeface="Arial" pitchFamily="34" charset="0"/>
            </a:rPr>
            <a:t>niệm</a:t>
          </a:r>
          <a:r>
            <a:rPr lang="en-US" sz="4200" kern="1200" dirty="0">
              <a:solidFill>
                <a:srgbClr val="000000"/>
              </a:solidFill>
              <a:latin typeface="Arial" pitchFamily="34" charset="0"/>
              <a:cs typeface="Arial" pitchFamily="34" charset="0"/>
            </a:rPr>
            <a:t> </a:t>
          </a:r>
          <a:r>
            <a:rPr lang="en-US" sz="4200" kern="1200" dirty="0" err="1">
              <a:solidFill>
                <a:srgbClr val="000000"/>
              </a:solidFill>
              <a:latin typeface="Arial" pitchFamily="34" charset="0"/>
              <a:cs typeface="Arial" pitchFamily="34" charset="0"/>
            </a:rPr>
            <a:t>PLYT</a:t>
          </a:r>
          <a:endParaRPr lang="en-US" sz="4200" kern="1200" dirty="0">
            <a:solidFill>
              <a:srgbClr val="000000"/>
            </a:solidFill>
            <a:latin typeface="Arial" pitchFamily="34" charset="0"/>
            <a:cs typeface="Arial" pitchFamily="34" charset="0"/>
          </a:endParaRPr>
        </a:p>
      </dsp:txBody>
      <dsp:txXfrm rot="10800000">
        <a:off x="0" y="836"/>
        <a:ext cx="8229600" cy="116884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4E17C-F59D-46D3-9B8E-66630B38A967}" type="datetimeFigureOut">
              <a:rPr lang="en-US" smtClean="0"/>
              <a:pPr/>
              <a:t>9/11/2022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48AB6-9859-4DBF-B16E-F3E7C6694722}" type="slidenum">
              <a:rPr lang="en-US" smtClean="0"/>
              <a:pPr/>
              <a:t>‹#›</a:t>
            </a:fld>
            <a:endParaRPr lang="en-US"/>
          </a:p>
        </p:txBody>
      </p:sp>
    </p:spTree>
    <p:extLst>
      <p:ext uri="{BB962C8B-B14F-4D97-AF65-F5344CB8AC3E}">
        <p14:creationId xmlns:p14="http://schemas.microsoft.com/office/powerpoint/2010/main" val="3033794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ND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hđ</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nội</a:t>
            </a:r>
            <a:r>
              <a:rPr lang="en-US" sz="1200" kern="1200" dirty="0">
                <a:solidFill>
                  <a:schemeClr val="tx1"/>
                </a:solidFill>
                <a:effectLst/>
                <a:latin typeface="+mn-lt"/>
                <a:ea typeface="+mn-ea"/>
                <a:cs typeface="+mn-cs"/>
              </a:rPr>
              <a:t> dung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nghiệp</a:t>
            </a:r>
            <a:endParaRPr lang="en-US" dirty="0"/>
          </a:p>
        </p:txBody>
      </p:sp>
      <p:sp>
        <p:nvSpPr>
          <p:cNvPr id="4" name="Slide Number Placeholder 3"/>
          <p:cNvSpPr>
            <a:spLocks noGrp="1"/>
          </p:cNvSpPr>
          <p:nvPr>
            <p:ph type="sldNum" sz="quarter" idx="10"/>
          </p:nvPr>
        </p:nvSpPr>
        <p:spPr/>
        <p:txBody>
          <a:bodyPr/>
          <a:lstStyle/>
          <a:p>
            <a:fld id="{F1348AB6-9859-4DBF-B16E-F3E7C6694722}" type="slidenum">
              <a:rPr lang="en-US" smtClean="0"/>
              <a:pPr/>
              <a:t>2</a:t>
            </a:fld>
            <a:endParaRPr lang="en-US"/>
          </a:p>
        </p:txBody>
      </p:sp>
    </p:spTree>
    <p:extLst>
      <p:ext uri="{BB962C8B-B14F-4D97-AF65-F5344CB8AC3E}">
        <p14:creationId xmlns:p14="http://schemas.microsoft.com/office/powerpoint/2010/main" val="347229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Nghị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quyết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20-NQ/TW </a:t>
            </a:r>
            <a:r>
              <a:rPr lang="en-US" sz="1200" kern="1200" dirty="0" err="1">
                <a:solidFill>
                  <a:schemeClr val="tx1"/>
                </a:solidFill>
                <a:effectLst/>
                <a:latin typeface="+mn-lt"/>
                <a:ea typeface="+mn-ea"/>
                <a:cs typeface="+mn-cs"/>
              </a:rPr>
              <a:t>ngày</a:t>
            </a:r>
            <a:r>
              <a:rPr lang="en-US" sz="1200" kern="1200" dirty="0">
                <a:solidFill>
                  <a:schemeClr val="tx1"/>
                </a:solidFill>
                <a:effectLst/>
                <a:latin typeface="+mn-lt"/>
                <a:ea typeface="+mn-ea"/>
                <a:cs typeface="+mn-cs"/>
              </a:rPr>
              <a:t> 25/10/2017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sóc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nâng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khỏe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Ban </a:t>
            </a:r>
            <a:r>
              <a:rPr lang="en-US" sz="1200" kern="1200" dirty="0" err="1">
                <a:solidFill>
                  <a:schemeClr val="tx1"/>
                </a:solidFill>
                <a:effectLst/>
                <a:latin typeface="+mn-lt"/>
                <a:ea typeface="+mn-ea"/>
                <a:cs typeface="+mn-cs"/>
              </a:rPr>
              <a:t>Chấp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khóa</a:t>
            </a:r>
            <a:r>
              <a:rPr lang="en-US" sz="1200" kern="1200" dirty="0">
                <a:solidFill>
                  <a:schemeClr val="tx1"/>
                </a:solidFill>
                <a:effectLst/>
                <a:latin typeface="+mn-lt"/>
                <a:ea typeface="+mn-ea"/>
                <a:cs typeface="+mn-cs"/>
              </a:rPr>
              <a:t> XII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1348AB6-9859-4DBF-B16E-F3E7C6694722}" type="slidenum">
              <a:rPr lang="en-US" smtClean="0"/>
              <a:pPr/>
              <a:t>8</a:t>
            </a:fld>
            <a:endParaRPr lang="en-US"/>
          </a:p>
        </p:txBody>
      </p:sp>
    </p:spTree>
    <p:extLst>
      <p:ext uri="{BB962C8B-B14F-4D97-AF65-F5344CB8AC3E}">
        <p14:creationId xmlns:p14="http://schemas.microsoft.com/office/powerpoint/2010/main" val="230963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đòi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hỏi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ủy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quyền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Mặt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nòng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cốt</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1348AB6-9859-4DBF-B16E-F3E7C6694722}" type="slidenum">
              <a:rPr lang="en-US" smtClean="0"/>
              <a:pPr/>
              <a:t>9</a:t>
            </a:fld>
            <a:endParaRPr lang="en-US"/>
          </a:p>
        </p:txBody>
      </p:sp>
    </p:spTree>
    <p:extLst>
      <p:ext uri="{BB962C8B-B14F-4D97-AF65-F5344CB8AC3E}">
        <p14:creationId xmlns:p14="http://schemas.microsoft.com/office/powerpoint/2010/main" val="146881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Công</a:t>
            </a:r>
            <a:r>
              <a:rPr lang="en-US" baseline="0" dirty="0"/>
              <a:t> </a:t>
            </a:r>
            <a:r>
              <a:rPr lang="en-US" baseline="0" dirty="0" err="1"/>
              <a:t>tác</a:t>
            </a:r>
            <a:r>
              <a:rPr lang="en-US" baseline="0" dirty="0"/>
              <a:t> PC SXH </a:t>
            </a:r>
            <a:endParaRPr lang="en-US" dirty="0"/>
          </a:p>
        </p:txBody>
      </p:sp>
      <p:sp>
        <p:nvSpPr>
          <p:cNvPr id="4" name="Slide Number Placeholder 3"/>
          <p:cNvSpPr>
            <a:spLocks noGrp="1"/>
          </p:cNvSpPr>
          <p:nvPr>
            <p:ph type="sldNum" sz="quarter" idx="10"/>
          </p:nvPr>
        </p:nvSpPr>
        <p:spPr/>
        <p:txBody>
          <a:bodyPr/>
          <a:lstStyle/>
          <a:p>
            <a:fld id="{F1348AB6-9859-4DBF-B16E-F3E7C6694722}" type="slidenum">
              <a:rPr lang="en-US" smtClean="0"/>
              <a:pPr/>
              <a:t>10</a:t>
            </a:fld>
            <a:endParaRPr lang="en-US"/>
          </a:p>
        </p:txBody>
      </p:sp>
    </p:spTree>
    <p:extLst>
      <p:ext uri="{BB962C8B-B14F-4D97-AF65-F5344CB8AC3E}">
        <p14:creationId xmlns:p14="http://schemas.microsoft.com/office/powerpoint/2010/main" val="2389524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Xã</a:t>
            </a:r>
            <a:r>
              <a:rPr lang="en-US" dirty="0"/>
              <a:t>:</a:t>
            </a:r>
            <a:r>
              <a:rPr lang="en-US" baseline="0" dirty="0"/>
              <a:t> </a:t>
            </a:r>
            <a:r>
              <a:rPr lang="en-US" baseline="0" dirty="0" err="1"/>
              <a:t>Chủ</a:t>
            </a:r>
            <a:r>
              <a:rPr lang="en-US" baseline="0" dirty="0"/>
              <a:t> </a:t>
            </a:r>
            <a:r>
              <a:rPr lang="en-US" baseline="0" dirty="0" err="1"/>
              <a:t>tịch</a:t>
            </a:r>
            <a:r>
              <a:rPr lang="en-US" baseline="0" dirty="0"/>
              <a:t> UBND </a:t>
            </a:r>
            <a:r>
              <a:rPr lang="en-US" baseline="0" dirty="0" err="1"/>
              <a:t>xã</a:t>
            </a:r>
            <a:r>
              <a:rPr lang="en-US" baseline="0" dirty="0"/>
              <a:t>, TYT </a:t>
            </a:r>
            <a:r>
              <a:rPr lang="en-US" baseline="0" dirty="0" err="1"/>
              <a:t>xã</a:t>
            </a:r>
            <a:r>
              <a:rPr lang="en-US" baseline="0" dirty="0"/>
              <a:t>/ </a:t>
            </a:r>
            <a:r>
              <a:rPr lang="en-US" baseline="0" dirty="0" err="1"/>
              <a:t>phường</a:t>
            </a:r>
            <a:endParaRPr lang="en-US" baseline="0" dirty="0"/>
          </a:p>
          <a:p>
            <a:r>
              <a:rPr lang="en-US" baseline="0" dirty="0" err="1"/>
              <a:t>Huyện</a:t>
            </a:r>
            <a:r>
              <a:rPr lang="en-US" baseline="0" dirty="0"/>
              <a:t>: </a:t>
            </a:r>
            <a:r>
              <a:rPr lang="en-US" baseline="0" dirty="0" err="1"/>
              <a:t>C.tịch</a:t>
            </a:r>
            <a:r>
              <a:rPr lang="en-US" baseline="0" dirty="0"/>
              <a:t> UBND </a:t>
            </a:r>
            <a:r>
              <a:rPr lang="en-US" baseline="0" dirty="0" err="1"/>
              <a:t>huyện</a:t>
            </a:r>
            <a:r>
              <a:rPr lang="en-US" baseline="0" dirty="0"/>
              <a:t>, TTYT </a:t>
            </a:r>
            <a:r>
              <a:rPr lang="en-US" baseline="0" dirty="0" err="1"/>
              <a:t>huyện</a:t>
            </a:r>
            <a:endParaRPr lang="en-US" baseline="0" dirty="0"/>
          </a:p>
          <a:p>
            <a:r>
              <a:rPr lang="en-US" baseline="0" dirty="0" err="1"/>
              <a:t>Tỉnh</a:t>
            </a:r>
            <a:r>
              <a:rPr lang="en-US" baseline="0" dirty="0"/>
              <a:t>/</a:t>
            </a:r>
            <a:r>
              <a:rPr lang="en-US" baseline="0" dirty="0" err="1"/>
              <a:t>Tp</a:t>
            </a:r>
            <a:r>
              <a:rPr lang="en-US" baseline="0" dirty="0"/>
              <a:t>: CT UBND TP, CDC (</a:t>
            </a:r>
            <a:r>
              <a:rPr lang="en-US" baseline="0" dirty="0" err="1"/>
              <a:t>trung</a:t>
            </a:r>
            <a:r>
              <a:rPr lang="en-US" baseline="0" dirty="0"/>
              <a:t> </a:t>
            </a:r>
            <a:r>
              <a:rPr lang="en-US" baseline="0" dirty="0" err="1"/>
              <a:t>tâm</a:t>
            </a:r>
            <a:r>
              <a:rPr lang="en-US" baseline="0" dirty="0"/>
              <a:t> </a:t>
            </a:r>
            <a:r>
              <a:rPr lang="en-US" baseline="0" dirty="0" err="1"/>
              <a:t>kiểm</a:t>
            </a:r>
            <a:r>
              <a:rPr lang="en-US" baseline="0" dirty="0"/>
              <a:t> </a:t>
            </a:r>
            <a:r>
              <a:rPr lang="en-US" baseline="0" dirty="0" err="1"/>
              <a:t>soát</a:t>
            </a:r>
            <a:r>
              <a:rPr lang="en-US" baseline="0" dirty="0"/>
              <a:t> </a:t>
            </a:r>
            <a:r>
              <a:rPr lang="en-US" baseline="0" dirty="0" err="1"/>
              <a:t>bệnh</a:t>
            </a:r>
            <a:r>
              <a:rPr lang="en-US" baseline="0" dirty="0"/>
              <a:t> </a:t>
            </a:r>
            <a:r>
              <a:rPr lang="en-US" baseline="0" dirty="0" err="1"/>
              <a:t>tật</a:t>
            </a:r>
            <a:r>
              <a:rPr lang="en-US" baseline="0" dirty="0"/>
              <a:t>)</a:t>
            </a:r>
            <a:endParaRPr lang="en-US" dirty="0"/>
          </a:p>
        </p:txBody>
      </p:sp>
      <p:sp>
        <p:nvSpPr>
          <p:cNvPr id="4" name="Slide Number Placeholder 3"/>
          <p:cNvSpPr>
            <a:spLocks noGrp="1"/>
          </p:cNvSpPr>
          <p:nvPr>
            <p:ph type="sldNum" sz="quarter" idx="10"/>
          </p:nvPr>
        </p:nvSpPr>
        <p:spPr/>
        <p:txBody>
          <a:bodyPr/>
          <a:lstStyle/>
          <a:p>
            <a:fld id="{F1348AB6-9859-4DBF-B16E-F3E7C6694722}" type="slidenum">
              <a:rPr lang="en-US" smtClean="0"/>
              <a:pPr/>
              <a:t>11</a:t>
            </a:fld>
            <a:endParaRPr lang="en-US"/>
          </a:p>
        </p:txBody>
      </p:sp>
    </p:spTree>
    <p:extLst>
      <p:ext uri="{BB962C8B-B14F-4D97-AF65-F5344CB8AC3E}">
        <p14:creationId xmlns:p14="http://schemas.microsoft.com/office/powerpoint/2010/main" val="326719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Đối</a:t>
            </a:r>
            <a:r>
              <a:rPr lang="en-US" dirty="0"/>
              <a:t> </a:t>
            </a:r>
            <a:r>
              <a:rPr lang="en-US" dirty="0" err="1"/>
              <a:t>tác</a:t>
            </a:r>
            <a:r>
              <a:rPr lang="en-US" dirty="0"/>
              <a:t>/</a:t>
            </a:r>
            <a:r>
              <a:rPr lang="en-US" baseline="0" dirty="0"/>
              <a:t> </a:t>
            </a:r>
            <a:r>
              <a:rPr lang="en-US" baseline="0" dirty="0" err="1"/>
              <a:t>phối</a:t>
            </a:r>
            <a:r>
              <a:rPr lang="en-US" baseline="0" dirty="0"/>
              <a:t> </a:t>
            </a:r>
            <a:r>
              <a:rPr lang="en-US" baseline="0" dirty="0" err="1"/>
              <a:t>hợp</a:t>
            </a:r>
            <a:r>
              <a:rPr lang="en-US" baseline="0" dirty="0"/>
              <a:t> </a:t>
            </a:r>
            <a:r>
              <a:rPr lang="en-US" dirty="0" err="1"/>
              <a:t>Công</a:t>
            </a:r>
            <a:r>
              <a:rPr lang="en-US" baseline="0" dirty="0"/>
              <a:t> - </a:t>
            </a:r>
            <a:r>
              <a:rPr lang="en-US" baseline="0" dirty="0" err="1"/>
              <a:t>tư</a:t>
            </a:r>
            <a:endParaRPr lang="en-US" dirty="0"/>
          </a:p>
        </p:txBody>
      </p:sp>
      <p:sp>
        <p:nvSpPr>
          <p:cNvPr id="4" name="Slide Number Placeholder 3"/>
          <p:cNvSpPr>
            <a:spLocks noGrp="1"/>
          </p:cNvSpPr>
          <p:nvPr>
            <p:ph type="sldNum" sz="quarter" idx="10"/>
          </p:nvPr>
        </p:nvSpPr>
        <p:spPr/>
        <p:txBody>
          <a:bodyPr/>
          <a:lstStyle/>
          <a:p>
            <a:fld id="{F1348AB6-9859-4DBF-B16E-F3E7C6694722}" type="slidenum">
              <a:rPr lang="en-US" smtClean="0"/>
              <a:pPr/>
              <a:t>19</a:t>
            </a:fld>
            <a:endParaRPr lang="en-US"/>
          </a:p>
        </p:txBody>
      </p:sp>
    </p:spTree>
    <p:extLst>
      <p:ext uri="{BB962C8B-B14F-4D97-AF65-F5344CB8AC3E}">
        <p14:creationId xmlns:p14="http://schemas.microsoft.com/office/powerpoint/2010/main" val="185418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a:latin typeface="Arial" pitchFamily="34" charset="0"/>
                <a:cs typeface="Arial" pitchFamily="34" charset="0"/>
              </a:rPr>
              <a:t>Chi </a:t>
            </a:r>
            <a:r>
              <a:rPr lang="en-US" dirty="0" err="1">
                <a:latin typeface="Arial" pitchFamily="34" charset="0"/>
                <a:cs typeface="Arial" pitchFamily="34" charset="0"/>
              </a:rPr>
              <a:t>phí</a:t>
            </a:r>
            <a:r>
              <a:rPr lang="en-US" dirty="0">
                <a:latin typeface="Arial" pitchFamily="34" charset="0"/>
                <a:cs typeface="Arial" pitchFamily="34" charset="0"/>
              </a:rPr>
              <a:t> </a:t>
            </a:r>
            <a:r>
              <a:rPr lang="en-US" dirty="0" err="1">
                <a:latin typeface="Arial" pitchFamily="34" charset="0"/>
                <a:cs typeface="Arial" pitchFamily="34" charset="0"/>
              </a:rPr>
              <a:t>điều</a:t>
            </a:r>
            <a:r>
              <a:rPr lang="en-US" dirty="0">
                <a:latin typeface="Arial" pitchFamily="34" charset="0"/>
                <a:cs typeface="Arial" pitchFamily="34" charset="0"/>
              </a:rPr>
              <a:t> </a:t>
            </a:r>
            <a:r>
              <a:rPr lang="en-US" dirty="0" err="1">
                <a:latin typeface="Arial" pitchFamily="34" charset="0"/>
                <a:cs typeface="Arial" pitchFamily="34" charset="0"/>
              </a:rPr>
              <a:t>trị</a:t>
            </a:r>
            <a:r>
              <a:rPr lang="en-US" dirty="0">
                <a:latin typeface="Arial" pitchFamily="34" charset="0"/>
                <a:cs typeface="Arial" pitchFamily="34" charset="0"/>
              </a:rPr>
              <a:t> </a:t>
            </a:r>
            <a:r>
              <a:rPr lang="en-US" dirty="0" err="1">
                <a:latin typeface="Arial" pitchFamily="34" charset="0"/>
                <a:cs typeface="Arial" pitchFamily="34" charset="0"/>
              </a:rPr>
              <a:t>bệnh</a:t>
            </a:r>
            <a:r>
              <a:rPr lang="en-US" dirty="0">
                <a:latin typeface="Arial" pitchFamily="34" charset="0"/>
                <a:cs typeface="Arial" pitchFamily="34" charset="0"/>
              </a:rPr>
              <a:t> </a:t>
            </a:r>
            <a:r>
              <a:rPr lang="en-US" dirty="0" err="1">
                <a:latin typeface="Arial" pitchFamily="34" charset="0"/>
                <a:cs typeface="Arial" pitchFamily="34" charset="0"/>
              </a:rPr>
              <a:t>ước</a:t>
            </a:r>
            <a:r>
              <a:rPr lang="en-US" dirty="0">
                <a:latin typeface="Arial" pitchFamily="34" charset="0"/>
                <a:cs typeface="Arial" pitchFamily="34" charset="0"/>
              </a:rPr>
              <a:t> </a:t>
            </a:r>
            <a:r>
              <a:rPr lang="en-US" dirty="0" err="1">
                <a:latin typeface="Arial" pitchFamily="34" charset="0"/>
                <a:cs typeface="Arial" pitchFamily="34" charset="0"/>
              </a:rPr>
              <a:t>tính</a:t>
            </a:r>
            <a:r>
              <a:rPr lang="en-US" dirty="0">
                <a:latin typeface="Arial" pitchFamily="34" charset="0"/>
                <a:cs typeface="Arial" pitchFamily="34" charset="0"/>
              </a:rPr>
              <a:t> </a:t>
            </a:r>
            <a:r>
              <a:rPr lang="en-US" dirty="0" err="1">
                <a:latin typeface="Arial" pitchFamily="34" charset="0"/>
                <a:cs typeface="Arial" pitchFamily="34" charset="0"/>
              </a:rPr>
              <a:t>nếu</a:t>
            </a:r>
            <a:r>
              <a:rPr lang="en-US" dirty="0">
                <a:latin typeface="Arial" pitchFamily="34" charset="0"/>
                <a:cs typeface="Arial" pitchFamily="34" charset="0"/>
              </a:rPr>
              <a:t> </a:t>
            </a:r>
            <a:r>
              <a:rPr lang="en-US" dirty="0" err="1">
                <a:latin typeface="Arial" pitchFamily="34" charset="0"/>
                <a:cs typeface="Arial" pitchFamily="34" charset="0"/>
              </a:rPr>
              <a:t>không</a:t>
            </a:r>
            <a:r>
              <a:rPr lang="en-US" dirty="0">
                <a:latin typeface="Arial" pitchFamily="34" charset="0"/>
                <a:cs typeface="Arial" pitchFamily="34" charset="0"/>
              </a:rPr>
              <a:t> </a:t>
            </a:r>
            <a:r>
              <a:rPr lang="en-US" dirty="0" err="1">
                <a:latin typeface="Arial" pitchFamily="34" charset="0"/>
                <a:cs typeface="Arial" pitchFamily="34" charset="0"/>
              </a:rPr>
              <a:t>cho</a:t>
            </a:r>
            <a:r>
              <a:rPr lang="en-US" dirty="0">
                <a:latin typeface="Arial" pitchFamily="34" charset="0"/>
                <a:cs typeface="Arial" pitchFamily="34" charset="0"/>
              </a:rPr>
              <a:t> </a:t>
            </a:r>
            <a:r>
              <a:rPr lang="en-US" dirty="0" err="1">
                <a:latin typeface="Arial" pitchFamily="34" charset="0"/>
                <a:cs typeface="Arial" pitchFamily="34" charset="0"/>
              </a:rPr>
              <a:t>trẻ</a:t>
            </a:r>
            <a:r>
              <a:rPr lang="en-US" dirty="0">
                <a:latin typeface="Arial" pitchFamily="34" charset="0"/>
                <a:cs typeface="Arial" pitchFamily="34" charset="0"/>
              </a:rPr>
              <a:t> </a:t>
            </a:r>
            <a:r>
              <a:rPr lang="en-US" dirty="0" err="1">
                <a:latin typeface="Arial" pitchFamily="34" charset="0"/>
                <a:cs typeface="Arial" pitchFamily="34" charset="0"/>
              </a:rPr>
              <a:t>đi</a:t>
            </a:r>
            <a:r>
              <a:rPr lang="en-US" dirty="0">
                <a:latin typeface="Arial" pitchFamily="34" charset="0"/>
                <a:cs typeface="Arial" pitchFamily="34" charset="0"/>
              </a:rPr>
              <a:t> </a:t>
            </a:r>
            <a:r>
              <a:rPr lang="en-US" dirty="0" err="1">
                <a:latin typeface="Arial" pitchFamily="34" charset="0"/>
                <a:cs typeface="Arial" pitchFamily="34" charset="0"/>
              </a:rPr>
              <a:t>tiêm</a:t>
            </a:r>
            <a:r>
              <a:rPr lang="en-US" dirty="0">
                <a:latin typeface="Arial" pitchFamily="34" charset="0"/>
                <a:cs typeface="Arial" pitchFamily="34" charset="0"/>
              </a:rPr>
              <a:t> </a:t>
            </a:r>
            <a:r>
              <a:rPr lang="en-US" dirty="0" err="1">
                <a:latin typeface="Arial" pitchFamily="34" charset="0"/>
                <a:cs typeface="Arial" pitchFamily="34" charset="0"/>
              </a:rPr>
              <a:t>chủng</a:t>
            </a:r>
            <a:r>
              <a:rPr lang="en-US" dirty="0">
                <a:latin typeface="Arial" pitchFamily="34" charset="0"/>
                <a:cs typeface="Arial" pitchFamily="34" charset="0"/>
              </a:rPr>
              <a:t> </a:t>
            </a:r>
            <a:r>
              <a:rPr lang="en-US" dirty="0" err="1">
                <a:latin typeface="Arial" pitchFamily="34" charset="0"/>
                <a:cs typeface="Arial" pitchFamily="34" charset="0"/>
              </a:rPr>
              <a:t>đầy</a:t>
            </a:r>
            <a:r>
              <a:rPr lang="en-US" dirty="0">
                <a:latin typeface="Arial" pitchFamily="34" charset="0"/>
                <a:cs typeface="Arial" pitchFamily="34" charset="0"/>
              </a:rPr>
              <a:t> </a:t>
            </a:r>
            <a:r>
              <a:rPr lang="en-US" dirty="0" err="1">
                <a:latin typeface="Arial" pitchFamily="34" charset="0"/>
                <a:cs typeface="Arial" pitchFamily="34" charset="0"/>
              </a:rPr>
              <a:t>đủ</a:t>
            </a:r>
            <a:r>
              <a:rPr lang="en-US" dirty="0">
                <a:latin typeface="Arial" pitchFamily="34" charset="0"/>
                <a:cs typeface="Arial" pitchFamily="34" charset="0"/>
              </a:rPr>
              <a:t> </a:t>
            </a:r>
            <a:r>
              <a:rPr lang="en-US" dirty="0" err="1">
                <a:latin typeface="Arial" pitchFamily="34" charset="0"/>
                <a:cs typeface="Arial" pitchFamily="34" charset="0"/>
              </a:rPr>
              <a:t>gấp</a:t>
            </a:r>
            <a:r>
              <a:rPr lang="en-US" dirty="0">
                <a:latin typeface="Arial" pitchFamily="34" charset="0"/>
                <a:cs typeface="Arial" pitchFamily="34" charset="0"/>
              </a:rPr>
              <a:t> 5 </a:t>
            </a:r>
            <a:r>
              <a:rPr lang="en-US" dirty="0" err="1">
                <a:latin typeface="Arial" pitchFamily="34" charset="0"/>
                <a:cs typeface="Arial" pitchFamily="34" charset="0"/>
              </a:rPr>
              <a:t>lần</a:t>
            </a:r>
            <a:r>
              <a:rPr lang="en-US" dirty="0">
                <a:latin typeface="Arial" pitchFamily="34" charset="0"/>
                <a:cs typeface="Arial" pitchFamily="34" charset="0"/>
              </a:rPr>
              <a:t> so </a:t>
            </a:r>
            <a:r>
              <a:rPr lang="en-US" dirty="0" err="1">
                <a:latin typeface="Arial" pitchFamily="34" charset="0"/>
                <a:cs typeface="Arial" pitchFamily="34" charset="0"/>
              </a:rPr>
              <a:t>với</a:t>
            </a:r>
            <a:r>
              <a:rPr lang="en-US" dirty="0">
                <a:latin typeface="Arial" pitchFamily="34" charset="0"/>
                <a:cs typeface="Arial" pitchFamily="34" charset="0"/>
              </a:rPr>
              <a:t> chi </a:t>
            </a:r>
            <a:r>
              <a:rPr lang="en-US" dirty="0" err="1">
                <a:latin typeface="Arial" pitchFamily="34" charset="0"/>
                <a:cs typeface="Arial" pitchFamily="34" charset="0"/>
              </a:rPr>
              <a:t>phí</a:t>
            </a:r>
            <a:r>
              <a:rPr lang="en-US" dirty="0">
                <a:latin typeface="Arial" pitchFamily="34" charset="0"/>
                <a:cs typeface="Arial" pitchFamily="34" charset="0"/>
              </a:rPr>
              <a:t> </a:t>
            </a:r>
            <a:r>
              <a:rPr lang="en-US" dirty="0" err="1">
                <a:latin typeface="Arial" pitchFamily="34" charset="0"/>
                <a:cs typeface="Arial" pitchFamily="34" charset="0"/>
              </a:rPr>
              <a:t>tiêm</a:t>
            </a:r>
            <a:r>
              <a:rPr lang="en-US" dirty="0">
                <a:latin typeface="Arial" pitchFamily="34" charset="0"/>
                <a:cs typeface="Arial" pitchFamily="34" charset="0"/>
              </a:rPr>
              <a:t> </a:t>
            </a:r>
            <a:r>
              <a:rPr lang="en-US" dirty="0" err="1">
                <a:latin typeface="Arial" pitchFamily="34" charset="0"/>
                <a:cs typeface="Arial" pitchFamily="34" charset="0"/>
              </a:rPr>
              <a:t>chủng</a:t>
            </a:r>
            <a:r>
              <a:rPr lang="en-US" dirty="0">
                <a:latin typeface="Arial" pitchFamily="34" charset="0"/>
                <a:cs typeface="Arial" pitchFamily="34" charset="0"/>
              </a:rPr>
              <a:t>.</a:t>
            </a:r>
          </a:p>
          <a:p>
            <a:pPr>
              <a:buFontTx/>
              <a:buChar char="-"/>
            </a:pPr>
            <a:r>
              <a:rPr lang="en-US" dirty="0" err="1">
                <a:latin typeface="Arial" pitchFamily="34" charset="0"/>
                <a:cs typeface="Arial" pitchFamily="34" charset="0"/>
              </a:rPr>
              <a:t>Nhờ</a:t>
            </a:r>
            <a:r>
              <a:rPr lang="en-US" dirty="0">
                <a:latin typeface="Arial" pitchFamily="34" charset="0"/>
                <a:cs typeface="Arial" pitchFamily="34" charset="0"/>
              </a:rPr>
              <a:t> </a:t>
            </a:r>
            <a:r>
              <a:rPr lang="en-US" dirty="0" err="1">
                <a:latin typeface="Arial" pitchFamily="34" charset="0"/>
                <a:cs typeface="Arial" pitchFamily="34" charset="0"/>
              </a:rPr>
              <a:t>tiêm</a:t>
            </a:r>
            <a:r>
              <a:rPr lang="en-US" dirty="0">
                <a:latin typeface="Arial" pitchFamily="34" charset="0"/>
                <a:cs typeface="Arial" pitchFamily="34" charset="0"/>
              </a:rPr>
              <a:t>  </a:t>
            </a:r>
            <a:r>
              <a:rPr lang="en-US" dirty="0" err="1">
                <a:latin typeface="Arial" pitchFamily="34" charset="0"/>
                <a:cs typeface="Arial" pitchFamily="34" charset="0"/>
              </a:rPr>
              <a:t>chủng</a:t>
            </a:r>
            <a:r>
              <a:rPr lang="en-US" dirty="0">
                <a:latin typeface="Arial" pitchFamily="34" charset="0"/>
                <a:cs typeface="Arial" pitchFamily="34" charset="0"/>
              </a:rPr>
              <a:t> </a:t>
            </a:r>
            <a:r>
              <a:rPr lang="en-US" dirty="0" err="1">
                <a:latin typeface="Arial" pitchFamily="34" charset="0"/>
                <a:cs typeface="Arial" pitchFamily="34" charset="0"/>
              </a:rPr>
              <a:t>văc</a:t>
            </a:r>
            <a:r>
              <a:rPr lang="en-US" dirty="0">
                <a:latin typeface="Arial" pitchFamily="34" charset="0"/>
                <a:cs typeface="Arial" pitchFamily="34" charset="0"/>
              </a:rPr>
              <a:t> </a:t>
            </a:r>
            <a:r>
              <a:rPr lang="en-US" dirty="0" err="1">
                <a:latin typeface="Arial" pitchFamily="34" charset="0"/>
                <a:cs typeface="Arial" pitchFamily="34" charset="0"/>
              </a:rPr>
              <a:t>xin</a:t>
            </a:r>
            <a:r>
              <a:rPr lang="en-US" dirty="0">
                <a:latin typeface="Arial" pitchFamily="34" charset="0"/>
                <a:cs typeface="Arial" pitchFamily="34" charset="0"/>
              </a:rPr>
              <a:t> </a:t>
            </a:r>
            <a:r>
              <a:rPr lang="en-US" dirty="0" err="1">
                <a:latin typeface="Arial" pitchFamily="34" charset="0"/>
                <a:cs typeface="Arial" pitchFamily="34" charset="0"/>
              </a:rPr>
              <a:t>đã</a:t>
            </a:r>
            <a:r>
              <a:rPr lang="en-US" dirty="0">
                <a:latin typeface="Arial" pitchFamily="34" charset="0"/>
                <a:cs typeface="Arial" pitchFamily="34" charset="0"/>
              </a:rPr>
              <a:t> </a:t>
            </a:r>
            <a:r>
              <a:rPr lang="en-US" dirty="0" err="1">
                <a:latin typeface="Arial" pitchFamily="34" charset="0"/>
                <a:cs typeface="Arial" pitchFamily="34" charset="0"/>
              </a:rPr>
              <a:t>làm</a:t>
            </a:r>
            <a:r>
              <a:rPr lang="en-US" dirty="0">
                <a:latin typeface="Arial" pitchFamily="34" charset="0"/>
                <a:cs typeface="Arial" pitchFamily="34" charset="0"/>
              </a:rPr>
              <a:t> </a:t>
            </a:r>
            <a:r>
              <a:rPr lang="en-US" dirty="0" err="1">
                <a:latin typeface="Arial" pitchFamily="34" charset="0"/>
                <a:cs typeface="Arial" pitchFamily="34" charset="0"/>
              </a:rPr>
              <a:t>giảm</a:t>
            </a:r>
            <a:r>
              <a:rPr lang="en-US" dirty="0">
                <a:latin typeface="Arial" pitchFamily="34" charset="0"/>
                <a:cs typeface="Arial" pitchFamily="34" charset="0"/>
              </a:rPr>
              <a:t> </a:t>
            </a:r>
            <a:r>
              <a:rPr lang="en-US" dirty="0" err="1">
                <a:latin typeface="Arial" pitchFamily="34" charset="0"/>
                <a:cs typeface="Arial" pitchFamily="34" charset="0"/>
              </a:rPr>
              <a:t>đáng</a:t>
            </a:r>
            <a:r>
              <a:rPr lang="en-US" dirty="0">
                <a:latin typeface="Arial" pitchFamily="34" charset="0"/>
                <a:cs typeface="Arial" pitchFamily="34" charset="0"/>
              </a:rPr>
              <a:t> </a:t>
            </a:r>
            <a:r>
              <a:rPr lang="en-US" dirty="0" err="1">
                <a:latin typeface="Arial" pitchFamily="34" charset="0"/>
                <a:cs typeface="Arial" pitchFamily="34" charset="0"/>
              </a:rPr>
              <a:t>kể</a:t>
            </a:r>
            <a:r>
              <a:rPr lang="en-US" dirty="0">
                <a:latin typeface="Arial" pitchFamily="34" charset="0"/>
                <a:cs typeface="Arial" pitchFamily="34" charset="0"/>
              </a:rPr>
              <a:t> </a:t>
            </a:r>
            <a:r>
              <a:rPr lang="en-US" dirty="0" err="1">
                <a:latin typeface="Arial" pitchFamily="34" charset="0"/>
                <a:cs typeface="Arial" pitchFamily="34" charset="0"/>
              </a:rPr>
              <a:t>tỷ</a:t>
            </a:r>
            <a:r>
              <a:rPr lang="en-US" dirty="0">
                <a:latin typeface="Arial" pitchFamily="34" charset="0"/>
                <a:cs typeface="Arial" pitchFamily="34" charset="0"/>
              </a:rPr>
              <a:t> </a:t>
            </a:r>
            <a:r>
              <a:rPr lang="en-US" dirty="0" err="1">
                <a:latin typeface="Arial" pitchFamily="34" charset="0"/>
                <a:cs typeface="Arial" pitchFamily="34" charset="0"/>
              </a:rPr>
              <a:t>lệ</a:t>
            </a:r>
            <a:r>
              <a:rPr lang="en-US" dirty="0">
                <a:latin typeface="Arial" pitchFamily="34" charset="0"/>
                <a:cs typeface="Arial" pitchFamily="34" charset="0"/>
              </a:rPr>
              <a:t> </a:t>
            </a:r>
            <a:r>
              <a:rPr lang="en-US" dirty="0" err="1">
                <a:latin typeface="Arial" pitchFamily="34" charset="0"/>
                <a:cs typeface="Arial" pitchFamily="34" charset="0"/>
              </a:rPr>
              <a:t>mắc</a:t>
            </a:r>
            <a:r>
              <a:rPr lang="en-US" dirty="0">
                <a:latin typeface="Arial" pitchFamily="34" charset="0"/>
                <a:cs typeface="Arial" pitchFamily="34" charset="0"/>
              </a:rPr>
              <a:t> + </a:t>
            </a:r>
            <a:r>
              <a:rPr lang="en-US" dirty="0" err="1">
                <a:latin typeface="Arial" pitchFamily="34" charset="0"/>
                <a:cs typeface="Arial" pitchFamily="34" charset="0"/>
              </a:rPr>
              <a:t>chết</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nhiều</a:t>
            </a:r>
            <a:r>
              <a:rPr lang="en-US" dirty="0">
                <a:latin typeface="Arial" pitchFamily="34" charset="0"/>
                <a:cs typeface="Arial" pitchFamily="34" charset="0"/>
              </a:rPr>
              <a:t> </a:t>
            </a:r>
            <a:r>
              <a:rPr lang="en-US" dirty="0" err="1">
                <a:latin typeface="Arial" pitchFamily="34" charset="0"/>
                <a:cs typeface="Arial" pitchFamily="34" charset="0"/>
              </a:rPr>
              <a:t>bệnh</a:t>
            </a:r>
            <a:r>
              <a:rPr lang="en-US" dirty="0">
                <a:latin typeface="Arial" pitchFamily="34" charset="0"/>
                <a:cs typeface="Arial" pitchFamily="34" charset="0"/>
              </a:rPr>
              <a:t> TN</a:t>
            </a:r>
            <a:endParaRPr lang="en-US" dirty="0"/>
          </a:p>
        </p:txBody>
      </p:sp>
      <p:sp>
        <p:nvSpPr>
          <p:cNvPr id="4" name="Slide Number Placeholder 3"/>
          <p:cNvSpPr>
            <a:spLocks noGrp="1"/>
          </p:cNvSpPr>
          <p:nvPr>
            <p:ph type="sldNum" sz="quarter" idx="10"/>
          </p:nvPr>
        </p:nvSpPr>
        <p:spPr/>
        <p:txBody>
          <a:bodyPr/>
          <a:lstStyle/>
          <a:p>
            <a:fld id="{F1348AB6-9859-4DBF-B16E-F3E7C6694722}" type="slidenum">
              <a:rPr lang="en-US" smtClean="0"/>
              <a:pPr/>
              <a:t>23</a:t>
            </a:fld>
            <a:endParaRPr lang="en-US"/>
          </a:p>
        </p:txBody>
      </p:sp>
    </p:spTree>
    <p:extLst>
      <p:ext uri="{BB962C8B-B14F-4D97-AF65-F5344CB8AC3E}">
        <p14:creationId xmlns:p14="http://schemas.microsoft.com/office/powerpoint/2010/main" val="247823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348AB6-9859-4DBF-B16E-F3E7C6694722}" type="slidenum">
              <a:rPr lang="en-US" smtClean="0"/>
              <a:pPr/>
              <a:t>44</a:t>
            </a:fld>
            <a:endParaRPr lang="en-US"/>
          </a:p>
        </p:txBody>
      </p:sp>
    </p:spTree>
    <p:extLst>
      <p:ext uri="{BB962C8B-B14F-4D97-AF65-F5344CB8AC3E}">
        <p14:creationId xmlns:p14="http://schemas.microsoft.com/office/powerpoint/2010/main" val="227414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5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0C343531-C33C-4C25-92D2-37F38D8E1435}"/>
              </a:ext>
            </a:extLst>
          </p:cNvPr>
          <p:cNvSpPr>
            <a:spLocks noGrp="1"/>
          </p:cNvSpPr>
          <p:nvPr>
            <p:ph type="pic" sz="quarter" idx="11" hasCustomPrompt="1"/>
          </p:nvPr>
        </p:nvSpPr>
        <p:spPr>
          <a:xfrm>
            <a:off x="677350" y="2473709"/>
            <a:ext cx="1296000" cy="2198621"/>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Rectangle 4">
            <a:extLst>
              <a:ext uri="{FF2B5EF4-FFF2-40B4-BE49-F238E27FC236}">
                <a16:creationId xmlns:a16="http://schemas.microsoft.com/office/drawing/2014/main" id="{C83EB247-24FE-43DB-876D-46FBE118966B}"/>
              </a:ext>
            </a:extLst>
          </p:cNvPr>
          <p:cNvSpPr/>
          <p:nvPr userDrawn="1"/>
        </p:nvSpPr>
        <p:spPr>
          <a:xfrm>
            <a:off x="1967201" y="2468897"/>
            <a:ext cx="1296000" cy="2208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cs typeface="Arial" pitchFamily="34" charset="0"/>
            </a:endParaRPr>
          </a:p>
        </p:txBody>
      </p:sp>
      <p:sp>
        <p:nvSpPr>
          <p:cNvPr id="6" name="그림 개체 틀 2">
            <a:extLst>
              <a:ext uri="{FF2B5EF4-FFF2-40B4-BE49-F238E27FC236}">
                <a16:creationId xmlns:a16="http://schemas.microsoft.com/office/drawing/2014/main" id="{C683DC15-5527-4F50-A643-AF008C41805E}"/>
              </a:ext>
            </a:extLst>
          </p:cNvPr>
          <p:cNvSpPr>
            <a:spLocks noGrp="1"/>
          </p:cNvSpPr>
          <p:nvPr>
            <p:ph type="pic" sz="quarter" idx="47" hasCustomPrompt="1"/>
          </p:nvPr>
        </p:nvSpPr>
        <p:spPr>
          <a:xfrm>
            <a:off x="3271645" y="2473709"/>
            <a:ext cx="1296000" cy="2198621"/>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id="{53A10AE7-835F-4269-A407-A66B752CE321}"/>
              </a:ext>
            </a:extLst>
          </p:cNvPr>
          <p:cNvSpPr/>
          <p:nvPr userDrawn="1"/>
        </p:nvSpPr>
        <p:spPr>
          <a:xfrm>
            <a:off x="4568792" y="2468897"/>
            <a:ext cx="1296000" cy="22082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cs typeface="Arial" pitchFamily="34" charset="0"/>
            </a:endParaRPr>
          </a:p>
        </p:txBody>
      </p:sp>
      <p:sp>
        <p:nvSpPr>
          <p:cNvPr id="8" name="그림 개체 틀 2">
            <a:extLst>
              <a:ext uri="{FF2B5EF4-FFF2-40B4-BE49-F238E27FC236}">
                <a16:creationId xmlns:a16="http://schemas.microsoft.com/office/drawing/2014/main" id="{4EF1627A-720E-4173-B3EC-9C778F349ABB}"/>
              </a:ext>
            </a:extLst>
          </p:cNvPr>
          <p:cNvSpPr>
            <a:spLocks noGrp="1"/>
          </p:cNvSpPr>
          <p:nvPr>
            <p:ph type="pic" sz="quarter" idx="50" hasCustomPrompt="1"/>
          </p:nvPr>
        </p:nvSpPr>
        <p:spPr>
          <a:xfrm>
            <a:off x="5859408" y="2473709"/>
            <a:ext cx="1296000" cy="2198621"/>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id="{493DA0D7-2EC3-4A44-971B-0235F439E141}"/>
              </a:ext>
            </a:extLst>
          </p:cNvPr>
          <p:cNvSpPr/>
          <p:nvPr userDrawn="1"/>
        </p:nvSpPr>
        <p:spPr>
          <a:xfrm>
            <a:off x="7156554" y="2468897"/>
            <a:ext cx="1296000" cy="22082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cs typeface="Arial" pitchFamily="34" charset="0"/>
            </a:endParaRPr>
          </a:p>
        </p:txBody>
      </p:sp>
    </p:spTree>
    <p:extLst>
      <p:ext uri="{BB962C8B-B14F-4D97-AF65-F5344CB8AC3E}">
        <p14:creationId xmlns:p14="http://schemas.microsoft.com/office/powerpoint/2010/main" val="62635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Images &amp; Contents">
    <p:bg>
      <p:bgPr>
        <a:solidFill>
          <a:schemeClr val="bg1"/>
        </a:solidFill>
        <a:effectLst/>
      </p:bgPr>
    </p:bg>
    <p:spTree>
      <p:nvGrpSpPr>
        <p:cNvPr id="1" name=""/>
        <p:cNvGrpSpPr/>
        <p:nvPr/>
      </p:nvGrpSpPr>
      <p:grpSpPr>
        <a:xfrm>
          <a:off x="0" y="0"/>
          <a:ext cx="0" cy="0"/>
          <a:chOff x="0" y="0"/>
          <a:chExt cx="0" cy="0"/>
        </a:xfrm>
      </p:grpSpPr>
      <p:sp>
        <p:nvSpPr>
          <p:cNvPr id="21" name="자유형: 도형 20">
            <a:extLst>
              <a:ext uri="{FF2B5EF4-FFF2-40B4-BE49-F238E27FC236}">
                <a16:creationId xmlns:a16="http://schemas.microsoft.com/office/drawing/2014/main" id="{A1DEFAEA-9F02-4B9F-ACC6-353AF6C3EFFF}"/>
              </a:ext>
            </a:extLst>
          </p:cNvPr>
          <p:cNvSpPr>
            <a:spLocks noGrp="1"/>
          </p:cNvSpPr>
          <p:nvPr>
            <p:ph type="pic" sz="quarter" idx="11" hasCustomPrompt="1"/>
          </p:nvPr>
        </p:nvSpPr>
        <p:spPr>
          <a:xfrm>
            <a:off x="6116680" y="296100"/>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2" name="자유형: 도형 21">
            <a:extLst>
              <a:ext uri="{FF2B5EF4-FFF2-40B4-BE49-F238E27FC236}">
                <a16:creationId xmlns:a16="http://schemas.microsoft.com/office/drawing/2014/main" id="{03515A44-D3E9-44BA-B3D4-43ECDBD5159D}"/>
              </a:ext>
            </a:extLst>
          </p:cNvPr>
          <p:cNvSpPr>
            <a:spLocks noGrp="1"/>
          </p:cNvSpPr>
          <p:nvPr>
            <p:ph type="pic" sz="quarter" idx="12" hasCustomPrompt="1"/>
          </p:nvPr>
        </p:nvSpPr>
        <p:spPr>
          <a:xfrm>
            <a:off x="6116680" y="2891255"/>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3" name="자유형: 도형 22">
            <a:extLst>
              <a:ext uri="{FF2B5EF4-FFF2-40B4-BE49-F238E27FC236}">
                <a16:creationId xmlns:a16="http://schemas.microsoft.com/office/drawing/2014/main" id="{5CED0A4D-1B43-4F94-A1B2-796349C976DE}"/>
              </a:ext>
            </a:extLst>
          </p:cNvPr>
          <p:cNvSpPr>
            <a:spLocks noGrp="1"/>
          </p:cNvSpPr>
          <p:nvPr>
            <p:ph type="pic" sz="quarter" idx="13" hasCustomPrompt="1"/>
          </p:nvPr>
        </p:nvSpPr>
        <p:spPr>
          <a:xfrm>
            <a:off x="4163782" y="2891255"/>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0" name="자유형: 도형 19">
            <a:extLst>
              <a:ext uri="{FF2B5EF4-FFF2-40B4-BE49-F238E27FC236}">
                <a16:creationId xmlns:a16="http://schemas.microsoft.com/office/drawing/2014/main" id="{1D5AFB38-0AC4-4043-A23A-C86F3145AE10}"/>
              </a:ext>
            </a:extLst>
          </p:cNvPr>
          <p:cNvSpPr>
            <a:spLocks noGrp="1"/>
          </p:cNvSpPr>
          <p:nvPr>
            <p:ph type="pic" sz="quarter" idx="10" hasCustomPrompt="1"/>
          </p:nvPr>
        </p:nvSpPr>
        <p:spPr>
          <a:xfrm>
            <a:off x="4163782" y="296100"/>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421220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990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4000500" y="0"/>
            <a:ext cx="5143500" cy="6858000"/>
          </a:xfrm>
          <a:prstGeom prst="rect">
            <a:avLst/>
          </a:prstGeom>
          <a:solidFill>
            <a:schemeClr val="bg1">
              <a:lumMod val="95000"/>
            </a:schemeClr>
          </a:solidFill>
        </p:spPr>
        <p:txBody>
          <a:bodyPr anchor="ctr"/>
          <a:lstStyle>
            <a:lvl1pPr marL="0" indent="0" algn="ctr">
              <a:buNone/>
              <a:defRPr sz="900">
                <a:solidFill>
                  <a:schemeClr val="tx1"/>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41407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78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526ACF5D-48A0-483A-A38C-84E44D9CE0A6}"/>
              </a:ext>
            </a:extLst>
          </p:cNvPr>
          <p:cNvSpPr/>
          <p:nvPr userDrawn="1"/>
        </p:nvSpPr>
        <p:spPr>
          <a:xfrm>
            <a:off x="4860162" y="5071160"/>
            <a:ext cx="3853999"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 name="Rectangle 1">
            <a:extLst>
              <a:ext uri="{FF2B5EF4-FFF2-40B4-BE49-F238E27FC236}">
                <a16:creationId xmlns:a16="http://schemas.microsoft.com/office/drawing/2014/main" id="{300F3B76-9F74-4AA8-8C18-53BFCCD83147}"/>
              </a:ext>
            </a:extLst>
          </p:cNvPr>
          <p:cNvSpPr/>
          <p:nvPr userDrawn="1"/>
        </p:nvSpPr>
        <p:spPr>
          <a:xfrm>
            <a:off x="0" y="1988840"/>
            <a:ext cx="9144000" cy="28803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4" name="Graphic 14">
            <a:extLst>
              <a:ext uri="{FF2B5EF4-FFF2-40B4-BE49-F238E27FC236}">
                <a16:creationId xmlns:a16="http://schemas.microsoft.com/office/drawing/2014/main" id="{E7536121-7CEF-462B-9CC7-8672D3864A47}"/>
              </a:ext>
            </a:extLst>
          </p:cNvPr>
          <p:cNvGrpSpPr/>
          <p:nvPr userDrawn="1"/>
        </p:nvGrpSpPr>
        <p:grpSpPr>
          <a:xfrm>
            <a:off x="5011874" y="1419026"/>
            <a:ext cx="3702287" cy="3882549"/>
            <a:chOff x="2444748" y="555045"/>
            <a:chExt cx="7282048" cy="5727454"/>
          </a:xfrm>
        </p:grpSpPr>
        <p:sp>
          <p:nvSpPr>
            <p:cNvPr id="5" name="Freeform: Shape 4">
              <a:extLst>
                <a:ext uri="{FF2B5EF4-FFF2-40B4-BE49-F238E27FC236}">
                  <a16:creationId xmlns:a16="http://schemas.microsoft.com/office/drawing/2014/main" id="{57EDCB51-C79E-4483-AC7F-FE9911E3B34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30DC3899-00AC-47C9-8613-7688FF6D63A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350" dirty="0"/>
            </a:p>
          </p:txBody>
        </p:sp>
        <p:sp>
          <p:nvSpPr>
            <p:cNvPr id="7" name="Freeform: Shape 6">
              <a:extLst>
                <a:ext uri="{FF2B5EF4-FFF2-40B4-BE49-F238E27FC236}">
                  <a16:creationId xmlns:a16="http://schemas.microsoft.com/office/drawing/2014/main" id="{8E912EDE-6A0C-4642-9219-92E0E2914E5D}"/>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F46C71-5497-4A60-878F-1AC60EF1BAAF}"/>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350" dirty="0"/>
            </a:p>
          </p:txBody>
        </p:sp>
        <p:sp>
          <p:nvSpPr>
            <p:cNvPr id="9" name="Freeform: Shape 8">
              <a:extLst>
                <a:ext uri="{FF2B5EF4-FFF2-40B4-BE49-F238E27FC236}">
                  <a16:creationId xmlns:a16="http://schemas.microsoft.com/office/drawing/2014/main" id="{1B3E439D-4FB0-4BD5-8A4E-CDD0328177F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350" dirty="0"/>
            </a:p>
          </p:txBody>
        </p:sp>
        <p:sp>
          <p:nvSpPr>
            <p:cNvPr id="10" name="Freeform: Shape 9">
              <a:extLst>
                <a:ext uri="{FF2B5EF4-FFF2-40B4-BE49-F238E27FC236}">
                  <a16:creationId xmlns:a16="http://schemas.microsoft.com/office/drawing/2014/main" id="{BCD3132E-772B-4565-A449-26068953B1C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39F72F6A-56E6-4DA5-93D5-55A599782A7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1BD9FDB8-0DB9-4552-8659-770E37A2725A}"/>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sp>
        <p:nvSpPr>
          <p:cNvPr id="3" name="Picture Placeholder 2">
            <a:extLst>
              <a:ext uri="{FF2B5EF4-FFF2-40B4-BE49-F238E27FC236}">
                <a16:creationId xmlns:a16="http://schemas.microsoft.com/office/drawing/2014/main" id="{5B28073D-ED33-4D9D-9F2F-CE07362780DE}"/>
              </a:ext>
            </a:extLst>
          </p:cNvPr>
          <p:cNvSpPr>
            <a:spLocks noGrp="1"/>
          </p:cNvSpPr>
          <p:nvPr>
            <p:ph type="pic" idx="15" hasCustomPrompt="1"/>
          </p:nvPr>
        </p:nvSpPr>
        <p:spPr>
          <a:xfrm>
            <a:off x="5165906" y="1660299"/>
            <a:ext cx="3405662" cy="2588951"/>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4" name="Text Placeholder 9">
            <a:extLst>
              <a:ext uri="{FF2B5EF4-FFF2-40B4-BE49-F238E27FC236}">
                <a16:creationId xmlns:a16="http://schemas.microsoft.com/office/drawing/2014/main" id="{9AD9A432-9135-4790-905D-CD48EAD64337}"/>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29726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1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53E471-D703-4C2B-8B8D-60C0F7BF5E9A}"/>
              </a:ext>
            </a:extLst>
          </p:cNvPr>
          <p:cNvSpPr/>
          <p:nvPr userDrawn="1"/>
        </p:nvSpPr>
        <p:spPr>
          <a:xfrm>
            <a:off x="2299667" y="3939481"/>
            <a:ext cx="3348000" cy="21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350"/>
          </a:p>
        </p:txBody>
      </p:sp>
      <p:sp>
        <p:nvSpPr>
          <p:cNvPr id="3" name="그림 개체 틀 2">
            <a:extLst>
              <a:ext uri="{FF2B5EF4-FFF2-40B4-BE49-F238E27FC236}">
                <a16:creationId xmlns:a16="http://schemas.microsoft.com/office/drawing/2014/main" id="{AE039EAB-B78B-4912-A49E-7799571567D6}"/>
              </a:ext>
            </a:extLst>
          </p:cNvPr>
          <p:cNvSpPr>
            <a:spLocks noGrp="1"/>
          </p:cNvSpPr>
          <p:nvPr>
            <p:ph type="pic" sz="quarter" idx="13" hasCustomPrompt="1"/>
          </p:nvPr>
        </p:nvSpPr>
        <p:spPr>
          <a:xfrm flipH="1">
            <a:off x="5359328" y="3930935"/>
            <a:ext cx="324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16646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900"/>
            </a:lvl1pPr>
          </a:lstStyle>
          <a:p>
            <a:r>
              <a:rPr lang="en-US" altLang="ko-KR" dirty="0"/>
              <a:t>Place Your Picture Here</a:t>
            </a:r>
            <a:endParaRPr lang="ko-KR" altLang="en-US" dirty="0"/>
          </a:p>
        </p:txBody>
      </p:sp>
      <p:sp>
        <p:nvSpPr>
          <p:cNvPr id="4" name="Rectangle 3">
            <a:extLst>
              <a:ext uri="{FF2B5EF4-FFF2-40B4-BE49-F238E27FC236}">
                <a16:creationId xmlns:a16="http://schemas.microsoft.com/office/drawing/2014/main" id="{4FC13D15-D52A-4DCC-8836-549E9FB4AFE2}"/>
              </a:ext>
            </a:extLst>
          </p:cNvPr>
          <p:cNvSpPr/>
          <p:nvPr userDrawn="1"/>
        </p:nvSpPr>
        <p:spPr>
          <a:xfrm>
            <a:off x="2299667" y="1815149"/>
            <a:ext cx="3348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350"/>
          </a:p>
        </p:txBody>
      </p:sp>
      <p:sp>
        <p:nvSpPr>
          <p:cNvPr id="5" name="그림 개체 틀 2">
            <a:extLst>
              <a:ext uri="{FF2B5EF4-FFF2-40B4-BE49-F238E27FC236}">
                <a16:creationId xmlns:a16="http://schemas.microsoft.com/office/drawing/2014/main" id="{9B84B1C0-D9EE-424F-B817-6591D75D2AF1}"/>
              </a:ext>
            </a:extLst>
          </p:cNvPr>
          <p:cNvSpPr>
            <a:spLocks noGrp="1"/>
          </p:cNvSpPr>
          <p:nvPr>
            <p:ph type="pic" sz="quarter" idx="12" hasCustomPrompt="1"/>
          </p:nvPr>
        </p:nvSpPr>
        <p:spPr>
          <a:xfrm flipH="1">
            <a:off x="5359328" y="1815149"/>
            <a:ext cx="324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3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396890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67126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8811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0850"/>
              <a:gd name="connsiteX1" fmla="*/ 3481173 w 3484116"/>
              <a:gd name="connsiteY1" fmla="*/ 0 h 1390850"/>
              <a:gd name="connsiteX2" fmla="*/ 3484116 w 3484116"/>
              <a:gd name="connsiteY2" fmla="*/ 558228 h 1390850"/>
              <a:gd name="connsiteX3" fmla="*/ 3223669 w 3484116"/>
              <a:gd name="connsiteY3" fmla="*/ 690668 h 1390850"/>
              <a:gd name="connsiteX4" fmla="*/ 3476995 w 3484116"/>
              <a:gd name="connsiteY4" fmla="*/ 838811 h 1390850"/>
              <a:gd name="connsiteX5" fmla="*/ 3481172 w 3484116"/>
              <a:gd name="connsiteY5" fmla="*/ 1390850 h 1390850"/>
              <a:gd name="connsiteX6" fmla="*/ 0 w 3484116"/>
              <a:gd name="connsiteY6" fmla="*/ 1385171 h 1390850"/>
              <a:gd name="connsiteX7" fmla="*/ 0 w 3484116"/>
              <a:gd name="connsiteY7" fmla="*/ 0 h 1390850"/>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900"/>
            </a:lvl1pPr>
          </a:lstStyle>
          <a:p>
            <a:r>
              <a:rPr lang="en-US" altLang="ko-KR" dirty="0"/>
              <a:t>Place Your Picture Here</a:t>
            </a:r>
            <a:endParaRPr lang="ko-KR" altLang="en-US" dirty="0"/>
          </a:p>
        </p:txBody>
      </p:sp>
      <p:sp>
        <p:nvSpPr>
          <p:cNvPr id="8" name="Text Placeholder 9">
            <a:extLst>
              <a:ext uri="{FF2B5EF4-FFF2-40B4-BE49-F238E27FC236}">
                <a16:creationId xmlns:a16="http://schemas.microsoft.com/office/drawing/2014/main" id="{43B49957-DF32-4E4B-9822-B38CE45860C9}"/>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25830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339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_Images &amp;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069000" y="0"/>
            <a:ext cx="6075000" cy="3960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
        <p:nvSpPr>
          <p:cNvPr id="3" name="Picture Placeholder 2"/>
          <p:cNvSpPr>
            <a:spLocks noGrp="1"/>
          </p:cNvSpPr>
          <p:nvPr>
            <p:ph type="pic" idx="10" hasCustomPrompt="1"/>
          </p:nvPr>
        </p:nvSpPr>
        <p:spPr>
          <a:xfrm>
            <a:off x="0" y="3960000"/>
            <a:ext cx="3069000" cy="2898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
        <p:nvSpPr>
          <p:cNvPr id="2" name="Rectangle 1"/>
          <p:cNvSpPr/>
          <p:nvPr userDrawn="1"/>
        </p:nvSpPr>
        <p:spPr>
          <a:xfrm>
            <a:off x="3150000" y="4050000"/>
            <a:ext cx="5994000" cy="2808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900" b="1" dirty="0">
              <a:latin typeface="+mn-lt"/>
            </a:endParaRPr>
          </a:p>
        </p:txBody>
      </p:sp>
    </p:spTree>
    <p:extLst>
      <p:ext uri="{BB962C8B-B14F-4D97-AF65-F5344CB8AC3E}">
        <p14:creationId xmlns:p14="http://schemas.microsoft.com/office/powerpoint/2010/main" val="422129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136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76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6AFC8E2B-3DB4-4AF6-953A-C33362BE5CC9}"/>
              </a:ext>
            </a:extLst>
          </p:cNvPr>
          <p:cNvGrpSpPr/>
          <p:nvPr userDrawn="1"/>
        </p:nvGrpSpPr>
        <p:grpSpPr>
          <a:xfrm>
            <a:off x="547087" y="1780758"/>
            <a:ext cx="1836885" cy="4305530"/>
            <a:chOff x="445712" y="1449040"/>
            <a:chExt cx="2113018" cy="3924176"/>
          </a:xfrm>
        </p:grpSpPr>
        <p:sp>
          <p:nvSpPr>
            <p:cNvPr id="3" name="Rounded Rectangle 4">
              <a:extLst>
                <a:ext uri="{FF2B5EF4-FFF2-40B4-BE49-F238E27FC236}">
                  <a16:creationId xmlns:a16="http://schemas.microsoft.com/office/drawing/2014/main" id="{7A4DDBEC-A6AA-4FAE-939C-E51F0753BB3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4" name="Rectangle 5">
              <a:extLst>
                <a:ext uri="{FF2B5EF4-FFF2-40B4-BE49-F238E27FC236}">
                  <a16:creationId xmlns:a16="http://schemas.microsoft.com/office/drawing/2014/main" id="{F405B79D-D36E-42E0-B1E4-02A7AD9C7BE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5" name="Group 6">
              <a:extLst>
                <a:ext uri="{FF2B5EF4-FFF2-40B4-BE49-F238E27FC236}">
                  <a16:creationId xmlns:a16="http://schemas.microsoft.com/office/drawing/2014/main" id="{D4EBD95C-281A-45E3-A0A3-4157F1194F9D}"/>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36DEDE59-F2FA-467D-8AB9-83B595D753E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 name="Rounded Rectangle 8">
                <a:extLst>
                  <a:ext uri="{FF2B5EF4-FFF2-40B4-BE49-F238E27FC236}">
                    <a16:creationId xmlns:a16="http://schemas.microsoft.com/office/drawing/2014/main" id="{F591F9C8-76E3-4024-AFE8-335C2C7EB214}"/>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sp>
        <p:nvSpPr>
          <p:cNvPr id="8" name="Picture Placeholder 2">
            <a:extLst>
              <a:ext uri="{FF2B5EF4-FFF2-40B4-BE49-F238E27FC236}">
                <a16:creationId xmlns:a16="http://schemas.microsoft.com/office/drawing/2014/main" id="{80EABF78-93EB-4570-BB19-5F5295FD48FB}"/>
              </a:ext>
            </a:extLst>
          </p:cNvPr>
          <p:cNvSpPr>
            <a:spLocks noGrp="1"/>
          </p:cNvSpPr>
          <p:nvPr>
            <p:ph type="pic" idx="15" hasCustomPrompt="1"/>
          </p:nvPr>
        </p:nvSpPr>
        <p:spPr>
          <a:xfrm>
            <a:off x="655099" y="2174930"/>
            <a:ext cx="1614574" cy="3348746"/>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65B89BB1-85FB-4C6F-A2B2-3F30C3A5B9C6}"/>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43856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016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80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461998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535773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475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68181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8690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52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9484833-6059-49A4-9515-3634196593E3}" type="datetimeFigureOut">
              <a:rPr lang="en-US" smtClean="0"/>
              <a:pPr/>
              <a:t>9/11/2022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A37A0D-4C36-4688-88E7-191A1E6FC1C8}" type="slidenum">
              <a:rPr lang="en-US" smtClean="0"/>
              <a:pPr/>
              <a:t>‹#›</a:t>
            </a:fld>
            <a:endParaRPr lang="en-US"/>
          </a:p>
        </p:txBody>
      </p:sp>
    </p:spTree>
    <p:extLst>
      <p:ext uri="{BB962C8B-B14F-4D97-AF65-F5344CB8AC3E}">
        <p14:creationId xmlns:p14="http://schemas.microsoft.com/office/powerpoint/2010/main" val="2841893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312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0C343531-C33C-4C25-92D2-37F38D8E1435}"/>
              </a:ext>
            </a:extLst>
          </p:cNvPr>
          <p:cNvSpPr>
            <a:spLocks noGrp="1"/>
          </p:cNvSpPr>
          <p:nvPr>
            <p:ph type="pic" sz="quarter" idx="11" hasCustomPrompt="1"/>
          </p:nvPr>
        </p:nvSpPr>
        <p:spPr>
          <a:xfrm>
            <a:off x="677350" y="2473709"/>
            <a:ext cx="1296000" cy="2198621"/>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Rectangle 4">
            <a:extLst>
              <a:ext uri="{FF2B5EF4-FFF2-40B4-BE49-F238E27FC236}">
                <a16:creationId xmlns:a16="http://schemas.microsoft.com/office/drawing/2014/main" id="{C83EB247-24FE-43DB-876D-46FBE118966B}"/>
              </a:ext>
            </a:extLst>
          </p:cNvPr>
          <p:cNvSpPr/>
          <p:nvPr userDrawn="1"/>
        </p:nvSpPr>
        <p:spPr>
          <a:xfrm>
            <a:off x="1967201" y="2468897"/>
            <a:ext cx="1296000" cy="2208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cs typeface="Arial" pitchFamily="34" charset="0"/>
            </a:endParaRPr>
          </a:p>
        </p:txBody>
      </p:sp>
      <p:sp>
        <p:nvSpPr>
          <p:cNvPr id="6" name="그림 개체 틀 2">
            <a:extLst>
              <a:ext uri="{FF2B5EF4-FFF2-40B4-BE49-F238E27FC236}">
                <a16:creationId xmlns:a16="http://schemas.microsoft.com/office/drawing/2014/main" id="{C683DC15-5527-4F50-A643-AF008C41805E}"/>
              </a:ext>
            </a:extLst>
          </p:cNvPr>
          <p:cNvSpPr>
            <a:spLocks noGrp="1"/>
          </p:cNvSpPr>
          <p:nvPr>
            <p:ph type="pic" sz="quarter" idx="47" hasCustomPrompt="1"/>
          </p:nvPr>
        </p:nvSpPr>
        <p:spPr>
          <a:xfrm>
            <a:off x="3271645" y="2473709"/>
            <a:ext cx="1296000" cy="2198621"/>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id="{53A10AE7-835F-4269-A407-A66B752CE321}"/>
              </a:ext>
            </a:extLst>
          </p:cNvPr>
          <p:cNvSpPr/>
          <p:nvPr userDrawn="1"/>
        </p:nvSpPr>
        <p:spPr>
          <a:xfrm>
            <a:off x="4568792" y="2468897"/>
            <a:ext cx="1296000" cy="22082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cs typeface="Arial" pitchFamily="34" charset="0"/>
            </a:endParaRPr>
          </a:p>
        </p:txBody>
      </p:sp>
      <p:sp>
        <p:nvSpPr>
          <p:cNvPr id="8" name="그림 개체 틀 2">
            <a:extLst>
              <a:ext uri="{FF2B5EF4-FFF2-40B4-BE49-F238E27FC236}">
                <a16:creationId xmlns:a16="http://schemas.microsoft.com/office/drawing/2014/main" id="{4EF1627A-720E-4173-B3EC-9C778F349ABB}"/>
              </a:ext>
            </a:extLst>
          </p:cNvPr>
          <p:cNvSpPr>
            <a:spLocks noGrp="1"/>
          </p:cNvSpPr>
          <p:nvPr>
            <p:ph type="pic" sz="quarter" idx="50" hasCustomPrompt="1"/>
          </p:nvPr>
        </p:nvSpPr>
        <p:spPr>
          <a:xfrm>
            <a:off x="5859408" y="2473709"/>
            <a:ext cx="1296000" cy="2198621"/>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id="{493DA0D7-2EC3-4A44-971B-0235F439E141}"/>
              </a:ext>
            </a:extLst>
          </p:cNvPr>
          <p:cNvSpPr/>
          <p:nvPr userDrawn="1"/>
        </p:nvSpPr>
        <p:spPr>
          <a:xfrm>
            <a:off x="7156554" y="2468897"/>
            <a:ext cx="1296000" cy="22082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cs typeface="Arial" pitchFamily="34" charset="0"/>
            </a:endParaRPr>
          </a:p>
        </p:txBody>
      </p:sp>
    </p:spTree>
    <p:extLst>
      <p:ext uri="{BB962C8B-B14F-4D97-AF65-F5344CB8AC3E}">
        <p14:creationId xmlns:p14="http://schemas.microsoft.com/office/powerpoint/2010/main" val="4089757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Images &amp; Contents">
    <p:bg>
      <p:bgPr>
        <a:solidFill>
          <a:schemeClr val="bg1"/>
        </a:solidFill>
        <a:effectLst/>
      </p:bgPr>
    </p:bg>
    <p:spTree>
      <p:nvGrpSpPr>
        <p:cNvPr id="1" name=""/>
        <p:cNvGrpSpPr/>
        <p:nvPr/>
      </p:nvGrpSpPr>
      <p:grpSpPr>
        <a:xfrm>
          <a:off x="0" y="0"/>
          <a:ext cx="0" cy="0"/>
          <a:chOff x="0" y="0"/>
          <a:chExt cx="0" cy="0"/>
        </a:xfrm>
      </p:grpSpPr>
      <p:sp>
        <p:nvSpPr>
          <p:cNvPr id="21" name="자유형: 도형 20">
            <a:extLst>
              <a:ext uri="{FF2B5EF4-FFF2-40B4-BE49-F238E27FC236}">
                <a16:creationId xmlns:a16="http://schemas.microsoft.com/office/drawing/2014/main" id="{A1DEFAEA-9F02-4B9F-ACC6-353AF6C3EFFF}"/>
              </a:ext>
            </a:extLst>
          </p:cNvPr>
          <p:cNvSpPr>
            <a:spLocks noGrp="1"/>
          </p:cNvSpPr>
          <p:nvPr>
            <p:ph type="pic" sz="quarter" idx="11" hasCustomPrompt="1"/>
          </p:nvPr>
        </p:nvSpPr>
        <p:spPr>
          <a:xfrm>
            <a:off x="6116680" y="296100"/>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2" name="자유형: 도형 21">
            <a:extLst>
              <a:ext uri="{FF2B5EF4-FFF2-40B4-BE49-F238E27FC236}">
                <a16:creationId xmlns:a16="http://schemas.microsoft.com/office/drawing/2014/main" id="{03515A44-D3E9-44BA-B3D4-43ECDBD5159D}"/>
              </a:ext>
            </a:extLst>
          </p:cNvPr>
          <p:cNvSpPr>
            <a:spLocks noGrp="1"/>
          </p:cNvSpPr>
          <p:nvPr>
            <p:ph type="pic" sz="quarter" idx="12" hasCustomPrompt="1"/>
          </p:nvPr>
        </p:nvSpPr>
        <p:spPr>
          <a:xfrm>
            <a:off x="6116680" y="2891255"/>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3" name="자유형: 도형 22">
            <a:extLst>
              <a:ext uri="{FF2B5EF4-FFF2-40B4-BE49-F238E27FC236}">
                <a16:creationId xmlns:a16="http://schemas.microsoft.com/office/drawing/2014/main" id="{5CED0A4D-1B43-4F94-A1B2-796349C976DE}"/>
              </a:ext>
            </a:extLst>
          </p:cNvPr>
          <p:cNvSpPr>
            <a:spLocks noGrp="1"/>
          </p:cNvSpPr>
          <p:nvPr>
            <p:ph type="pic" sz="quarter" idx="13" hasCustomPrompt="1"/>
          </p:nvPr>
        </p:nvSpPr>
        <p:spPr>
          <a:xfrm>
            <a:off x="4163782" y="2891255"/>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0" name="자유형: 도형 19">
            <a:extLst>
              <a:ext uri="{FF2B5EF4-FFF2-40B4-BE49-F238E27FC236}">
                <a16:creationId xmlns:a16="http://schemas.microsoft.com/office/drawing/2014/main" id="{1D5AFB38-0AC4-4043-A23A-C86F3145AE10}"/>
              </a:ext>
            </a:extLst>
          </p:cNvPr>
          <p:cNvSpPr>
            <a:spLocks noGrp="1"/>
          </p:cNvSpPr>
          <p:nvPr>
            <p:ph type="pic" sz="quarter" idx="10" hasCustomPrompt="1"/>
          </p:nvPr>
        </p:nvSpPr>
        <p:spPr>
          <a:xfrm>
            <a:off x="4163782" y="296100"/>
            <a:ext cx="2733404"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3192176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341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4000500" y="0"/>
            <a:ext cx="5143500" cy="6858000"/>
          </a:xfrm>
          <a:prstGeom prst="rect">
            <a:avLst/>
          </a:prstGeom>
          <a:solidFill>
            <a:schemeClr val="bg1">
              <a:lumMod val="95000"/>
            </a:schemeClr>
          </a:solidFill>
        </p:spPr>
        <p:txBody>
          <a:bodyPr anchor="ctr"/>
          <a:lstStyle>
            <a:lvl1pPr marL="0" indent="0" algn="ctr">
              <a:buNone/>
              <a:defRPr sz="900">
                <a:solidFill>
                  <a:schemeClr val="tx1"/>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2539087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464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526ACF5D-48A0-483A-A38C-84E44D9CE0A6}"/>
              </a:ext>
            </a:extLst>
          </p:cNvPr>
          <p:cNvSpPr/>
          <p:nvPr userDrawn="1"/>
        </p:nvSpPr>
        <p:spPr>
          <a:xfrm>
            <a:off x="4860162" y="5071160"/>
            <a:ext cx="3853999"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 name="Rectangle 1">
            <a:extLst>
              <a:ext uri="{FF2B5EF4-FFF2-40B4-BE49-F238E27FC236}">
                <a16:creationId xmlns:a16="http://schemas.microsoft.com/office/drawing/2014/main" id="{300F3B76-9F74-4AA8-8C18-53BFCCD83147}"/>
              </a:ext>
            </a:extLst>
          </p:cNvPr>
          <p:cNvSpPr/>
          <p:nvPr userDrawn="1"/>
        </p:nvSpPr>
        <p:spPr>
          <a:xfrm>
            <a:off x="0" y="1988840"/>
            <a:ext cx="9144000" cy="28803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4" name="Graphic 14">
            <a:extLst>
              <a:ext uri="{FF2B5EF4-FFF2-40B4-BE49-F238E27FC236}">
                <a16:creationId xmlns:a16="http://schemas.microsoft.com/office/drawing/2014/main" id="{E7536121-7CEF-462B-9CC7-8672D3864A47}"/>
              </a:ext>
            </a:extLst>
          </p:cNvPr>
          <p:cNvGrpSpPr/>
          <p:nvPr userDrawn="1"/>
        </p:nvGrpSpPr>
        <p:grpSpPr>
          <a:xfrm>
            <a:off x="5011874" y="1419026"/>
            <a:ext cx="3702287" cy="3882549"/>
            <a:chOff x="2444748" y="555045"/>
            <a:chExt cx="7282048" cy="5727454"/>
          </a:xfrm>
        </p:grpSpPr>
        <p:sp>
          <p:nvSpPr>
            <p:cNvPr id="5" name="Freeform: Shape 4">
              <a:extLst>
                <a:ext uri="{FF2B5EF4-FFF2-40B4-BE49-F238E27FC236}">
                  <a16:creationId xmlns:a16="http://schemas.microsoft.com/office/drawing/2014/main" id="{57EDCB51-C79E-4483-AC7F-FE9911E3B34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30DC3899-00AC-47C9-8613-7688FF6D63A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350" dirty="0"/>
            </a:p>
          </p:txBody>
        </p:sp>
        <p:sp>
          <p:nvSpPr>
            <p:cNvPr id="7" name="Freeform: Shape 6">
              <a:extLst>
                <a:ext uri="{FF2B5EF4-FFF2-40B4-BE49-F238E27FC236}">
                  <a16:creationId xmlns:a16="http://schemas.microsoft.com/office/drawing/2014/main" id="{8E912EDE-6A0C-4642-9219-92E0E2914E5D}"/>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F46C71-5497-4A60-878F-1AC60EF1BAAF}"/>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350" dirty="0"/>
            </a:p>
          </p:txBody>
        </p:sp>
        <p:sp>
          <p:nvSpPr>
            <p:cNvPr id="9" name="Freeform: Shape 8">
              <a:extLst>
                <a:ext uri="{FF2B5EF4-FFF2-40B4-BE49-F238E27FC236}">
                  <a16:creationId xmlns:a16="http://schemas.microsoft.com/office/drawing/2014/main" id="{1B3E439D-4FB0-4BD5-8A4E-CDD0328177F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350" dirty="0"/>
            </a:p>
          </p:txBody>
        </p:sp>
        <p:sp>
          <p:nvSpPr>
            <p:cNvPr id="10" name="Freeform: Shape 9">
              <a:extLst>
                <a:ext uri="{FF2B5EF4-FFF2-40B4-BE49-F238E27FC236}">
                  <a16:creationId xmlns:a16="http://schemas.microsoft.com/office/drawing/2014/main" id="{BCD3132E-772B-4565-A449-26068953B1C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39F72F6A-56E6-4DA5-93D5-55A599782A7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1BD9FDB8-0DB9-4552-8659-770E37A2725A}"/>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sp>
        <p:nvSpPr>
          <p:cNvPr id="3" name="Picture Placeholder 2">
            <a:extLst>
              <a:ext uri="{FF2B5EF4-FFF2-40B4-BE49-F238E27FC236}">
                <a16:creationId xmlns:a16="http://schemas.microsoft.com/office/drawing/2014/main" id="{5B28073D-ED33-4D9D-9F2F-CE07362780DE}"/>
              </a:ext>
            </a:extLst>
          </p:cNvPr>
          <p:cNvSpPr>
            <a:spLocks noGrp="1"/>
          </p:cNvSpPr>
          <p:nvPr>
            <p:ph type="pic" idx="15" hasCustomPrompt="1"/>
          </p:nvPr>
        </p:nvSpPr>
        <p:spPr>
          <a:xfrm>
            <a:off x="5165906" y="1660299"/>
            <a:ext cx="3405662" cy="2588951"/>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4" name="Text Placeholder 9">
            <a:extLst>
              <a:ext uri="{FF2B5EF4-FFF2-40B4-BE49-F238E27FC236}">
                <a16:creationId xmlns:a16="http://schemas.microsoft.com/office/drawing/2014/main" id="{9AD9A432-9135-4790-905D-CD48EAD64337}"/>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86527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92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53E471-D703-4C2B-8B8D-60C0F7BF5E9A}"/>
              </a:ext>
            </a:extLst>
          </p:cNvPr>
          <p:cNvSpPr/>
          <p:nvPr userDrawn="1"/>
        </p:nvSpPr>
        <p:spPr>
          <a:xfrm>
            <a:off x="2299667" y="3939481"/>
            <a:ext cx="3348000" cy="21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350"/>
          </a:p>
        </p:txBody>
      </p:sp>
      <p:sp>
        <p:nvSpPr>
          <p:cNvPr id="3" name="그림 개체 틀 2">
            <a:extLst>
              <a:ext uri="{FF2B5EF4-FFF2-40B4-BE49-F238E27FC236}">
                <a16:creationId xmlns:a16="http://schemas.microsoft.com/office/drawing/2014/main" id="{AE039EAB-B78B-4912-A49E-7799571567D6}"/>
              </a:ext>
            </a:extLst>
          </p:cNvPr>
          <p:cNvSpPr>
            <a:spLocks noGrp="1"/>
          </p:cNvSpPr>
          <p:nvPr>
            <p:ph type="pic" sz="quarter" idx="13" hasCustomPrompt="1"/>
          </p:nvPr>
        </p:nvSpPr>
        <p:spPr>
          <a:xfrm flipH="1">
            <a:off x="5359328" y="3930935"/>
            <a:ext cx="324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16646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900"/>
            </a:lvl1pPr>
          </a:lstStyle>
          <a:p>
            <a:r>
              <a:rPr lang="en-US" altLang="ko-KR" dirty="0"/>
              <a:t>Place Your Picture Here</a:t>
            </a:r>
            <a:endParaRPr lang="ko-KR" altLang="en-US" dirty="0"/>
          </a:p>
        </p:txBody>
      </p:sp>
      <p:sp>
        <p:nvSpPr>
          <p:cNvPr id="4" name="Rectangle 3">
            <a:extLst>
              <a:ext uri="{FF2B5EF4-FFF2-40B4-BE49-F238E27FC236}">
                <a16:creationId xmlns:a16="http://schemas.microsoft.com/office/drawing/2014/main" id="{4FC13D15-D52A-4DCC-8836-549E9FB4AFE2}"/>
              </a:ext>
            </a:extLst>
          </p:cNvPr>
          <p:cNvSpPr/>
          <p:nvPr userDrawn="1"/>
        </p:nvSpPr>
        <p:spPr>
          <a:xfrm>
            <a:off x="2299667" y="1815149"/>
            <a:ext cx="3348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350"/>
          </a:p>
        </p:txBody>
      </p:sp>
      <p:sp>
        <p:nvSpPr>
          <p:cNvPr id="5" name="그림 개체 틀 2">
            <a:extLst>
              <a:ext uri="{FF2B5EF4-FFF2-40B4-BE49-F238E27FC236}">
                <a16:creationId xmlns:a16="http://schemas.microsoft.com/office/drawing/2014/main" id="{9B84B1C0-D9EE-424F-B817-6591D75D2AF1}"/>
              </a:ext>
            </a:extLst>
          </p:cNvPr>
          <p:cNvSpPr>
            <a:spLocks noGrp="1"/>
          </p:cNvSpPr>
          <p:nvPr>
            <p:ph type="pic" sz="quarter" idx="12" hasCustomPrompt="1"/>
          </p:nvPr>
        </p:nvSpPr>
        <p:spPr>
          <a:xfrm flipH="1">
            <a:off x="5359328" y="1815149"/>
            <a:ext cx="324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3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396890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67126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8811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0850"/>
              <a:gd name="connsiteX1" fmla="*/ 3481173 w 3484116"/>
              <a:gd name="connsiteY1" fmla="*/ 0 h 1390850"/>
              <a:gd name="connsiteX2" fmla="*/ 3484116 w 3484116"/>
              <a:gd name="connsiteY2" fmla="*/ 558228 h 1390850"/>
              <a:gd name="connsiteX3" fmla="*/ 3223669 w 3484116"/>
              <a:gd name="connsiteY3" fmla="*/ 690668 h 1390850"/>
              <a:gd name="connsiteX4" fmla="*/ 3476995 w 3484116"/>
              <a:gd name="connsiteY4" fmla="*/ 838811 h 1390850"/>
              <a:gd name="connsiteX5" fmla="*/ 3481172 w 3484116"/>
              <a:gd name="connsiteY5" fmla="*/ 1390850 h 1390850"/>
              <a:gd name="connsiteX6" fmla="*/ 0 w 3484116"/>
              <a:gd name="connsiteY6" fmla="*/ 1385171 h 1390850"/>
              <a:gd name="connsiteX7" fmla="*/ 0 w 3484116"/>
              <a:gd name="connsiteY7" fmla="*/ 0 h 1390850"/>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900"/>
            </a:lvl1pPr>
          </a:lstStyle>
          <a:p>
            <a:r>
              <a:rPr lang="en-US" altLang="ko-KR" dirty="0"/>
              <a:t>Place Your Picture Here</a:t>
            </a:r>
            <a:endParaRPr lang="ko-KR" altLang="en-US" dirty="0"/>
          </a:p>
        </p:txBody>
      </p:sp>
      <p:sp>
        <p:nvSpPr>
          <p:cNvPr id="8" name="Text Placeholder 9">
            <a:extLst>
              <a:ext uri="{FF2B5EF4-FFF2-40B4-BE49-F238E27FC236}">
                <a16:creationId xmlns:a16="http://schemas.microsoft.com/office/drawing/2014/main" id="{43B49957-DF32-4E4B-9822-B38CE45860C9}"/>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82908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15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9484833-6059-49A4-9515-3634196593E3}" type="datetimeFigureOut">
              <a:rPr lang="en-US" smtClean="0"/>
              <a:pPr/>
              <a:t>9/11/2022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A37A0D-4C36-4688-88E7-191A1E6FC1C8}" type="slidenum">
              <a:rPr lang="en-US" smtClean="0"/>
              <a:pPr/>
              <a:t>‹#›</a:t>
            </a:fld>
            <a:endParaRPr lang="en-US"/>
          </a:p>
        </p:txBody>
      </p:sp>
    </p:spTree>
    <p:extLst>
      <p:ext uri="{BB962C8B-B14F-4D97-AF65-F5344CB8AC3E}">
        <p14:creationId xmlns:p14="http://schemas.microsoft.com/office/powerpoint/2010/main" val="68356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4_Images &amp;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069000" y="0"/>
            <a:ext cx="6075000" cy="3960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
        <p:nvSpPr>
          <p:cNvPr id="3" name="Picture Placeholder 2"/>
          <p:cNvSpPr>
            <a:spLocks noGrp="1"/>
          </p:cNvSpPr>
          <p:nvPr>
            <p:ph type="pic" idx="10" hasCustomPrompt="1"/>
          </p:nvPr>
        </p:nvSpPr>
        <p:spPr>
          <a:xfrm>
            <a:off x="0" y="3960000"/>
            <a:ext cx="3069000" cy="2898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
        <p:nvSpPr>
          <p:cNvPr id="2" name="Rectangle 1"/>
          <p:cNvSpPr/>
          <p:nvPr userDrawn="1"/>
        </p:nvSpPr>
        <p:spPr>
          <a:xfrm>
            <a:off x="3150000" y="4050000"/>
            <a:ext cx="5994000" cy="2808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900" b="1" dirty="0">
              <a:latin typeface="+mn-lt"/>
            </a:endParaRPr>
          </a:p>
        </p:txBody>
      </p:sp>
    </p:spTree>
    <p:extLst>
      <p:ext uri="{BB962C8B-B14F-4D97-AF65-F5344CB8AC3E}">
        <p14:creationId xmlns:p14="http://schemas.microsoft.com/office/powerpoint/2010/main" val="40866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492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6AFC8E2B-3DB4-4AF6-953A-C33362BE5CC9}"/>
              </a:ext>
            </a:extLst>
          </p:cNvPr>
          <p:cNvGrpSpPr/>
          <p:nvPr userDrawn="1"/>
        </p:nvGrpSpPr>
        <p:grpSpPr>
          <a:xfrm>
            <a:off x="547087" y="1780758"/>
            <a:ext cx="1836885" cy="4305530"/>
            <a:chOff x="445712" y="1449040"/>
            <a:chExt cx="2113018" cy="3924176"/>
          </a:xfrm>
        </p:grpSpPr>
        <p:sp>
          <p:nvSpPr>
            <p:cNvPr id="3" name="Rounded Rectangle 4">
              <a:extLst>
                <a:ext uri="{FF2B5EF4-FFF2-40B4-BE49-F238E27FC236}">
                  <a16:creationId xmlns:a16="http://schemas.microsoft.com/office/drawing/2014/main" id="{7A4DDBEC-A6AA-4FAE-939C-E51F0753BB3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4" name="Rectangle 5">
              <a:extLst>
                <a:ext uri="{FF2B5EF4-FFF2-40B4-BE49-F238E27FC236}">
                  <a16:creationId xmlns:a16="http://schemas.microsoft.com/office/drawing/2014/main" id="{F405B79D-D36E-42E0-B1E4-02A7AD9C7BE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5" name="Group 6">
              <a:extLst>
                <a:ext uri="{FF2B5EF4-FFF2-40B4-BE49-F238E27FC236}">
                  <a16:creationId xmlns:a16="http://schemas.microsoft.com/office/drawing/2014/main" id="{D4EBD95C-281A-45E3-A0A3-4157F1194F9D}"/>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36DEDE59-F2FA-467D-8AB9-83B595D753E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 name="Rounded Rectangle 8">
                <a:extLst>
                  <a:ext uri="{FF2B5EF4-FFF2-40B4-BE49-F238E27FC236}">
                    <a16:creationId xmlns:a16="http://schemas.microsoft.com/office/drawing/2014/main" id="{F591F9C8-76E3-4024-AFE8-335C2C7EB214}"/>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sp>
        <p:nvSpPr>
          <p:cNvPr id="8" name="Picture Placeholder 2">
            <a:extLst>
              <a:ext uri="{FF2B5EF4-FFF2-40B4-BE49-F238E27FC236}">
                <a16:creationId xmlns:a16="http://schemas.microsoft.com/office/drawing/2014/main" id="{80EABF78-93EB-4570-BB19-5F5295FD48FB}"/>
              </a:ext>
            </a:extLst>
          </p:cNvPr>
          <p:cNvSpPr>
            <a:spLocks noGrp="1"/>
          </p:cNvSpPr>
          <p:nvPr>
            <p:ph type="pic" idx="15" hasCustomPrompt="1"/>
          </p:nvPr>
        </p:nvSpPr>
        <p:spPr>
          <a:xfrm>
            <a:off x="655099" y="2174930"/>
            <a:ext cx="1614574" cy="3348746"/>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65B89BB1-85FB-4C6F-A2B2-3F30C3A5B9C6}"/>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42592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604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069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701822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191882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71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B392F8B-471F-48A5-9275-471EE9BE92E7}"/>
              </a:ext>
            </a:extLst>
          </p:cNvPr>
          <p:cNvSpPr/>
          <p:nvPr/>
        </p:nvSpPr>
        <p:spPr>
          <a:xfrm>
            <a:off x="-1212" y="1247597"/>
            <a:ext cx="9145211"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3" name="Rectangle 2">
            <a:extLst>
              <a:ext uri="{FF2B5EF4-FFF2-40B4-BE49-F238E27FC236}">
                <a16:creationId xmlns:a16="http://schemas.microsoft.com/office/drawing/2014/main" id="{FA96AE1B-5749-45B0-B428-DF7D0F488669}"/>
              </a:ext>
            </a:extLst>
          </p:cNvPr>
          <p:cNvSpPr/>
          <p:nvPr/>
        </p:nvSpPr>
        <p:spPr>
          <a:xfrm>
            <a:off x="0" y="5089806"/>
            <a:ext cx="9144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22653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7AB7C-5EA2-4CB4-947A-4A297AD28C4C}"/>
              </a:ext>
            </a:extLst>
          </p:cNvPr>
          <p:cNvSpPr/>
          <p:nvPr/>
        </p:nvSpPr>
        <p:spPr>
          <a:xfrm>
            <a:off x="0" y="5089806"/>
            <a:ext cx="9144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2704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516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768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2485" y="882376"/>
            <a:ext cx="7475220" cy="2926080"/>
          </a:xfrm>
          <a:prstGeom prst="rect">
            <a:avLst/>
          </a:prstGeo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a:prstGeom prst="rect">
            <a:avLst/>
          </a:prstGeo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a:xfrm>
            <a:off x="857247" y="6223829"/>
            <a:ext cx="1746806" cy="365125"/>
          </a:xfrm>
          <a:prstGeom prst="rect">
            <a:avLst/>
          </a:prstGeom>
        </p:spPr>
        <p:txBody>
          <a:bodyPr/>
          <a:lstStyle>
            <a:lvl1pPr>
              <a:defRPr>
                <a:solidFill>
                  <a:srgbClr val="FFFFFF"/>
                </a:solidFill>
              </a:defRPr>
            </a:lvl1pPr>
          </a:lstStyle>
          <a:p>
            <a:fld id="{79484833-6059-49A4-9515-3634196593E3}" type="datetimeFigureOut">
              <a:rPr lang="en-US" smtClean="0"/>
              <a:pPr/>
              <a:t>9/11/2022</a:t>
            </a:fld>
            <a:endParaRPr lang="en-US"/>
          </a:p>
        </p:txBody>
      </p:sp>
      <p:sp>
        <p:nvSpPr>
          <p:cNvPr id="5" name="Footer Placeholder 4"/>
          <p:cNvSpPr>
            <a:spLocks noGrp="1"/>
          </p:cNvSpPr>
          <p:nvPr>
            <p:ph type="ftr" sz="quarter" idx="11"/>
          </p:nvPr>
        </p:nvSpPr>
        <p:spPr>
          <a:xfrm>
            <a:off x="2961861" y="6223829"/>
            <a:ext cx="3538331" cy="365125"/>
          </a:xfrm>
          <a:prstGeom prst="rect">
            <a:avLst/>
          </a:prstGeom>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a:xfrm>
            <a:off x="6997148" y="6223829"/>
            <a:ext cx="1279663" cy="365125"/>
          </a:xfrm>
          <a:prstGeom prst="rect">
            <a:avLst/>
          </a:prstGeom>
        </p:spPr>
        <p:txBody>
          <a:bodyPr/>
          <a:lstStyle>
            <a:lvl1pPr>
              <a:defRPr>
                <a:solidFill>
                  <a:srgbClr val="FFFFFF"/>
                </a:solidFill>
              </a:defRPr>
            </a:lvl1pPr>
          </a:lstStyle>
          <a:p>
            <a:fld id="{F6A37A0D-4C36-4688-88E7-191A1E6FC1C8}" type="slidenum">
              <a:rPr lang="en-US" smtClean="0"/>
              <a:pPr/>
              <a:t>‹#›</a:t>
            </a:fld>
            <a:endParaRPr lang="en-US"/>
          </a:p>
        </p:txBody>
      </p:sp>
    </p:spTree>
    <p:extLst>
      <p:ext uri="{BB962C8B-B14F-4D97-AF65-F5344CB8AC3E}">
        <p14:creationId xmlns:p14="http://schemas.microsoft.com/office/powerpoint/2010/main" val="2457037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57251" y="2057400"/>
            <a:ext cx="7404653" cy="4038600"/>
          </a:xfrm>
          <a:prstGeom prst="rect">
            <a:avLst/>
          </a:prstGeo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7247" y="6223829"/>
            <a:ext cx="1746806" cy="365125"/>
          </a:xfrm>
          <a:prstGeom prst="rect">
            <a:avLst/>
          </a:prstGeom>
        </p:spPr>
        <p:txBody>
          <a:bodyPr/>
          <a:lstStyle/>
          <a:p>
            <a:fld id="{79484833-6059-49A4-9515-3634196593E3}" type="datetimeFigureOut">
              <a:rPr lang="en-US" smtClean="0"/>
              <a:pPr/>
              <a:t>9/11/2022</a:t>
            </a:fld>
            <a:endParaRPr lang="en-US"/>
          </a:p>
        </p:txBody>
      </p:sp>
      <p:sp>
        <p:nvSpPr>
          <p:cNvPr id="5" name="Footer Placeholder 4"/>
          <p:cNvSpPr>
            <a:spLocks noGrp="1"/>
          </p:cNvSpPr>
          <p:nvPr>
            <p:ph type="ftr" sz="quarter" idx="11"/>
          </p:nvPr>
        </p:nvSpPr>
        <p:spPr>
          <a:xfrm>
            <a:off x="2961861" y="6223829"/>
            <a:ext cx="353833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7148" y="6223829"/>
            <a:ext cx="1279663" cy="365125"/>
          </a:xfrm>
          <a:prstGeom prst="rect">
            <a:avLst/>
          </a:prstGeom>
        </p:spPr>
        <p:txBody>
          <a:bodyPr/>
          <a:lstStyle/>
          <a:p>
            <a:fld id="{F6A37A0D-4C36-4688-88E7-191A1E6FC1C8}" type="slidenum">
              <a:rPr lang="en-US" smtClean="0"/>
              <a:pPr/>
              <a:t>‹#›</a:t>
            </a:fld>
            <a:endParaRPr lang="en-US"/>
          </a:p>
        </p:txBody>
      </p:sp>
    </p:spTree>
    <p:extLst>
      <p:ext uri="{BB962C8B-B14F-4D97-AF65-F5344CB8AC3E}">
        <p14:creationId xmlns:p14="http://schemas.microsoft.com/office/powerpoint/2010/main" val="2243018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481520" y="504886"/>
            <a:ext cx="8441025"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86A0D6C2-A76A-4223-876B-8C7DB3EC30CF}"/>
              </a:ext>
            </a:extLst>
          </p:cNvPr>
          <p:cNvGrpSpPr/>
          <p:nvPr userDrawn="1"/>
        </p:nvGrpSpPr>
        <p:grpSpPr>
          <a:xfrm>
            <a:off x="200842" y="259890"/>
            <a:ext cx="8749920" cy="1003883"/>
            <a:chOff x="267789" y="259889"/>
            <a:chExt cx="11666560" cy="1003883"/>
          </a:xfrm>
        </p:grpSpPr>
        <p:sp>
          <p:nvSpPr>
            <p:cNvPr id="4" name="Rectangle 3">
              <a:extLst>
                <a:ext uri="{FF2B5EF4-FFF2-40B4-BE49-F238E27FC236}">
                  <a16:creationId xmlns:a16="http://schemas.microsoft.com/office/drawing/2014/main"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204325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2380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0CF62C-53D2-424C-8FE5-6815353E7C27}"/>
              </a:ext>
            </a:extLst>
          </p:cNvPr>
          <p:cNvSpPr/>
          <p:nvPr userDrawn="1"/>
        </p:nvSpPr>
        <p:spPr>
          <a:xfrm>
            <a:off x="-13688" y="5415736"/>
            <a:ext cx="9157688"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38548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481520" y="504886"/>
            <a:ext cx="8441024"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id="{670BA849-A5AE-4334-924A-D33D7D0282CA}"/>
              </a:ext>
            </a:extLst>
          </p:cNvPr>
          <p:cNvGrpSpPr/>
          <p:nvPr userDrawn="1"/>
        </p:nvGrpSpPr>
        <p:grpSpPr>
          <a:xfrm>
            <a:off x="200842" y="259890"/>
            <a:ext cx="8749920" cy="1003883"/>
            <a:chOff x="267789" y="259889"/>
            <a:chExt cx="11666560" cy="1003883"/>
          </a:xfrm>
        </p:grpSpPr>
        <p:sp>
          <p:nvSpPr>
            <p:cNvPr id="6" name="Rectangle 5">
              <a:extLst>
                <a:ext uri="{FF2B5EF4-FFF2-40B4-BE49-F238E27FC236}">
                  <a16:creationId xmlns:a16="http://schemas.microsoft.com/office/drawing/2014/main"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그림 개체 틀 2">
            <a:extLst>
              <a:ext uri="{FF2B5EF4-FFF2-40B4-BE49-F238E27FC236}">
                <a16:creationId xmlns:a16="http://schemas.microsoft.com/office/drawing/2014/main" id="{025ACB34-5EDC-4999-BBF8-0577D03F3AAB}"/>
              </a:ext>
            </a:extLst>
          </p:cNvPr>
          <p:cNvSpPr>
            <a:spLocks noGrp="1"/>
          </p:cNvSpPr>
          <p:nvPr>
            <p:ph type="pic" sz="quarter" idx="11" hasCustomPrompt="1"/>
          </p:nvPr>
        </p:nvSpPr>
        <p:spPr>
          <a:xfrm>
            <a:off x="0" y="2037162"/>
            <a:ext cx="1755000" cy="2087588"/>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id="{2B339D9D-C400-4AAD-8F36-1E02963D8A4A}"/>
              </a:ext>
            </a:extLst>
          </p:cNvPr>
          <p:cNvSpPr/>
          <p:nvPr userDrawn="1"/>
        </p:nvSpPr>
        <p:spPr>
          <a:xfrm>
            <a:off x="1751192" y="2037162"/>
            <a:ext cx="2822714"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3" name="그림 개체 틀 2">
            <a:extLst>
              <a:ext uri="{FF2B5EF4-FFF2-40B4-BE49-F238E27FC236}">
                <a16:creationId xmlns:a16="http://schemas.microsoft.com/office/drawing/2014/main" id="{FFAC51D9-7D87-45FA-8698-4D7E91FB1699}"/>
              </a:ext>
            </a:extLst>
          </p:cNvPr>
          <p:cNvSpPr>
            <a:spLocks noGrp="1"/>
          </p:cNvSpPr>
          <p:nvPr>
            <p:ph type="pic" sz="quarter" idx="12" hasCustomPrompt="1"/>
          </p:nvPr>
        </p:nvSpPr>
        <p:spPr>
          <a:xfrm>
            <a:off x="4570096" y="2037162"/>
            <a:ext cx="1755000" cy="2087588"/>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id="{44A2DC25-2711-4972-9BB0-F181569F5C44}"/>
              </a:ext>
            </a:extLst>
          </p:cNvPr>
          <p:cNvSpPr/>
          <p:nvPr userDrawn="1"/>
        </p:nvSpPr>
        <p:spPr>
          <a:xfrm>
            <a:off x="6321287" y="2037162"/>
            <a:ext cx="2822714"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5" name="그림 개체 틀 2">
            <a:extLst>
              <a:ext uri="{FF2B5EF4-FFF2-40B4-BE49-F238E27FC236}">
                <a16:creationId xmlns:a16="http://schemas.microsoft.com/office/drawing/2014/main" id="{B950F566-3AF2-41FE-A070-B07EAA1AAF99}"/>
              </a:ext>
            </a:extLst>
          </p:cNvPr>
          <p:cNvSpPr>
            <a:spLocks noGrp="1"/>
          </p:cNvSpPr>
          <p:nvPr>
            <p:ph type="pic" sz="quarter" idx="13" hasCustomPrompt="1"/>
          </p:nvPr>
        </p:nvSpPr>
        <p:spPr>
          <a:xfrm>
            <a:off x="7389000" y="4120284"/>
            <a:ext cx="1755000" cy="2087588"/>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id="{082FFDC0-5EBD-431C-8B02-83FCCB7283DA}"/>
              </a:ext>
            </a:extLst>
          </p:cNvPr>
          <p:cNvSpPr/>
          <p:nvPr userDrawn="1"/>
        </p:nvSpPr>
        <p:spPr>
          <a:xfrm>
            <a:off x="4570097" y="4128349"/>
            <a:ext cx="2822714"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7" name="그림 개체 틀 2">
            <a:extLst>
              <a:ext uri="{FF2B5EF4-FFF2-40B4-BE49-F238E27FC236}">
                <a16:creationId xmlns:a16="http://schemas.microsoft.com/office/drawing/2014/main" id="{5C14E4A9-E349-445D-864D-174DFB6776AD}"/>
              </a:ext>
            </a:extLst>
          </p:cNvPr>
          <p:cNvSpPr>
            <a:spLocks noGrp="1"/>
          </p:cNvSpPr>
          <p:nvPr>
            <p:ph type="pic" sz="quarter" idx="14" hasCustomPrompt="1"/>
          </p:nvPr>
        </p:nvSpPr>
        <p:spPr>
          <a:xfrm>
            <a:off x="2818905" y="4128993"/>
            <a:ext cx="1755000" cy="2087588"/>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id="{279DDE1C-89C6-4848-9B2F-CAA106739F32}"/>
              </a:ext>
            </a:extLst>
          </p:cNvPr>
          <p:cNvSpPr/>
          <p:nvPr userDrawn="1"/>
        </p:nvSpPr>
        <p:spPr>
          <a:xfrm>
            <a:off x="1" y="4128349"/>
            <a:ext cx="2822714"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973483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FE03131-EA90-4BFC-BA94-63B5F31A7CB5}"/>
              </a:ext>
            </a:extLst>
          </p:cNvPr>
          <p:cNvSpPr>
            <a:spLocks noGrp="1"/>
          </p:cNvSpPr>
          <p:nvPr>
            <p:ph type="pic" sz="quarter" idx="12" hasCustomPrompt="1"/>
          </p:nvPr>
        </p:nvSpPr>
        <p:spPr>
          <a:xfrm>
            <a:off x="3239818" y="-1"/>
            <a:ext cx="4935748"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065589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812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751127-52F7-4F18-8706-C83EA27AF6DC}"/>
              </a:ext>
            </a:extLst>
          </p:cNvPr>
          <p:cNvSpPr>
            <a:spLocks noGrp="1"/>
          </p:cNvSpPr>
          <p:nvPr>
            <p:ph type="pic" idx="10" hasCustomPrompt="1"/>
          </p:nvPr>
        </p:nvSpPr>
        <p:spPr>
          <a:xfrm>
            <a:off x="-1" y="0"/>
            <a:ext cx="9144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203838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31459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7870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Images &amp; Contents Layout">
    <p:bg>
      <p:bgPr>
        <a:solidFill>
          <a:schemeClr val="bg1"/>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85275921-1E6D-41E3-AE7C-68DF859FCC4C}"/>
              </a:ext>
            </a:extLst>
          </p:cNvPr>
          <p:cNvSpPr/>
          <p:nvPr userDrawn="1"/>
        </p:nvSpPr>
        <p:spPr>
          <a:xfrm>
            <a:off x="7304480" y="5780911"/>
            <a:ext cx="3163539"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 name="Group 5">
            <a:extLst>
              <a:ext uri="{FF2B5EF4-FFF2-40B4-BE49-F238E27FC236}">
                <a16:creationId xmlns:a16="http://schemas.microsoft.com/office/drawing/2014/main" id="{350E66A9-91F6-4830-BB65-EEFDC3747239}"/>
              </a:ext>
            </a:extLst>
          </p:cNvPr>
          <p:cNvGrpSpPr/>
          <p:nvPr userDrawn="1"/>
        </p:nvGrpSpPr>
        <p:grpSpPr>
          <a:xfrm>
            <a:off x="6862773" y="1155759"/>
            <a:ext cx="2281227" cy="4780454"/>
            <a:chOff x="9508727" y="2147107"/>
            <a:chExt cx="2683273" cy="4217224"/>
          </a:xfrm>
        </p:grpSpPr>
        <p:sp>
          <p:nvSpPr>
            <p:cNvPr id="7" name="Freeform: Shape 6">
              <a:extLst>
                <a:ext uri="{FF2B5EF4-FFF2-40B4-BE49-F238E27FC236}">
                  <a16:creationId xmlns:a16="http://schemas.microsoft.com/office/drawing/2014/main" id="{8ADD02B9-705C-441F-9F44-3A4D8B0AB274}"/>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sz="1350"/>
            </a:p>
          </p:txBody>
        </p:sp>
        <p:sp>
          <p:nvSpPr>
            <p:cNvPr id="8" name="Freeform: Shape 7">
              <a:extLst>
                <a:ext uri="{FF2B5EF4-FFF2-40B4-BE49-F238E27FC236}">
                  <a16:creationId xmlns:a16="http://schemas.microsoft.com/office/drawing/2014/main" id="{BACEADF0-90D1-4EAC-B084-BE76E2D565F3}"/>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sz="1350" dirty="0"/>
            </a:p>
          </p:txBody>
        </p:sp>
        <p:sp>
          <p:nvSpPr>
            <p:cNvPr id="9" name="Freeform: Shape 8">
              <a:extLst>
                <a:ext uri="{FF2B5EF4-FFF2-40B4-BE49-F238E27FC236}">
                  <a16:creationId xmlns:a16="http://schemas.microsoft.com/office/drawing/2014/main" id="{75AE0FA7-651F-41D3-A466-576DBE74B37E}"/>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sz="1350" dirty="0"/>
            </a:p>
          </p:txBody>
        </p:sp>
        <p:sp>
          <p:nvSpPr>
            <p:cNvPr id="10" name="Freeform: Shape 9">
              <a:extLst>
                <a:ext uri="{FF2B5EF4-FFF2-40B4-BE49-F238E27FC236}">
                  <a16:creationId xmlns:a16="http://schemas.microsoft.com/office/drawing/2014/main" id="{BD45F040-58F7-4D83-BE71-78840F67DC02}"/>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sz="1350" dirty="0"/>
            </a:p>
          </p:txBody>
        </p:sp>
        <p:sp>
          <p:nvSpPr>
            <p:cNvPr id="11" name="Freeform: Shape 10">
              <a:extLst>
                <a:ext uri="{FF2B5EF4-FFF2-40B4-BE49-F238E27FC236}">
                  <a16:creationId xmlns:a16="http://schemas.microsoft.com/office/drawing/2014/main" id="{B3B96364-EF52-4F95-B366-3127C9E144B8}"/>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sz="1350"/>
            </a:p>
          </p:txBody>
        </p:sp>
        <p:sp>
          <p:nvSpPr>
            <p:cNvPr id="12" name="Freeform: Shape 11">
              <a:extLst>
                <a:ext uri="{FF2B5EF4-FFF2-40B4-BE49-F238E27FC236}">
                  <a16:creationId xmlns:a16="http://schemas.microsoft.com/office/drawing/2014/main" id="{2F4AC49B-8C7E-42FB-AF72-D459407EEC11}"/>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E53137A-5EA9-4BF0-9F47-B5EBB3CFD976}"/>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sp>
        <p:nvSpPr>
          <p:cNvPr id="5" name="Picture Placeholder 2">
            <a:extLst>
              <a:ext uri="{FF2B5EF4-FFF2-40B4-BE49-F238E27FC236}">
                <a16:creationId xmlns:a16="http://schemas.microsoft.com/office/drawing/2014/main" id="{833627FF-A6E8-40CC-AEAD-CBFFCE91FF03}"/>
              </a:ext>
            </a:extLst>
          </p:cNvPr>
          <p:cNvSpPr>
            <a:spLocks noGrp="1"/>
          </p:cNvSpPr>
          <p:nvPr>
            <p:ph type="pic" idx="10" hasCustomPrompt="1"/>
          </p:nvPr>
        </p:nvSpPr>
        <p:spPr>
          <a:xfrm>
            <a:off x="6951061" y="1292594"/>
            <a:ext cx="2192940" cy="3378994"/>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1144911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2095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D106799-229B-4525-BC1C-945C3FD11C08}"/>
              </a:ext>
            </a:extLst>
          </p:cNvPr>
          <p:cNvSpPr>
            <a:spLocks noGrp="1"/>
          </p:cNvSpPr>
          <p:nvPr>
            <p:ph type="pic" idx="11" hasCustomPrompt="1"/>
          </p:nvPr>
        </p:nvSpPr>
        <p:spPr>
          <a:xfrm>
            <a:off x="484570" y="1"/>
            <a:ext cx="2925759" cy="1649896"/>
          </a:xfrm>
          <a:prstGeom prst="rect">
            <a:avLst/>
          </a:prstGeom>
          <a:solidFill>
            <a:schemeClr val="bg1">
              <a:lumMod val="95000"/>
            </a:schemeClr>
          </a:solidFill>
          <a:ln w="12700">
            <a:no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FEB8557D-6C5D-4EFB-871A-8763D6EB6796}"/>
              </a:ext>
            </a:extLst>
          </p:cNvPr>
          <p:cNvSpPr>
            <a:spLocks noGrp="1"/>
          </p:cNvSpPr>
          <p:nvPr>
            <p:ph type="pic" idx="12" hasCustomPrompt="1"/>
          </p:nvPr>
        </p:nvSpPr>
        <p:spPr>
          <a:xfrm>
            <a:off x="484570" y="5208103"/>
            <a:ext cx="2925759" cy="1649896"/>
          </a:xfrm>
          <a:prstGeom prst="rect">
            <a:avLst/>
          </a:prstGeom>
          <a:solidFill>
            <a:schemeClr val="bg1">
              <a:lumMod val="95000"/>
            </a:schemeClr>
          </a:solidFill>
          <a:ln w="12700">
            <a:no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23009975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9115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id="{51E668D0-535A-4990-8E06-BB82F380A41A}"/>
              </a:ext>
            </a:extLst>
          </p:cNvPr>
          <p:cNvSpPr/>
          <p:nvPr userDrawn="1"/>
        </p:nvSpPr>
        <p:spPr>
          <a:xfrm>
            <a:off x="-230891" y="5652477"/>
            <a:ext cx="6068176"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grpSp>
        <p:nvGrpSpPr>
          <p:cNvPr id="13" name="Group 12">
            <a:extLst>
              <a:ext uri="{FF2B5EF4-FFF2-40B4-BE49-F238E27FC236}">
                <a16:creationId xmlns:a16="http://schemas.microsoft.com/office/drawing/2014/main" id="{42A53D67-7525-4276-8EB6-3E9A3694C933}"/>
              </a:ext>
            </a:extLst>
          </p:cNvPr>
          <p:cNvGrpSpPr/>
          <p:nvPr userDrawn="1"/>
        </p:nvGrpSpPr>
        <p:grpSpPr>
          <a:xfrm>
            <a:off x="745978" y="2926085"/>
            <a:ext cx="4046507" cy="3128207"/>
            <a:chOff x="-548507" y="477868"/>
            <a:chExt cx="11570449" cy="6357177"/>
          </a:xfrm>
        </p:grpSpPr>
        <p:sp>
          <p:nvSpPr>
            <p:cNvPr id="14" name="Freeform: Shape 13">
              <a:extLst>
                <a:ext uri="{FF2B5EF4-FFF2-40B4-BE49-F238E27FC236}">
                  <a16:creationId xmlns:a16="http://schemas.microsoft.com/office/drawing/2014/main"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350" dirty="0"/>
            </a:p>
          </p:txBody>
        </p:sp>
        <p:sp>
          <p:nvSpPr>
            <p:cNvPr id="18" name="Freeform: Shape 17">
              <a:extLst>
                <a:ext uri="{FF2B5EF4-FFF2-40B4-BE49-F238E27FC236}">
                  <a16:creationId xmlns:a16="http://schemas.microsoft.com/office/drawing/2014/main"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350"/>
            </a:p>
          </p:txBody>
        </p:sp>
        <p:grpSp>
          <p:nvGrpSpPr>
            <p:cNvPr id="19" name="Group 18">
              <a:extLst>
                <a:ext uri="{FF2B5EF4-FFF2-40B4-BE49-F238E27FC236}">
                  <a16:creationId xmlns:a16="http://schemas.microsoft.com/office/drawing/2014/main"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Rounded Corners 24">
                <a:extLst>
                  <a:ext uri="{FF2B5EF4-FFF2-40B4-BE49-F238E27FC236}">
                    <a16:creationId xmlns:a16="http://schemas.microsoft.com/office/drawing/2014/main"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 name="Group 19">
              <a:extLst>
                <a:ext uri="{FF2B5EF4-FFF2-40B4-BE49-F238E27FC236}">
                  <a16:creationId xmlns:a16="http://schemas.microsoft.com/office/drawing/2014/main"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 name="Freeform: Shape 20">
              <a:extLst>
                <a:ext uri="{FF2B5EF4-FFF2-40B4-BE49-F238E27FC236}">
                  <a16:creationId xmlns:a16="http://schemas.microsoft.com/office/drawing/2014/main"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sp>
        <p:nvSpPr>
          <p:cNvPr id="5" name="Picture Placeholder 2">
            <a:extLst>
              <a:ext uri="{FF2B5EF4-FFF2-40B4-BE49-F238E27FC236}">
                <a16:creationId xmlns:a16="http://schemas.microsoft.com/office/drawing/2014/main" id="{EC75CF35-F516-4726-9F9F-341EAA6BA562}"/>
              </a:ext>
            </a:extLst>
          </p:cNvPr>
          <p:cNvSpPr>
            <a:spLocks noGrp="1"/>
          </p:cNvSpPr>
          <p:nvPr>
            <p:ph type="pic" idx="11" hasCustomPrompt="1"/>
          </p:nvPr>
        </p:nvSpPr>
        <p:spPr>
          <a:xfrm>
            <a:off x="1274731" y="3059772"/>
            <a:ext cx="2989156" cy="2576623"/>
          </a:xfrm>
          <a:prstGeom prst="rect">
            <a:avLst/>
          </a:prstGeom>
          <a:solidFill>
            <a:schemeClr val="bg1">
              <a:lumMod val="95000"/>
            </a:schemeClr>
          </a:solidFill>
          <a:ln w="12700">
            <a:no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2860433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801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441FF6A-3E7D-47A1-B8C1-5D555E74D492}"/>
              </a:ext>
            </a:extLst>
          </p:cNvPr>
          <p:cNvSpPr/>
          <p:nvPr userDrawn="1"/>
        </p:nvSpPr>
        <p:spPr>
          <a:xfrm flipH="1">
            <a:off x="479564" y="-1"/>
            <a:ext cx="8184874"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11">
            <a:extLst>
              <a:ext uri="{FF2B5EF4-FFF2-40B4-BE49-F238E27FC236}">
                <a16:creationId xmlns:a16="http://schemas.microsoft.com/office/drawing/2014/main" id="{37574EA2-67C7-44C7-807B-81FA440CF143}"/>
              </a:ext>
            </a:extLst>
          </p:cNvPr>
          <p:cNvSpPr>
            <a:spLocks noGrp="1"/>
          </p:cNvSpPr>
          <p:nvPr>
            <p:ph type="pic" idx="13" hasCustomPrompt="1"/>
          </p:nvPr>
        </p:nvSpPr>
        <p:spPr>
          <a:xfrm>
            <a:off x="3697356" y="3419063"/>
            <a:ext cx="5446644"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id="{12520FF5-8DAC-4EAB-92BD-6C99F0F33BDA}"/>
              </a:ext>
            </a:extLst>
          </p:cNvPr>
          <p:cNvSpPr>
            <a:spLocks noGrp="1"/>
          </p:cNvSpPr>
          <p:nvPr>
            <p:ph type="pic" idx="12" hasCustomPrompt="1"/>
          </p:nvPr>
        </p:nvSpPr>
        <p:spPr>
          <a:xfrm>
            <a:off x="1" y="2"/>
            <a:ext cx="5446646"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19906925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7DD712-92B1-477B-8080-5AF38C7E3E01}"/>
              </a:ext>
            </a:extLst>
          </p:cNvPr>
          <p:cNvSpPr/>
          <p:nvPr userDrawn="1"/>
        </p:nvSpPr>
        <p:spPr>
          <a:xfrm>
            <a:off x="0" y="4902096"/>
            <a:ext cx="9144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7FE02773-B45E-4ACB-97AC-CF37612D3B5C}"/>
              </a:ext>
            </a:extLst>
          </p:cNvPr>
          <p:cNvGrpSpPr/>
          <p:nvPr userDrawn="1"/>
        </p:nvGrpSpPr>
        <p:grpSpPr>
          <a:xfrm>
            <a:off x="312542" y="332381"/>
            <a:ext cx="8526935" cy="6270450"/>
            <a:chOff x="416723" y="332381"/>
            <a:chExt cx="11369246" cy="6270450"/>
          </a:xfrm>
        </p:grpSpPr>
        <p:sp>
          <p:nvSpPr>
            <p:cNvPr id="5" name="Rectangle 4">
              <a:extLst>
                <a:ext uri="{FF2B5EF4-FFF2-40B4-BE49-F238E27FC236}">
                  <a16:creationId xmlns:a16="http://schemas.microsoft.com/office/drawing/2014/main"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573168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72AE6E1-85E1-49AE-9EB4-1E31104ED1EA}"/>
              </a:ext>
            </a:extLst>
          </p:cNvPr>
          <p:cNvGrpSpPr/>
          <p:nvPr userDrawn="1"/>
        </p:nvGrpSpPr>
        <p:grpSpPr>
          <a:xfrm>
            <a:off x="307770" y="1165243"/>
            <a:ext cx="8531707" cy="5427861"/>
            <a:chOff x="-2670393" y="6563600"/>
            <a:chExt cx="21679140" cy="10344176"/>
          </a:xfrm>
          <a:solidFill>
            <a:schemeClr val="bg1"/>
          </a:solidFill>
        </p:grpSpPr>
        <p:sp>
          <p:nvSpPr>
            <p:cNvPr id="12" name="Rectangle 11">
              <a:extLst>
                <a:ext uri="{FF2B5EF4-FFF2-40B4-BE49-F238E27FC236}">
                  <a16:creationId xmlns:a16="http://schemas.microsoft.com/office/drawing/2014/main"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 name="Group 15">
            <a:extLst>
              <a:ext uri="{FF2B5EF4-FFF2-40B4-BE49-F238E27FC236}">
                <a16:creationId xmlns:a16="http://schemas.microsoft.com/office/drawing/2014/main" id="{3599072A-DF1D-4F3E-A195-60C1FC5175DD}"/>
              </a:ext>
            </a:extLst>
          </p:cNvPr>
          <p:cNvGrpSpPr/>
          <p:nvPr userDrawn="1"/>
        </p:nvGrpSpPr>
        <p:grpSpPr>
          <a:xfrm>
            <a:off x="2471288" y="-10133"/>
            <a:ext cx="6361695" cy="1263766"/>
            <a:chOff x="-975581" y="1311211"/>
            <a:chExt cx="8482260" cy="1263766"/>
          </a:xfrm>
          <a:solidFill>
            <a:schemeClr val="bg1"/>
          </a:solidFill>
        </p:grpSpPr>
        <p:sp>
          <p:nvSpPr>
            <p:cNvPr id="17" name="Freeform: Shape 16">
              <a:extLst>
                <a:ext uri="{FF2B5EF4-FFF2-40B4-BE49-F238E27FC236}">
                  <a16:creationId xmlns:a16="http://schemas.microsoft.com/office/drawing/2014/main"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Shape 18">
              <a:extLst>
                <a:ext uri="{FF2B5EF4-FFF2-40B4-BE49-F238E27FC236}">
                  <a16:creationId xmlns:a16="http://schemas.microsoft.com/office/drawing/2014/main"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Rectangle 19">
              <a:extLst>
                <a:ext uri="{FF2B5EF4-FFF2-40B4-BE49-F238E27FC236}">
                  <a16:creationId xmlns:a16="http://schemas.microsoft.com/office/drawing/2014/main"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1608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54490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3"/>
            <a:ext cx="8679898" cy="724247"/>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5295230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612863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6374F2-8700-4331-A7BB-C23080F1D2B9}"/>
              </a:ext>
            </a:extLst>
          </p:cNvPr>
          <p:cNvSpPr/>
          <p:nvPr userDrawn="1"/>
        </p:nvSpPr>
        <p:spPr>
          <a:xfrm>
            <a:off x="-1211" y="3010949"/>
            <a:ext cx="9145211"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Tree>
    <p:extLst>
      <p:ext uri="{BB962C8B-B14F-4D97-AF65-F5344CB8AC3E}">
        <p14:creationId xmlns:p14="http://schemas.microsoft.com/office/powerpoint/2010/main" val="41711051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cstate="print"/>
            <a:srcRect/>
            <a:stretch>
              <a:fillRect/>
            </a:stretch>
          </a:blipFill>
          <a:ln w="9525">
            <a:noFill/>
            <a:miter lim="800000"/>
            <a:headEnd/>
            <a:tailEnd/>
          </a:ln>
          <a:effectLst/>
        </p:spPr>
        <p:txBody>
          <a:bodyPr wrap="none" anchor="ctr"/>
          <a:lstStyle/>
          <a:p>
            <a:endParaRPr lang="en-US"/>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n-US"/>
          </a:p>
        </p:txBody>
      </p:sp>
      <p:sp>
        <p:nvSpPr>
          <p:cNvPr id="3131" name="Rectangle 59"/>
          <p:cNvSpPr>
            <a:spLocks noChangeArrowheads="1"/>
          </p:cNvSpPr>
          <p:nvPr/>
        </p:nvSpPr>
        <p:spPr bwMode="gray">
          <a:xfrm>
            <a:off x="1703388" y="5314950"/>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6" name="Rectangle 54"/>
          <p:cNvSpPr>
            <a:spLocks noChangeArrowheads="1"/>
          </p:cNvSpPr>
          <p:nvPr/>
        </p:nvSpPr>
        <p:spPr bwMode="gray">
          <a:xfrm>
            <a:off x="128588" y="3705225"/>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8" name="Rectangle 56"/>
          <p:cNvSpPr>
            <a:spLocks noChangeArrowheads="1"/>
          </p:cNvSpPr>
          <p:nvPr/>
        </p:nvSpPr>
        <p:spPr bwMode="gray">
          <a:xfrm>
            <a:off x="2492375" y="3705225"/>
            <a:ext cx="742950" cy="742950"/>
          </a:xfrm>
          <a:prstGeom prst="rect">
            <a:avLst/>
          </a:prstGeom>
          <a:solidFill>
            <a:srgbClr val="DDDDDD"/>
          </a:solidFill>
          <a:ln w="9525">
            <a:noFill/>
            <a:miter lim="800000"/>
            <a:headEnd/>
            <a:tailEnd/>
          </a:ln>
          <a:effectLst/>
        </p:spPr>
        <p:txBody>
          <a:bodyPr wrap="none" anchor="ctr"/>
          <a:lstStyle/>
          <a:p>
            <a:endParaRPr lang="en-US"/>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endParaRPr lang="en-US"/>
            </a:p>
          </p:txBody>
        </p:sp>
        <p:sp>
          <p:nvSpPr>
            <p:cNvPr id="3097" name="Freeform 25"/>
            <p:cNvSpPr>
              <a:spLocks/>
            </p:cNvSpPr>
            <p:nvPr userDrawn="1"/>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endParaRPr lang="en-US"/>
            </a:p>
          </p:txBody>
        </p:sp>
        <p:sp>
          <p:nvSpPr>
            <p:cNvPr id="3098" name="Freeform 26"/>
            <p:cNvSpPr>
              <a:spLocks/>
            </p:cNvSpPr>
            <p:nvPr userDrawn="1"/>
          </p:nvSpPr>
          <p:spPr bwMode="gray">
            <a:xfrm>
              <a:off x="4209" y="3833"/>
              <a:ext cx="1491" cy="88"/>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headEnd/>
              <a:tailEnd/>
            </a:ln>
            <a:effectLst/>
          </p:spPr>
          <p:txBody>
            <a:bodyPr/>
            <a:lstStyle/>
            <a:p>
              <a:endParaRPr lang="en-US"/>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3081"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3082"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3083"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3084"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3085"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3086"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3087"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3088"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3089"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3090"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3091"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3092"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3093"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3094"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3095"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3099" name="Freeform 27" descr="Dark upward diagonal"/>
          <p:cNvSpPr>
            <a:spLocks/>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w="9525">
            <a:noFill/>
            <a:round/>
            <a:headEnd/>
            <a:tailEnd/>
          </a:ln>
          <a:effectLst/>
        </p:spPr>
        <p:txBody>
          <a:bodyPr/>
          <a:lstStyle/>
          <a:p>
            <a:endParaRPr lang="en-US"/>
          </a:p>
        </p:txBody>
      </p:sp>
      <p:sp>
        <p:nvSpPr>
          <p:cNvPr id="3100" name="Rectangle 28"/>
          <p:cNvSpPr>
            <a:spLocks noChangeArrowheads="1"/>
          </p:cNvSpPr>
          <p:nvPr/>
        </p:nvSpPr>
        <p:spPr bwMode="gray">
          <a:xfrm>
            <a:off x="114300" y="6610350"/>
            <a:ext cx="8931275" cy="163513"/>
          </a:xfrm>
          <a:prstGeom prst="rect">
            <a:avLst/>
          </a:prstGeom>
          <a:solidFill>
            <a:schemeClr val="accent1"/>
          </a:solidFill>
          <a:ln w="9525">
            <a:noFill/>
            <a:miter lim="800000"/>
            <a:headEnd/>
            <a:tailEnd/>
          </a:ln>
          <a:effectLst/>
        </p:spPr>
        <p:txBody>
          <a:bodyPr wrap="none" anchor="ctr"/>
          <a:lstStyle/>
          <a:p>
            <a:endParaRPr lang="en-US"/>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endParaRPr lang="en-US"/>
            </a:p>
          </p:txBody>
        </p:sp>
        <p:sp>
          <p:nvSpPr>
            <p:cNvPr id="3103" name="Freeform 31"/>
            <p:cNvSpPr>
              <a:spLocks/>
            </p:cNvSpPr>
            <p:nvPr userDrawn="1"/>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endParaRPr lang="en-US"/>
            </a:p>
          </p:txBody>
        </p:sp>
        <p:sp>
          <p:nvSpPr>
            <p:cNvPr id="3104" name="Freeform 32"/>
            <p:cNvSpPr>
              <a:spLocks/>
            </p:cNvSpPr>
            <p:nvPr userDrawn="1"/>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headEnd/>
              <a:tailEnd/>
            </a:ln>
            <a:effectLst/>
          </p:spPr>
          <p:txBody>
            <a:bodyPr/>
            <a:lstStyle/>
            <a:p>
              <a:endParaRPr lang="en-US"/>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w="9525">
            <a:noFill/>
            <a:miter lim="800000"/>
            <a:headEnd/>
            <a:tailEnd/>
          </a:ln>
          <a:effectLst/>
        </p:spPr>
        <p:txBody>
          <a:bodyPr wrap="none" anchor="ctr"/>
          <a:lstStyle/>
          <a:p>
            <a:endParaRPr lang="en-US"/>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cstate="print"/>
            <a:srcRect/>
            <a:stretch>
              <a:fillRect/>
            </a:stretch>
          </a:blipFill>
          <a:ln w="9525">
            <a:noFill/>
            <a:miter lim="800000"/>
            <a:headEnd/>
            <a:tailEnd/>
          </a:ln>
          <a:effectLst/>
        </p:spPr>
        <p:txBody>
          <a:bodyPr wrap="none" anchor="ctr"/>
          <a:lstStyle/>
          <a:p>
            <a:endParaRPr lang="en-US"/>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cstate="print"/>
            <a:srcRect/>
            <a:stretch>
              <a:fillRect/>
            </a:stretch>
          </a:blipFill>
          <a:ln w="9525">
            <a:noFill/>
            <a:miter lim="800000"/>
            <a:headEnd/>
            <a:tailEnd/>
          </a:ln>
          <a:effectLst/>
        </p:spPr>
        <p:txBody>
          <a:bodyPr wrap="none" anchor="ctr"/>
          <a:lstStyle/>
          <a:p>
            <a:endParaRPr lang="en-US"/>
          </a:p>
        </p:txBody>
      </p:sp>
      <p:sp>
        <p:nvSpPr>
          <p:cNvPr id="3114" name="Rectangle 42"/>
          <p:cNvSpPr>
            <a:spLocks noChangeArrowheads="1"/>
          </p:cNvSpPr>
          <p:nvPr/>
        </p:nvSpPr>
        <p:spPr bwMode="gray">
          <a:xfrm>
            <a:off x="3282950" y="4510088"/>
            <a:ext cx="741363" cy="744537"/>
          </a:xfrm>
          <a:prstGeom prst="rect">
            <a:avLst/>
          </a:prstGeom>
          <a:solidFill>
            <a:srgbClr val="D7D7D7"/>
          </a:solidFill>
          <a:ln w="9525">
            <a:noFill/>
            <a:miter lim="800000"/>
            <a:headEnd/>
            <a:tailEnd/>
          </a:ln>
          <a:effectLst/>
        </p:spPr>
        <p:txBody>
          <a:bodyPr wrap="none" anchor="ctr"/>
          <a:lstStyle/>
          <a:p>
            <a:endParaRPr lang="en-US"/>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cstate="print"/>
            <a:srcRect/>
            <a:stretch>
              <a:fillRect/>
            </a:stretch>
          </a:blip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fld id="{79484833-6059-49A4-9515-3634196593E3}" type="datetimeFigureOut">
              <a:rPr lang="en-US" smtClean="0"/>
              <a:pPr/>
              <a:t>9/11/2022</a:t>
            </a:fld>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F6A37A0D-4C36-4688-88E7-191A1E6FC1C8}" type="slidenum">
              <a:rPr lang="en-US" smtClean="0"/>
              <a:pPr/>
              <a:t>‹#›</a:t>
            </a:fld>
            <a:endParaRPr lang="en-US"/>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w="9525">
            <a:noFill/>
            <a:miter lim="800000"/>
            <a:headEnd/>
            <a:tailEnd/>
          </a:ln>
          <a:effectLst/>
        </p:spPr>
        <p:txBody>
          <a:bodyPr wrap="none" anchor="ctr"/>
          <a:lstStyle/>
          <a:p>
            <a:endParaRPr lang="en-US"/>
          </a:p>
        </p:txBody>
      </p:sp>
      <p:pic>
        <p:nvPicPr>
          <p:cNvPr id="3115" name="Picture 43" descr="1"/>
          <p:cNvPicPr>
            <a:picLocks noChangeAspect="1" noChangeArrowheads="1"/>
          </p:cNvPicPr>
          <p:nvPr/>
        </p:nvPicPr>
        <p:blipFill>
          <a:blip r:embed="rId7"/>
          <a:srcRect/>
          <a:stretch>
            <a:fillRect/>
          </a:stretch>
        </p:blipFill>
        <p:spPr bwMode="gray">
          <a:xfrm>
            <a:off x="130175" y="2911475"/>
            <a:ext cx="1347788" cy="1531938"/>
          </a:xfrm>
          <a:prstGeom prst="rect">
            <a:avLst/>
          </a:prstGeom>
          <a:noFill/>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r>
              <a:rPr lang="en-US"/>
              <a:t>Click to edit Master title style</a:t>
            </a:r>
            <a:endParaRPr lang="en-US" dirty="0"/>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cstate="print"/>
            <a:srcRect/>
            <a:stretch>
              <a:fillRect/>
            </a:stretch>
          </a:blipFill>
          <a:ln w="9525">
            <a:noFill/>
            <a:miter lim="800000"/>
            <a:headEnd/>
            <a:tailEnd/>
          </a:ln>
          <a:effectLst/>
        </p:spPr>
        <p:txBody>
          <a:bodyPr wrap="none" anchor="ctr"/>
          <a:lstStyle/>
          <a:p>
            <a:endParaRPr lang="en-US"/>
          </a:p>
        </p:txBody>
      </p:sp>
      <p:sp>
        <p:nvSpPr>
          <p:cNvPr id="50" name="Text Box 37"/>
          <p:cNvSpPr txBox="1">
            <a:spLocks noChangeArrowheads="1"/>
          </p:cNvSpPr>
          <p:nvPr/>
        </p:nvSpPr>
        <p:spPr bwMode="gray">
          <a:xfrm>
            <a:off x="144463" y="6262222"/>
            <a:ext cx="2416046" cy="369332"/>
          </a:xfrm>
          <a:prstGeom prst="rect">
            <a:avLst/>
          </a:prstGeom>
          <a:noFill/>
          <a:ln w="9525">
            <a:noFill/>
            <a:miter lim="800000"/>
            <a:headEnd/>
            <a:tailEnd/>
          </a:ln>
          <a:effectLst/>
        </p:spPr>
        <p:txBody>
          <a:bodyPr wrap="none">
            <a:spAutoFit/>
          </a:bodyPr>
          <a:lstStyle/>
          <a:p>
            <a:pPr algn="l"/>
            <a:r>
              <a:rPr lang="en-US" sz="1800" i="1" dirty="0">
                <a:solidFill>
                  <a:srgbClr val="FFFFFF"/>
                </a:solidFill>
                <a:latin typeface="Times New Roman" pitchFamily="18" charset="0"/>
              </a:rPr>
              <a:t>Haiyenytc6@gmail.com</a:t>
            </a:r>
          </a:p>
        </p:txBody>
      </p:sp>
    </p:spTree>
    <p:extLst>
      <p:ext uri="{BB962C8B-B14F-4D97-AF65-F5344CB8AC3E}">
        <p14:creationId xmlns:p14="http://schemas.microsoft.com/office/powerpoint/2010/main" val="8069349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9484833-6059-49A4-9515-3634196593E3}" type="datetimeFigureOut">
              <a:rPr lang="en-US" smtClean="0"/>
              <a:pPr/>
              <a:t>9/11/2022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A37A0D-4C36-4688-88E7-191A1E6FC1C8}" type="slidenum">
              <a:rPr lang="en-US" smtClean="0"/>
              <a:pPr/>
              <a:t>‹#›</a:t>
            </a:fld>
            <a:endParaRPr lang="en-US"/>
          </a:p>
        </p:txBody>
      </p:sp>
    </p:spTree>
    <p:extLst>
      <p:ext uri="{BB962C8B-B14F-4D97-AF65-F5344CB8AC3E}">
        <p14:creationId xmlns:p14="http://schemas.microsoft.com/office/powerpoint/2010/main" val="14323271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E429239-6632-4CCA-AEFC-91DA72327E64}" type="datetimeFigureOut">
              <a:rPr lang="en-US" smtClean="0"/>
              <a:pPr/>
              <a:t>9/11/2022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2D76BE-2F8C-4A34-BE69-187AFA3C5FD8}" type="slidenum">
              <a:rPr lang="en-US" smtClean="0"/>
              <a:pPr/>
              <a:t>‹#›</a:t>
            </a:fld>
            <a:endParaRPr lang="en-US"/>
          </a:p>
        </p:txBody>
      </p:sp>
    </p:spTree>
    <p:extLst>
      <p:ext uri="{BB962C8B-B14F-4D97-AF65-F5344CB8AC3E}">
        <p14:creationId xmlns:p14="http://schemas.microsoft.com/office/powerpoint/2010/main" val="29883532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E429239-6632-4CCA-AEFC-91DA72327E64}" type="datetimeFigureOut">
              <a:rPr lang="en-US" smtClean="0"/>
              <a:pPr/>
              <a:t>9/11/2022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2D76BE-2F8C-4A34-BE69-187AFA3C5FD8}" type="slidenum">
              <a:rPr lang="en-US" smtClean="0"/>
              <a:pPr/>
              <a:t>‹#›</a:t>
            </a:fld>
            <a:endParaRPr lang="en-US"/>
          </a:p>
        </p:txBody>
      </p:sp>
    </p:spTree>
    <p:extLst>
      <p:ext uri="{BB962C8B-B14F-4D97-AF65-F5344CB8AC3E}">
        <p14:creationId xmlns:p14="http://schemas.microsoft.com/office/powerpoint/2010/main" val="31224088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E429239-6632-4CCA-AEFC-91DA72327E64}" type="datetimeFigureOut">
              <a:rPr lang="en-US" smtClean="0"/>
              <a:pPr/>
              <a:t>9/11/2022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2D76BE-2F8C-4A34-BE69-187AFA3C5FD8}" type="slidenum">
              <a:rPr lang="en-US" smtClean="0"/>
              <a:pPr/>
              <a:t>‹#›</a:t>
            </a:fld>
            <a:endParaRPr lang="en-US"/>
          </a:p>
        </p:txBody>
      </p:sp>
    </p:spTree>
    <p:extLst>
      <p:ext uri="{BB962C8B-B14F-4D97-AF65-F5344CB8AC3E}">
        <p14:creationId xmlns:p14="http://schemas.microsoft.com/office/powerpoint/2010/main" val="972756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DE429239-6632-4CCA-AEFC-91DA72327E64}" type="datetimeFigureOut">
              <a:rPr lang="en-US" smtClean="0"/>
              <a:pPr/>
              <a:t>9/11/2022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62D76BE-2F8C-4A34-BE69-187AFA3C5FD8}" type="slidenum">
              <a:rPr lang="en-US" smtClean="0"/>
              <a:pPr/>
              <a:t>‹#›</a:t>
            </a:fld>
            <a:endParaRPr lang="en-US"/>
          </a:p>
        </p:txBody>
      </p:sp>
    </p:spTree>
    <p:extLst>
      <p:ext uri="{BB962C8B-B14F-4D97-AF65-F5344CB8AC3E}">
        <p14:creationId xmlns:p14="http://schemas.microsoft.com/office/powerpoint/2010/main" val="37982345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E429239-6632-4CCA-AEFC-91DA72327E64}" type="datetimeFigureOut">
              <a:rPr lang="en-US" smtClean="0"/>
              <a:pPr/>
              <a:t>9/11/2022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62D76BE-2F8C-4A34-BE69-187AFA3C5FD8}" type="slidenum">
              <a:rPr lang="en-US" smtClean="0"/>
              <a:pPr/>
              <a:t>‹#›</a:t>
            </a:fld>
            <a:endParaRPr lang="en-US"/>
          </a:p>
        </p:txBody>
      </p:sp>
    </p:spTree>
    <p:extLst>
      <p:ext uri="{BB962C8B-B14F-4D97-AF65-F5344CB8AC3E}">
        <p14:creationId xmlns:p14="http://schemas.microsoft.com/office/powerpoint/2010/main" val="1514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416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E429239-6632-4CCA-AEFC-91DA72327E64}" type="datetimeFigureOut">
              <a:rPr lang="en-US" smtClean="0"/>
              <a:pPr/>
              <a:t>9/11/2022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2D76BE-2F8C-4A34-BE69-187AFA3C5FD8}" type="slidenum">
              <a:rPr lang="en-US" smtClean="0"/>
              <a:pPr/>
              <a:t>‹#›</a:t>
            </a:fld>
            <a:endParaRPr lang="en-US"/>
          </a:p>
        </p:txBody>
      </p:sp>
    </p:spTree>
    <p:extLst>
      <p:ext uri="{BB962C8B-B14F-4D97-AF65-F5344CB8AC3E}">
        <p14:creationId xmlns:p14="http://schemas.microsoft.com/office/powerpoint/2010/main" val="30861696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E429239-6632-4CCA-AEFC-91DA72327E64}" type="datetimeFigureOut">
              <a:rPr lang="en-US" smtClean="0"/>
              <a:pPr/>
              <a:t>9/11/2022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2D76BE-2F8C-4A34-BE69-187AFA3C5FD8}" type="slidenum">
              <a:rPr lang="en-US" smtClean="0"/>
              <a:pPr/>
              <a:t>‹#›</a:t>
            </a:fld>
            <a:endParaRPr lang="en-US"/>
          </a:p>
        </p:txBody>
      </p:sp>
    </p:spTree>
    <p:extLst>
      <p:ext uri="{BB962C8B-B14F-4D97-AF65-F5344CB8AC3E}">
        <p14:creationId xmlns:p14="http://schemas.microsoft.com/office/powerpoint/2010/main" val="9199578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E429239-6632-4CCA-AEFC-91DA72327E64}" type="datetimeFigureOut">
              <a:rPr lang="en-US" smtClean="0"/>
              <a:pPr/>
              <a:t>9/11/2022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2D76BE-2F8C-4A34-BE69-187AFA3C5FD8}" type="slidenum">
              <a:rPr lang="en-US" smtClean="0"/>
              <a:pPr/>
              <a:t>‹#›</a:t>
            </a:fld>
            <a:endParaRPr lang="en-US"/>
          </a:p>
        </p:txBody>
      </p:sp>
    </p:spTree>
    <p:extLst>
      <p:ext uri="{BB962C8B-B14F-4D97-AF65-F5344CB8AC3E}">
        <p14:creationId xmlns:p14="http://schemas.microsoft.com/office/powerpoint/2010/main" val="19300472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E429239-6632-4CCA-AEFC-91DA72327E64}" type="datetimeFigureOut">
              <a:rPr lang="en-US" smtClean="0"/>
              <a:pPr/>
              <a:t>9/11/2022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2D76BE-2F8C-4A34-BE69-187AFA3C5FD8}" type="slidenum">
              <a:rPr lang="en-US" smtClean="0"/>
              <a:pPr/>
              <a:t>‹#›</a:t>
            </a:fld>
            <a:endParaRPr lang="en-US"/>
          </a:p>
        </p:txBody>
      </p:sp>
    </p:spTree>
    <p:extLst>
      <p:ext uri="{BB962C8B-B14F-4D97-AF65-F5344CB8AC3E}">
        <p14:creationId xmlns:p14="http://schemas.microsoft.com/office/powerpoint/2010/main" val="1870599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a:t>Click to edit Master title style</a:t>
            </a:r>
          </a:p>
        </p:txBody>
      </p:sp>
      <p:sp>
        <p:nvSpPr>
          <p:cNvPr id="3" name="Text Placeholder 2"/>
          <p:cNvSpPr>
            <a:spLocks noGrp="1"/>
          </p:cNvSpPr>
          <p:nvPr>
            <p:ph type="body" sz="half" idx="1"/>
          </p:nvPr>
        </p:nvSpPr>
        <p:spPr>
          <a:xfrm>
            <a:off x="457200" y="1438275"/>
            <a:ext cx="40386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8275"/>
            <a:ext cx="40386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0" y="6311900"/>
            <a:ext cx="1712913" cy="290513"/>
          </a:xfrm>
        </p:spPr>
        <p:txBody>
          <a:bodyPr/>
          <a:lstStyle>
            <a:lvl1pPr>
              <a:defRPr/>
            </a:lvl1pPr>
          </a:lstStyle>
          <a:p>
            <a:fld id="{B61BEF0D-F0BB-DE4B-95CE-6DB70DBA9567}" type="datetimeFigureOut">
              <a:rPr lang="en-US" smtClean="0"/>
              <a:pPr/>
              <a:t>9/11/2022</a:t>
            </a:fld>
            <a:endParaRPr lang="en-US" dirty="0"/>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dirty="0"/>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81701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5185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3683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272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4.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6.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7.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14.jpeg"/><Relationship Id="rId2" Type="http://schemas.openxmlformats.org/officeDocument/2006/relationships/slideLayout" Target="../slideLayouts/slideLayout74.xml"/><Relationship Id="rId16" Type="http://schemas.openxmlformats.org/officeDocument/2006/relationships/image" Target="../media/image13.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9.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745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11"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7791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901025"/>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40970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225911"/>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01170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647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539522"/>
      </p:ext>
    </p:extLst>
  </p:cSld>
  <p:clrMap bg1="lt1" tx1="dk1" bg2="lt2" tx2="dk2" accent1="accent1" accent2="accent2" accent3="accent3" accent4="accent4" accent5="accent5" accent6="accent6" hlink="hlink" folHlink="folHlink"/>
  <p:sldLayoutIdLst>
    <p:sldLayoutId id="214748376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1033"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1034"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1035"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1036"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1037"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1038"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1039"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1040"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1041"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1042"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1043"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1044"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1045"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1046"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1047"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1049" name="Freeform 25"/>
          <p:cNvSpPr>
            <a:spLocks/>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endParaRPr lang="en-US"/>
          </a:p>
        </p:txBody>
      </p:sp>
      <p:sp>
        <p:nvSpPr>
          <p:cNvPr id="1050" name="Freeform 26"/>
          <p:cNvSpPr>
            <a:spLocks/>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p>
            <a:endParaRPr lang="en-US"/>
          </a:p>
        </p:txBody>
      </p:sp>
      <p:sp>
        <p:nvSpPr>
          <p:cNvPr id="1051" name="Freeform 27" descr="Dark upward diagonal"/>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headEnd/>
            <a:tailEnd/>
          </a:ln>
          <a:effectLst/>
        </p:spPr>
        <p:txBody>
          <a:bodyPr/>
          <a:lstStyle/>
          <a:p>
            <a:endParaRPr lang="en-US"/>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p>
            <a:endParaRPr lang="en-US"/>
          </a:p>
        </p:txBody>
      </p:sp>
      <p:sp>
        <p:nvSpPr>
          <p:cNvPr id="1053" name="Freeform 29"/>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endParaRPr lang="en-US"/>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w="9525">
            <a:noFill/>
            <a:miter lim="800000"/>
            <a:headEnd/>
            <a:tailEnd/>
          </a:ln>
          <a:effectLst/>
        </p:spPr>
        <p:txBody>
          <a:bodyPr wrap="none" anchor="ctr"/>
          <a:lstStyle/>
          <a:p>
            <a:endParaRPr lang="en-US"/>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gray">
          <a:xfrm>
            <a:off x="457200" y="238125"/>
            <a:ext cx="64770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gray">
          <a:xfrm>
            <a:off x="457200" y="1438275"/>
            <a:ext cx="8229600" cy="4733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A2F32D12-589A-4C6C-9C18-7BB957B4D226}" type="slidenum">
              <a:rPr lang="en-US"/>
              <a:pPr/>
              <a:t>‹#›</a:t>
            </a:fld>
            <a:endParaRPr lang="en-US"/>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6" cstate="print"/>
            <a:srcRect/>
            <a:stretch>
              <a:fillRect/>
            </a:stretch>
          </a:blipFill>
          <a:ln w="9525">
            <a:solidFill>
              <a:srgbClr val="FFFFFF"/>
            </a:solidFill>
            <a:miter lim="800000"/>
            <a:headEnd/>
            <a:tailEnd/>
          </a:ln>
          <a:effectLst/>
        </p:spPr>
        <p:txBody>
          <a:bodyPr wrap="none" anchor="ctr"/>
          <a:lstStyle/>
          <a:p>
            <a:endParaRPr lang="en-US"/>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7" cstate="print"/>
            <a:srcRect/>
            <a:stretch>
              <a:fillRect/>
            </a:stretch>
          </a:blipFill>
          <a:ln w="9525">
            <a:solidFill>
              <a:srgbClr val="FFFFFF"/>
            </a:solidFill>
            <a:miter lim="800000"/>
            <a:headEnd/>
            <a:tailEnd/>
          </a:ln>
          <a:effectLst/>
        </p:spPr>
        <p:txBody>
          <a:bodyPr wrap="none" anchor="ctr"/>
          <a:lstStyle/>
          <a:p>
            <a:endParaRPr lang="en-US"/>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683364254"/>
      </p:ext>
    </p:extLst>
  </p:cSld>
  <p:clrMap bg1="dk2" tx1="lt1" bg2="dk1"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just" rtl="0" eaLnBrk="1" fontAlgn="base" hangingPunct="1">
        <a:spcBef>
          <a:spcPct val="20000"/>
        </a:spcBef>
        <a:spcAft>
          <a:spcPct val="0"/>
        </a:spcAft>
        <a:buChar char="•"/>
        <a:defRPr sz="2800">
          <a:solidFill>
            <a:srgbClr val="000000"/>
          </a:solidFill>
          <a:latin typeface="+mn-lt"/>
          <a:ea typeface="+mn-ea"/>
          <a:cs typeface="+mn-cs"/>
        </a:defRPr>
      </a:lvl1pPr>
      <a:lvl2pPr marL="742950" indent="-285750" algn="just" rtl="0" eaLnBrk="1" fontAlgn="base" hangingPunct="1">
        <a:spcBef>
          <a:spcPct val="20000"/>
        </a:spcBef>
        <a:spcAft>
          <a:spcPct val="0"/>
        </a:spcAft>
        <a:buChar char="–"/>
        <a:defRPr sz="2800">
          <a:solidFill>
            <a:srgbClr val="000000"/>
          </a:solidFill>
          <a:latin typeface="+mn-lt"/>
        </a:defRPr>
      </a:lvl2pPr>
      <a:lvl3pPr marL="1143000" indent="-228600" algn="just" rtl="0" eaLnBrk="1" fontAlgn="base" hangingPunct="1">
        <a:spcBef>
          <a:spcPct val="20000"/>
        </a:spcBef>
        <a:spcAft>
          <a:spcPct val="0"/>
        </a:spcAft>
        <a:buChar char="•"/>
        <a:defRPr sz="2800">
          <a:solidFill>
            <a:srgbClr val="000000"/>
          </a:solidFill>
          <a:latin typeface="+mn-lt"/>
        </a:defRPr>
      </a:lvl3pPr>
      <a:lvl4pPr marL="1600200" indent="-228600" algn="just" rtl="0" eaLnBrk="1" fontAlgn="base" hangingPunct="1">
        <a:spcBef>
          <a:spcPct val="20000"/>
        </a:spcBef>
        <a:spcAft>
          <a:spcPct val="0"/>
        </a:spcAft>
        <a:buChar char="–"/>
        <a:defRPr sz="2800">
          <a:solidFill>
            <a:srgbClr val="000000"/>
          </a:solidFill>
          <a:latin typeface="+mn-lt"/>
        </a:defRPr>
      </a:lvl4pPr>
      <a:lvl5pPr marL="2057400" indent="-228600" algn="just" rtl="0" eaLnBrk="1" fontAlgn="base" hangingPunct="1">
        <a:spcBef>
          <a:spcPct val="20000"/>
        </a:spcBef>
        <a:spcAft>
          <a:spcPct val="0"/>
        </a:spcAft>
        <a:buChar char="»"/>
        <a:defRPr sz="28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2.jpeg"/><Relationship Id="rId4" Type="http://schemas.openxmlformats.org/officeDocument/2006/relationships/diagramLayout" Target="../diagrams/layout3.xml"/><Relationship Id="rId9"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6A0955-C453-45E2-9909-2BC74B156A75}"/>
              </a:ext>
            </a:extLst>
          </p:cNvPr>
          <p:cNvGrpSpPr/>
          <p:nvPr/>
        </p:nvGrpSpPr>
        <p:grpSpPr>
          <a:xfrm>
            <a:off x="-30192" y="304800"/>
            <a:ext cx="5171135" cy="4899250"/>
            <a:chOff x="753139" y="-50052"/>
            <a:chExt cx="6894847" cy="6532333"/>
          </a:xfrm>
        </p:grpSpPr>
        <p:sp>
          <p:nvSpPr>
            <p:cNvPr id="115" name="Isosceles Triangle 67">
              <a:extLst>
                <a:ext uri="{FF2B5EF4-FFF2-40B4-BE49-F238E27FC236}">
                  <a16:creationId xmlns:a16="http://schemas.microsoft.com/office/drawing/2014/main" id="{FF900CB1-41F8-44E5-A37B-C3C8C4B321B7}"/>
                </a:ext>
              </a:extLst>
            </p:cNvPr>
            <p:cNvSpPr/>
            <p:nvPr/>
          </p:nvSpPr>
          <p:spPr>
            <a:xfrm rot="10800000">
              <a:off x="2942583" y="-18107"/>
              <a:ext cx="2842596" cy="6468442"/>
            </a:xfrm>
            <a:custGeom>
              <a:avLst/>
              <a:gdLst>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468442 h 6468442"/>
                <a:gd name="connsiteX1" fmla="*/ 1402248 w 2842596"/>
                <a:gd name="connsiteY1" fmla="*/ 0 h 6468442"/>
                <a:gd name="connsiteX2" fmla="*/ 2842596 w 2842596"/>
                <a:gd name="connsiteY2" fmla="*/ 6468442 h 6468442"/>
                <a:gd name="connsiteX3" fmla="*/ 0 w 2842596"/>
                <a:gd name="connsiteY3" fmla="*/ 6468442 h 6468442"/>
              </a:gdLst>
              <a:ahLst/>
              <a:cxnLst>
                <a:cxn ang="0">
                  <a:pos x="connsiteX0" y="connsiteY0"/>
                </a:cxn>
                <a:cxn ang="0">
                  <a:pos x="connsiteX1" y="connsiteY1"/>
                </a:cxn>
                <a:cxn ang="0">
                  <a:pos x="connsiteX2" y="connsiteY2"/>
                </a:cxn>
                <a:cxn ang="0">
                  <a:pos x="connsiteX3" y="connsiteY3"/>
                </a:cxn>
              </a:cxnLst>
              <a:rect l="l" t="t" r="r" b="b"/>
              <a:pathLst>
                <a:path w="2842596" h="6468442">
                  <a:moveTo>
                    <a:pt x="0" y="6468442"/>
                  </a:moveTo>
                  <a:cubicBezTo>
                    <a:pt x="32441" y="3896370"/>
                    <a:pt x="1065007" y="705172"/>
                    <a:pt x="1402248" y="0"/>
                  </a:cubicBezTo>
                  <a:cubicBezTo>
                    <a:pt x="1856964" y="730572"/>
                    <a:pt x="2768880" y="3928120"/>
                    <a:pt x="2842596" y="6468442"/>
                  </a:cubicBezTo>
                  <a:lnTo>
                    <a:pt x="0" y="646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Freeform: Shape 115">
              <a:extLst>
                <a:ext uri="{FF2B5EF4-FFF2-40B4-BE49-F238E27FC236}">
                  <a16:creationId xmlns:a16="http://schemas.microsoft.com/office/drawing/2014/main" id="{1C8714B8-27DB-49E0-9AA2-80DAB18C26DF}"/>
                </a:ext>
              </a:extLst>
            </p:cNvPr>
            <p:cNvSpPr/>
            <p:nvPr/>
          </p:nvSpPr>
          <p:spPr>
            <a:xfrm>
              <a:off x="3706963" y="1074251"/>
              <a:ext cx="1281676" cy="5333238"/>
            </a:xfrm>
            <a:custGeom>
              <a:avLst/>
              <a:gdLst>
                <a:gd name="connsiteX0" fmla="*/ 325098 w 1281676"/>
                <a:gd name="connsiteY0" fmla="*/ 0 h 5333238"/>
                <a:gd name="connsiteX1" fmla="*/ 954042 w 1281676"/>
                <a:gd name="connsiteY1" fmla="*/ 0 h 5333238"/>
                <a:gd name="connsiteX2" fmla="*/ 1281676 w 1281676"/>
                <a:gd name="connsiteY2" fmla="*/ 4285901 h 5333238"/>
                <a:gd name="connsiteX3" fmla="*/ 650829 w 1281676"/>
                <a:gd name="connsiteY3" fmla="*/ 5333238 h 5333238"/>
                <a:gd name="connsiteX4" fmla="*/ 0 w 1281676"/>
                <a:gd name="connsiteY4" fmla="*/ 4252727 h 533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676" h="5333238">
                  <a:moveTo>
                    <a:pt x="325098" y="0"/>
                  </a:moveTo>
                  <a:lnTo>
                    <a:pt x="954042" y="0"/>
                  </a:lnTo>
                  <a:lnTo>
                    <a:pt x="1281676" y="4285901"/>
                  </a:lnTo>
                  <a:lnTo>
                    <a:pt x="650829" y="5333238"/>
                  </a:lnTo>
                  <a:lnTo>
                    <a:pt x="0" y="4252727"/>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9" name="Trapezoid 118">
              <a:extLst>
                <a:ext uri="{FF2B5EF4-FFF2-40B4-BE49-F238E27FC236}">
                  <a16:creationId xmlns:a16="http://schemas.microsoft.com/office/drawing/2014/main" id="{84FDFBE3-38D6-480A-84A5-AE610C81C3F5}"/>
                </a:ext>
              </a:extLst>
            </p:cNvPr>
            <p:cNvSpPr/>
            <p:nvPr/>
          </p:nvSpPr>
          <p:spPr>
            <a:xfrm rot="10800000">
              <a:off x="3618685" y="-21830"/>
              <a:ext cx="1474316" cy="1130853"/>
            </a:xfrm>
            <a:prstGeom prst="trapezoid">
              <a:avLst>
                <a:gd name="adj" fmla="val 39007"/>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Isosceles Triangle 119">
              <a:extLst>
                <a:ext uri="{FF2B5EF4-FFF2-40B4-BE49-F238E27FC236}">
                  <a16:creationId xmlns:a16="http://schemas.microsoft.com/office/drawing/2014/main" id="{3BFBA259-8372-4050-B850-DDF0A5EB53E1}"/>
                </a:ext>
              </a:extLst>
            </p:cNvPr>
            <p:cNvSpPr/>
            <p:nvPr/>
          </p:nvSpPr>
          <p:spPr>
            <a:xfrm rot="10800000">
              <a:off x="2942582"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Isosceles Triangle 120">
              <a:extLst>
                <a:ext uri="{FF2B5EF4-FFF2-40B4-BE49-F238E27FC236}">
                  <a16:creationId xmlns:a16="http://schemas.microsoft.com/office/drawing/2014/main" id="{60AD03B3-175C-4FC1-821B-6A6A3E344948}"/>
                </a:ext>
              </a:extLst>
            </p:cNvPr>
            <p:cNvSpPr/>
            <p:nvPr/>
          </p:nvSpPr>
          <p:spPr>
            <a:xfrm rot="10800000" flipH="1">
              <a:off x="4351031"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2" name="Group 121">
              <a:extLst>
                <a:ext uri="{FF2B5EF4-FFF2-40B4-BE49-F238E27FC236}">
                  <a16:creationId xmlns:a16="http://schemas.microsoft.com/office/drawing/2014/main" id="{AE1543E9-63F3-4EA4-8208-64209AC602F1}"/>
                </a:ext>
              </a:extLst>
            </p:cNvPr>
            <p:cNvGrpSpPr/>
            <p:nvPr/>
          </p:nvGrpSpPr>
          <p:grpSpPr>
            <a:xfrm>
              <a:off x="1096799" y="-18107"/>
              <a:ext cx="3284106" cy="6500388"/>
              <a:chOff x="907647" y="-18107"/>
              <a:chExt cx="3284106" cy="6500388"/>
            </a:xfrm>
          </p:grpSpPr>
          <p:sp>
            <p:nvSpPr>
              <p:cNvPr id="123" name="Freeform: Shape 122">
                <a:extLst>
                  <a:ext uri="{FF2B5EF4-FFF2-40B4-BE49-F238E27FC236}">
                    <a16:creationId xmlns:a16="http://schemas.microsoft.com/office/drawing/2014/main" id="{8AF97509-2D1A-4D1C-B661-4553AC1BD25D}"/>
                  </a:ext>
                </a:extLst>
              </p:cNvPr>
              <p:cNvSpPr/>
              <p:nvPr/>
            </p:nvSpPr>
            <p:spPr>
              <a:xfrm>
                <a:off x="907647" y="914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Freeform: Shape 123">
                <a:extLst>
                  <a:ext uri="{FF2B5EF4-FFF2-40B4-BE49-F238E27FC236}">
                    <a16:creationId xmlns:a16="http://schemas.microsoft.com/office/drawing/2014/main" id="{31C3DC25-50C6-4235-92F0-B889597B18AD}"/>
                  </a:ext>
                </a:extLst>
              </p:cNvPr>
              <p:cNvSpPr/>
              <p:nvPr/>
            </p:nvSpPr>
            <p:spPr>
              <a:xfrm>
                <a:off x="939866" y="-18107"/>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25" name="Group 124">
              <a:extLst>
                <a:ext uri="{FF2B5EF4-FFF2-40B4-BE49-F238E27FC236}">
                  <a16:creationId xmlns:a16="http://schemas.microsoft.com/office/drawing/2014/main" id="{46204879-FED2-4A40-9FE3-06FC2B5DA360}"/>
                </a:ext>
              </a:extLst>
            </p:cNvPr>
            <p:cNvGrpSpPr/>
            <p:nvPr/>
          </p:nvGrpSpPr>
          <p:grpSpPr>
            <a:xfrm flipH="1">
              <a:off x="4363880" y="-18107"/>
              <a:ext cx="3284106" cy="6500388"/>
              <a:chOff x="1060047" y="134293"/>
              <a:chExt cx="3284106" cy="6500388"/>
            </a:xfrm>
          </p:grpSpPr>
          <p:sp>
            <p:nvSpPr>
              <p:cNvPr id="126" name="Freeform: Shape 125">
                <a:extLst>
                  <a:ext uri="{FF2B5EF4-FFF2-40B4-BE49-F238E27FC236}">
                    <a16:creationId xmlns:a16="http://schemas.microsoft.com/office/drawing/2014/main" id="{18625E46-736A-416B-8E86-15F5428CA157}"/>
                  </a:ext>
                </a:extLst>
              </p:cNvPr>
              <p:cNvSpPr/>
              <p:nvPr/>
            </p:nvSpPr>
            <p:spPr>
              <a:xfrm>
                <a:off x="1060047" y="2438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Freeform: Shape 126">
                <a:extLst>
                  <a:ext uri="{FF2B5EF4-FFF2-40B4-BE49-F238E27FC236}">
                    <a16:creationId xmlns:a16="http://schemas.microsoft.com/office/drawing/2014/main" id="{72D99AC6-2B67-46D9-9AF4-E384F0FD3C61}"/>
                  </a:ext>
                </a:extLst>
              </p:cNvPr>
              <p:cNvSpPr/>
              <p:nvPr/>
            </p:nvSpPr>
            <p:spPr>
              <a:xfrm>
                <a:off x="1092266" y="134293"/>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8" name="Group 127">
              <a:extLst>
                <a:ext uri="{FF2B5EF4-FFF2-40B4-BE49-F238E27FC236}">
                  <a16:creationId xmlns:a16="http://schemas.microsoft.com/office/drawing/2014/main" id="{92CF519B-F6F6-4305-95C5-4D1D50922726}"/>
                </a:ext>
              </a:extLst>
            </p:cNvPr>
            <p:cNvGrpSpPr/>
            <p:nvPr/>
          </p:nvGrpSpPr>
          <p:grpSpPr>
            <a:xfrm>
              <a:off x="753139" y="-50052"/>
              <a:ext cx="2660463" cy="5621832"/>
              <a:chOff x="925903" y="-56577"/>
              <a:chExt cx="2660463" cy="5621832"/>
            </a:xfrm>
          </p:grpSpPr>
          <p:grpSp>
            <p:nvGrpSpPr>
              <p:cNvPr id="129" name="Group 128">
                <a:extLst>
                  <a:ext uri="{FF2B5EF4-FFF2-40B4-BE49-F238E27FC236}">
                    <a16:creationId xmlns:a16="http://schemas.microsoft.com/office/drawing/2014/main" id="{A9EF1A7C-1142-403F-8322-6FE83C6267B3}"/>
                  </a:ext>
                </a:extLst>
              </p:cNvPr>
              <p:cNvGrpSpPr/>
              <p:nvPr/>
            </p:nvGrpSpPr>
            <p:grpSpPr>
              <a:xfrm rot="10228926">
                <a:off x="2345152" y="4256160"/>
                <a:ext cx="1127545" cy="1309095"/>
                <a:chOff x="4802271" y="1897244"/>
                <a:chExt cx="492910" cy="572275"/>
              </a:xfrm>
            </p:grpSpPr>
            <p:sp>
              <p:nvSpPr>
                <p:cNvPr id="135" name="Rectangle 8">
                  <a:extLst>
                    <a:ext uri="{FF2B5EF4-FFF2-40B4-BE49-F238E27FC236}">
                      <a16:creationId xmlns:a16="http://schemas.microsoft.com/office/drawing/2014/main" id="{7D39375B-2B62-4DE1-B346-31A190C79307}"/>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36" name="Oval 16">
                  <a:extLst>
                    <a:ext uri="{FF2B5EF4-FFF2-40B4-BE49-F238E27FC236}">
                      <a16:creationId xmlns:a16="http://schemas.microsoft.com/office/drawing/2014/main" id="{D73B280D-6AC1-4D44-B325-CC40B083DC88}"/>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30" name="Group 129">
                <a:extLst>
                  <a:ext uri="{FF2B5EF4-FFF2-40B4-BE49-F238E27FC236}">
                    <a16:creationId xmlns:a16="http://schemas.microsoft.com/office/drawing/2014/main" id="{9FBB470A-DAAE-4CED-9FB0-A05250A2170B}"/>
                  </a:ext>
                </a:extLst>
              </p:cNvPr>
              <p:cNvGrpSpPr/>
              <p:nvPr/>
            </p:nvGrpSpPr>
            <p:grpSpPr>
              <a:xfrm rot="11371074" flipH="1">
                <a:off x="1007927" y="4256160"/>
                <a:ext cx="1127545" cy="1309095"/>
                <a:chOff x="4802271" y="1897244"/>
                <a:chExt cx="492910" cy="572275"/>
              </a:xfrm>
            </p:grpSpPr>
            <p:sp>
              <p:nvSpPr>
                <p:cNvPr id="133" name="Rectangle 8">
                  <a:extLst>
                    <a:ext uri="{FF2B5EF4-FFF2-40B4-BE49-F238E27FC236}">
                      <a16:creationId xmlns:a16="http://schemas.microsoft.com/office/drawing/2014/main" id="{D5836B69-B984-4B80-B719-3D261F2E8C4F}"/>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34" name="Oval 16">
                  <a:extLst>
                    <a:ext uri="{FF2B5EF4-FFF2-40B4-BE49-F238E27FC236}">
                      <a16:creationId xmlns:a16="http://schemas.microsoft.com/office/drawing/2014/main" id="{6DC883E0-07CB-41C3-922E-894B4754CC09}"/>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
            <p:nvSpPr>
              <p:cNvPr id="131" name="Freeform: Shape 130">
                <a:extLst>
                  <a:ext uri="{FF2B5EF4-FFF2-40B4-BE49-F238E27FC236}">
                    <a16:creationId xmlns:a16="http://schemas.microsoft.com/office/drawing/2014/main" id="{DD3B9376-1528-4123-A614-A15118352CCE}"/>
                  </a:ext>
                </a:extLst>
              </p:cNvPr>
              <p:cNvSpPr/>
              <p:nvPr/>
            </p:nvSpPr>
            <p:spPr>
              <a:xfrm rot="10800000">
                <a:off x="2186635" y="-56577"/>
                <a:ext cx="643214" cy="2504922"/>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214" h="2504922">
                    <a:moveTo>
                      <a:pt x="216501" y="2504922"/>
                    </a:moveTo>
                    <a:lnTo>
                      <a:pt x="0" y="2504922"/>
                    </a:lnTo>
                    <a:lnTo>
                      <a:pt x="161536" y="2023432"/>
                    </a:lnTo>
                    <a:cubicBezTo>
                      <a:pt x="283541" y="1633302"/>
                      <a:pt x="386241" y="1228986"/>
                      <a:pt x="441068" y="787787"/>
                    </a:cubicBezTo>
                    <a:cubicBezTo>
                      <a:pt x="467417" y="575523"/>
                      <a:pt x="463617" y="136249"/>
                      <a:pt x="448805" y="34502"/>
                    </a:cubicBezTo>
                    <a:lnTo>
                      <a:pt x="448786" y="34443"/>
                    </a:lnTo>
                    <a:lnTo>
                      <a:pt x="641908" y="0"/>
                    </a:lnTo>
                    <a:lnTo>
                      <a:pt x="642457" y="28564"/>
                    </a:lnTo>
                    <a:cubicBezTo>
                      <a:pt x="644706" y="175329"/>
                      <a:pt x="647915" y="790092"/>
                      <a:pt x="555351" y="1233242"/>
                    </a:cubicBezTo>
                    <a:cubicBezTo>
                      <a:pt x="493961" y="1573719"/>
                      <a:pt x="411723" y="1895841"/>
                      <a:pt x="315478" y="2204996"/>
                    </a:cubicBezTo>
                    <a:close/>
                  </a:path>
                </a:pathLst>
              </a:custGeom>
              <a:solidFill>
                <a:schemeClr val="tx1">
                  <a:lumMod val="75000"/>
                  <a:lumOff val="25000"/>
                </a:schemeClr>
              </a:solidFill>
              <a:ln w="4780" cap="flat">
                <a:noFill/>
                <a:prstDash val="solid"/>
                <a:miter/>
              </a:ln>
            </p:spPr>
            <p:txBody>
              <a:bodyPr wrap="square" rtlCol="0" anchor="ctr">
                <a:noAutofit/>
              </a:bodyPr>
              <a:lstStyle/>
              <a:p>
                <a:endParaRPr lang="en-US" sz="1350" dirty="0"/>
              </a:p>
            </p:txBody>
          </p:sp>
          <p:pic>
            <p:nvPicPr>
              <p:cNvPr id="132" name="Graphic 131">
                <a:extLst>
                  <a:ext uri="{FF2B5EF4-FFF2-40B4-BE49-F238E27FC236}">
                    <a16:creationId xmlns:a16="http://schemas.microsoft.com/office/drawing/2014/main" id="{376C61D1-775A-41DB-84D3-09C24156F3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5903" y="2257689"/>
                <a:ext cx="2660463" cy="2037959"/>
              </a:xfrm>
              <a:prstGeom prst="rect">
                <a:avLst/>
              </a:prstGeom>
            </p:spPr>
          </p:pic>
        </p:grpSp>
        <p:grpSp>
          <p:nvGrpSpPr>
            <p:cNvPr id="137" name="Group 136">
              <a:extLst>
                <a:ext uri="{FF2B5EF4-FFF2-40B4-BE49-F238E27FC236}">
                  <a16:creationId xmlns:a16="http://schemas.microsoft.com/office/drawing/2014/main" id="{27358683-7192-4186-B383-EB28E2B761A9}"/>
                </a:ext>
              </a:extLst>
            </p:cNvPr>
            <p:cNvGrpSpPr/>
            <p:nvPr/>
          </p:nvGrpSpPr>
          <p:grpSpPr>
            <a:xfrm>
              <a:off x="5655344" y="0"/>
              <a:ext cx="1325557" cy="5965066"/>
              <a:chOff x="5655344" y="0"/>
              <a:chExt cx="1325557" cy="5965066"/>
            </a:xfrm>
          </p:grpSpPr>
          <p:grpSp>
            <p:nvGrpSpPr>
              <p:cNvPr id="138" name="Group 137">
                <a:extLst>
                  <a:ext uri="{FF2B5EF4-FFF2-40B4-BE49-F238E27FC236}">
                    <a16:creationId xmlns:a16="http://schemas.microsoft.com/office/drawing/2014/main" id="{FD1B5B64-9251-472F-B3F0-B43C9F743801}"/>
                  </a:ext>
                </a:extLst>
              </p:cNvPr>
              <p:cNvGrpSpPr/>
              <p:nvPr/>
            </p:nvGrpSpPr>
            <p:grpSpPr>
              <a:xfrm>
                <a:off x="5655344" y="4480259"/>
                <a:ext cx="1212531" cy="1484807"/>
                <a:chOff x="5655344" y="4480259"/>
                <a:chExt cx="1212531" cy="1484807"/>
              </a:xfrm>
            </p:grpSpPr>
            <p:sp>
              <p:nvSpPr>
                <p:cNvPr id="140" name="Rectangle 139">
                  <a:extLst>
                    <a:ext uri="{FF2B5EF4-FFF2-40B4-BE49-F238E27FC236}">
                      <a16:creationId xmlns:a16="http://schemas.microsoft.com/office/drawing/2014/main" id="{D51FBB94-1B7E-408A-B3FC-326AF513D448}"/>
                    </a:ext>
                  </a:extLst>
                </p:cNvPr>
                <p:cNvSpPr/>
                <p:nvPr/>
              </p:nvSpPr>
              <p:spPr>
                <a:xfrm rot="536029">
                  <a:off x="6343989" y="4480259"/>
                  <a:ext cx="163022" cy="316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1" name="Group 140">
                  <a:extLst>
                    <a:ext uri="{FF2B5EF4-FFF2-40B4-BE49-F238E27FC236}">
                      <a16:creationId xmlns:a16="http://schemas.microsoft.com/office/drawing/2014/main" id="{9207B422-B706-4A32-8256-DEAB11514EFB}"/>
                    </a:ext>
                  </a:extLst>
                </p:cNvPr>
                <p:cNvGrpSpPr/>
                <p:nvPr/>
              </p:nvGrpSpPr>
              <p:grpSpPr>
                <a:xfrm rot="11700000">
                  <a:off x="5655344" y="4752535"/>
                  <a:ext cx="1212531" cy="1212531"/>
                  <a:chOff x="7123973" y="1204727"/>
                  <a:chExt cx="252497" cy="252497"/>
                </a:xfrm>
              </p:grpSpPr>
              <p:grpSp>
                <p:nvGrpSpPr>
                  <p:cNvPr id="142" name="Group 141">
                    <a:extLst>
                      <a:ext uri="{FF2B5EF4-FFF2-40B4-BE49-F238E27FC236}">
                        <a16:creationId xmlns:a16="http://schemas.microsoft.com/office/drawing/2014/main" id="{731A7488-AB70-4563-9598-99B060789856}"/>
                      </a:ext>
                    </a:extLst>
                  </p:cNvPr>
                  <p:cNvGrpSpPr/>
                  <p:nvPr/>
                </p:nvGrpSpPr>
                <p:grpSpPr>
                  <a:xfrm>
                    <a:off x="7123973" y="1204727"/>
                    <a:ext cx="252497" cy="252497"/>
                    <a:chOff x="4915373" y="1633391"/>
                    <a:chExt cx="342000" cy="342000"/>
                  </a:xfrm>
                </p:grpSpPr>
                <p:sp>
                  <p:nvSpPr>
                    <p:cNvPr id="145" name="Oval 144">
                      <a:extLst>
                        <a:ext uri="{FF2B5EF4-FFF2-40B4-BE49-F238E27FC236}">
                          <a16:creationId xmlns:a16="http://schemas.microsoft.com/office/drawing/2014/main" id="{62B9DD17-F0C9-4D6B-99DB-D5F9C22E52FC}"/>
                        </a:ext>
                      </a:extLst>
                    </p:cNvPr>
                    <p:cNvSpPr/>
                    <p:nvPr/>
                  </p:nvSpPr>
                  <p:spPr>
                    <a:xfrm>
                      <a:off x="4915373" y="1633391"/>
                      <a:ext cx="342000" cy="342000"/>
                    </a:xfrm>
                    <a:prstGeom prst="ellips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6" name="Oval 145">
                      <a:extLst>
                        <a:ext uri="{FF2B5EF4-FFF2-40B4-BE49-F238E27FC236}">
                          <a16:creationId xmlns:a16="http://schemas.microsoft.com/office/drawing/2014/main" id="{435DFCB8-9C43-48BC-9BDA-6B4C563711FC}"/>
                        </a:ext>
                      </a:extLst>
                    </p:cNvPr>
                    <p:cNvSpPr/>
                    <p:nvPr/>
                  </p:nvSpPr>
                  <p:spPr>
                    <a:xfrm>
                      <a:off x="4932040" y="1666488"/>
                      <a:ext cx="295795" cy="295795"/>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7" name="Oval 146">
                      <a:extLst>
                        <a:ext uri="{FF2B5EF4-FFF2-40B4-BE49-F238E27FC236}">
                          <a16:creationId xmlns:a16="http://schemas.microsoft.com/office/drawing/2014/main" id="{6436AA8E-DFDF-4802-A60A-9AC6B92BA0B9}"/>
                        </a:ext>
                      </a:extLst>
                    </p:cNvPr>
                    <p:cNvSpPr/>
                    <p:nvPr/>
                  </p:nvSpPr>
                  <p:spPr>
                    <a:xfrm>
                      <a:off x="4970613" y="1724593"/>
                      <a:ext cx="207640" cy="207640"/>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
                <p:nvSpPr>
                  <p:cNvPr id="143" name="Chord 142">
                    <a:extLst>
                      <a:ext uri="{FF2B5EF4-FFF2-40B4-BE49-F238E27FC236}">
                        <a16:creationId xmlns:a16="http://schemas.microsoft.com/office/drawing/2014/main" id="{5418E43C-1057-4103-96B4-C4E8267AD738}"/>
                      </a:ext>
                    </a:extLst>
                  </p:cNvPr>
                  <p:cNvSpPr/>
                  <p:nvPr/>
                </p:nvSpPr>
                <p:spPr>
                  <a:xfrm rot="20881907">
                    <a:off x="7167196" y="1276843"/>
                    <a:ext cx="152933" cy="152933"/>
                  </a:xfrm>
                  <a:prstGeom prst="chord">
                    <a:avLst>
                      <a:gd name="adj1" fmla="val 5070744"/>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sp>
                <p:nvSpPr>
                  <p:cNvPr id="144" name="Chord 143">
                    <a:extLst>
                      <a:ext uri="{FF2B5EF4-FFF2-40B4-BE49-F238E27FC236}">
                        <a16:creationId xmlns:a16="http://schemas.microsoft.com/office/drawing/2014/main" id="{433D0561-382F-4A04-BAAB-C7D0409CA79B}"/>
                      </a:ext>
                    </a:extLst>
                  </p:cNvPr>
                  <p:cNvSpPr/>
                  <p:nvPr/>
                </p:nvSpPr>
                <p:spPr>
                  <a:xfrm rot="20881907">
                    <a:off x="7167196" y="1276843"/>
                    <a:ext cx="152933" cy="152933"/>
                  </a:xfrm>
                  <a:prstGeom prst="chord">
                    <a:avLst>
                      <a:gd name="adj1" fmla="val 16204063"/>
                      <a:gd name="adj2" fmla="val 5391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sp>
            <p:nvSpPr>
              <p:cNvPr id="139" name="Freeform: Shape 138">
                <a:extLst>
                  <a:ext uri="{FF2B5EF4-FFF2-40B4-BE49-F238E27FC236}">
                    <a16:creationId xmlns:a16="http://schemas.microsoft.com/office/drawing/2014/main" id="{71DA735F-1F72-4DAE-A71B-50C9C0D09B56}"/>
                  </a:ext>
                </a:extLst>
              </p:cNvPr>
              <p:cNvSpPr/>
              <p:nvPr/>
            </p:nvSpPr>
            <p:spPr>
              <a:xfrm rot="10800000">
                <a:off x="6332106" y="0"/>
                <a:ext cx="648795" cy="4657780"/>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 name="connsiteX0" fmla="*/ 407001 w 643214"/>
                  <a:gd name="connsiteY0" fmla="*/ 4314672 h 4314672"/>
                  <a:gd name="connsiteX1" fmla="*/ 0 w 643214"/>
                  <a:gd name="connsiteY1" fmla="*/ 2504922 h 4314672"/>
                  <a:gd name="connsiteX2" fmla="*/ 161536 w 643214"/>
                  <a:gd name="connsiteY2" fmla="*/ 2023432 h 4314672"/>
                  <a:gd name="connsiteX3" fmla="*/ 441068 w 643214"/>
                  <a:gd name="connsiteY3" fmla="*/ 787787 h 4314672"/>
                  <a:gd name="connsiteX4" fmla="*/ 448805 w 643214"/>
                  <a:gd name="connsiteY4" fmla="*/ 34502 h 4314672"/>
                  <a:gd name="connsiteX5" fmla="*/ 448786 w 643214"/>
                  <a:gd name="connsiteY5" fmla="*/ 34443 h 4314672"/>
                  <a:gd name="connsiteX6" fmla="*/ 641908 w 643214"/>
                  <a:gd name="connsiteY6" fmla="*/ 0 h 4314672"/>
                  <a:gd name="connsiteX7" fmla="*/ 642457 w 643214"/>
                  <a:gd name="connsiteY7" fmla="*/ 28564 h 4314672"/>
                  <a:gd name="connsiteX8" fmla="*/ 555351 w 643214"/>
                  <a:gd name="connsiteY8" fmla="*/ 1233242 h 4314672"/>
                  <a:gd name="connsiteX9" fmla="*/ 315478 w 643214"/>
                  <a:gd name="connsiteY9" fmla="*/ 2204996 h 4314672"/>
                  <a:gd name="connsiteX10" fmla="*/ 407001 w 643214"/>
                  <a:gd name="connsiteY10" fmla="*/ 4314672 h 4314672"/>
                  <a:gd name="connsiteX0" fmla="*/ 245465 w 481678"/>
                  <a:gd name="connsiteY0" fmla="*/ 4314672 h 4409922"/>
                  <a:gd name="connsiteX1" fmla="*/ 28964 w 481678"/>
                  <a:gd name="connsiteY1" fmla="*/ 4409922 h 4409922"/>
                  <a:gd name="connsiteX2" fmla="*/ 0 w 481678"/>
                  <a:gd name="connsiteY2" fmla="*/ 2023432 h 4409922"/>
                  <a:gd name="connsiteX3" fmla="*/ 279532 w 481678"/>
                  <a:gd name="connsiteY3" fmla="*/ 787787 h 4409922"/>
                  <a:gd name="connsiteX4" fmla="*/ 287269 w 481678"/>
                  <a:gd name="connsiteY4" fmla="*/ 34502 h 4409922"/>
                  <a:gd name="connsiteX5" fmla="*/ 287250 w 481678"/>
                  <a:gd name="connsiteY5" fmla="*/ 34443 h 4409922"/>
                  <a:gd name="connsiteX6" fmla="*/ 480372 w 481678"/>
                  <a:gd name="connsiteY6" fmla="*/ 0 h 4409922"/>
                  <a:gd name="connsiteX7" fmla="*/ 480921 w 481678"/>
                  <a:gd name="connsiteY7" fmla="*/ 28564 h 4409922"/>
                  <a:gd name="connsiteX8" fmla="*/ 393815 w 481678"/>
                  <a:gd name="connsiteY8" fmla="*/ 1233242 h 4409922"/>
                  <a:gd name="connsiteX9" fmla="*/ 153942 w 481678"/>
                  <a:gd name="connsiteY9" fmla="*/ 2204996 h 4409922"/>
                  <a:gd name="connsiteX10" fmla="*/ 245465 w 481678"/>
                  <a:gd name="connsiteY10" fmla="*/ 4314672 h 4409922"/>
                  <a:gd name="connsiteX0" fmla="*/ 245465 w 481678"/>
                  <a:gd name="connsiteY0" fmla="*/ 4314672 h 4314672"/>
                  <a:gd name="connsiteX1" fmla="*/ 48014 w 481678"/>
                  <a:gd name="connsiteY1" fmla="*/ 4314672 h 4314672"/>
                  <a:gd name="connsiteX2" fmla="*/ 0 w 481678"/>
                  <a:gd name="connsiteY2" fmla="*/ 2023432 h 4314672"/>
                  <a:gd name="connsiteX3" fmla="*/ 279532 w 481678"/>
                  <a:gd name="connsiteY3" fmla="*/ 787787 h 4314672"/>
                  <a:gd name="connsiteX4" fmla="*/ 287269 w 481678"/>
                  <a:gd name="connsiteY4" fmla="*/ 34502 h 4314672"/>
                  <a:gd name="connsiteX5" fmla="*/ 287250 w 481678"/>
                  <a:gd name="connsiteY5" fmla="*/ 34443 h 4314672"/>
                  <a:gd name="connsiteX6" fmla="*/ 480372 w 481678"/>
                  <a:gd name="connsiteY6" fmla="*/ 0 h 4314672"/>
                  <a:gd name="connsiteX7" fmla="*/ 480921 w 481678"/>
                  <a:gd name="connsiteY7" fmla="*/ 28564 h 4314672"/>
                  <a:gd name="connsiteX8" fmla="*/ 393815 w 481678"/>
                  <a:gd name="connsiteY8" fmla="*/ 1233242 h 4314672"/>
                  <a:gd name="connsiteX9" fmla="*/ 153942 w 481678"/>
                  <a:gd name="connsiteY9" fmla="*/ 2204996 h 4314672"/>
                  <a:gd name="connsiteX10" fmla="*/ 245465 w 481678"/>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34653 w 670866"/>
                  <a:gd name="connsiteY0" fmla="*/ 4314672 h 4314672"/>
                  <a:gd name="connsiteX1" fmla="*/ 237202 w 670866"/>
                  <a:gd name="connsiteY1" fmla="*/ 4314672 h 4314672"/>
                  <a:gd name="connsiteX2" fmla="*/ 151088 w 670866"/>
                  <a:gd name="connsiteY2" fmla="*/ 2080582 h 4314672"/>
                  <a:gd name="connsiteX3" fmla="*/ 468720 w 670866"/>
                  <a:gd name="connsiteY3" fmla="*/ 787787 h 4314672"/>
                  <a:gd name="connsiteX4" fmla="*/ 476457 w 670866"/>
                  <a:gd name="connsiteY4" fmla="*/ 34502 h 4314672"/>
                  <a:gd name="connsiteX5" fmla="*/ 476438 w 670866"/>
                  <a:gd name="connsiteY5" fmla="*/ 34443 h 4314672"/>
                  <a:gd name="connsiteX6" fmla="*/ 669560 w 670866"/>
                  <a:gd name="connsiteY6" fmla="*/ 0 h 4314672"/>
                  <a:gd name="connsiteX7" fmla="*/ 670109 w 670866"/>
                  <a:gd name="connsiteY7" fmla="*/ 28564 h 4314672"/>
                  <a:gd name="connsiteX8" fmla="*/ 583003 w 670866"/>
                  <a:gd name="connsiteY8" fmla="*/ 1233242 h 4314672"/>
                  <a:gd name="connsiteX9" fmla="*/ 343130 w 670866"/>
                  <a:gd name="connsiteY9" fmla="*/ 2204996 h 4314672"/>
                  <a:gd name="connsiteX10" fmla="*/ 434653 w 670866"/>
                  <a:gd name="connsiteY10" fmla="*/ 4314672 h 4314672"/>
                  <a:gd name="connsiteX0" fmla="*/ 404825 w 641038"/>
                  <a:gd name="connsiteY0" fmla="*/ 4314672 h 4314672"/>
                  <a:gd name="connsiteX1" fmla="*/ 207374 w 641038"/>
                  <a:gd name="connsiteY1" fmla="*/ 4314672 h 4314672"/>
                  <a:gd name="connsiteX2" fmla="*/ 121260 w 641038"/>
                  <a:gd name="connsiteY2" fmla="*/ 2080582 h 4314672"/>
                  <a:gd name="connsiteX3" fmla="*/ 438892 w 641038"/>
                  <a:gd name="connsiteY3" fmla="*/ 787787 h 4314672"/>
                  <a:gd name="connsiteX4" fmla="*/ 446629 w 641038"/>
                  <a:gd name="connsiteY4" fmla="*/ 34502 h 4314672"/>
                  <a:gd name="connsiteX5" fmla="*/ 446610 w 641038"/>
                  <a:gd name="connsiteY5" fmla="*/ 34443 h 4314672"/>
                  <a:gd name="connsiteX6" fmla="*/ 639732 w 641038"/>
                  <a:gd name="connsiteY6" fmla="*/ 0 h 4314672"/>
                  <a:gd name="connsiteX7" fmla="*/ 640281 w 641038"/>
                  <a:gd name="connsiteY7" fmla="*/ 28564 h 4314672"/>
                  <a:gd name="connsiteX8" fmla="*/ 553175 w 641038"/>
                  <a:gd name="connsiteY8" fmla="*/ 1233242 h 4314672"/>
                  <a:gd name="connsiteX9" fmla="*/ 313302 w 641038"/>
                  <a:gd name="connsiteY9" fmla="*/ 2204996 h 4314672"/>
                  <a:gd name="connsiteX10" fmla="*/ 404825 w 641038"/>
                  <a:gd name="connsiteY10" fmla="*/ 4314672 h 4314672"/>
                  <a:gd name="connsiteX0" fmla="*/ 397704 w 633917"/>
                  <a:gd name="connsiteY0" fmla="*/ 4314672 h 4314672"/>
                  <a:gd name="connsiteX1" fmla="*/ 200253 w 633917"/>
                  <a:gd name="connsiteY1" fmla="*/ 4314672 h 4314672"/>
                  <a:gd name="connsiteX2" fmla="*/ 114139 w 633917"/>
                  <a:gd name="connsiteY2" fmla="*/ 2080582 h 4314672"/>
                  <a:gd name="connsiteX3" fmla="*/ 431771 w 633917"/>
                  <a:gd name="connsiteY3" fmla="*/ 787787 h 4314672"/>
                  <a:gd name="connsiteX4" fmla="*/ 439508 w 633917"/>
                  <a:gd name="connsiteY4" fmla="*/ 34502 h 4314672"/>
                  <a:gd name="connsiteX5" fmla="*/ 439489 w 633917"/>
                  <a:gd name="connsiteY5" fmla="*/ 34443 h 4314672"/>
                  <a:gd name="connsiteX6" fmla="*/ 632611 w 633917"/>
                  <a:gd name="connsiteY6" fmla="*/ 0 h 4314672"/>
                  <a:gd name="connsiteX7" fmla="*/ 633160 w 633917"/>
                  <a:gd name="connsiteY7" fmla="*/ 28564 h 4314672"/>
                  <a:gd name="connsiteX8" fmla="*/ 546054 w 633917"/>
                  <a:gd name="connsiteY8" fmla="*/ 1233242 h 4314672"/>
                  <a:gd name="connsiteX9" fmla="*/ 306181 w 633917"/>
                  <a:gd name="connsiteY9" fmla="*/ 2204996 h 4314672"/>
                  <a:gd name="connsiteX10" fmla="*/ 397704 w 633917"/>
                  <a:gd name="connsiteY10" fmla="*/ 4314672 h 431467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39508 w 633917"/>
                  <a:gd name="connsiteY4" fmla="*/ 77732 h 4357902"/>
                  <a:gd name="connsiteX5" fmla="*/ 479949 w 633917"/>
                  <a:gd name="connsiteY5" fmla="*/ 0 h 4357902"/>
                  <a:gd name="connsiteX6" fmla="*/ 632611 w 633917"/>
                  <a:gd name="connsiteY6" fmla="*/ 43230 h 4357902"/>
                  <a:gd name="connsiteX7" fmla="*/ 633160 w 633917"/>
                  <a:gd name="connsiteY7" fmla="*/ 71794 h 4357902"/>
                  <a:gd name="connsiteX8" fmla="*/ 546054 w 633917"/>
                  <a:gd name="connsiteY8" fmla="*/ 1276472 h 4357902"/>
                  <a:gd name="connsiteX9" fmla="*/ 306181 w 633917"/>
                  <a:gd name="connsiteY9" fmla="*/ 2248226 h 4357902"/>
                  <a:gd name="connsiteX10" fmla="*/ 397704 w 633917"/>
                  <a:gd name="connsiteY10"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2611"/>
                  <a:gd name="connsiteY0" fmla="*/ 4357902 h 4357902"/>
                  <a:gd name="connsiteX1" fmla="*/ 200253 w 632611"/>
                  <a:gd name="connsiteY1" fmla="*/ 4357902 h 4357902"/>
                  <a:gd name="connsiteX2" fmla="*/ 114139 w 632611"/>
                  <a:gd name="connsiteY2" fmla="*/ 2123812 h 4357902"/>
                  <a:gd name="connsiteX3" fmla="*/ 431771 w 632611"/>
                  <a:gd name="connsiteY3" fmla="*/ 831017 h 4357902"/>
                  <a:gd name="connsiteX4" fmla="*/ 447581 w 632611"/>
                  <a:gd name="connsiteY4" fmla="*/ 0 h 4357902"/>
                  <a:gd name="connsiteX5" fmla="*/ 632611 w 632611"/>
                  <a:gd name="connsiteY5" fmla="*/ 43230 h 4357902"/>
                  <a:gd name="connsiteX6" fmla="*/ 546054 w 632611"/>
                  <a:gd name="connsiteY6" fmla="*/ 1276472 h 4357902"/>
                  <a:gd name="connsiteX7" fmla="*/ 306181 w 632611"/>
                  <a:gd name="connsiteY7" fmla="*/ 2248226 h 4357902"/>
                  <a:gd name="connsiteX8" fmla="*/ 397704 w 632611"/>
                  <a:gd name="connsiteY8" fmla="*/ 4357902 h 4357902"/>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411414 h 4411414"/>
                  <a:gd name="connsiteX1" fmla="*/ 200253 w 648795"/>
                  <a:gd name="connsiteY1" fmla="*/ 4411414 h 4411414"/>
                  <a:gd name="connsiteX2" fmla="*/ 114139 w 648795"/>
                  <a:gd name="connsiteY2" fmla="*/ 2177324 h 4411414"/>
                  <a:gd name="connsiteX3" fmla="*/ 431771 w 648795"/>
                  <a:gd name="connsiteY3" fmla="*/ 884529 h 4411414"/>
                  <a:gd name="connsiteX4" fmla="*/ 455672 w 648795"/>
                  <a:gd name="connsiteY4" fmla="*/ 0 h 4411414"/>
                  <a:gd name="connsiteX5" fmla="*/ 648795 w 648795"/>
                  <a:gd name="connsiteY5" fmla="*/ 50138 h 4411414"/>
                  <a:gd name="connsiteX6" fmla="*/ 546054 w 648795"/>
                  <a:gd name="connsiteY6" fmla="*/ 1329984 h 4411414"/>
                  <a:gd name="connsiteX7" fmla="*/ 306181 w 648795"/>
                  <a:gd name="connsiteY7" fmla="*/ 2301738 h 4411414"/>
                  <a:gd name="connsiteX8" fmla="*/ 397704 w 648795"/>
                  <a:gd name="connsiteY8" fmla="*/ 4411414 h 4411414"/>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795" h="4388540">
                    <a:moveTo>
                      <a:pt x="397704" y="4388540"/>
                    </a:moveTo>
                    <a:lnTo>
                      <a:pt x="200253" y="4388540"/>
                    </a:lnTo>
                    <a:cubicBezTo>
                      <a:pt x="-101502" y="3034243"/>
                      <a:pt x="-3206" y="2784847"/>
                      <a:pt x="114139" y="2154450"/>
                    </a:cubicBezTo>
                    <a:cubicBezTo>
                      <a:pt x="236144" y="1764320"/>
                      <a:pt x="374849" y="1220730"/>
                      <a:pt x="431771" y="861655"/>
                    </a:cubicBezTo>
                    <a:cubicBezTo>
                      <a:pt x="488693" y="502580"/>
                      <a:pt x="438383" y="286360"/>
                      <a:pt x="455672" y="0"/>
                    </a:cubicBezTo>
                    <a:lnTo>
                      <a:pt x="648795" y="27264"/>
                    </a:lnTo>
                    <a:cubicBezTo>
                      <a:pt x="646916" y="477181"/>
                      <a:pt x="645037" y="833890"/>
                      <a:pt x="546054" y="1307110"/>
                    </a:cubicBezTo>
                    <a:cubicBezTo>
                      <a:pt x="484664" y="1647587"/>
                      <a:pt x="402426" y="1969709"/>
                      <a:pt x="306181" y="2278864"/>
                    </a:cubicBezTo>
                    <a:cubicBezTo>
                      <a:pt x="196989" y="2664589"/>
                      <a:pt x="144946" y="3317015"/>
                      <a:pt x="397704" y="4388540"/>
                    </a:cubicBezTo>
                    <a:close/>
                  </a:path>
                </a:pathLst>
              </a:custGeom>
              <a:solidFill>
                <a:schemeClr val="tx1">
                  <a:lumMod val="75000"/>
                  <a:lumOff val="25000"/>
                </a:schemeClr>
              </a:solidFill>
              <a:ln w="4780" cap="flat">
                <a:noFill/>
                <a:prstDash val="solid"/>
                <a:miter/>
              </a:ln>
            </p:spPr>
            <p:txBody>
              <a:bodyPr wrap="square" rtlCol="0" anchor="ctr">
                <a:noAutofit/>
              </a:bodyPr>
              <a:lstStyle/>
              <a:p>
                <a:endParaRPr lang="en-US" sz="1350" dirty="0"/>
              </a:p>
            </p:txBody>
          </p:sp>
        </p:grpSp>
      </p:grpSp>
    </p:spTree>
    <p:extLst>
      <p:ext uri="{BB962C8B-B14F-4D97-AF65-F5344CB8AC3E}">
        <p14:creationId xmlns:p14="http://schemas.microsoft.com/office/powerpoint/2010/main" val="108675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7696200" cy="868363"/>
          </a:xfrm>
        </p:spPr>
        <p:txBody>
          <a:bodyPr>
            <a:normAutofit fontScale="90000"/>
          </a:bodyPr>
          <a:lstStyle/>
          <a:p>
            <a:r>
              <a:rPr lang="en-US" dirty="0" err="1">
                <a:solidFill>
                  <a:srgbClr val="000000"/>
                </a:solidFill>
                <a:latin typeface="Arial" pitchFamily="34" charset="0"/>
                <a:cs typeface="Arial" pitchFamily="34" charset="0"/>
              </a:rPr>
              <a:t>Phòng</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chống</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dịch</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sốt</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xuất</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huyết</a:t>
            </a:r>
            <a:endParaRPr lang="en-US" dirty="0">
              <a:solidFill>
                <a:srgbClr val="000000"/>
              </a:solidFill>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3"/>
          <a:srcRect/>
          <a:stretch>
            <a:fillRect/>
          </a:stretch>
        </p:blipFill>
        <p:spPr bwMode="auto">
          <a:xfrm>
            <a:off x="1066800" y="1828800"/>
            <a:ext cx="4071938" cy="3055118"/>
          </a:xfrm>
          <a:prstGeom prst="rect">
            <a:avLst/>
          </a:prstGeom>
          <a:noFill/>
          <a:ln w="9525">
            <a:noFill/>
            <a:miter lim="800000"/>
            <a:headEnd/>
            <a:tailEnd/>
          </a:ln>
          <a:effectLst/>
        </p:spPr>
      </p:pic>
      <p:sp>
        <p:nvSpPr>
          <p:cNvPr id="6" name="TextBox 5"/>
          <p:cNvSpPr txBox="1"/>
          <p:nvPr/>
        </p:nvSpPr>
        <p:spPr>
          <a:xfrm>
            <a:off x="5486400" y="3886200"/>
            <a:ext cx="3124200" cy="1596014"/>
          </a:xfrm>
          <a:prstGeom prst="rect">
            <a:avLst/>
          </a:prstGeom>
          <a:noFill/>
        </p:spPr>
        <p:txBody>
          <a:bodyPr wrap="square" rtlCol="0">
            <a:spAutoFit/>
          </a:bodyPr>
          <a:lstStyle/>
          <a:p>
            <a:pPr algn="just">
              <a:lnSpc>
                <a:spcPct val="120000"/>
              </a:lnSpc>
            </a:pPr>
            <a:r>
              <a:rPr lang="en-US" sz="2800" b="1" dirty="0">
                <a:solidFill>
                  <a:schemeClr val="accent6">
                    <a:lumMod val="50000"/>
                  </a:schemeClr>
                </a:solidFill>
              </a:rPr>
              <a:t>Ban </a:t>
            </a:r>
            <a:r>
              <a:rPr lang="en-US" sz="2800" b="1" dirty="0" err="1">
                <a:solidFill>
                  <a:schemeClr val="accent6">
                    <a:lumMod val="50000"/>
                  </a:schemeClr>
                </a:solidFill>
              </a:rPr>
              <a:t>chỉ</a:t>
            </a:r>
            <a:r>
              <a:rPr lang="en-US" sz="2800" b="1" dirty="0">
                <a:solidFill>
                  <a:schemeClr val="accent6">
                    <a:lumMod val="50000"/>
                  </a:schemeClr>
                </a:solidFill>
              </a:rPr>
              <a:t> </a:t>
            </a:r>
            <a:r>
              <a:rPr lang="en-US" sz="2800" b="1" dirty="0" err="1">
                <a:solidFill>
                  <a:schemeClr val="accent6">
                    <a:lumMod val="50000"/>
                  </a:schemeClr>
                </a:solidFill>
              </a:rPr>
              <a:t>đạo</a:t>
            </a:r>
            <a:r>
              <a:rPr lang="en-US" sz="2800" b="1" dirty="0">
                <a:solidFill>
                  <a:schemeClr val="accent6">
                    <a:lumMod val="50000"/>
                  </a:schemeClr>
                </a:solidFill>
              </a:rPr>
              <a:t> PCD </a:t>
            </a:r>
            <a:r>
              <a:rPr lang="en-US" sz="2800" b="1" dirty="0" err="1">
                <a:solidFill>
                  <a:schemeClr val="accent6">
                    <a:lumMod val="50000"/>
                  </a:schemeClr>
                </a:solidFill>
              </a:rPr>
              <a:t>cấp</a:t>
            </a:r>
            <a:r>
              <a:rPr lang="en-US" sz="2800" b="1" dirty="0">
                <a:solidFill>
                  <a:schemeClr val="accent6">
                    <a:lumMod val="50000"/>
                  </a:schemeClr>
                </a:solidFill>
              </a:rPr>
              <a:t> </a:t>
            </a:r>
            <a:r>
              <a:rPr lang="en-US" sz="2800" b="1" dirty="0" err="1">
                <a:solidFill>
                  <a:schemeClr val="accent6">
                    <a:lumMod val="50000"/>
                  </a:schemeClr>
                </a:solidFill>
              </a:rPr>
              <a:t>xã</a:t>
            </a:r>
            <a:r>
              <a:rPr lang="en-US" sz="2800" b="1" dirty="0">
                <a:solidFill>
                  <a:schemeClr val="accent6">
                    <a:lumMod val="50000"/>
                  </a:schemeClr>
                </a:solidFill>
              </a:rPr>
              <a:t>/ </a:t>
            </a:r>
            <a:r>
              <a:rPr lang="en-US" sz="2800" b="1" dirty="0" err="1">
                <a:solidFill>
                  <a:schemeClr val="accent6">
                    <a:lumMod val="50000"/>
                  </a:schemeClr>
                </a:solidFill>
              </a:rPr>
              <a:t>phường</a:t>
            </a:r>
            <a:r>
              <a:rPr lang="en-US" sz="2800" b="1" dirty="0">
                <a:solidFill>
                  <a:schemeClr val="accent6">
                    <a:lumMod val="50000"/>
                  </a:schemeClr>
                </a:solidFill>
              </a:rPr>
              <a:t> </a:t>
            </a:r>
            <a:r>
              <a:rPr lang="en-US" sz="2800" b="1" dirty="0" err="1">
                <a:solidFill>
                  <a:schemeClr val="accent6">
                    <a:lumMod val="50000"/>
                  </a:schemeClr>
                </a:solidFill>
              </a:rPr>
              <a:t>gồm</a:t>
            </a:r>
            <a:r>
              <a:rPr lang="en-US" sz="2800" b="1" dirty="0">
                <a:solidFill>
                  <a:schemeClr val="accent6">
                    <a:lumMod val="50000"/>
                  </a:schemeClr>
                </a:solidFill>
              </a:rPr>
              <a:t> </a:t>
            </a:r>
            <a:r>
              <a:rPr lang="en-US" sz="2800" b="1" dirty="0" err="1">
                <a:solidFill>
                  <a:schemeClr val="accent6">
                    <a:lumMod val="50000"/>
                  </a:schemeClr>
                </a:solidFill>
              </a:rPr>
              <a:t>những</a:t>
            </a:r>
            <a:r>
              <a:rPr lang="en-US" sz="2800" b="1" dirty="0">
                <a:solidFill>
                  <a:schemeClr val="accent6">
                    <a:lumMod val="50000"/>
                  </a:schemeClr>
                </a:solidFill>
              </a:rPr>
              <a:t> </a:t>
            </a:r>
            <a:r>
              <a:rPr lang="en-US" sz="2800" b="1" dirty="0" err="1">
                <a:solidFill>
                  <a:schemeClr val="accent6">
                    <a:lumMod val="50000"/>
                  </a:schemeClr>
                </a:solidFill>
              </a:rPr>
              <a:t>ai</a:t>
            </a:r>
            <a:r>
              <a:rPr lang="en-US" sz="2800" b="1" dirty="0">
                <a:solidFill>
                  <a:schemeClr val="accent6">
                    <a:lumMod val="50000"/>
                  </a:schemeClr>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417638"/>
            <a:ext cx="4800600" cy="639762"/>
          </a:xfrm>
        </p:spPr>
        <p:txBody>
          <a:bodyPr/>
          <a:lstStyle/>
          <a:p>
            <a:r>
              <a:rPr lang="vi-VN" sz="2800" dirty="0">
                <a:latin typeface="Arial" pitchFamily="34" charset="0"/>
                <a:cs typeface="Arial" pitchFamily="34" charset="0"/>
              </a:rPr>
              <a:t>Theo điều 46 Luật Ph</a:t>
            </a:r>
            <a:r>
              <a:rPr lang="en-US" sz="2800" dirty="0">
                <a:latin typeface="Arial" pitchFamily="34" charset="0"/>
                <a:cs typeface="Arial" pitchFamily="34" charset="0"/>
              </a:rPr>
              <a:t>ò</a:t>
            </a:r>
            <a:r>
              <a:rPr lang="vi-VN" sz="2800" dirty="0">
                <a:latin typeface="Arial" pitchFamily="34" charset="0"/>
                <a:cs typeface="Arial" pitchFamily="34" charset="0"/>
              </a:rPr>
              <a:t>ng, chống bệnh</a:t>
            </a:r>
            <a:r>
              <a:rPr lang="en-US" sz="2800" dirty="0">
                <a:latin typeface="Arial" pitchFamily="34" charset="0"/>
                <a:cs typeface="Arial" pitchFamily="34" charset="0"/>
              </a:rPr>
              <a:t> </a:t>
            </a:r>
            <a:r>
              <a:rPr lang="vi-VN" sz="2800" dirty="0">
                <a:latin typeface="Arial" pitchFamily="34" charset="0"/>
                <a:cs typeface="Arial" pitchFamily="34" charset="0"/>
              </a:rPr>
              <a:t>truyền</a:t>
            </a:r>
            <a:r>
              <a:rPr lang="en-US" sz="2800" dirty="0">
                <a:latin typeface="Arial" pitchFamily="34" charset="0"/>
                <a:cs typeface="Arial" pitchFamily="34" charset="0"/>
              </a:rPr>
              <a:t> </a:t>
            </a:r>
            <a:r>
              <a:rPr lang="vi-VN" sz="2800" dirty="0">
                <a:latin typeface="Arial" pitchFamily="34" charset="0"/>
                <a:cs typeface="Arial" pitchFamily="34" charset="0"/>
              </a:rPr>
              <a:t>nhiễm</a:t>
            </a:r>
            <a:r>
              <a:rPr lang="en-US" sz="2800" dirty="0">
                <a:latin typeface="Arial" pitchFamily="34" charset="0"/>
                <a:cs typeface="Arial" pitchFamily="34" charset="0"/>
              </a:rPr>
              <a:t>:</a:t>
            </a:r>
          </a:p>
        </p:txBody>
      </p:sp>
      <p:sp>
        <p:nvSpPr>
          <p:cNvPr id="3" name="Content Placeholder 2"/>
          <p:cNvSpPr>
            <a:spLocks noGrp="1"/>
          </p:cNvSpPr>
          <p:nvPr>
            <p:ph sz="half" idx="2"/>
          </p:nvPr>
        </p:nvSpPr>
        <p:spPr>
          <a:xfrm>
            <a:off x="494730" y="4571999"/>
            <a:ext cx="4763070" cy="1676401"/>
          </a:xfrm>
        </p:spPr>
        <p:txBody>
          <a:bodyPr>
            <a:normAutofit/>
          </a:bodyPr>
          <a:lstStyle/>
          <a:p>
            <a:r>
              <a:rPr lang="vi-VN" dirty="0">
                <a:latin typeface="Arial" pitchFamily="34" charset="0"/>
                <a:cs typeface="Arial" pitchFamily="34" charset="0"/>
              </a:rPr>
              <a:t>Trưởng </a:t>
            </a:r>
            <a:r>
              <a:rPr lang="en-US" dirty="0">
                <a:latin typeface="Arial" pitchFamily="34" charset="0"/>
                <a:cs typeface="Arial" pitchFamily="34" charset="0"/>
              </a:rPr>
              <a:t>b</a:t>
            </a:r>
            <a:r>
              <a:rPr lang="vi-VN" dirty="0">
                <a:latin typeface="Arial" pitchFamily="34" charset="0"/>
                <a:cs typeface="Arial" pitchFamily="34" charset="0"/>
              </a:rPr>
              <a:t>an chỉ đạo chống dịch</a:t>
            </a:r>
            <a:r>
              <a:rPr lang="en-US" dirty="0">
                <a:latin typeface="Arial" pitchFamily="34" charset="0"/>
                <a:cs typeface="Arial" pitchFamily="34" charset="0"/>
              </a:rPr>
              <a:t>: </a:t>
            </a:r>
            <a:r>
              <a:rPr lang="vi-VN" dirty="0">
                <a:latin typeface="Arial" pitchFamily="34" charset="0"/>
                <a:cs typeface="Arial" pitchFamily="34" charset="0"/>
              </a:rPr>
              <a:t>Chủ tịch</a:t>
            </a:r>
            <a:r>
              <a:rPr lang="en-US" dirty="0">
                <a:latin typeface="Arial" pitchFamily="34" charset="0"/>
                <a:cs typeface="Arial" pitchFamily="34" charset="0"/>
              </a:rPr>
              <a:t> UBND</a:t>
            </a:r>
            <a:r>
              <a:rPr lang="vi-VN" dirty="0">
                <a:latin typeface="Arial" pitchFamily="34" charset="0"/>
                <a:cs typeface="Arial" pitchFamily="34" charset="0"/>
              </a:rPr>
              <a:t> cùng cấp. </a:t>
            </a:r>
            <a:endParaRPr lang="en-US" dirty="0">
              <a:latin typeface="Arial" pitchFamily="34" charset="0"/>
              <a:cs typeface="Arial" pitchFamily="34" charset="0"/>
            </a:endParaRPr>
          </a:p>
          <a:p>
            <a:r>
              <a:rPr lang="en-US" dirty="0">
                <a:latin typeface="Arial" pitchFamily="34" charset="0"/>
                <a:cs typeface="Arial" pitchFamily="34" charset="0"/>
              </a:rPr>
              <a:t>T</a:t>
            </a:r>
            <a:r>
              <a:rPr lang="vi-VN" dirty="0">
                <a:latin typeface="Arial" pitchFamily="34" charset="0"/>
                <a:cs typeface="Arial" pitchFamily="34" charset="0"/>
              </a:rPr>
              <a:t>hường trực của </a:t>
            </a:r>
            <a:r>
              <a:rPr lang="en-US" dirty="0">
                <a:latin typeface="Arial" pitchFamily="34" charset="0"/>
                <a:cs typeface="Arial" pitchFamily="34" charset="0"/>
              </a:rPr>
              <a:t>b</a:t>
            </a:r>
            <a:r>
              <a:rPr lang="vi-VN" dirty="0">
                <a:latin typeface="Arial" pitchFamily="34" charset="0"/>
                <a:cs typeface="Arial" pitchFamily="34" charset="0"/>
              </a:rPr>
              <a:t>an chỉ đạo</a:t>
            </a:r>
            <a:r>
              <a:rPr lang="en-US" dirty="0">
                <a:latin typeface="Arial" pitchFamily="34" charset="0"/>
                <a:cs typeface="Arial" pitchFamily="34" charset="0"/>
              </a:rPr>
              <a:t>: </a:t>
            </a:r>
            <a:r>
              <a:rPr lang="vi-VN" dirty="0">
                <a:latin typeface="Arial" pitchFamily="34" charset="0"/>
                <a:cs typeface="Arial" pitchFamily="34" charset="0"/>
              </a:rPr>
              <a:t>Cơ quan y tế</a:t>
            </a:r>
            <a:r>
              <a:rPr lang="en-US" dirty="0">
                <a:latin typeface="Arial" pitchFamily="34" charset="0"/>
                <a:cs typeface="Arial" pitchFamily="34" charset="0"/>
              </a:rPr>
              <a:t> </a:t>
            </a:r>
            <a:r>
              <a:rPr lang="vi-VN" dirty="0">
                <a:latin typeface="Arial" pitchFamily="34" charset="0"/>
                <a:cs typeface="Arial" pitchFamily="34" charset="0"/>
              </a:rPr>
              <a:t>cùng cấp </a:t>
            </a:r>
            <a:endParaRPr lang="en-US" dirty="0">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2251810136"/>
              </p:ext>
            </p:extLst>
          </p:nvPr>
        </p:nvGraphicFramePr>
        <p:xfrm>
          <a:off x="4038600" y="1371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Arrow 9"/>
          <p:cNvSpPr/>
          <p:nvPr/>
        </p:nvSpPr>
        <p:spPr bwMode="auto">
          <a:xfrm>
            <a:off x="570479" y="2133600"/>
            <a:ext cx="4992121" cy="2369641"/>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lvl="0" algn="ctr" fontAlgn="base">
              <a:spcBef>
                <a:spcPct val="0"/>
              </a:spcBef>
              <a:spcAft>
                <a:spcPct val="0"/>
              </a:spcAft>
            </a:pPr>
            <a:endParaRPr lang="en-US" dirty="0">
              <a:solidFill>
                <a:schemeClr val="tx2"/>
              </a:solidFill>
            </a:endParaRPr>
          </a:p>
        </p:txBody>
      </p:sp>
      <p:sp>
        <p:nvSpPr>
          <p:cNvPr id="11" name="TextBox 10"/>
          <p:cNvSpPr txBox="1"/>
          <p:nvPr/>
        </p:nvSpPr>
        <p:spPr>
          <a:xfrm>
            <a:off x="533400" y="2672089"/>
            <a:ext cx="4382519" cy="1292662"/>
          </a:xfrm>
          <a:prstGeom prst="rect">
            <a:avLst/>
          </a:prstGeom>
          <a:noFill/>
        </p:spPr>
        <p:txBody>
          <a:bodyPr wrap="square" rtlCol="0">
            <a:spAutoFit/>
          </a:bodyPr>
          <a:lstStyle/>
          <a:p>
            <a:pPr lvl="0" algn="ctr"/>
            <a:r>
              <a:rPr lang="vi-VN" sz="2600" dirty="0">
                <a:solidFill>
                  <a:schemeClr val="tx2"/>
                </a:solidFill>
                <a:latin typeface="Arial" pitchFamily="34" charset="0"/>
                <a:cs typeface="Arial" pitchFamily="34" charset="0"/>
              </a:rPr>
              <a:t>B</a:t>
            </a:r>
            <a:r>
              <a:rPr lang="en-US" sz="2600" dirty="0">
                <a:solidFill>
                  <a:schemeClr val="tx2"/>
                </a:solidFill>
                <a:latin typeface="Arial" pitchFamily="34" charset="0"/>
                <a:cs typeface="Arial" pitchFamily="34" charset="0"/>
              </a:rPr>
              <a:t>an </a:t>
            </a:r>
            <a:r>
              <a:rPr lang="en-US" sz="2600" dirty="0" err="1">
                <a:solidFill>
                  <a:schemeClr val="tx2"/>
                </a:solidFill>
                <a:latin typeface="Arial" pitchFamily="34" charset="0"/>
                <a:cs typeface="Arial" pitchFamily="34" charset="0"/>
              </a:rPr>
              <a:t>chỉ</a:t>
            </a:r>
            <a:r>
              <a:rPr lang="en-US" sz="2600" dirty="0">
                <a:solidFill>
                  <a:schemeClr val="tx2"/>
                </a:solidFill>
                <a:latin typeface="Arial" pitchFamily="34" charset="0"/>
                <a:cs typeface="Arial" pitchFamily="34" charset="0"/>
              </a:rPr>
              <a:t> </a:t>
            </a:r>
            <a:r>
              <a:rPr lang="en-US" sz="2600" dirty="0" err="1">
                <a:solidFill>
                  <a:schemeClr val="tx2"/>
                </a:solidFill>
                <a:latin typeface="Arial" pitchFamily="34" charset="0"/>
                <a:cs typeface="Arial" pitchFamily="34" charset="0"/>
              </a:rPr>
              <a:t>đạo</a:t>
            </a:r>
            <a:r>
              <a:rPr lang="vi-VN" sz="2600" dirty="0">
                <a:solidFill>
                  <a:schemeClr val="tx2"/>
                </a:solidFill>
                <a:latin typeface="Arial" pitchFamily="34" charset="0"/>
                <a:cs typeface="Arial" pitchFamily="34" charset="0"/>
              </a:rPr>
              <a:t> chống dịch cấp tỉnh</a:t>
            </a:r>
            <a:r>
              <a:rPr lang="en-US" sz="2600" dirty="0">
                <a:solidFill>
                  <a:schemeClr val="tx2"/>
                </a:solidFill>
                <a:latin typeface="Arial" pitchFamily="34" charset="0"/>
                <a:cs typeface="Arial" pitchFamily="34" charset="0"/>
              </a:rPr>
              <a:t>/ </a:t>
            </a:r>
            <a:r>
              <a:rPr lang="vi-VN" sz="2600" dirty="0">
                <a:solidFill>
                  <a:schemeClr val="tx2"/>
                </a:solidFill>
                <a:latin typeface="Arial" pitchFamily="34" charset="0"/>
                <a:cs typeface="Arial" pitchFamily="34" charset="0"/>
              </a:rPr>
              <a:t>huyện</a:t>
            </a:r>
            <a:r>
              <a:rPr lang="en-US" sz="2600" dirty="0">
                <a:solidFill>
                  <a:schemeClr val="tx2"/>
                </a:solidFill>
                <a:latin typeface="Arial" pitchFamily="34" charset="0"/>
                <a:cs typeface="Arial" pitchFamily="34" charset="0"/>
              </a:rPr>
              <a:t>/</a:t>
            </a:r>
            <a:r>
              <a:rPr lang="vi-VN" sz="2600" dirty="0">
                <a:solidFill>
                  <a:schemeClr val="tx2"/>
                </a:solidFill>
                <a:latin typeface="Arial" pitchFamily="34" charset="0"/>
                <a:cs typeface="Arial" pitchFamily="34" charset="0"/>
              </a:rPr>
              <a:t> x</a:t>
            </a:r>
            <a:r>
              <a:rPr lang="en-US" sz="2600" dirty="0">
                <a:solidFill>
                  <a:schemeClr val="tx2"/>
                </a:solidFill>
                <a:latin typeface="Arial" pitchFamily="34" charset="0"/>
                <a:cs typeface="Arial" pitchFamily="34" charset="0"/>
              </a:rPr>
              <a:t>ã</a:t>
            </a:r>
            <a:r>
              <a:rPr lang="vi-VN" sz="2600" dirty="0">
                <a:solidFill>
                  <a:schemeClr val="tx2"/>
                </a:solidFill>
                <a:latin typeface="Arial" pitchFamily="34" charset="0"/>
                <a:cs typeface="Arial" pitchFamily="34" charset="0"/>
              </a:rPr>
              <a:t> gồm</a:t>
            </a:r>
            <a:r>
              <a:rPr lang="en-US" sz="2600" dirty="0">
                <a:solidFill>
                  <a:schemeClr val="tx2"/>
                </a:solidFill>
                <a:latin typeface="Arial" pitchFamily="34" charset="0"/>
                <a:cs typeface="Arial" pitchFamily="34" charset="0"/>
              </a:rPr>
              <a:t> </a:t>
            </a:r>
            <a:r>
              <a:rPr lang="en-US" sz="2600" dirty="0" err="1">
                <a:solidFill>
                  <a:schemeClr val="tx2"/>
                </a:solidFill>
                <a:latin typeface="Arial" pitchFamily="34" charset="0"/>
                <a:cs typeface="Arial" pitchFamily="34" charset="0"/>
              </a:rPr>
              <a:t>các</a:t>
            </a:r>
            <a:r>
              <a:rPr lang="en-US" sz="2600" dirty="0">
                <a:solidFill>
                  <a:schemeClr val="tx2"/>
                </a:solidFill>
                <a:latin typeface="Arial" pitchFamily="34" charset="0"/>
                <a:cs typeface="Arial" pitchFamily="34" charset="0"/>
              </a:rPr>
              <a:t> </a:t>
            </a:r>
            <a:r>
              <a:rPr lang="en-US" sz="2600" dirty="0" err="1">
                <a:solidFill>
                  <a:schemeClr val="tx2"/>
                </a:solidFill>
                <a:latin typeface="Arial" pitchFamily="34" charset="0"/>
                <a:cs typeface="Arial" pitchFamily="34" charset="0"/>
              </a:rPr>
              <a:t>đại</a:t>
            </a:r>
            <a:r>
              <a:rPr lang="en-US" sz="2600" dirty="0">
                <a:solidFill>
                  <a:schemeClr val="tx2"/>
                </a:solidFill>
                <a:latin typeface="Arial" pitchFamily="34" charset="0"/>
                <a:cs typeface="Arial" pitchFamily="34" charset="0"/>
              </a:rPr>
              <a:t> </a:t>
            </a:r>
            <a:r>
              <a:rPr lang="en-US" sz="2600" dirty="0" err="1">
                <a:solidFill>
                  <a:schemeClr val="tx2"/>
                </a:solidFill>
                <a:latin typeface="Arial" pitchFamily="34" charset="0"/>
                <a:cs typeface="Arial" pitchFamily="34" charset="0"/>
              </a:rPr>
              <a:t>diện</a:t>
            </a:r>
            <a:r>
              <a:rPr lang="en-US" sz="2600" dirty="0">
                <a:solidFill>
                  <a:schemeClr val="tx2"/>
                </a:solidFill>
                <a:latin typeface="Arial" pitchFamily="34" charset="0"/>
                <a:cs typeface="Arial" pitchFamily="34" charset="0"/>
              </a:rPr>
              <a:t> </a:t>
            </a:r>
            <a:r>
              <a:rPr lang="en-US" sz="2600" dirty="0" err="1">
                <a:solidFill>
                  <a:schemeClr val="tx2"/>
                </a:solidFill>
                <a:latin typeface="Arial" pitchFamily="34" charset="0"/>
                <a:cs typeface="Arial" pitchFamily="34" charset="0"/>
              </a:rPr>
              <a:t>của</a:t>
            </a:r>
            <a:r>
              <a:rPr lang="en-US" sz="2600" dirty="0">
                <a:solidFill>
                  <a:schemeClr val="tx2"/>
                </a:solidFill>
                <a:latin typeface="Arial" pitchFamily="34" charset="0"/>
                <a:cs typeface="Arial" pitchFamily="34" charset="0"/>
              </a:rPr>
              <a:t> </a:t>
            </a:r>
            <a:r>
              <a:rPr lang="en-US" sz="2600" dirty="0" err="1">
                <a:solidFill>
                  <a:schemeClr val="tx2"/>
                </a:solidFill>
                <a:latin typeface="Arial" pitchFamily="34" charset="0"/>
                <a:cs typeface="Arial" pitchFamily="34" charset="0"/>
              </a:rPr>
              <a:t>các</a:t>
            </a:r>
            <a:r>
              <a:rPr lang="en-US" sz="2600" dirty="0">
                <a:solidFill>
                  <a:schemeClr val="tx2"/>
                </a:solidFill>
                <a:latin typeface="Arial" pitchFamily="34" charset="0"/>
                <a:cs typeface="Arial" pitchFamily="34" charset="0"/>
              </a:rPr>
              <a:t> </a:t>
            </a:r>
            <a:r>
              <a:rPr lang="en-US" sz="2600" dirty="0" err="1">
                <a:solidFill>
                  <a:schemeClr val="tx2"/>
                </a:solidFill>
                <a:latin typeface="Arial" pitchFamily="34" charset="0"/>
                <a:cs typeface="Arial" pitchFamily="34" charset="0"/>
              </a:rPr>
              <a:t>cơ</a:t>
            </a:r>
            <a:r>
              <a:rPr lang="en-US" sz="2600" dirty="0">
                <a:solidFill>
                  <a:schemeClr val="tx2"/>
                </a:solidFill>
                <a:latin typeface="Arial" pitchFamily="34" charset="0"/>
                <a:cs typeface="Arial" pitchFamily="34" charset="0"/>
              </a:rPr>
              <a:t> </a:t>
            </a:r>
            <a:r>
              <a:rPr lang="en-US" sz="2600" dirty="0" err="1">
                <a:solidFill>
                  <a:schemeClr val="tx2"/>
                </a:solidFill>
                <a:latin typeface="Arial" pitchFamily="34" charset="0"/>
                <a:cs typeface="Arial" pitchFamily="34" charset="0"/>
              </a:rPr>
              <a:t>quan</a:t>
            </a:r>
            <a:endParaRPr lang="en-US"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5"/>
            <a:ext cx="6477000" cy="868363"/>
          </a:xfrm>
        </p:spPr>
        <p:txBody>
          <a:bodyPr/>
          <a:lstStyle/>
          <a:p>
            <a:pPr algn="just"/>
            <a:r>
              <a:rPr lang="en-US" sz="3400" dirty="0" err="1">
                <a:solidFill>
                  <a:srgbClr val="000000"/>
                </a:solidFill>
                <a:latin typeface="Arial" pitchFamily="34" charset="0"/>
                <a:cs typeface="Arial" pitchFamily="34" charset="0"/>
              </a:rPr>
              <a:t>Tại</a:t>
            </a:r>
            <a:r>
              <a:rPr lang="en-US" sz="3400" dirty="0">
                <a:solidFill>
                  <a:srgbClr val="000000"/>
                </a:solidFill>
                <a:latin typeface="Arial" pitchFamily="34" charset="0"/>
                <a:cs typeface="Arial" pitchFamily="34" charset="0"/>
              </a:rPr>
              <a:t> </a:t>
            </a:r>
            <a:r>
              <a:rPr lang="en-US" sz="3400" dirty="0" err="1">
                <a:solidFill>
                  <a:srgbClr val="000000"/>
                </a:solidFill>
                <a:latin typeface="Arial" pitchFamily="34" charset="0"/>
                <a:cs typeface="Arial" pitchFamily="34" charset="0"/>
              </a:rPr>
              <a:t>thành</a:t>
            </a:r>
            <a:r>
              <a:rPr lang="en-US" sz="3400" dirty="0">
                <a:solidFill>
                  <a:srgbClr val="000000"/>
                </a:solidFill>
                <a:latin typeface="Arial" pitchFamily="34" charset="0"/>
                <a:cs typeface="Arial" pitchFamily="34" charset="0"/>
              </a:rPr>
              <a:t> </a:t>
            </a:r>
            <a:r>
              <a:rPr lang="en-US" sz="3400" dirty="0" err="1">
                <a:solidFill>
                  <a:srgbClr val="000000"/>
                </a:solidFill>
                <a:latin typeface="Arial" pitchFamily="34" charset="0"/>
                <a:cs typeface="Arial" pitchFamily="34" charset="0"/>
              </a:rPr>
              <a:t>phố</a:t>
            </a:r>
            <a:r>
              <a:rPr lang="en-US" sz="3400" dirty="0">
                <a:solidFill>
                  <a:srgbClr val="000000"/>
                </a:solidFill>
                <a:latin typeface="Arial" pitchFamily="34" charset="0"/>
                <a:cs typeface="Arial" pitchFamily="34" charset="0"/>
              </a:rPr>
              <a:t> </a:t>
            </a:r>
            <a:r>
              <a:rPr lang="en-US" sz="3400" dirty="0" err="1">
                <a:solidFill>
                  <a:srgbClr val="000000"/>
                </a:solidFill>
                <a:latin typeface="Arial" pitchFamily="34" charset="0"/>
                <a:cs typeface="Arial" pitchFamily="34" charset="0"/>
              </a:rPr>
              <a:t>Hồ</a:t>
            </a:r>
            <a:r>
              <a:rPr lang="en-US" sz="3400" dirty="0">
                <a:solidFill>
                  <a:srgbClr val="000000"/>
                </a:solidFill>
                <a:latin typeface="Arial" pitchFamily="34" charset="0"/>
                <a:cs typeface="Arial" pitchFamily="34" charset="0"/>
              </a:rPr>
              <a:t> </a:t>
            </a:r>
            <a:r>
              <a:rPr lang="en-US" sz="3400" dirty="0" err="1">
                <a:solidFill>
                  <a:srgbClr val="000000"/>
                </a:solidFill>
                <a:latin typeface="Arial" pitchFamily="34" charset="0"/>
                <a:cs typeface="Arial" pitchFamily="34" charset="0"/>
              </a:rPr>
              <a:t>Chí</a:t>
            </a:r>
            <a:r>
              <a:rPr lang="en-US" sz="3400" dirty="0">
                <a:solidFill>
                  <a:srgbClr val="000000"/>
                </a:solidFill>
                <a:latin typeface="Arial" pitchFamily="34" charset="0"/>
                <a:cs typeface="Arial" pitchFamily="34" charset="0"/>
              </a:rPr>
              <a:t> Minh:</a:t>
            </a:r>
            <a:endParaRPr lang="en-US" sz="3400" dirty="0">
              <a:solidFill>
                <a:srgbClr val="000000"/>
              </a:solidFill>
            </a:endParaRPr>
          </a:p>
        </p:txBody>
      </p:sp>
      <p:sp>
        <p:nvSpPr>
          <p:cNvPr id="3" name="Content Placeholder 2"/>
          <p:cNvSpPr>
            <a:spLocks noGrp="1"/>
          </p:cNvSpPr>
          <p:nvPr>
            <p:ph idx="1"/>
          </p:nvPr>
        </p:nvSpPr>
        <p:spPr>
          <a:xfrm>
            <a:off x="457200" y="1295400"/>
            <a:ext cx="8229600" cy="4525963"/>
          </a:xfrm>
        </p:spPr>
        <p:txBody>
          <a:bodyPr>
            <a:noAutofit/>
          </a:bodyPr>
          <a:lstStyle/>
          <a:p>
            <a:pPr algn="just">
              <a:lnSpc>
                <a:spcPct val="120000"/>
              </a:lnSpc>
              <a:spcBef>
                <a:spcPts val="600"/>
              </a:spcBef>
              <a:spcAft>
                <a:spcPts val="600"/>
              </a:spcAft>
              <a:buFont typeface="Wingdings" panose="05000000000000000000" pitchFamily="2" charset="2"/>
              <a:buChar char="Ø"/>
            </a:pPr>
            <a:r>
              <a:rPr lang="vi-VN" dirty="0">
                <a:latin typeface="Arial" pitchFamily="34" charset="0"/>
                <a:cs typeface="Arial" pitchFamily="34" charset="0"/>
              </a:rPr>
              <a:t>Ban chỉ đạo</a:t>
            </a:r>
            <a:r>
              <a:rPr lang="en-US" dirty="0">
                <a:latin typeface="Arial" pitchFamily="34" charset="0"/>
                <a:cs typeface="Arial" pitchFamily="34" charset="0"/>
              </a:rPr>
              <a:t> </a:t>
            </a:r>
            <a:r>
              <a:rPr lang="vi-VN" dirty="0">
                <a:latin typeface="Arial" pitchFamily="34" charset="0"/>
                <a:cs typeface="Arial" pitchFamily="34" charset="0"/>
              </a:rPr>
              <a:t>ph</a:t>
            </a:r>
            <a:r>
              <a:rPr lang="en-US" dirty="0">
                <a:latin typeface="Arial" pitchFamily="34" charset="0"/>
                <a:cs typeface="Arial" pitchFamily="34" charset="0"/>
              </a:rPr>
              <a:t>ò</a:t>
            </a:r>
            <a:r>
              <a:rPr lang="vi-VN" dirty="0">
                <a:latin typeface="Arial" pitchFamily="34" charset="0"/>
                <a:cs typeface="Arial" pitchFamily="34" charset="0"/>
              </a:rPr>
              <a:t>ng, chống dịch cấp</a:t>
            </a:r>
            <a:r>
              <a:rPr lang="en-US" dirty="0">
                <a:latin typeface="Arial" pitchFamily="34" charset="0"/>
                <a:cs typeface="Arial" pitchFamily="34" charset="0"/>
              </a:rPr>
              <a:t> </a:t>
            </a:r>
            <a:r>
              <a:rPr lang="vi-VN" dirty="0">
                <a:latin typeface="Arial" pitchFamily="34" charset="0"/>
                <a:cs typeface="Arial" pitchFamily="34" charset="0"/>
              </a:rPr>
              <a:t>thành phố c</a:t>
            </a:r>
            <a:r>
              <a:rPr lang="en-US" dirty="0">
                <a:latin typeface="Arial" pitchFamily="34" charset="0"/>
                <a:cs typeface="Arial" pitchFamily="34" charset="0"/>
              </a:rPr>
              <a:t>ò</a:t>
            </a:r>
            <a:r>
              <a:rPr lang="vi-VN" dirty="0">
                <a:latin typeface="Arial" pitchFamily="34" charset="0"/>
                <a:cs typeface="Arial" pitchFamily="34" charset="0"/>
              </a:rPr>
              <a:t>n có đại diện</a:t>
            </a:r>
            <a:r>
              <a:rPr lang="en-US" dirty="0">
                <a:latin typeface="Arial" pitchFamily="34" charset="0"/>
                <a:cs typeface="Arial" pitchFamily="34" charset="0"/>
              </a:rPr>
              <a:t>:</a:t>
            </a:r>
          </a:p>
          <a:p>
            <a:pPr algn="just">
              <a:lnSpc>
                <a:spcPct val="120000"/>
              </a:lnSpc>
              <a:spcBef>
                <a:spcPts val="600"/>
              </a:spcBef>
              <a:spcAft>
                <a:spcPts val="600"/>
              </a:spcAft>
              <a:buFontTx/>
              <a:buChar char="-"/>
            </a:pPr>
            <a:r>
              <a:rPr lang="vi-VN" dirty="0">
                <a:latin typeface="Arial" pitchFamily="34" charset="0"/>
                <a:cs typeface="Arial" pitchFamily="34" charset="0"/>
              </a:rPr>
              <a:t>Sở Xây dựng</a:t>
            </a:r>
            <a:endParaRPr lang="en-US" dirty="0">
              <a:latin typeface="Arial" pitchFamily="34" charset="0"/>
              <a:cs typeface="Arial" pitchFamily="34" charset="0"/>
            </a:endParaRPr>
          </a:p>
          <a:p>
            <a:pPr algn="just">
              <a:lnSpc>
                <a:spcPct val="120000"/>
              </a:lnSpc>
              <a:spcBef>
                <a:spcPts val="600"/>
              </a:spcBef>
              <a:spcAft>
                <a:spcPts val="600"/>
              </a:spcAft>
              <a:buFontTx/>
              <a:buChar char="-"/>
            </a:pPr>
            <a:r>
              <a:rPr lang="vi-VN" dirty="0">
                <a:latin typeface="Arial" pitchFamily="34" charset="0"/>
                <a:cs typeface="Arial" pitchFamily="34" charset="0"/>
              </a:rPr>
              <a:t>Sở Tài nguyên và Môi trường... cùng tham</a:t>
            </a:r>
            <a:r>
              <a:rPr lang="en-US" dirty="0">
                <a:latin typeface="Arial" pitchFamily="34" charset="0"/>
                <a:cs typeface="Arial" pitchFamily="34" charset="0"/>
              </a:rPr>
              <a:t> </a:t>
            </a:r>
            <a:r>
              <a:rPr lang="vi-VN" dirty="0">
                <a:latin typeface="Arial" pitchFamily="34" charset="0"/>
                <a:cs typeface="Arial" pitchFamily="34" charset="0"/>
              </a:rPr>
              <a:t>gia để giải quyết các vấn đề về dịch thuộc</a:t>
            </a:r>
            <a:r>
              <a:rPr lang="en-US" dirty="0">
                <a:latin typeface="Arial" pitchFamily="34" charset="0"/>
                <a:cs typeface="Arial" pitchFamily="34" charset="0"/>
              </a:rPr>
              <a:t> </a:t>
            </a:r>
            <a:r>
              <a:rPr lang="vi-VN" dirty="0">
                <a:latin typeface="Arial" pitchFamily="34" charset="0"/>
                <a:cs typeface="Arial" pitchFamily="34" charset="0"/>
              </a:rPr>
              <a:t>phạm vi xử l</a:t>
            </a:r>
            <a:r>
              <a:rPr lang="en-US" dirty="0">
                <a:latin typeface="Arial" pitchFamily="34" charset="0"/>
                <a:cs typeface="Arial" pitchFamily="34" charset="0"/>
              </a:rPr>
              <a:t>ý</a:t>
            </a:r>
            <a:r>
              <a:rPr lang="vi-VN" dirty="0">
                <a:latin typeface="Arial" pitchFamily="34" charset="0"/>
                <a:cs typeface="Arial" pitchFamily="34" charset="0"/>
              </a:rPr>
              <a:t> của các cơ quan liên quan.</a:t>
            </a:r>
            <a:endParaRPr lang="en-US" dirty="0">
              <a:latin typeface="Arial" pitchFamily="34" charset="0"/>
              <a:cs typeface="Arial" pitchFamily="34" charset="0"/>
            </a:endParaRPr>
          </a:p>
          <a:p>
            <a:pPr algn="just">
              <a:lnSpc>
                <a:spcPct val="120000"/>
              </a:lnSpc>
              <a:spcBef>
                <a:spcPts val="600"/>
              </a:spcBef>
              <a:spcAft>
                <a:spcPts val="600"/>
              </a:spcAft>
              <a:buFont typeface="Wingdings" panose="05000000000000000000" pitchFamily="2" charset="2"/>
              <a:buChar char="Ø"/>
            </a:pPr>
            <a:r>
              <a:rPr lang="vi-VN" dirty="0">
                <a:latin typeface="Arial" pitchFamily="34" charset="0"/>
                <a:cs typeface="Arial" pitchFamily="34" charset="0"/>
              </a:rPr>
              <a:t>Ban</a:t>
            </a:r>
            <a:r>
              <a:rPr lang="en-US" dirty="0">
                <a:latin typeface="Arial" pitchFamily="34" charset="0"/>
                <a:cs typeface="Arial" pitchFamily="34" charset="0"/>
              </a:rPr>
              <a:t> </a:t>
            </a:r>
            <a:r>
              <a:rPr lang="vi-VN" dirty="0">
                <a:latin typeface="Arial" pitchFamily="34" charset="0"/>
                <a:cs typeface="Arial" pitchFamily="34" charset="0"/>
              </a:rPr>
              <a:t>chỉ đạo ph</a:t>
            </a:r>
            <a:r>
              <a:rPr lang="en-US" dirty="0">
                <a:latin typeface="Arial" pitchFamily="34" charset="0"/>
                <a:cs typeface="Arial" pitchFamily="34" charset="0"/>
              </a:rPr>
              <a:t>ò</a:t>
            </a:r>
            <a:r>
              <a:rPr lang="vi-VN" dirty="0">
                <a:latin typeface="Arial" pitchFamily="34" charset="0"/>
                <a:cs typeface="Arial" pitchFamily="34" charset="0"/>
              </a:rPr>
              <a:t>ng, chống dịch cấp phường/x</a:t>
            </a:r>
            <a:r>
              <a:rPr lang="en-US" dirty="0">
                <a:latin typeface="Arial" pitchFamily="34" charset="0"/>
                <a:cs typeface="Arial" pitchFamily="34" charset="0"/>
              </a:rPr>
              <a:t>ã </a:t>
            </a:r>
            <a:r>
              <a:rPr lang="vi-VN" dirty="0">
                <a:latin typeface="Arial" pitchFamily="34" charset="0"/>
                <a:cs typeface="Arial" pitchFamily="34" charset="0"/>
              </a:rPr>
              <a:t>c</a:t>
            </a:r>
            <a:r>
              <a:rPr lang="en-US" dirty="0">
                <a:latin typeface="Arial" pitchFamily="34" charset="0"/>
                <a:cs typeface="Arial" pitchFamily="34" charset="0"/>
              </a:rPr>
              <a:t>ò</a:t>
            </a:r>
            <a:r>
              <a:rPr lang="vi-VN" dirty="0">
                <a:latin typeface="Arial" pitchFamily="34" charset="0"/>
                <a:cs typeface="Arial" pitchFamily="34" charset="0"/>
              </a:rPr>
              <a:t>n có đại diện </a:t>
            </a:r>
            <a:r>
              <a:rPr lang="en-US" dirty="0">
                <a:latin typeface="Arial" pitchFamily="34" charset="0"/>
                <a:cs typeface="Arial" pitchFamily="34" charset="0"/>
              </a:rPr>
              <a:t>b</a:t>
            </a:r>
            <a:r>
              <a:rPr lang="vi-VN" dirty="0">
                <a:latin typeface="Arial" pitchFamily="34" charset="0"/>
                <a:cs typeface="Arial" pitchFamily="34" charset="0"/>
              </a:rPr>
              <a:t>an điều hành khu phố</a:t>
            </a:r>
            <a:r>
              <a:rPr lang="en-US" dirty="0">
                <a:latin typeface="Arial" pitchFamily="34" charset="0"/>
                <a:cs typeface="Arial" pitchFamily="34" charset="0"/>
              </a:rPr>
              <a:t>, </a:t>
            </a:r>
            <a:r>
              <a:rPr lang="en-US" dirty="0" err="1">
                <a:latin typeface="Arial" pitchFamily="34" charset="0"/>
                <a:cs typeface="Arial" pitchFamily="34" charset="0"/>
              </a:rPr>
              <a:t>hội</a:t>
            </a:r>
            <a:r>
              <a:rPr lang="en-US" dirty="0">
                <a:latin typeface="Arial" pitchFamily="34" charset="0"/>
                <a:cs typeface="Arial" pitchFamily="34" charset="0"/>
              </a:rPr>
              <a:t> </a:t>
            </a:r>
            <a:r>
              <a:rPr lang="en-US" dirty="0" err="1">
                <a:latin typeface="Arial" pitchFamily="34" charset="0"/>
                <a:cs typeface="Arial" pitchFamily="34" charset="0"/>
              </a:rPr>
              <a:t>chữ</a:t>
            </a:r>
            <a:r>
              <a:rPr lang="en-US" dirty="0">
                <a:latin typeface="Arial" pitchFamily="34" charset="0"/>
                <a:cs typeface="Arial" pitchFamily="34" charset="0"/>
              </a:rPr>
              <a:t> </a:t>
            </a:r>
            <a:r>
              <a:rPr lang="en-US" dirty="0" err="1">
                <a:latin typeface="Arial" pitchFamily="34" charset="0"/>
                <a:cs typeface="Arial" pitchFamily="34" charset="0"/>
              </a:rPr>
              <a:t>thập</a:t>
            </a:r>
            <a:r>
              <a:rPr lang="en-US" dirty="0">
                <a:latin typeface="Arial" pitchFamily="34" charset="0"/>
                <a:cs typeface="Arial" pitchFamily="34" charset="0"/>
              </a:rPr>
              <a:t> </a:t>
            </a:r>
            <a:r>
              <a:rPr lang="en-US" dirty="0" err="1">
                <a:latin typeface="Arial" pitchFamily="34" charset="0"/>
                <a:cs typeface="Arial" pitchFamily="34" charset="0"/>
              </a:rPr>
              <a:t>đỏ</a:t>
            </a:r>
            <a:r>
              <a:rPr lang="en-US" dirty="0">
                <a:latin typeface="Arial" pitchFamily="34" charset="0"/>
                <a:cs typeface="Arial" pitchFamily="34" charset="0"/>
              </a:rPr>
              <a:t>, </a:t>
            </a:r>
            <a:r>
              <a:rPr lang="en-US" dirty="0" err="1">
                <a:latin typeface="Arial" pitchFamily="34" charset="0"/>
                <a:cs typeface="Arial" pitchFamily="34" charset="0"/>
              </a:rPr>
              <a:t>hội</a:t>
            </a:r>
            <a:r>
              <a:rPr lang="en-US" dirty="0">
                <a:latin typeface="Arial" pitchFamily="34" charset="0"/>
                <a:cs typeface="Arial" pitchFamily="34" charset="0"/>
              </a:rPr>
              <a:t> </a:t>
            </a:r>
            <a:r>
              <a:rPr lang="en-US" dirty="0" err="1">
                <a:latin typeface="Arial" pitchFamily="34" charset="0"/>
                <a:cs typeface="Arial" pitchFamily="34" charset="0"/>
              </a:rPr>
              <a:t>xung</a:t>
            </a:r>
            <a:r>
              <a:rPr lang="en-US" dirty="0">
                <a:latin typeface="Arial" pitchFamily="34" charset="0"/>
                <a:cs typeface="Arial" pitchFamily="34" charset="0"/>
              </a:rPr>
              <a:t> </a:t>
            </a:r>
            <a:r>
              <a:rPr lang="en-US" dirty="0" err="1">
                <a:latin typeface="Arial" pitchFamily="34" charset="0"/>
                <a:cs typeface="Arial" pitchFamily="34" charset="0"/>
              </a:rPr>
              <a:t>kích</a:t>
            </a:r>
            <a:r>
              <a:rPr lang="en-US" dirty="0">
                <a:latin typeface="Arial" pitchFamily="34" charset="0"/>
                <a:cs typeface="Arial" pitchFamily="34" charset="0"/>
              </a:rPr>
              <a:t>, </a:t>
            </a:r>
            <a:r>
              <a:rPr lang="en-US" dirty="0" err="1">
                <a:latin typeface="Arial" pitchFamily="34" charset="0"/>
                <a:cs typeface="Arial" pitchFamily="34" charset="0"/>
              </a:rPr>
              <a:t>đoàn</a:t>
            </a:r>
            <a:r>
              <a:rPr lang="en-US" dirty="0">
                <a:latin typeface="Arial" pitchFamily="34" charset="0"/>
                <a:cs typeface="Arial" pitchFamily="34" charset="0"/>
              </a:rPr>
              <a:t> </a:t>
            </a:r>
            <a:r>
              <a:rPr lang="en-US" dirty="0" err="1">
                <a:latin typeface="Arial" pitchFamily="34" charset="0"/>
                <a:cs typeface="Arial" pitchFamily="34" charset="0"/>
              </a:rPr>
              <a:t>thanh</a:t>
            </a:r>
            <a:r>
              <a:rPr lang="en-US" dirty="0">
                <a:latin typeface="Arial" pitchFamily="34" charset="0"/>
                <a:cs typeface="Arial" pitchFamily="34" charset="0"/>
              </a:rPr>
              <a:t> </a:t>
            </a:r>
            <a:r>
              <a:rPr lang="en-US" dirty="0" err="1">
                <a:latin typeface="Arial" pitchFamily="34" charset="0"/>
                <a:cs typeface="Arial" pitchFamily="34" charset="0"/>
              </a:rPr>
              <a:t>niên</a:t>
            </a:r>
            <a:r>
              <a:rPr lang="en-US" dirty="0">
                <a:latin typeface="Arial" pitchFamily="34" charset="0"/>
                <a:cs typeface="Arial"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6477000"/>
          </a:xfrm>
        </p:spPr>
        <p:txBody>
          <a:bodyPr>
            <a:normAutofit fontScale="92500"/>
          </a:bodyPr>
          <a:lstStyle/>
          <a:p>
            <a:pPr marL="0" indent="0" algn="just">
              <a:buNone/>
            </a:pPr>
            <a:r>
              <a:rPr lang="vi-VN" b="1" dirty="0"/>
              <a:t>Nhiệm vụ của Ban chỉ đạo phòng</a:t>
            </a:r>
            <a:r>
              <a:rPr lang="en-US" b="1" dirty="0"/>
              <a:t> </a:t>
            </a:r>
            <a:r>
              <a:rPr lang="en-US" b="1" dirty="0" err="1"/>
              <a:t>chống</a:t>
            </a:r>
            <a:r>
              <a:rPr lang="en-US" b="1" dirty="0"/>
              <a:t> </a:t>
            </a:r>
            <a:r>
              <a:rPr lang="en-US" b="1" dirty="0" err="1"/>
              <a:t>dịch</a:t>
            </a:r>
            <a:r>
              <a:rPr lang="en-US" b="1" dirty="0"/>
              <a:t> </a:t>
            </a:r>
          </a:p>
          <a:p>
            <a:pPr marL="0" indent="0" algn="just">
              <a:buNone/>
            </a:pPr>
            <a:r>
              <a:rPr lang="en-US" dirty="0"/>
              <a:t>(</a:t>
            </a:r>
            <a:r>
              <a:rPr lang="vi-VN" i="1" dirty="0"/>
              <a:t>Theo điều 46 Luật Ph</a:t>
            </a:r>
            <a:r>
              <a:rPr lang="en-US" i="1" dirty="0"/>
              <a:t>ò</a:t>
            </a:r>
            <a:r>
              <a:rPr lang="vi-VN" i="1" dirty="0"/>
              <a:t>ng, chống bệnh</a:t>
            </a:r>
            <a:r>
              <a:rPr lang="en-US" i="1" dirty="0"/>
              <a:t> </a:t>
            </a:r>
            <a:r>
              <a:rPr lang="vi-VN" i="1" dirty="0"/>
              <a:t>truyền nhiễm</a:t>
            </a:r>
            <a:r>
              <a:rPr lang="en-US" dirty="0"/>
              <a:t>)</a:t>
            </a:r>
          </a:p>
          <a:p>
            <a:pPr algn="just">
              <a:buFont typeface="Wingdings" panose="05000000000000000000" pitchFamily="2" charset="2"/>
              <a:buChar char="q"/>
            </a:pPr>
            <a:r>
              <a:rPr lang="en-US" dirty="0">
                <a:solidFill>
                  <a:schemeClr val="tx2">
                    <a:lumMod val="60000"/>
                    <a:lumOff val="40000"/>
                  </a:schemeClr>
                </a:solidFill>
              </a:rPr>
              <a:t>T</a:t>
            </a:r>
            <a:r>
              <a:rPr lang="vi-VN" dirty="0">
                <a:solidFill>
                  <a:schemeClr val="tx2">
                    <a:lumMod val="60000"/>
                    <a:lumOff val="40000"/>
                  </a:schemeClr>
                </a:solidFill>
              </a:rPr>
              <a:t>ổ</a:t>
            </a:r>
            <a:r>
              <a:rPr lang="en-US" dirty="0">
                <a:solidFill>
                  <a:schemeClr val="tx2">
                    <a:lumMod val="60000"/>
                    <a:lumOff val="40000"/>
                  </a:schemeClr>
                </a:solidFill>
              </a:rPr>
              <a:t> </a:t>
            </a:r>
            <a:r>
              <a:rPr lang="en-US" dirty="0" err="1">
                <a:solidFill>
                  <a:schemeClr val="tx2">
                    <a:lumMod val="60000"/>
                    <a:lumOff val="40000"/>
                  </a:schemeClr>
                </a:solidFill>
              </a:rPr>
              <a:t>chức</a:t>
            </a:r>
            <a:r>
              <a:rPr lang="en-US" dirty="0">
                <a:solidFill>
                  <a:schemeClr val="tx2">
                    <a:lumMod val="60000"/>
                    <a:lumOff val="40000"/>
                  </a:schemeClr>
                </a:solidFill>
              </a:rPr>
              <a:t> </a:t>
            </a:r>
            <a:r>
              <a:rPr lang="en-US" dirty="0" err="1">
                <a:solidFill>
                  <a:schemeClr val="tx2">
                    <a:lumMod val="60000"/>
                    <a:lumOff val="40000"/>
                  </a:schemeClr>
                </a:solidFill>
              </a:rPr>
              <a:t>thực</a:t>
            </a:r>
            <a:r>
              <a:rPr lang="en-US" dirty="0">
                <a:solidFill>
                  <a:schemeClr val="tx2">
                    <a:lumMod val="60000"/>
                    <a:lumOff val="40000"/>
                  </a:schemeClr>
                </a:solidFill>
              </a:rPr>
              <a:t> </a:t>
            </a:r>
            <a:r>
              <a:rPr lang="en-US" dirty="0" err="1">
                <a:solidFill>
                  <a:schemeClr val="tx2">
                    <a:lumMod val="60000"/>
                    <a:lumOff val="40000"/>
                  </a:schemeClr>
                </a:solidFill>
              </a:rPr>
              <a:t>hiện</a:t>
            </a:r>
            <a:r>
              <a:rPr lang="en-US" dirty="0">
                <a:solidFill>
                  <a:schemeClr val="tx2">
                    <a:lumMod val="60000"/>
                    <a:lumOff val="40000"/>
                  </a:schemeClr>
                </a:solidFill>
              </a:rPr>
              <a:t> </a:t>
            </a:r>
            <a:r>
              <a:rPr lang="en-US" dirty="0" err="1">
                <a:solidFill>
                  <a:schemeClr val="tx2">
                    <a:lumMod val="60000"/>
                    <a:lumOff val="40000"/>
                  </a:schemeClr>
                </a:solidFill>
              </a:rPr>
              <a:t>các</a:t>
            </a:r>
            <a:r>
              <a:rPr lang="en-US" dirty="0">
                <a:solidFill>
                  <a:schemeClr val="tx2">
                    <a:lumMod val="60000"/>
                    <a:lumOff val="40000"/>
                  </a:schemeClr>
                </a:solidFill>
              </a:rPr>
              <a:t> </a:t>
            </a:r>
            <a:r>
              <a:rPr lang="en-US" dirty="0" err="1">
                <a:solidFill>
                  <a:schemeClr val="tx2">
                    <a:lumMod val="60000"/>
                    <a:lumOff val="40000"/>
                  </a:schemeClr>
                </a:solidFill>
              </a:rPr>
              <a:t>biện</a:t>
            </a:r>
            <a:r>
              <a:rPr lang="en-US" dirty="0">
                <a:solidFill>
                  <a:schemeClr val="tx2">
                    <a:lumMod val="60000"/>
                    <a:lumOff val="40000"/>
                  </a:schemeClr>
                </a:solidFill>
              </a:rPr>
              <a:t> </a:t>
            </a:r>
            <a:r>
              <a:rPr lang="en-US" dirty="0" err="1">
                <a:solidFill>
                  <a:schemeClr val="tx2">
                    <a:lumMod val="60000"/>
                    <a:lumOff val="40000"/>
                  </a:schemeClr>
                </a:solidFill>
              </a:rPr>
              <a:t>pháp</a:t>
            </a:r>
            <a:r>
              <a:rPr lang="en-US" dirty="0">
                <a:solidFill>
                  <a:schemeClr val="tx2">
                    <a:lumMod val="60000"/>
                    <a:lumOff val="40000"/>
                  </a:schemeClr>
                </a:solidFill>
              </a:rPr>
              <a:t> </a:t>
            </a:r>
            <a:r>
              <a:rPr lang="en-US" dirty="0" err="1">
                <a:solidFill>
                  <a:schemeClr val="tx2">
                    <a:lumMod val="60000"/>
                    <a:lumOff val="40000"/>
                  </a:schemeClr>
                </a:solidFill>
              </a:rPr>
              <a:t>chống</a:t>
            </a:r>
            <a:r>
              <a:rPr lang="en-US" dirty="0">
                <a:solidFill>
                  <a:schemeClr val="tx2">
                    <a:lumMod val="60000"/>
                    <a:lumOff val="40000"/>
                  </a:schemeClr>
                </a:solidFill>
              </a:rPr>
              <a:t> </a:t>
            </a:r>
            <a:r>
              <a:rPr lang="en-US" dirty="0" err="1">
                <a:solidFill>
                  <a:schemeClr val="tx2">
                    <a:lumMod val="60000"/>
                    <a:lumOff val="40000"/>
                  </a:schemeClr>
                </a:solidFill>
              </a:rPr>
              <a:t>dịch</a:t>
            </a:r>
            <a:r>
              <a:rPr lang="en-US" dirty="0">
                <a:solidFill>
                  <a:schemeClr val="tx2">
                    <a:lumMod val="60000"/>
                    <a:lumOff val="40000"/>
                  </a:schemeClr>
                </a:solidFill>
              </a:rPr>
              <a:t> </a:t>
            </a:r>
            <a:r>
              <a:rPr lang="en-US" dirty="0" err="1">
                <a:solidFill>
                  <a:schemeClr val="tx2">
                    <a:lumMod val="60000"/>
                    <a:lumOff val="40000"/>
                  </a:schemeClr>
                </a:solidFill>
              </a:rPr>
              <a:t>và</a:t>
            </a:r>
            <a:r>
              <a:rPr lang="en-US" dirty="0">
                <a:solidFill>
                  <a:schemeClr val="tx2">
                    <a:lumMod val="60000"/>
                    <a:lumOff val="40000"/>
                  </a:schemeClr>
                </a:solidFill>
              </a:rPr>
              <a:t> </a:t>
            </a:r>
            <a:r>
              <a:rPr lang="vi-VN" dirty="0">
                <a:solidFill>
                  <a:schemeClr val="tx2">
                    <a:lumMod val="60000"/>
                    <a:lumOff val="40000"/>
                  </a:schemeClr>
                </a:solidFill>
              </a:rPr>
              <a:t>khắc phục hậu quả của dịch</a:t>
            </a:r>
            <a:r>
              <a:rPr lang="en-US" dirty="0">
                <a:solidFill>
                  <a:schemeClr val="tx2">
                    <a:lumMod val="60000"/>
                    <a:lumOff val="40000"/>
                  </a:schemeClr>
                </a:solidFill>
              </a:rPr>
              <a:t>:</a:t>
            </a:r>
          </a:p>
          <a:p>
            <a:pPr algn="just">
              <a:buFont typeface="Wingdings" pitchFamily="2" charset="2"/>
              <a:buChar char="§"/>
            </a:pPr>
            <a:r>
              <a:rPr lang="en-US" dirty="0"/>
              <a:t>Đ</a:t>
            </a:r>
            <a:r>
              <a:rPr lang="vi-VN" dirty="0"/>
              <a:t>ưa nội dung </a:t>
            </a:r>
            <a:r>
              <a:rPr lang="en-US" dirty="0"/>
              <a:t>PC </a:t>
            </a:r>
            <a:r>
              <a:rPr lang="vi-VN" dirty="0"/>
              <a:t>bệnh </a:t>
            </a:r>
            <a:r>
              <a:rPr lang="en-US" dirty="0"/>
              <a:t>SXH </a:t>
            </a:r>
            <a:r>
              <a:rPr lang="en-US" dirty="0" err="1"/>
              <a:t>vào</a:t>
            </a:r>
            <a:r>
              <a:rPr lang="en-US" dirty="0"/>
              <a:t> </a:t>
            </a:r>
            <a:r>
              <a:rPr lang="en-US" dirty="0" err="1"/>
              <a:t>trong</a:t>
            </a:r>
            <a:r>
              <a:rPr lang="en-US" dirty="0"/>
              <a:t> </a:t>
            </a:r>
            <a:r>
              <a:rPr lang="vi-VN" dirty="0"/>
              <a:t>sinh hoạt định kỳ của ban ngành, đoàn thể,</a:t>
            </a:r>
            <a:r>
              <a:rPr lang="en-US" dirty="0"/>
              <a:t> </a:t>
            </a:r>
            <a:r>
              <a:rPr lang="en-US" dirty="0" err="1"/>
              <a:t>tổ</a:t>
            </a:r>
            <a:r>
              <a:rPr lang="en-US" dirty="0"/>
              <a:t> </a:t>
            </a:r>
            <a:r>
              <a:rPr lang="en-US" dirty="0" err="1"/>
              <a:t>chức</a:t>
            </a:r>
            <a:r>
              <a:rPr lang="en-US" dirty="0"/>
              <a:t>.</a:t>
            </a:r>
          </a:p>
          <a:p>
            <a:pPr algn="just">
              <a:buFont typeface="Wingdings" pitchFamily="2" charset="2"/>
              <a:buChar char="§"/>
            </a:pPr>
            <a:r>
              <a:rPr lang="en-US" dirty="0" err="1"/>
              <a:t>Tham</a:t>
            </a:r>
            <a:r>
              <a:rPr lang="en-US" dirty="0"/>
              <a:t> </a:t>
            </a:r>
            <a:r>
              <a:rPr lang="en-US" dirty="0" err="1"/>
              <a:t>gia</a:t>
            </a:r>
            <a:r>
              <a:rPr lang="en-US" dirty="0"/>
              <a:t> </a:t>
            </a:r>
            <a:r>
              <a:rPr lang="en-US" dirty="0" err="1"/>
              <a:t>kiểm</a:t>
            </a:r>
            <a:r>
              <a:rPr lang="en-US" dirty="0"/>
              <a:t> </a:t>
            </a:r>
            <a:r>
              <a:rPr lang="en-US" dirty="0" err="1"/>
              <a:t>soát</a:t>
            </a:r>
            <a:r>
              <a:rPr lang="en-US" dirty="0"/>
              <a:t> </a:t>
            </a:r>
            <a:r>
              <a:rPr lang="en-US" dirty="0" err="1"/>
              <a:t>các</a:t>
            </a:r>
            <a:r>
              <a:rPr lang="en-US" dirty="0"/>
              <a:t> </a:t>
            </a:r>
            <a:r>
              <a:rPr lang="vi-VN" dirty="0"/>
              <a:t>điểm nguy cơ gây dịch </a:t>
            </a:r>
            <a:r>
              <a:rPr lang="en-US" dirty="0"/>
              <a:t>SXH </a:t>
            </a:r>
            <a:r>
              <a:rPr lang="en-US" dirty="0" err="1"/>
              <a:t>theo</a:t>
            </a:r>
            <a:r>
              <a:rPr lang="en-US" dirty="0"/>
              <a:t> </a:t>
            </a:r>
            <a:r>
              <a:rPr lang="en-US" dirty="0" err="1"/>
              <a:t>lĩnh</a:t>
            </a:r>
            <a:r>
              <a:rPr lang="en-US" dirty="0"/>
              <a:t> </a:t>
            </a:r>
            <a:r>
              <a:rPr lang="en-US" dirty="0" err="1"/>
              <a:t>vực</a:t>
            </a:r>
            <a:r>
              <a:rPr lang="en-US" dirty="0"/>
              <a:t> </a:t>
            </a:r>
            <a:r>
              <a:rPr lang="en-US" dirty="0" err="1"/>
              <a:t>chuyên</a:t>
            </a:r>
            <a:r>
              <a:rPr lang="en-US" dirty="0"/>
              <a:t> </a:t>
            </a:r>
            <a:r>
              <a:rPr lang="vi-VN" dirty="0"/>
              <a:t>ngành</a:t>
            </a:r>
            <a:r>
              <a:rPr lang="en-US" dirty="0"/>
              <a:t> </a:t>
            </a:r>
          </a:p>
          <a:p>
            <a:pPr>
              <a:buFont typeface="Wingdings" panose="05000000000000000000" pitchFamily="2" charset="2"/>
              <a:buChar char="q"/>
            </a:pPr>
            <a:r>
              <a:rPr lang="en-US" dirty="0">
                <a:solidFill>
                  <a:schemeClr val="tx2">
                    <a:lumMod val="60000"/>
                    <a:lumOff val="40000"/>
                  </a:schemeClr>
                </a:solidFill>
              </a:rPr>
              <a:t>T</a:t>
            </a:r>
            <a:r>
              <a:rPr lang="vi-VN" dirty="0">
                <a:solidFill>
                  <a:schemeClr val="tx2">
                    <a:lumMod val="60000"/>
                    <a:lumOff val="40000"/>
                  </a:schemeClr>
                </a:solidFill>
              </a:rPr>
              <a:t>hành lập đội</a:t>
            </a:r>
            <a:r>
              <a:rPr lang="en-US" dirty="0">
                <a:solidFill>
                  <a:schemeClr val="tx2">
                    <a:lumMod val="60000"/>
                    <a:lumOff val="40000"/>
                  </a:schemeClr>
                </a:solidFill>
              </a:rPr>
              <a:t> </a:t>
            </a:r>
            <a:r>
              <a:rPr lang="vi-VN" dirty="0">
                <a:solidFill>
                  <a:schemeClr val="tx2">
                    <a:lumMod val="60000"/>
                    <a:lumOff val="40000"/>
                  </a:schemeClr>
                </a:solidFill>
              </a:rPr>
              <a:t>chống dịch cơ động để trực tiếp thực hiện</a:t>
            </a:r>
            <a:r>
              <a:rPr lang="en-US" dirty="0">
                <a:solidFill>
                  <a:schemeClr val="tx2">
                    <a:lumMod val="60000"/>
                    <a:lumOff val="40000"/>
                  </a:schemeClr>
                </a:solidFill>
              </a:rPr>
              <a:t> </a:t>
            </a:r>
            <a:r>
              <a:rPr lang="vi-VN" dirty="0">
                <a:solidFill>
                  <a:schemeClr val="tx2">
                    <a:lumMod val="60000"/>
                    <a:lumOff val="40000"/>
                  </a:schemeClr>
                </a:solidFill>
              </a:rPr>
              <a:t>nhiệm vụ cấp cứu, điều trị và xử </a:t>
            </a:r>
            <a:r>
              <a:rPr lang="en-US" dirty="0" err="1">
                <a:solidFill>
                  <a:schemeClr val="tx2">
                    <a:lumMod val="60000"/>
                    <a:lumOff val="40000"/>
                  </a:schemeClr>
                </a:solidFill>
              </a:rPr>
              <a:t>lý</a:t>
            </a:r>
            <a:r>
              <a:rPr lang="vi-VN" dirty="0">
                <a:solidFill>
                  <a:schemeClr val="tx2">
                    <a:lumMod val="60000"/>
                    <a:lumOff val="40000"/>
                  </a:schemeClr>
                </a:solidFill>
              </a:rPr>
              <a:t> ổ dịch.</a:t>
            </a:r>
          </a:p>
          <a:p>
            <a:pPr algn="just">
              <a:buFont typeface="Wingdings" pitchFamily="2" charset="2"/>
              <a:buChar char="§"/>
            </a:pPr>
            <a:r>
              <a:rPr lang="en-US" dirty="0"/>
              <a:t>C</a:t>
            </a:r>
            <a:r>
              <a:rPr lang="vi-VN" dirty="0"/>
              <a:t>ử lực lượng tham gia các chiến dịch</a:t>
            </a:r>
            <a:r>
              <a:rPr lang="en-US" dirty="0"/>
              <a:t> </a:t>
            </a:r>
            <a:r>
              <a:rPr lang="vi-VN" dirty="0"/>
              <a:t>diệt lăng quăng theo phân công của </a:t>
            </a:r>
            <a:r>
              <a:rPr lang="en-US" dirty="0"/>
              <a:t>t</a:t>
            </a:r>
            <a:r>
              <a:rPr lang="vi-VN" dirty="0"/>
              <a:t>rưởng</a:t>
            </a:r>
            <a:r>
              <a:rPr lang="en-US" dirty="0"/>
              <a:t> b</a:t>
            </a:r>
            <a:r>
              <a:rPr lang="vi-VN" dirty="0"/>
              <a:t>an chỉ đạo; </a:t>
            </a:r>
            <a:endParaRPr lang="en-US" dirty="0"/>
          </a:p>
          <a:p>
            <a:pPr algn="just">
              <a:buFont typeface="Wingdings" pitchFamily="2" charset="2"/>
              <a:buChar char="§"/>
            </a:pPr>
            <a:r>
              <a:rPr lang="en-US" dirty="0"/>
              <a:t>T</a:t>
            </a:r>
            <a:r>
              <a:rPr lang="vi-VN" dirty="0"/>
              <a:t>ham gia giám sát việc thực hiện</a:t>
            </a:r>
            <a:r>
              <a:rPr lang="en-US" dirty="0"/>
              <a:t> </a:t>
            </a:r>
            <a:r>
              <a:rPr lang="vi-VN" dirty="0"/>
              <a:t>các hoạt động tại địa phương.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2837"/>
            <a:ext cx="8229600" cy="5211763"/>
          </a:xfrm>
        </p:spPr>
        <p:txBody>
          <a:bodyPr>
            <a:normAutofit/>
          </a:bodyPr>
          <a:lstStyle/>
          <a:p>
            <a:pPr marL="0" indent="0" algn="just">
              <a:lnSpc>
                <a:spcPct val="120000"/>
              </a:lnSpc>
              <a:buNone/>
            </a:pPr>
            <a:r>
              <a:rPr lang="en-US" b="1" dirty="0" err="1">
                <a:latin typeface="Arial" pitchFamily="34" charset="0"/>
                <a:cs typeface="Arial" pitchFamily="34" charset="0"/>
              </a:rPr>
              <a:t>Nhiệm</a:t>
            </a:r>
            <a:r>
              <a:rPr lang="en-US" b="1" dirty="0">
                <a:latin typeface="Arial" pitchFamily="34" charset="0"/>
                <a:cs typeface="Arial" pitchFamily="34" charset="0"/>
              </a:rPr>
              <a:t> </a:t>
            </a:r>
            <a:r>
              <a:rPr lang="en-US" b="1" dirty="0" err="1">
                <a:latin typeface="Arial" pitchFamily="34" charset="0"/>
                <a:cs typeface="Arial" pitchFamily="34" charset="0"/>
              </a:rPr>
              <a:t>vụ</a:t>
            </a:r>
            <a:r>
              <a:rPr lang="en-US" b="1" dirty="0">
                <a:latin typeface="Arial" pitchFamily="34" charset="0"/>
                <a:cs typeface="Arial" pitchFamily="34" charset="0"/>
              </a:rPr>
              <a:t> </a:t>
            </a:r>
            <a:r>
              <a:rPr lang="en-US" b="1" dirty="0" err="1">
                <a:latin typeface="Arial" pitchFamily="34" charset="0"/>
                <a:cs typeface="Arial" pitchFamily="34" charset="0"/>
              </a:rPr>
              <a:t>của</a:t>
            </a:r>
            <a:r>
              <a:rPr lang="en-US" b="1" dirty="0">
                <a:latin typeface="Arial" pitchFamily="34" charset="0"/>
                <a:cs typeface="Arial" pitchFamily="34" charset="0"/>
              </a:rPr>
              <a:t> </a:t>
            </a:r>
            <a:r>
              <a:rPr lang="en-US" b="1" dirty="0" err="1">
                <a:latin typeface="Arial" pitchFamily="34" charset="0"/>
                <a:cs typeface="Arial" pitchFamily="34" charset="0"/>
              </a:rPr>
              <a:t>cộng</a:t>
            </a:r>
            <a:r>
              <a:rPr lang="en-US" b="1" dirty="0">
                <a:latin typeface="Arial" pitchFamily="34" charset="0"/>
                <a:cs typeface="Arial" pitchFamily="34" charset="0"/>
              </a:rPr>
              <a:t> </a:t>
            </a:r>
            <a:r>
              <a:rPr lang="en-US" b="1" dirty="0" err="1">
                <a:latin typeface="Arial" pitchFamily="34" charset="0"/>
                <a:cs typeface="Arial" pitchFamily="34" charset="0"/>
              </a:rPr>
              <a:t>tác</a:t>
            </a:r>
            <a:r>
              <a:rPr lang="en-US" b="1" dirty="0">
                <a:latin typeface="Arial" pitchFamily="34" charset="0"/>
                <a:cs typeface="Arial" pitchFamily="34" charset="0"/>
              </a:rPr>
              <a:t> </a:t>
            </a:r>
            <a:r>
              <a:rPr lang="en-US" b="1" dirty="0" err="1">
                <a:latin typeface="Arial" pitchFamily="34" charset="0"/>
                <a:cs typeface="Arial" pitchFamily="34" charset="0"/>
              </a:rPr>
              <a:t>viên</a:t>
            </a:r>
            <a:r>
              <a:rPr lang="en-US" b="1" dirty="0">
                <a:latin typeface="Arial" pitchFamily="34" charset="0"/>
                <a:cs typeface="Arial" pitchFamily="34" charset="0"/>
              </a:rPr>
              <a:t> </a:t>
            </a:r>
            <a:r>
              <a:rPr lang="en-US" b="1" dirty="0" err="1">
                <a:latin typeface="Arial" pitchFamily="34" charset="0"/>
                <a:cs typeface="Arial" pitchFamily="34" charset="0"/>
              </a:rPr>
              <a:t>phòng</a:t>
            </a:r>
            <a:r>
              <a:rPr lang="en-US" b="1" dirty="0">
                <a:latin typeface="Arial" pitchFamily="34" charset="0"/>
                <a:cs typeface="Arial" pitchFamily="34" charset="0"/>
              </a:rPr>
              <a:t>, </a:t>
            </a:r>
            <a:r>
              <a:rPr lang="en-US" b="1" dirty="0" err="1">
                <a:latin typeface="Arial" pitchFamily="34" charset="0"/>
                <a:cs typeface="Arial" pitchFamily="34" charset="0"/>
              </a:rPr>
              <a:t>chống</a:t>
            </a:r>
            <a:r>
              <a:rPr lang="en-US" b="1" dirty="0">
                <a:latin typeface="Arial" pitchFamily="34" charset="0"/>
                <a:cs typeface="Arial" pitchFamily="34" charset="0"/>
              </a:rPr>
              <a:t> </a:t>
            </a:r>
            <a:r>
              <a:rPr lang="en-US" b="1" dirty="0" err="1">
                <a:latin typeface="Arial" pitchFamily="34" charset="0"/>
                <a:cs typeface="Arial" pitchFamily="34" charset="0"/>
              </a:rPr>
              <a:t>dịch</a:t>
            </a:r>
            <a:endParaRPr lang="en-US" b="1" dirty="0">
              <a:latin typeface="Arial" pitchFamily="34" charset="0"/>
              <a:cs typeface="Arial" pitchFamily="34" charset="0"/>
            </a:endParaRPr>
          </a:p>
          <a:p>
            <a:pPr algn="just">
              <a:lnSpc>
                <a:spcPct val="120000"/>
              </a:lnSpc>
              <a:buFont typeface="Wingdings" pitchFamily="2" charset="2"/>
              <a:buChar char="§"/>
            </a:pP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các</a:t>
            </a:r>
            <a:r>
              <a:rPr lang="en-US" dirty="0">
                <a:latin typeface="Arial" pitchFamily="34" charset="0"/>
                <a:cs typeface="Arial" pitchFamily="34" charset="0"/>
              </a:rPr>
              <a:t> </a:t>
            </a:r>
            <a:r>
              <a:rPr lang="vi-VN" dirty="0">
                <a:latin typeface="Arial" pitchFamily="34" charset="0"/>
                <a:cs typeface="Arial" pitchFamily="34" charset="0"/>
              </a:rPr>
              <a:t>t</a:t>
            </a:r>
            <a:r>
              <a:rPr lang="en-US" dirty="0">
                <a:latin typeface="Arial" pitchFamily="34" charset="0"/>
                <a:cs typeface="Arial" pitchFamily="34" charset="0"/>
              </a:rPr>
              <a:t>ì</a:t>
            </a:r>
            <a:r>
              <a:rPr lang="vi-VN" dirty="0">
                <a:latin typeface="Arial" pitchFamily="34" charset="0"/>
                <a:cs typeface="Arial" pitchFamily="34" charset="0"/>
              </a:rPr>
              <a:t>nh nguyện viên do địa phương tuyển</a:t>
            </a:r>
            <a:r>
              <a:rPr lang="en-US" dirty="0">
                <a:latin typeface="Arial" pitchFamily="34" charset="0"/>
                <a:cs typeface="Arial" pitchFamily="34" charset="0"/>
              </a:rPr>
              <a:t> </a:t>
            </a:r>
            <a:r>
              <a:rPr lang="vi-VN" dirty="0">
                <a:latin typeface="Arial" pitchFamily="34" charset="0"/>
                <a:cs typeface="Arial" pitchFamily="34" charset="0"/>
              </a:rPr>
              <a:t>chọn, được Trạm Y tế phân công chịu trách</a:t>
            </a:r>
            <a:r>
              <a:rPr lang="en-US" dirty="0">
                <a:latin typeface="Arial" pitchFamily="34" charset="0"/>
                <a:cs typeface="Arial" pitchFamily="34" charset="0"/>
              </a:rPr>
              <a:t> </a:t>
            </a:r>
            <a:r>
              <a:rPr lang="vi-VN" dirty="0">
                <a:latin typeface="Arial" pitchFamily="34" charset="0"/>
                <a:cs typeface="Arial" pitchFamily="34" charset="0"/>
              </a:rPr>
              <a:t>nhiệm </a:t>
            </a:r>
            <a:r>
              <a:rPr lang="vi-VN" dirty="0">
                <a:solidFill>
                  <a:srgbClr val="FF0000"/>
                </a:solidFill>
                <a:latin typeface="Arial" pitchFamily="34" charset="0"/>
                <a:cs typeface="Arial" pitchFamily="34" charset="0"/>
              </a:rPr>
              <a:t>theo d</a:t>
            </a:r>
            <a:r>
              <a:rPr lang="en-US" dirty="0" err="1">
                <a:solidFill>
                  <a:srgbClr val="FF0000"/>
                </a:solidFill>
                <a:latin typeface="Arial" pitchFamily="34" charset="0"/>
                <a:cs typeface="Arial" pitchFamily="34" charset="0"/>
              </a:rPr>
              <a:t>õi</a:t>
            </a:r>
            <a:r>
              <a:rPr lang="vi-VN" dirty="0">
                <a:solidFill>
                  <a:srgbClr val="FF0000"/>
                </a:solidFill>
                <a:latin typeface="Arial" pitchFamily="34" charset="0"/>
                <a:cs typeface="Arial" pitchFamily="34" charset="0"/>
              </a:rPr>
              <a:t> một số điểm nguy cơ nhất</a:t>
            </a:r>
            <a:r>
              <a:rPr lang="en-US" dirty="0">
                <a:solidFill>
                  <a:srgbClr val="FF0000"/>
                </a:solidFill>
                <a:latin typeface="Arial" pitchFamily="34" charset="0"/>
                <a:cs typeface="Arial" pitchFamily="34" charset="0"/>
              </a:rPr>
              <a:t> </a:t>
            </a:r>
            <a:r>
              <a:rPr lang="vi-VN" dirty="0">
                <a:solidFill>
                  <a:srgbClr val="FF0000"/>
                </a:solidFill>
                <a:latin typeface="Arial" pitchFamily="34" charset="0"/>
                <a:cs typeface="Arial" pitchFamily="34" charset="0"/>
              </a:rPr>
              <a:t>định </a:t>
            </a:r>
            <a:r>
              <a:rPr lang="vi-VN" dirty="0">
                <a:latin typeface="Arial" pitchFamily="34" charset="0"/>
                <a:cs typeface="Arial" pitchFamily="34" charset="0"/>
              </a:rPr>
              <a:t>tại cộng đồng. </a:t>
            </a:r>
            <a:endParaRPr lang="en-US" dirty="0">
              <a:latin typeface="Arial" pitchFamily="34" charset="0"/>
              <a:cs typeface="Arial" pitchFamily="34" charset="0"/>
            </a:endParaRPr>
          </a:p>
          <a:p>
            <a:pPr algn="just">
              <a:lnSpc>
                <a:spcPct val="120000"/>
              </a:lnSpc>
              <a:buFont typeface="Wingdings" pitchFamily="2" charset="2"/>
              <a:buChar char="§"/>
            </a:pPr>
            <a:r>
              <a:rPr lang="vi-VN" dirty="0">
                <a:latin typeface="Arial" pitchFamily="34" charset="0"/>
                <a:cs typeface="Arial" pitchFamily="34" charset="0"/>
              </a:rPr>
              <a:t>Cộng tác viên đến </a:t>
            </a:r>
            <a:r>
              <a:rPr lang="vi-VN" dirty="0">
                <a:solidFill>
                  <a:srgbClr val="FF0000"/>
                </a:solidFill>
                <a:latin typeface="Arial" pitchFamily="34" charset="0"/>
                <a:cs typeface="Arial" pitchFamily="34" charset="0"/>
              </a:rPr>
              <a:t>nhắc</a:t>
            </a:r>
            <a:r>
              <a:rPr lang="en-US" dirty="0">
                <a:solidFill>
                  <a:srgbClr val="FF0000"/>
                </a:solidFill>
                <a:latin typeface="Arial" pitchFamily="34" charset="0"/>
                <a:cs typeface="Arial" pitchFamily="34" charset="0"/>
              </a:rPr>
              <a:t> </a:t>
            </a:r>
            <a:r>
              <a:rPr lang="vi-VN" dirty="0">
                <a:solidFill>
                  <a:srgbClr val="FF0000"/>
                </a:solidFill>
                <a:latin typeface="Arial" pitchFamily="34" charset="0"/>
                <a:cs typeface="Arial" pitchFamily="34" charset="0"/>
              </a:rPr>
              <a:t>nhở, vận động </a:t>
            </a:r>
            <a:r>
              <a:rPr lang="vi-VN" dirty="0">
                <a:latin typeface="Arial" pitchFamily="34" charset="0"/>
                <a:cs typeface="Arial" pitchFamily="34" charset="0"/>
              </a:rPr>
              <a:t>các hộ gia đ</a:t>
            </a:r>
            <a:r>
              <a:rPr lang="en-US" dirty="0">
                <a:latin typeface="Arial" pitchFamily="34" charset="0"/>
                <a:cs typeface="Arial" pitchFamily="34" charset="0"/>
              </a:rPr>
              <a:t>ì</a:t>
            </a:r>
            <a:r>
              <a:rPr lang="vi-VN" dirty="0">
                <a:latin typeface="Arial" pitchFamily="34" charset="0"/>
                <a:cs typeface="Arial" pitchFamily="34" charset="0"/>
              </a:rPr>
              <a:t>nh diệt lăng</a:t>
            </a:r>
            <a:r>
              <a:rPr lang="en-US" dirty="0">
                <a:latin typeface="Arial" pitchFamily="34" charset="0"/>
                <a:cs typeface="Arial" pitchFamily="34" charset="0"/>
              </a:rPr>
              <a:t> </a:t>
            </a:r>
            <a:r>
              <a:rPr lang="vi-VN" dirty="0">
                <a:latin typeface="Arial" pitchFamily="34" charset="0"/>
                <a:cs typeface="Arial" pitchFamily="34" charset="0"/>
              </a:rPr>
              <a:t>quăng ở các điểm nguy cơ và </a:t>
            </a:r>
            <a:r>
              <a:rPr lang="vi-VN" dirty="0">
                <a:solidFill>
                  <a:srgbClr val="FF0000"/>
                </a:solidFill>
                <a:latin typeface="Arial" pitchFamily="34" charset="0"/>
                <a:cs typeface="Arial" pitchFamily="34" charset="0"/>
              </a:rPr>
              <a:t>báo cáo cho</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Trạm</a:t>
            </a:r>
            <a:r>
              <a:rPr lang="en-US" dirty="0">
                <a:solidFill>
                  <a:srgbClr val="FF0000"/>
                </a:solidFill>
                <a:latin typeface="Arial" pitchFamily="34" charset="0"/>
                <a:cs typeface="Arial" pitchFamily="34" charset="0"/>
              </a:rPr>
              <a:t> Y </a:t>
            </a:r>
            <a:r>
              <a:rPr lang="en-US" dirty="0" err="1">
                <a:solidFill>
                  <a:srgbClr val="FF0000"/>
                </a:solidFill>
                <a:latin typeface="Arial" pitchFamily="34" charset="0"/>
                <a:cs typeface="Arial" pitchFamily="34" charset="0"/>
              </a:rPr>
              <a:t>tế</a:t>
            </a:r>
            <a:r>
              <a:rPr lang="en-US" dirty="0">
                <a:solidFill>
                  <a:srgbClr val="FF0000"/>
                </a:solidFill>
                <a:latin typeface="Arial" pitchFamily="34" charset="0"/>
                <a:cs typeface="Arial" pitchFamily="34" charset="0"/>
              </a:rPr>
              <a:t> </a:t>
            </a:r>
            <a:r>
              <a:rPr lang="en-US" dirty="0" err="1">
                <a:latin typeface="Arial" pitchFamily="34" charset="0"/>
                <a:cs typeface="Arial" pitchFamily="34" charset="0"/>
              </a:rPr>
              <a:t>ít</a:t>
            </a:r>
            <a:r>
              <a:rPr lang="en-US" dirty="0">
                <a:latin typeface="Arial" pitchFamily="34" charset="0"/>
                <a:cs typeface="Arial" pitchFamily="34" charset="0"/>
              </a:rPr>
              <a:t> </a:t>
            </a:r>
            <a:r>
              <a:rPr lang="en-US" dirty="0" err="1">
                <a:latin typeface="Arial" pitchFamily="34" charset="0"/>
                <a:cs typeface="Arial" pitchFamily="34" charset="0"/>
              </a:rPr>
              <a:t>nhất</a:t>
            </a:r>
            <a:r>
              <a:rPr lang="en-US" dirty="0">
                <a:latin typeface="Arial" pitchFamily="34" charset="0"/>
                <a:cs typeface="Arial" pitchFamily="34" charset="0"/>
              </a:rPr>
              <a:t> </a:t>
            </a:r>
            <a:r>
              <a:rPr lang="en-US" dirty="0">
                <a:solidFill>
                  <a:srgbClr val="FF0000"/>
                </a:solidFill>
                <a:latin typeface="Arial" pitchFamily="34" charset="0"/>
                <a:cs typeface="Arial" pitchFamily="34" charset="0"/>
              </a:rPr>
              <a:t>1 </a:t>
            </a:r>
            <a:r>
              <a:rPr lang="en-US" dirty="0" err="1">
                <a:solidFill>
                  <a:srgbClr val="FF0000"/>
                </a:solidFill>
                <a:latin typeface="Arial" pitchFamily="34" charset="0"/>
                <a:cs typeface="Arial" pitchFamily="34" charset="0"/>
              </a:rPr>
              <a:t>lần</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tháng</a:t>
            </a:r>
            <a:r>
              <a:rPr lang="en-US" dirty="0">
                <a:solidFill>
                  <a:srgbClr val="FF0000"/>
                </a:solidFill>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a:t>
            </a:r>
            <a:r>
              <a:rPr lang="en-US" dirty="0" err="1">
                <a:latin typeface="Arial" pitchFamily="34" charset="0"/>
                <a:cs typeface="Arial" pitchFamily="34" charset="0"/>
              </a:rPr>
              <a:t>tình</a:t>
            </a:r>
            <a:r>
              <a:rPr lang="en-US" dirty="0">
                <a:latin typeface="Arial" pitchFamily="34" charset="0"/>
                <a:cs typeface="Arial" pitchFamily="34" charset="0"/>
              </a:rPr>
              <a:t> </a:t>
            </a:r>
            <a:r>
              <a:rPr lang="en-US" dirty="0" err="1">
                <a:latin typeface="Arial" pitchFamily="34" charset="0"/>
                <a:cs typeface="Arial" pitchFamily="34" charset="0"/>
              </a:rPr>
              <a:t>hình</a:t>
            </a:r>
            <a:r>
              <a:rPr lang="en-US" dirty="0">
                <a:latin typeface="Arial" pitchFamily="34" charset="0"/>
                <a:cs typeface="Arial" pitchFamily="34" charset="0"/>
              </a:rPr>
              <a:t> </a:t>
            </a:r>
            <a:r>
              <a:rPr lang="vi-VN" dirty="0">
                <a:latin typeface="Arial" pitchFamily="34" charset="0"/>
                <a:cs typeface="Arial" pitchFamily="34" charset="0"/>
              </a:rPr>
              <a:t>nơi m</a:t>
            </a:r>
            <a:r>
              <a:rPr lang="en-US" dirty="0">
                <a:latin typeface="Arial" pitchFamily="34" charset="0"/>
                <a:cs typeface="Arial" pitchFamily="34" charset="0"/>
              </a:rPr>
              <a:t>ì</a:t>
            </a:r>
            <a:r>
              <a:rPr lang="vi-VN" dirty="0">
                <a:latin typeface="Arial" pitchFamily="34" charset="0"/>
                <a:cs typeface="Arial" pitchFamily="34" charset="0"/>
              </a:rPr>
              <a:t>nh theo d</a:t>
            </a:r>
            <a:r>
              <a:rPr lang="en-US" dirty="0">
                <a:latin typeface="Arial" pitchFamily="34" charset="0"/>
                <a:cs typeface="Arial" pitchFamily="34" charset="0"/>
              </a:rPr>
              <a:t>õ</a:t>
            </a:r>
            <a:r>
              <a:rPr lang="vi-VN" dirty="0">
                <a:latin typeface="Arial" pitchFamily="34" charset="0"/>
                <a:cs typeface="Arial" pitchFamily="34" charset="0"/>
              </a:rPr>
              <a:t>i.</a:t>
            </a:r>
            <a:endParaRPr lang="en-US"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r>
              <a:rPr lang="en-US" dirty="0">
                <a:solidFill>
                  <a:srgbClr val="000000"/>
                </a:solidFill>
                <a:latin typeface="Arial" pitchFamily="34" charset="0"/>
                <a:cs typeface="Arial" pitchFamily="34" charset="0"/>
              </a:rPr>
              <a:t>QUAN ĐIỂM CHỈ ĐẠO CỦA ĐẢNG</a:t>
            </a:r>
          </a:p>
        </p:txBody>
      </p:sp>
      <p:sp>
        <p:nvSpPr>
          <p:cNvPr id="3" name="Content Placeholder 2"/>
          <p:cNvSpPr>
            <a:spLocks noGrp="1"/>
          </p:cNvSpPr>
          <p:nvPr>
            <p:ph idx="1"/>
          </p:nvPr>
        </p:nvSpPr>
        <p:spPr>
          <a:xfrm>
            <a:off x="457200" y="1341437"/>
            <a:ext cx="8229600" cy="4525963"/>
          </a:xfrm>
        </p:spPr>
        <p:txBody>
          <a:bodyPr>
            <a:noAutofit/>
          </a:bodyPr>
          <a:lstStyle/>
          <a:p>
            <a:pPr algn="just">
              <a:lnSpc>
                <a:spcPct val="110000"/>
              </a:lnSpc>
              <a:spcBef>
                <a:spcPts val="600"/>
              </a:spcBef>
              <a:spcAft>
                <a:spcPts val="600"/>
              </a:spcAft>
              <a:buFont typeface="Wingdings" panose="05000000000000000000" pitchFamily="2" charset="2"/>
              <a:buChar char="q"/>
            </a:pPr>
            <a:r>
              <a:rPr lang="en-US" i="1" dirty="0" err="1">
                <a:solidFill>
                  <a:srgbClr val="FF0000"/>
                </a:solidFill>
                <a:latin typeface="Arial" pitchFamily="34" charset="0"/>
                <a:cs typeface="Arial" pitchFamily="34" charset="0"/>
              </a:rPr>
              <a:t>Đầu</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tư</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cho</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bảo</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vệ</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chăm</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sóc</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và</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nâng</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cao</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sức</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khoẻ</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nhân</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dân</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là</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đầu</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tư</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cho</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phát</a:t>
            </a:r>
            <a:r>
              <a:rPr lang="en-US" i="1" dirty="0">
                <a:solidFill>
                  <a:srgbClr val="FF0000"/>
                </a:solidFill>
                <a:latin typeface="Arial" pitchFamily="34" charset="0"/>
                <a:cs typeface="Arial" pitchFamily="34" charset="0"/>
              </a:rPr>
              <a:t> </a:t>
            </a:r>
            <a:r>
              <a:rPr lang="en-US" i="1" dirty="0" err="1">
                <a:solidFill>
                  <a:srgbClr val="FF0000"/>
                </a:solidFill>
                <a:latin typeface="Arial" pitchFamily="34" charset="0"/>
                <a:cs typeface="Arial" pitchFamily="34" charset="0"/>
              </a:rPr>
              <a:t>triển</a:t>
            </a:r>
            <a:r>
              <a:rPr lang="en-US" i="1" dirty="0">
                <a:solidFill>
                  <a:srgbClr val="FF0000"/>
                </a:solidFill>
                <a:latin typeface="Arial" pitchFamily="34" charset="0"/>
                <a:cs typeface="Arial" pitchFamily="34" charset="0"/>
              </a:rPr>
              <a:t>. </a:t>
            </a:r>
          </a:p>
          <a:p>
            <a:pPr algn="just">
              <a:lnSpc>
                <a:spcPct val="110000"/>
              </a:lnSpc>
              <a:spcBef>
                <a:spcPts val="600"/>
              </a:spcBef>
              <a:spcAft>
                <a:spcPts val="600"/>
              </a:spcAft>
              <a:buFont typeface="Arial" panose="020B0604020202020204" pitchFamily="34" charset="0"/>
              <a:buChar char="‒"/>
            </a:pPr>
            <a:r>
              <a:rPr lang="en-US" dirty="0" err="1">
                <a:solidFill>
                  <a:schemeClr val="tx2">
                    <a:lumMod val="50000"/>
                  </a:schemeClr>
                </a:solidFill>
                <a:latin typeface="Arial" pitchFamily="34" charset="0"/>
                <a:cs typeface="Arial" pitchFamily="34" charset="0"/>
              </a:rPr>
              <a:t>Nhà</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nước</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ưu</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tiên</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đầu</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tư</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ngân</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sách</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và</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có</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cơ</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chế</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chính</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sách</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huy</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động</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sử</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dụng</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hiệu</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quả</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các</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nguồn</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lực</a:t>
            </a:r>
            <a:endParaRPr lang="en-US" dirty="0">
              <a:solidFill>
                <a:schemeClr val="tx2">
                  <a:lumMod val="50000"/>
                </a:schemeClr>
              </a:solidFill>
              <a:latin typeface="Arial" pitchFamily="34" charset="0"/>
              <a:cs typeface="Arial" pitchFamily="34" charset="0"/>
            </a:endParaRPr>
          </a:p>
          <a:p>
            <a:pPr algn="just">
              <a:lnSpc>
                <a:spcPct val="110000"/>
              </a:lnSpc>
              <a:spcBef>
                <a:spcPts val="600"/>
              </a:spcBef>
              <a:spcAft>
                <a:spcPts val="600"/>
              </a:spcAft>
              <a:buFont typeface="Arial" panose="020B0604020202020204" pitchFamily="34" charset="0"/>
              <a:buChar char="‒"/>
            </a:pPr>
            <a:r>
              <a:rPr lang="en-US" dirty="0" err="1">
                <a:solidFill>
                  <a:schemeClr val="tx2">
                    <a:lumMod val="50000"/>
                  </a:schemeClr>
                </a:solidFill>
                <a:latin typeface="Arial" pitchFamily="34" charset="0"/>
                <a:cs typeface="Arial" pitchFamily="34" charset="0"/>
              </a:rPr>
              <a:t>Tổ</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chức</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cung</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cấp</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dịch</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vụ</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công</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bảo</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đảm</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các</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dịch</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vụ</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cơ</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bản</a:t>
            </a:r>
            <a:endParaRPr lang="en-US" dirty="0">
              <a:solidFill>
                <a:schemeClr val="tx2">
                  <a:lumMod val="50000"/>
                </a:schemeClr>
              </a:solidFill>
              <a:latin typeface="Arial" pitchFamily="34" charset="0"/>
              <a:cs typeface="Arial" pitchFamily="34" charset="0"/>
            </a:endParaRPr>
          </a:p>
          <a:p>
            <a:pPr algn="just">
              <a:lnSpc>
                <a:spcPct val="110000"/>
              </a:lnSpc>
              <a:spcBef>
                <a:spcPts val="600"/>
              </a:spcBef>
              <a:spcAft>
                <a:spcPts val="600"/>
              </a:spcAft>
              <a:buFont typeface="Arial" panose="020B0604020202020204" pitchFamily="34" charset="0"/>
              <a:buChar char="‒"/>
            </a:pPr>
            <a:r>
              <a:rPr lang="en-US" dirty="0" err="1">
                <a:solidFill>
                  <a:schemeClr val="tx2">
                    <a:lumMod val="50000"/>
                  </a:schemeClr>
                </a:solidFill>
                <a:latin typeface="Arial" pitchFamily="34" charset="0"/>
                <a:cs typeface="Arial" pitchFamily="34" charset="0"/>
              </a:rPr>
              <a:t>Khuyến</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khích</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hợp</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tác</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công</a:t>
            </a:r>
            <a:r>
              <a:rPr lang="en-US" dirty="0">
                <a:solidFill>
                  <a:schemeClr val="tx2">
                    <a:lumMod val="50000"/>
                  </a:schemeClr>
                </a:solidFill>
                <a:latin typeface="Arial" pitchFamily="34" charset="0"/>
                <a:cs typeface="Arial" pitchFamily="34" charset="0"/>
              </a:rPr>
              <a:t> - </a:t>
            </a:r>
            <a:r>
              <a:rPr lang="en-US" dirty="0" err="1">
                <a:solidFill>
                  <a:schemeClr val="tx2">
                    <a:lumMod val="50000"/>
                  </a:schemeClr>
                </a:solidFill>
                <a:latin typeface="Arial" pitchFamily="34" charset="0"/>
                <a:cs typeface="Arial" pitchFamily="34" charset="0"/>
              </a:rPr>
              <a:t>tư</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đầu</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tư</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tư</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nhân</a:t>
            </a:r>
            <a:r>
              <a:rPr lang="en-US" dirty="0">
                <a:solidFill>
                  <a:schemeClr val="tx2">
                    <a:lumMod val="50000"/>
                  </a:schemeClr>
                </a:solidFill>
                <a:latin typeface="Arial" pitchFamily="34" charset="0"/>
                <a:cs typeface="Arial" pitchFamily="34" charset="0"/>
              </a:rPr>
              <a:t>,</a:t>
            </a:r>
          </a:p>
          <a:p>
            <a:pPr algn="just">
              <a:lnSpc>
                <a:spcPct val="110000"/>
              </a:lnSpc>
              <a:spcBef>
                <a:spcPts val="600"/>
              </a:spcBef>
              <a:spcAft>
                <a:spcPts val="600"/>
              </a:spcAft>
              <a:buFont typeface="Arial" panose="020B0604020202020204" pitchFamily="34" charset="0"/>
              <a:buChar char="‒"/>
            </a:pPr>
            <a:r>
              <a:rPr lang="en-US" dirty="0" err="1">
                <a:solidFill>
                  <a:schemeClr val="tx2">
                    <a:lumMod val="50000"/>
                  </a:schemeClr>
                </a:solidFill>
                <a:latin typeface="Arial" pitchFamily="34" charset="0"/>
                <a:cs typeface="Arial" pitchFamily="34" charset="0"/>
              </a:rPr>
              <a:t>Cung</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cấp</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các</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dịch</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vụ</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theo</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yêu</a:t>
            </a:r>
            <a:r>
              <a:rPr lang="en-US" dirty="0">
                <a:solidFill>
                  <a:schemeClr val="tx2">
                    <a:lumMod val="50000"/>
                  </a:schemeClr>
                </a:solidFill>
                <a:latin typeface="Arial" pitchFamily="34" charset="0"/>
                <a:cs typeface="Arial" pitchFamily="34" charset="0"/>
              </a:rPr>
              <a:t> </a:t>
            </a:r>
            <a:r>
              <a:rPr lang="en-US" dirty="0" err="1">
                <a:solidFill>
                  <a:schemeClr val="tx2">
                    <a:lumMod val="50000"/>
                  </a:schemeClr>
                </a:solidFill>
                <a:latin typeface="Arial" pitchFamily="34" charset="0"/>
                <a:cs typeface="Arial" pitchFamily="34" charset="0"/>
              </a:rPr>
              <a:t>cầu</a:t>
            </a:r>
            <a:r>
              <a:rPr lang="en-US" dirty="0">
                <a:solidFill>
                  <a:schemeClr val="tx2">
                    <a:lumMod val="50000"/>
                  </a:schemeClr>
                </a:solidFill>
                <a:latin typeface="Arial" pitchFamily="34" charset="0"/>
                <a:cs typeface="Arial"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5" y="251618"/>
            <a:ext cx="8534400" cy="868363"/>
          </a:xfrm>
        </p:spPr>
        <p:txBody>
          <a:bodyPr>
            <a:noAutofit/>
          </a:bodyPr>
          <a:lstStyle/>
          <a:p>
            <a:r>
              <a:rPr lang="en-US" sz="3400" dirty="0">
                <a:solidFill>
                  <a:srgbClr val="000000"/>
                </a:solidFill>
              </a:rPr>
              <a:t>MÔ HÌNH Y TẾ TƯ NHÂN TẠI THÁI 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1974290"/>
              </p:ext>
            </p:extLst>
          </p:nvPr>
        </p:nvGraphicFramePr>
        <p:xfrm>
          <a:off x="457200" y="1438275"/>
          <a:ext cx="8229600" cy="4733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vi-VN" b="1" dirty="0"/>
              <a:t>Trong khi ở các nước Mỹ La Tinh, y tế</a:t>
            </a:r>
            <a:r>
              <a:rPr lang="en-US" b="1" dirty="0"/>
              <a:t> </a:t>
            </a:r>
            <a:r>
              <a:rPr lang="vi-VN" b="1" dirty="0"/>
              <a:t>tư nhân chiếm 20</a:t>
            </a:r>
            <a:r>
              <a:rPr lang="en-US" b="1" dirty="0"/>
              <a:t>,</a:t>
            </a:r>
            <a:r>
              <a:rPr lang="vi-VN" b="1" dirty="0"/>
              <a:t>30%, Anh (10%), Ấn Độ (93%)..., ở Việt Nam (5.4% - rất thấp)</a:t>
            </a:r>
            <a:endParaRPr lang="en-US" b="1" dirty="0"/>
          </a:p>
          <a:p>
            <a:pPr marL="0" indent="0">
              <a:buNone/>
            </a:pPr>
            <a:endParaRPr lang="vi-VN" dirty="0"/>
          </a:p>
          <a:p>
            <a:r>
              <a:rPr lang="vi-VN" dirty="0"/>
              <a:t>Tại Malaysia, toàn quốc có 200 bệnh viện lớn, trong đó có đến 160 bệnh viện do tư nhân đầu tư và quản lý.</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0000"/>
                </a:solidFill>
                <a:latin typeface="Arial" pitchFamily="34" charset="0"/>
                <a:cs typeface="Arial" pitchFamily="34" charset="0"/>
              </a:rPr>
              <a:t>Mô</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hình</a:t>
            </a:r>
            <a:r>
              <a:rPr lang="en-US" dirty="0">
                <a:solidFill>
                  <a:srgbClr val="000000"/>
                </a:solidFill>
                <a:latin typeface="Arial" pitchFamily="34" charset="0"/>
                <a:cs typeface="Arial" pitchFamily="34" charset="0"/>
              </a:rPr>
              <a:t> y </a:t>
            </a:r>
            <a:r>
              <a:rPr lang="en-US" dirty="0" err="1">
                <a:solidFill>
                  <a:srgbClr val="000000"/>
                </a:solidFill>
                <a:latin typeface="Arial" pitchFamily="34" charset="0"/>
                <a:cs typeface="Arial" pitchFamily="34" charset="0"/>
              </a:rPr>
              <a:t>tế</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Mỹ</a:t>
            </a:r>
            <a:endParaRPr lang="en-US" dirty="0">
              <a:solidFill>
                <a:srgbClr val="00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r>
              <a:rPr lang="en-US" dirty="0"/>
              <a:t>N</a:t>
            </a:r>
            <a:r>
              <a:rPr lang="vi-VN" dirty="0"/>
              <a:t>hà nước chỉ có trách nhiệm chăm sóc cho người nghèo (Medicaid) và cho người già (Medicare). </a:t>
            </a:r>
            <a:endParaRPr lang="en-US" dirty="0"/>
          </a:p>
          <a:p>
            <a:pPr algn="just"/>
            <a:r>
              <a:rPr lang="vi-VN" dirty="0"/>
              <a:t>Hệ thống y tế này chủ yếu dựa trên cung cấp tư nhân. </a:t>
            </a:r>
            <a:endParaRPr lang="en-US" dirty="0"/>
          </a:p>
          <a:p>
            <a:pPr marL="0" indent="0" algn="just">
              <a:buNone/>
            </a:pPr>
            <a:r>
              <a:rPr lang="vi-VN" dirty="0">
                <a:sym typeface="Wingdings" panose="05000000000000000000" pitchFamily="2" charset="2"/>
              </a:rPr>
              <a:t> </a:t>
            </a:r>
            <a:r>
              <a:rPr lang="vi-VN" dirty="0"/>
              <a:t>Nước Mỹ trở thành quốc gia có chi phí y tế đắt đỏ nhất thế giới (với chi phí y tế bình quân đầu người trên 7000 USD/năm) với 45 triệu người Mỹ (15% dân số) rất khó khăn trong tiếp cận dịch vụ y tế do không có bảo hiểm y tế</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solidFill>
                  <a:srgbClr val="000000"/>
                </a:solidFill>
                <a:latin typeface="Arial" pitchFamily="34" charset="0"/>
                <a:cs typeface="Arial" pitchFamily="34" charset="0"/>
              </a:rPr>
              <a:t>Mô</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hình</a:t>
            </a:r>
            <a:r>
              <a:rPr lang="en-US" dirty="0">
                <a:solidFill>
                  <a:srgbClr val="000000"/>
                </a:solidFill>
                <a:latin typeface="Arial" pitchFamily="34" charset="0"/>
                <a:cs typeface="Arial" pitchFamily="34" charset="0"/>
              </a:rPr>
              <a:t> PPP </a:t>
            </a:r>
            <a:r>
              <a:rPr lang="en-US" dirty="0" err="1">
                <a:solidFill>
                  <a:srgbClr val="000000"/>
                </a:solidFill>
                <a:latin typeface="Arial" pitchFamily="34" charset="0"/>
                <a:cs typeface="Arial" pitchFamily="34" charset="0"/>
              </a:rPr>
              <a:t>tại</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Việt</a:t>
            </a:r>
            <a:r>
              <a:rPr lang="en-US" dirty="0">
                <a:solidFill>
                  <a:srgbClr val="000000"/>
                </a:solidFill>
                <a:latin typeface="Arial" pitchFamily="34" charset="0"/>
                <a:cs typeface="Arial" pitchFamily="34" charset="0"/>
              </a:rPr>
              <a:t> Nam</a:t>
            </a:r>
          </a:p>
        </p:txBody>
      </p:sp>
      <p:sp>
        <p:nvSpPr>
          <p:cNvPr id="3" name="Content Placeholder 2"/>
          <p:cNvSpPr>
            <a:spLocks noGrp="1"/>
          </p:cNvSpPr>
          <p:nvPr>
            <p:ph idx="1"/>
          </p:nvPr>
        </p:nvSpPr>
        <p:spPr>
          <a:xfrm>
            <a:off x="457200" y="1371600"/>
            <a:ext cx="8229600" cy="4754563"/>
          </a:xfrm>
        </p:spPr>
        <p:txBody>
          <a:bodyPr>
            <a:normAutofit fontScale="85000" lnSpcReduction="10000"/>
          </a:bodyPr>
          <a:lstStyle/>
          <a:p>
            <a:pPr>
              <a:lnSpc>
                <a:spcPct val="120000"/>
              </a:lnSpc>
              <a:spcBef>
                <a:spcPts val="600"/>
              </a:spcBef>
              <a:spcAft>
                <a:spcPts val="600"/>
              </a:spcAft>
              <a:buNone/>
            </a:pPr>
            <a:r>
              <a:rPr lang="vi-VN" dirty="0">
                <a:latin typeface="+mj-lt"/>
                <a:cs typeface="Arial" pitchFamily="34" charset="0"/>
              </a:rPr>
              <a:t>Tập đoàn Hoa Lâm đã sớm vận dụng mô hình PPP</a:t>
            </a:r>
            <a:r>
              <a:rPr lang="en-US" dirty="0">
                <a:latin typeface="+mj-lt"/>
                <a:cs typeface="Arial" pitchFamily="34" charset="0"/>
              </a:rPr>
              <a:t> (Public - private partnership)</a:t>
            </a:r>
            <a:r>
              <a:rPr lang="vi-VN" dirty="0">
                <a:latin typeface="+mj-lt"/>
                <a:cs typeface="Arial" pitchFamily="34" charset="0"/>
              </a:rPr>
              <a:t> cho các dự án bệnh viện trong Khu y tế kỹ thuật cao</a:t>
            </a:r>
            <a:r>
              <a:rPr lang="en-US" dirty="0">
                <a:latin typeface="+mj-lt"/>
                <a:cs typeface="Arial" pitchFamily="34" charset="0"/>
              </a:rPr>
              <a:t>.  </a:t>
            </a:r>
          </a:p>
          <a:p>
            <a:pPr>
              <a:lnSpc>
                <a:spcPct val="120000"/>
              </a:lnSpc>
              <a:spcBef>
                <a:spcPts val="600"/>
              </a:spcBef>
              <a:spcAft>
                <a:spcPts val="600"/>
              </a:spcAft>
            </a:pPr>
            <a:r>
              <a:rPr lang="en-US" dirty="0">
                <a:latin typeface="+mj-lt"/>
                <a:cs typeface="Arial" pitchFamily="34" charset="0"/>
              </a:rPr>
              <a:t>D</a:t>
            </a:r>
            <a:r>
              <a:rPr lang="vi-VN" dirty="0">
                <a:latin typeface="+mj-lt"/>
                <a:cs typeface="Arial" pitchFamily="34" charset="0"/>
              </a:rPr>
              <a:t>ự án Bệnh viện </a:t>
            </a:r>
            <a:r>
              <a:rPr lang="en-US" dirty="0" err="1">
                <a:latin typeface="+mj-lt"/>
                <a:cs typeface="Arial" pitchFamily="34" charset="0"/>
              </a:rPr>
              <a:t>Gia</a:t>
            </a:r>
            <a:r>
              <a:rPr lang="en-US" dirty="0">
                <a:latin typeface="+mj-lt"/>
                <a:cs typeface="Arial" pitchFamily="34" charset="0"/>
              </a:rPr>
              <a:t> An</a:t>
            </a:r>
            <a:r>
              <a:rPr lang="vi-VN" dirty="0">
                <a:latin typeface="+mj-lt"/>
                <a:cs typeface="Arial" pitchFamily="34" charset="0"/>
              </a:rPr>
              <a:t> 115</a:t>
            </a:r>
            <a:r>
              <a:rPr lang="en-US" dirty="0">
                <a:latin typeface="+mj-lt"/>
                <a:cs typeface="Arial" pitchFamily="34" charset="0"/>
              </a:rPr>
              <a:t> </a:t>
            </a:r>
            <a:r>
              <a:rPr lang="vi-VN" dirty="0">
                <a:latin typeface="+mj-lt"/>
                <a:cs typeface="Arial" pitchFamily="34" charset="0"/>
              </a:rPr>
              <a:t>được xây dựng theo mô hình bệnh viện đa chuyên khoa kỹ thuật cao, trên cơ sở triển khai mối quan hệ hợp tác liên doanh liên kết giữa Bệnh viện </a:t>
            </a:r>
            <a:r>
              <a:rPr lang="en-US" dirty="0" err="1">
                <a:latin typeface="+mj-lt"/>
                <a:cs typeface="Arial" pitchFamily="34" charset="0"/>
              </a:rPr>
              <a:t>Gia</a:t>
            </a:r>
            <a:r>
              <a:rPr lang="en-US" dirty="0">
                <a:latin typeface="+mj-lt"/>
                <a:cs typeface="Arial" pitchFamily="34" charset="0"/>
              </a:rPr>
              <a:t> An</a:t>
            </a:r>
            <a:r>
              <a:rPr lang="vi-VN" dirty="0">
                <a:latin typeface="+mj-lt"/>
                <a:cs typeface="Arial" pitchFamily="34" charset="0"/>
              </a:rPr>
              <a:t> và Bệnh viện Nhân dân 115. </a:t>
            </a:r>
            <a:endParaRPr lang="en-US" dirty="0">
              <a:latin typeface="+mj-lt"/>
              <a:cs typeface="Arial" pitchFamily="34" charset="0"/>
            </a:endParaRPr>
          </a:p>
          <a:p>
            <a:pPr>
              <a:lnSpc>
                <a:spcPct val="120000"/>
              </a:lnSpc>
              <a:spcBef>
                <a:spcPts val="600"/>
              </a:spcBef>
              <a:spcAft>
                <a:spcPts val="600"/>
              </a:spcAft>
            </a:pPr>
            <a:r>
              <a:rPr lang="vi-VN" dirty="0">
                <a:latin typeface="+mj-lt"/>
                <a:cs typeface="Arial" pitchFamily="34" charset="0"/>
              </a:rPr>
              <a:t>Sự hợp tác này sẽ giúp giảm tải số lượng bệnh nhân ngày càng tăng cao ở những bệnh viện công tại TP.HCM và các vùng lân cận</a:t>
            </a:r>
            <a:r>
              <a:rPr lang="vi-VN" dirty="0">
                <a:latin typeface="+mj-lt"/>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1C4493E-5119-4C89-A634-AC74B88426BF}"/>
              </a:ext>
            </a:extLst>
          </p:cNvPr>
          <p:cNvSpPr>
            <a:spLocks noGrp="1"/>
          </p:cNvSpPr>
          <p:nvPr>
            <p:ph type="pic" sz="quarter" idx="41"/>
          </p:nvPr>
        </p:nvSpPr>
        <p:spPr/>
      </p:sp>
      <p:sp>
        <p:nvSpPr>
          <p:cNvPr id="60" name="Freeform: Shape 59">
            <a:extLst>
              <a:ext uri="{FF2B5EF4-FFF2-40B4-BE49-F238E27FC236}">
                <a16:creationId xmlns:a16="http://schemas.microsoft.com/office/drawing/2014/main" id="{E83AC4F9-EA77-416E-BC16-0A4C5128E448}"/>
              </a:ext>
            </a:extLst>
          </p:cNvPr>
          <p:cNvSpPr/>
          <p:nvPr/>
        </p:nvSpPr>
        <p:spPr>
          <a:xfrm>
            <a:off x="4209644" y="1066394"/>
            <a:ext cx="4725212" cy="4725212"/>
          </a:xfrm>
          <a:custGeom>
            <a:avLst/>
            <a:gdLst>
              <a:gd name="connsiteX0" fmla="*/ 3125370 w 6300282"/>
              <a:gd name="connsiteY0" fmla="*/ 4807201 h 6300282"/>
              <a:gd name="connsiteX1" fmla="*/ 3123465 w 6300282"/>
              <a:gd name="connsiteY1" fmla="*/ 4841491 h 6300282"/>
              <a:gd name="connsiteX2" fmla="*/ 3136800 w 6300282"/>
              <a:gd name="connsiteY2" fmla="*/ 4937693 h 6300282"/>
              <a:gd name="connsiteX3" fmla="*/ 3148230 w 6300282"/>
              <a:gd name="connsiteY3" fmla="*/ 4956743 h 6300282"/>
              <a:gd name="connsiteX4" fmla="*/ 3157755 w 6300282"/>
              <a:gd name="connsiteY4" fmla="*/ 4968173 h 6300282"/>
              <a:gd name="connsiteX5" fmla="*/ 3169185 w 6300282"/>
              <a:gd name="connsiteY5" fmla="*/ 4958648 h 6300282"/>
              <a:gd name="connsiteX6" fmla="*/ 3180615 w 6300282"/>
              <a:gd name="connsiteY6" fmla="*/ 4923406 h 6300282"/>
              <a:gd name="connsiteX7" fmla="*/ 3187283 w 6300282"/>
              <a:gd name="connsiteY7" fmla="*/ 4869113 h 6300282"/>
              <a:gd name="connsiteX8" fmla="*/ 3117750 w 6300282"/>
              <a:gd name="connsiteY8" fmla="*/ 4353811 h 6300282"/>
              <a:gd name="connsiteX9" fmla="*/ 3118703 w 6300282"/>
              <a:gd name="connsiteY9" fmla="*/ 4354316 h 6300282"/>
              <a:gd name="connsiteX10" fmla="*/ 3118703 w 6300282"/>
              <a:gd name="connsiteY10" fmla="*/ 4554788 h 6300282"/>
              <a:gd name="connsiteX11" fmla="*/ 3188235 w 6300282"/>
              <a:gd name="connsiteY11" fmla="*/ 4721476 h 6300282"/>
              <a:gd name="connsiteX12" fmla="*/ 3191093 w 6300282"/>
              <a:gd name="connsiteY12" fmla="*/ 4728143 h 6300282"/>
              <a:gd name="connsiteX13" fmla="*/ 3192998 w 6300282"/>
              <a:gd name="connsiteY13" fmla="*/ 4697663 h 6300282"/>
              <a:gd name="connsiteX14" fmla="*/ 3199665 w 6300282"/>
              <a:gd name="connsiteY14" fmla="*/ 4630036 h 6300282"/>
              <a:gd name="connsiteX15" fmla="*/ 3199665 w 6300282"/>
              <a:gd name="connsiteY15" fmla="*/ 4591936 h 6300282"/>
              <a:gd name="connsiteX16" fmla="*/ 3197760 w 6300282"/>
              <a:gd name="connsiteY16" fmla="*/ 4514783 h 6300282"/>
              <a:gd name="connsiteX17" fmla="*/ 3192998 w 6300282"/>
              <a:gd name="connsiteY17" fmla="*/ 4480493 h 6300282"/>
              <a:gd name="connsiteX18" fmla="*/ 3187283 w 6300282"/>
              <a:gd name="connsiteY18" fmla="*/ 4445251 h 6300282"/>
              <a:gd name="connsiteX19" fmla="*/ 3141563 w 6300282"/>
              <a:gd name="connsiteY19" fmla="*/ 4368098 h 6300282"/>
              <a:gd name="connsiteX20" fmla="*/ 3127870 w 6300282"/>
              <a:gd name="connsiteY20" fmla="*/ 4359169 h 6300282"/>
              <a:gd name="connsiteX21" fmla="*/ 3118703 w 6300282"/>
              <a:gd name="connsiteY21" fmla="*/ 4354316 h 6300282"/>
              <a:gd name="connsiteX22" fmla="*/ 3118703 w 6300282"/>
              <a:gd name="connsiteY22" fmla="*/ 4353811 h 6300282"/>
              <a:gd name="connsiteX23" fmla="*/ 3055372 w 6300282"/>
              <a:gd name="connsiteY23" fmla="*/ 4303465 h 6300282"/>
              <a:gd name="connsiteX24" fmla="*/ 3042037 w 6300282"/>
              <a:gd name="connsiteY24" fmla="*/ 4329183 h 6300282"/>
              <a:gd name="connsiteX25" fmla="*/ 3042990 w 6300282"/>
              <a:gd name="connsiteY25" fmla="*/ 4604455 h 6300282"/>
              <a:gd name="connsiteX26" fmla="*/ 3120142 w 6300282"/>
              <a:gd name="connsiteY26" fmla="*/ 4727328 h 6300282"/>
              <a:gd name="connsiteX27" fmla="*/ 3221107 w 6300282"/>
              <a:gd name="connsiteY27" fmla="*/ 4824483 h 6300282"/>
              <a:gd name="connsiteX28" fmla="*/ 3081090 w 6300282"/>
              <a:gd name="connsiteY28" fmla="*/ 4532065 h 6300282"/>
              <a:gd name="connsiteX29" fmla="*/ 3074422 w 6300282"/>
              <a:gd name="connsiteY29" fmla="*/ 4312038 h 6300282"/>
              <a:gd name="connsiteX30" fmla="*/ 3074422 w 6300282"/>
              <a:gd name="connsiteY30" fmla="*/ 4303465 h 6300282"/>
              <a:gd name="connsiteX31" fmla="*/ 3112988 w 6300282"/>
              <a:gd name="connsiteY31" fmla="*/ 3906136 h 6300282"/>
              <a:gd name="connsiteX32" fmla="*/ 3116798 w 6300282"/>
              <a:gd name="connsiteY32" fmla="*/ 4150928 h 6300282"/>
              <a:gd name="connsiteX33" fmla="*/ 3172043 w 6300282"/>
              <a:gd name="connsiteY33" fmla="*/ 4189981 h 6300282"/>
              <a:gd name="connsiteX34" fmla="*/ 3176805 w 6300282"/>
              <a:gd name="connsiteY34" fmla="*/ 4194743 h 6300282"/>
              <a:gd name="connsiteX35" fmla="*/ 3179663 w 6300282"/>
              <a:gd name="connsiteY35" fmla="*/ 4196648 h 6300282"/>
              <a:gd name="connsiteX36" fmla="*/ 3184425 w 6300282"/>
              <a:gd name="connsiteY36" fmla="*/ 4199506 h 6300282"/>
              <a:gd name="connsiteX37" fmla="*/ 3187283 w 6300282"/>
              <a:gd name="connsiteY37" fmla="*/ 4204268 h 6300282"/>
              <a:gd name="connsiteX38" fmla="*/ 3192045 w 6300282"/>
              <a:gd name="connsiteY38" fmla="*/ 4206173 h 6300282"/>
              <a:gd name="connsiteX39" fmla="*/ 3196808 w 6300282"/>
              <a:gd name="connsiteY39" fmla="*/ 4208078 h 6300282"/>
              <a:gd name="connsiteX40" fmla="*/ 3199665 w 6300282"/>
              <a:gd name="connsiteY40" fmla="*/ 3973763 h 6300282"/>
              <a:gd name="connsiteX41" fmla="*/ 3121560 w 6300282"/>
              <a:gd name="connsiteY41" fmla="*/ 3906136 h 6300282"/>
              <a:gd name="connsiteX42" fmla="*/ 3010605 w 6300282"/>
              <a:gd name="connsiteY42" fmla="*/ 3836741 h 6300282"/>
              <a:gd name="connsiteX43" fmla="*/ 2901067 w 6300282"/>
              <a:gd name="connsiteY43" fmla="*/ 4046291 h 6300282"/>
              <a:gd name="connsiteX44" fmla="*/ 2959170 w 6300282"/>
              <a:gd name="connsiteY44" fmla="*/ 4156780 h 6300282"/>
              <a:gd name="connsiteX45" fmla="*/ 3183007 w 6300282"/>
              <a:gd name="connsiteY45" fmla="*/ 4361568 h 6300282"/>
              <a:gd name="connsiteX46" fmla="*/ 3217297 w 6300282"/>
              <a:gd name="connsiteY46" fmla="*/ 4606361 h 6300282"/>
              <a:gd name="connsiteX47" fmla="*/ 3216345 w 6300282"/>
              <a:gd name="connsiteY47" fmla="*/ 4662558 h 6300282"/>
              <a:gd name="connsiteX48" fmla="*/ 3289687 w 6300282"/>
              <a:gd name="connsiteY48" fmla="*/ 4413956 h 6300282"/>
              <a:gd name="connsiteX49" fmla="*/ 3216345 w 6300282"/>
              <a:gd name="connsiteY49" fmla="*/ 4265366 h 6300282"/>
              <a:gd name="connsiteX50" fmla="*/ 3014415 w 6300282"/>
              <a:gd name="connsiteY50" fmla="*/ 4075818 h 6300282"/>
              <a:gd name="connsiteX51" fmla="*/ 3060135 w 6300282"/>
              <a:gd name="connsiteY51" fmla="*/ 3927228 h 6300282"/>
              <a:gd name="connsiteX52" fmla="*/ 3055372 w 6300282"/>
              <a:gd name="connsiteY52" fmla="*/ 3855791 h 6300282"/>
              <a:gd name="connsiteX53" fmla="*/ 3110130 w 6300282"/>
              <a:gd name="connsiteY53" fmla="*/ 3345113 h 6300282"/>
              <a:gd name="connsiteX54" fmla="*/ 3110130 w 6300282"/>
              <a:gd name="connsiteY54" fmla="*/ 3698491 h 6300282"/>
              <a:gd name="connsiteX55" fmla="*/ 3199665 w 6300282"/>
              <a:gd name="connsiteY55" fmla="*/ 3763261 h 6300282"/>
              <a:gd name="connsiteX56" fmla="*/ 3204428 w 6300282"/>
              <a:gd name="connsiteY56" fmla="*/ 3384166 h 6300282"/>
              <a:gd name="connsiteX57" fmla="*/ 2962980 w 6300282"/>
              <a:gd name="connsiteY57" fmla="*/ 3278575 h 6300282"/>
              <a:gd name="connsiteX58" fmla="*/ 2831535 w 6300282"/>
              <a:gd name="connsiteY58" fmla="*/ 3459550 h 6300282"/>
              <a:gd name="connsiteX59" fmla="*/ 2890590 w 6300282"/>
              <a:gd name="connsiteY59" fmla="*/ 3662433 h 6300282"/>
              <a:gd name="connsiteX60" fmla="*/ 3084900 w 6300282"/>
              <a:gd name="connsiteY60" fmla="*/ 3832930 h 6300282"/>
              <a:gd name="connsiteX61" fmla="*/ 3226822 w 6300282"/>
              <a:gd name="connsiteY61" fmla="*/ 3918655 h 6300282"/>
              <a:gd name="connsiteX62" fmla="*/ 3301117 w 6300282"/>
              <a:gd name="connsiteY62" fmla="*/ 4044385 h 6300282"/>
              <a:gd name="connsiteX63" fmla="*/ 3233490 w 6300282"/>
              <a:gd name="connsiteY63" fmla="*/ 4152970 h 6300282"/>
              <a:gd name="connsiteX64" fmla="*/ 3233490 w 6300282"/>
              <a:gd name="connsiteY64" fmla="*/ 4191070 h 6300282"/>
              <a:gd name="connsiteX65" fmla="*/ 3233490 w 6300282"/>
              <a:gd name="connsiteY65" fmla="*/ 4226313 h 6300282"/>
              <a:gd name="connsiteX66" fmla="*/ 3235395 w 6300282"/>
              <a:gd name="connsiteY66" fmla="*/ 4227265 h 6300282"/>
              <a:gd name="connsiteX67" fmla="*/ 3240157 w 6300282"/>
              <a:gd name="connsiteY67" fmla="*/ 4229170 h 6300282"/>
              <a:gd name="connsiteX68" fmla="*/ 3369697 w 6300282"/>
              <a:gd name="connsiteY68" fmla="*/ 4123443 h 6300282"/>
              <a:gd name="connsiteX69" fmla="*/ 3363982 w 6300282"/>
              <a:gd name="connsiteY69" fmla="*/ 3933895 h 6300282"/>
              <a:gd name="connsiteX70" fmla="*/ 3275400 w 6300282"/>
              <a:gd name="connsiteY70" fmla="*/ 3838645 h 6300282"/>
              <a:gd name="connsiteX71" fmla="*/ 3119190 w 6300282"/>
              <a:gd name="connsiteY71" fmla="*/ 3741490 h 6300282"/>
              <a:gd name="connsiteX72" fmla="*/ 3077280 w 6300282"/>
              <a:gd name="connsiteY72" fmla="*/ 3714820 h 6300282"/>
              <a:gd name="connsiteX73" fmla="*/ 2948692 w 6300282"/>
              <a:gd name="connsiteY73" fmla="*/ 3531940 h 6300282"/>
              <a:gd name="connsiteX74" fmla="*/ 3011557 w 6300282"/>
              <a:gd name="connsiteY74" fmla="*/ 3383350 h 6300282"/>
              <a:gd name="connsiteX75" fmla="*/ 3055372 w 6300282"/>
              <a:gd name="connsiteY75" fmla="*/ 3355728 h 6300282"/>
              <a:gd name="connsiteX76" fmla="*/ 3060135 w 6300282"/>
              <a:gd name="connsiteY76" fmla="*/ 3346203 h 6300282"/>
              <a:gd name="connsiteX77" fmla="*/ 3062040 w 6300282"/>
              <a:gd name="connsiteY77" fmla="*/ 3330963 h 6300282"/>
              <a:gd name="connsiteX78" fmla="*/ 3065850 w 6300282"/>
              <a:gd name="connsiteY78" fmla="*/ 3321438 h 6300282"/>
              <a:gd name="connsiteX79" fmla="*/ 3100605 w 6300282"/>
              <a:gd name="connsiteY79" fmla="*/ 2795521 h 6300282"/>
              <a:gd name="connsiteX80" fmla="*/ 3104415 w 6300282"/>
              <a:gd name="connsiteY80" fmla="*/ 3141278 h 6300282"/>
              <a:gd name="connsiteX81" fmla="*/ 3126323 w 6300282"/>
              <a:gd name="connsiteY81" fmla="*/ 3148898 h 6300282"/>
              <a:gd name="connsiteX82" fmla="*/ 3144420 w 6300282"/>
              <a:gd name="connsiteY82" fmla="*/ 3158423 h 6300282"/>
              <a:gd name="connsiteX83" fmla="*/ 3161565 w 6300282"/>
              <a:gd name="connsiteY83" fmla="*/ 3166043 h 6300282"/>
              <a:gd name="connsiteX84" fmla="*/ 3183473 w 6300282"/>
              <a:gd name="connsiteY84" fmla="*/ 3172711 h 6300282"/>
              <a:gd name="connsiteX85" fmla="*/ 3209190 w 6300282"/>
              <a:gd name="connsiteY85" fmla="*/ 3175568 h 6300282"/>
              <a:gd name="connsiteX86" fmla="*/ 3212048 w 6300282"/>
              <a:gd name="connsiteY86" fmla="*/ 2801236 h 6300282"/>
              <a:gd name="connsiteX87" fmla="*/ 2724855 w 6300282"/>
              <a:gd name="connsiteY87" fmla="*/ 2733745 h 6300282"/>
              <a:gd name="connsiteX88" fmla="*/ 2681040 w 6300282"/>
              <a:gd name="connsiteY88" fmla="*/ 2777560 h 6300282"/>
              <a:gd name="connsiteX89" fmla="*/ 2628652 w 6300282"/>
              <a:gd name="connsiteY89" fmla="*/ 2950916 h 6300282"/>
              <a:gd name="connsiteX90" fmla="*/ 2722950 w 6300282"/>
              <a:gd name="connsiteY90" fmla="*/ 3092838 h 6300282"/>
              <a:gd name="connsiteX91" fmla="*/ 2953455 w 6300282"/>
              <a:gd name="connsiteY91" fmla="*/ 3227141 h 6300282"/>
              <a:gd name="connsiteX92" fmla="*/ 3211582 w 6300282"/>
              <a:gd name="connsiteY92" fmla="*/ 3336678 h 6300282"/>
              <a:gd name="connsiteX93" fmla="*/ 3331597 w 6300282"/>
              <a:gd name="connsiteY93" fmla="*/ 3436691 h 6300282"/>
              <a:gd name="connsiteX94" fmla="*/ 3317310 w 6300282"/>
              <a:gd name="connsiteY94" fmla="*/ 3604330 h 6300282"/>
              <a:gd name="connsiteX95" fmla="*/ 3273495 w 6300282"/>
              <a:gd name="connsiteY95" fmla="*/ 3658623 h 6300282"/>
              <a:gd name="connsiteX96" fmla="*/ 3229680 w 6300282"/>
              <a:gd name="connsiteY96" fmla="*/ 3692913 h 6300282"/>
              <a:gd name="connsiteX97" fmla="*/ 3225870 w 6300282"/>
              <a:gd name="connsiteY97" fmla="*/ 3757683 h 6300282"/>
              <a:gd name="connsiteX98" fmla="*/ 3263970 w 6300282"/>
              <a:gd name="connsiteY98" fmla="*/ 3783400 h 6300282"/>
              <a:gd name="connsiteX99" fmla="*/ 3353505 w 6300282"/>
              <a:gd name="connsiteY99" fmla="*/ 3721488 h 6300282"/>
              <a:gd name="connsiteX100" fmla="*/ 3439230 w 6300282"/>
              <a:gd name="connsiteY100" fmla="*/ 3601473 h 6300282"/>
              <a:gd name="connsiteX101" fmla="*/ 3443040 w 6300282"/>
              <a:gd name="connsiteY101" fmla="*/ 3386208 h 6300282"/>
              <a:gd name="connsiteX102" fmla="*/ 3317310 w 6300282"/>
              <a:gd name="connsiteY102" fmla="*/ 3271908 h 6300282"/>
              <a:gd name="connsiteX103" fmla="*/ 2972505 w 6300282"/>
              <a:gd name="connsiteY103" fmla="*/ 3126175 h 6300282"/>
              <a:gd name="connsiteX104" fmla="*/ 2793435 w 6300282"/>
              <a:gd name="connsiteY104" fmla="*/ 2934723 h 6300282"/>
              <a:gd name="connsiteX105" fmla="*/ 2903925 w 6300282"/>
              <a:gd name="connsiteY105" fmla="*/ 2788038 h 6300282"/>
              <a:gd name="connsiteX106" fmla="*/ 2958217 w 6300282"/>
              <a:gd name="connsiteY106" fmla="*/ 2765178 h 6300282"/>
              <a:gd name="connsiteX107" fmla="*/ 2951550 w 6300282"/>
              <a:gd name="connsiteY107" fmla="*/ 2760415 h 6300282"/>
              <a:gd name="connsiteX108" fmla="*/ 2747715 w 6300282"/>
              <a:gd name="connsiteY108" fmla="*/ 2227015 h 6300282"/>
              <a:gd name="connsiteX109" fmla="*/ 2477205 w 6300282"/>
              <a:gd name="connsiteY109" fmla="*/ 2253685 h 6300282"/>
              <a:gd name="connsiteX110" fmla="*/ 2331472 w 6300282"/>
              <a:gd name="connsiteY110" fmla="*/ 2354650 h 6300282"/>
              <a:gd name="connsiteX111" fmla="*/ 2396242 w 6300282"/>
              <a:gd name="connsiteY111" fmla="*/ 2527053 h 6300282"/>
              <a:gd name="connsiteX112" fmla="*/ 2554357 w 6300282"/>
              <a:gd name="connsiteY112" fmla="*/ 2622303 h 6300282"/>
              <a:gd name="connsiteX113" fmla="*/ 3123952 w 6300282"/>
              <a:gd name="connsiteY113" fmla="*/ 2752795 h 6300282"/>
              <a:gd name="connsiteX114" fmla="*/ 3358267 w 6300282"/>
              <a:gd name="connsiteY114" fmla="*/ 2783275 h 6300282"/>
              <a:gd name="connsiteX115" fmla="*/ 3490665 w 6300282"/>
              <a:gd name="connsiteY115" fmla="*/ 2960440 h 6300282"/>
              <a:gd name="connsiteX116" fmla="*/ 3402082 w 6300282"/>
              <a:gd name="connsiteY116" fmla="*/ 3093790 h 6300282"/>
              <a:gd name="connsiteX117" fmla="*/ 3247777 w 6300282"/>
              <a:gd name="connsiteY117" fmla="*/ 3153798 h 6300282"/>
              <a:gd name="connsiteX118" fmla="*/ 3250635 w 6300282"/>
              <a:gd name="connsiteY118" fmla="*/ 3182373 h 6300282"/>
              <a:gd name="connsiteX119" fmla="*/ 3381127 w 6300282"/>
              <a:gd name="connsiteY119" fmla="*/ 3219520 h 6300282"/>
              <a:gd name="connsiteX120" fmla="*/ 3670687 w 6300282"/>
              <a:gd name="connsiteY120" fmla="*/ 2869953 h 6300282"/>
              <a:gd name="connsiteX121" fmla="*/ 3553530 w 6300282"/>
              <a:gd name="connsiteY121" fmla="*/ 2733745 h 6300282"/>
              <a:gd name="connsiteX122" fmla="*/ 3036322 w 6300282"/>
              <a:gd name="connsiteY122" fmla="*/ 2608015 h 6300282"/>
              <a:gd name="connsiteX123" fmla="*/ 2737237 w 6300282"/>
              <a:gd name="connsiteY123" fmla="*/ 2571820 h 6300282"/>
              <a:gd name="connsiteX124" fmla="*/ 2468632 w 6300282"/>
              <a:gd name="connsiteY124" fmla="*/ 2457520 h 6300282"/>
              <a:gd name="connsiteX125" fmla="*/ 2441962 w 6300282"/>
              <a:gd name="connsiteY125" fmla="*/ 2407038 h 6300282"/>
              <a:gd name="connsiteX126" fmla="*/ 2465775 w 6300282"/>
              <a:gd name="connsiteY126" fmla="*/ 2345125 h 6300282"/>
              <a:gd name="connsiteX127" fmla="*/ 2598172 w 6300282"/>
              <a:gd name="connsiteY127" fmla="*/ 2341315 h 6300282"/>
              <a:gd name="connsiteX128" fmla="*/ 2822962 w 6300282"/>
              <a:gd name="connsiteY128" fmla="*/ 2407038 h 6300282"/>
              <a:gd name="connsiteX129" fmla="*/ 2974410 w 6300282"/>
              <a:gd name="connsiteY129" fmla="*/ 2345125 h 6300282"/>
              <a:gd name="connsiteX130" fmla="*/ 2747715 w 6300282"/>
              <a:gd name="connsiteY130" fmla="*/ 2227015 h 6300282"/>
              <a:gd name="connsiteX131" fmla="*/ 3536385 w 6300282"/>
              <a:gd name="connsiteY131" fmla="*/ 2200345 h 6300282"/>
              <a:gd name="connsiteX132" fmla="*/ 3337312 w 6300282"/>
              <a:gd name="connsiteY132" fmla="*/ 2284165 h 6300282"/>
              <a:gd name="connsiteX133" fmla="*/ 3329692 w 6300282"/>
              <a:gd name="connsiteY133" fmla="*/ 2362270 h 6300282"/>
              <a:gd name="connsiteX134" fmla="*/ 3402082 w 6300282"/>
              <a:gd name="connsiteY134" fmla="*/ 2393703 h 6300282"/>
              <a:gd name="connsiteX135" fmla="*/ 3564960 w 6300282"/>
              <a:gd name="connsiteY135" fmla="*/ 2368938 h 6300282"/>
              <a:gd name="connsiteX136" fmla="*/ 3860235 w 6300282"/>
              <a:gd name="connsiteY136" fmla="*/ 2346078 h 6300282"/>
              <a:gd name="connsiteX137" fmla="*/ 3685927 w 6300282"/>
              <a:gd name="connsiteY137" fmla="*/ 2528958 h 6300282"/>
              <a:gd name="connsiteX138" fmla="*/ 3360172 w 6300282"/>
              <a:gd name="connsiteY138" fmla="*/ 2588965 h 6300282"/>
              <a:gd name="connsiteX139" fmla="*/ 3315405 w 6300282"/>
              <a:gd name="connsiteY139" fmla="*/ 2590870 h 6300282"/>
              <a:gd name="connsiteX140" fmla="*/ 3439230 w 6300282"/>
              <a:gd name="connsiteY140" fmla="*/ 2629923 h 6300282"/>
              <a:gd name="connsiteX141" fmla="*/ 3554483 w 6300282"/>
              <a:gd name="connsiteY141" fmla="*/ 2685168 h 6300282"/>
              <a:gd name="connsiteX142" fmla="*/ 3627825 w 6300282"/>
              <a:gd name="connsiteY142" fmla="*/ 2667070 h 6300282"/>
              <a:gd name="connsiteX143" fmla="*/ 3957390 w 6300282"/>
              <a:gd name="connsiteY143" fmla="*/ 2309883 h 6300282"/>
              <a:gd name="connsiteX144" fmla="*/ 3829755 w 6300282"/>
              <a:gd name="connsiteY144" fmla="*/ 2246065 h 6300282"/>
              <a:gd name="connsiteX145" fmla="*/ 3536385 w 6300282"/>
              <a:gd name="connsiteY145" fmla="*/ 2200345 h 6300282"/>
              <a:gd name="connsiteX146" fmla="*/ 3826183 w 6300282"/>
              <a:gd name="connsiteY146" fmla="*/ 1432838 h 6300282"/>
              <a:gd name="connsiteX147" fmla="*/ 3528051 w 6300282"/>
              <a:gd name="connsiteY147" fmla="*/ 1549044 h 6300282"/>
              <a:gd name="connsiteX148" fmla="*/ 3274686 w 6300282"/>
              <a:gd name="connsiteY148" fmla="*/ 1739544 h 6300282"/>
              <a:gd name="connsiteX149" fmla="*/ 3272781 w 6300282"/>
              <a:gd name="connsiteY149" fmla="*/ 1912899 h 6300282"/>
              <a:gd name="connsiteX150" fmla="*/ 3270876 w 6300282"/>
              <a:gd name="connsiteY150" fmla="*/ 2077681 h 6300282"/>
              <a:gd name="connsiteX151" fmla="*/ 3467091 w 6300282"/>
              <a:gd name="connsiteY151" fmla="*/ 2121496 h 6300282"/>
              <a:gd name="connsiteX152" fmla="*/ 3556626 w 6300282"/>
              <a:gd name="connsiteY152" fmla="*/ 2063394 h 6300282"/>
              <a:gd name="connsiteX153" fmla="*/ 3709026 w 6300282"/>
              <a:gd name="connsiteY153" fmla="*/ 2106256 h 6300282"/>
              <a:gd name="connsiteX154" fmla="*/ 3810943 w 6300282"/>
              <a:gd name="connsiteY154" fmla="*/ 2079586 h 6300282"/>
              <a:gd name="connsiteX155" fmla="*/ 3859521 w 6300282"/>
              <a:gd name="connsiteY155" fmla="*/ 2031961 h 6300282"/>
              <a:gd name="connsiteX156" fmla="*/ 3982393 w 6300282"/>
              <a:gd name="connsiteY156" fmla="*/ 2058631 h 6300282"/>
              <a:gd name="connsiteX157" fmla="*/ 4086216 w 6300282"/>
              <a:gd name="connsiteY157" fmla="*/ 1998624 h 6300282"/>
              <a:gd name="connsiteX158" fmla="*/ 4142413 w 6300282"/>
              <a:gd name="connsiteY158" fmla="*/ 1967191 h 6300282"/>
              <a:gd name="connsiteX159" fmla="*/ 4269096 w 6300282"/>
              <a:gd name="connsiteY159" fmla="*/ 1971001 h 6300282"/>
              <a:gd name="connsiteX160" fmla="*/ 4310053 w 6300282"/>
              <a:gd name="connsiteY160" fmla="*/ 1951951 h 6300282"/>
              <a:gd name="connsiteX161" fmla="*/ 4321483 w 6300282"/>
              <a:gd name="connsiteY161" fmla="*/ 1888134 h 6300282"/>
              <a:gd name="connsiteX162" fmla="*/ 4472931 w 6300282"/>
              <a:gd name="connsiteY162" fmla="*/ 1913851 h 6300282"/>
              <a:gd name="connsiteX163" fmla="*/ 4580563 w 6300282"/>
              <a:gd name="connsiteY163" fmla="*/ 1834794 h 6300282"/>
              <a:gd name="connsiteX164" fmla="*/ 4649143 w 6300282"/>
              <a:gd name="connsiteY164" fmla="*/ 1826221 h 6300282"/>
              <a:gd name="connsiteX165" fmla="*/ 4709151 w 6300282"/>
              <a:gd name="connsiteY165" fmla="*/ 1813839 h 6300282"/>
              <a:gd name="connsiteX166" fmla="*/ 4760586 w 6300282"/>
              <a:gd name="connsiteY166" fmla="*/ 1798599 h 6300282"/>
              <a:gd name="connsiteX167" fmla="*/ 4905366 w 6300282"/>
              <a:gd name="connsiteY167" fmla="*/ 1686204 h 6300282"/>
              <a:gd name="connsiteX168" fmla="*/ 4922511 w 6300282"/>
              <a:gd name="connsiteY168" fmla="*/ 1659534 h 6300282"/>
              <a:gd name="connsiteX169" fmla="*/ 4928226 w 6300282"/>
              <a:gd name="connsiteY169" fmla="*/ 1647151 h 6300282"/>
              <a:gd name="connsiteX170" fmla="*/ 4928226 w 6300282"/>
              <a:gd name="connsiteY170" fmla="*/ 1634769 h 6300282"/>
              <a:gd name="connsiteX171" fmla="*/ 4924416 w 6300282"/>
              <a:gd name="connsiteY171" fmla="*/ 1626196 h 6300282"/>
              <a:gd name="connsiteX172" fmla="*/ 4916796 w 6300282"/>
              <a:gd name="connsiteY172" fmla="*/ 1620481 h 6300282"/>
              <a:gd name="connsiteX173" fmla="*/ 4899651 w 6300282"/>
              <a:gd name="connsiteY173" fmla="*/ 1618576 h 6300282"/>
              <a:gd name="connsiteX174" fmla="*/ 4520556 w 6300282"/>
              <a:gd name="connsiteY174" fmla="*/ 1637626 h 6300282"/>
              <a:gd name="connsiteX175" fmla="*/ 4197658 w 6300282"/>
              <a:gd name="connsiteY175" fmla="*/ 1537614 h 6300282"/>
              <a:gd name="connsiteX176" fmla="*/ 3826183 w 6300282"/>
              <a:gd name="connsiteY176" fmla="*/ 1432838 h 6300282"/>
              <a:gd name="connsiteX177" fmla="*/ 2474087 w 6300282"/>
              <a:gd name="connsiteY177" fmla="*/ 1432838 h 6300282"/>
              <a:gd name="connsiteX178" fmla="*/ 2102612 w 6300282"/>
              <a:gd name="connsiteY178" fmla="*/ 1537614 h 6300282"/>
              <a:gd name="connsiteX179" fmla="*/ 1779714 w 6300282"/>
              <a:gd name="connsiteY179" fmla="*/ 1637626 h 6300282"/>
              <a:gd name="connsiteX180" fmla="*/ 1400619 w 6300282"/>
              <a:gd name="connsiteY180" fmla="*/ 1618576 h 6300282"/>
              <a:gd name="connsiteX181" fmla="*/ 1383474 w 6300282"/>
              <a:gd name="connsiteY181" fmla="*/ 1620481 h 6300282"/>
              <a:gd name="connsiteX182" fmla="*/ 1375854 w 6300282"/>
              <a:gd name="connsiteY182" fmla="*/ 1626196 h 6300282"/>
              <a:gd name="connsiteX183" fmla="*/ 1372044 w 6300282"/>
              <a:gd name="connsiteY183" fmla="*/ 1634769 h 6300282"/>
              <a:gd name="connsiteX184" fmla="*/ 1372044 w 6300282"/>
              <a:gd name="connsiteY184" fmla="*/ 1647151 h 6300282"/>
              <a:gd name="connsiteX185" fmla="*/ 1377759 w 6300282"/>
              <a:gd name="connsiteY185" fmla="*/ 1659534 h 6300282"/>
              <a:gd name="connsiteX186" fmla="*/ 1394904 w 6300282"/>
              <a:gd name="connsiteY186" fmla="*/ 1686204 h 6300282"/>
              <a:gd name="connsiteX187" fmla="*/ 1539684 w 6300282"/>
              <a:gd name="connsiteY187" fmla="*/ 1798599 h 6300282"/>
              <a:gd name="connsiteX188" fmla="*/ 1591119 w 6300282"/>
              <a:gd name="connsiteY188" fmla="*/ 1813839 h 6300282"/>
              <a:gd name="connsiteX189" fmla="*/ 1651127 w 6300282"/>
              <a:gd name="connsiteY189" fmla="*/ 1826221 h 6300282"/>
              <a:gd name="connsiteX190" fmla="*/ 1719707 w 6300282"/>
              <a:gd name="connsiteY190" fmla="*/ 1834794 h 6300282"/>
              <a:gd name="connsiteX191" fmla="*/ 1827339 w 6300282"/>
              <a:gd name="connsiteY191" fmla="*/ 1913851 h 6300282"/>
              <a:gd name="connsiteX192" fmla="*/ 1978787 w 6300282"/>
              <a:gd name="connsiteY192" fmla="*/ 1888134 h 6300282"/>
              <a:gd name="connsiteX193" fmla="*/ 1990217 w 6300282"/>
              <a:gd name="connsiteY193" fmla="*/ 1951951 h 6300282"/>
              <a:gd name="connsiteX194" fmla="*/ 2031174 w 6300282"/>
              <a:gd name="connsiteY194" fmla="*/ 1971001 h 6300282"/>
              <a:gd name="connsiteX195" fmla="*/ 2157857 w 6300282"/>
              <a:gd name="connsiteY195" fmla="*/ 1967191 h 6300282"/>
              <a:gd name="connsiteX196" fmla="*/ 2214054 w 6300282"/>
              <a:gd name="connsiteY196" fmla="*/ 1998624 h 6300282"/>
              <a:gd name="connsiteX197" fmla="*/ 2317877 w 6300282"/>
              <a:gd name="connsiteY197" fmla="*/ 2058631 h 6300282"/>
              <a:gd name="connsiteX198" fmla="*/ 2440749 w 6300282"/>
              <a:gd name="connsiteY198" fmla="*/ 2031961 h 6300282"/>
              <a:gd name="connsiteX199" fmla="*/ 2489327 w 6300282"/>
              <a:gd name="connsiteY199" fmla="*/ 2079586 h 6300282"/>
              <a:gd name="connsiteX200" fmla="*/ 2591244 w 6300282"/>
              <a:gd name="connsiteY200" fmla="*/ 2106256 h 6300282"/>
              <a:gd name="connsiteX201" fmla="*/ 2743644 w 6300282"/>
              <a:gd name="connsiteY201" fmla="*/ 2063394 h 6300282"/>
              <a:gd name="connsiteX202" fmla="*/ 2833179 w 6300282"/>
              <a:gd name="connsiteY202" fmla="*/ 2121496 h 6300282"/>
              <a:gd name="connsiteX203" fmla="*/ 3029394 w 6300282"/>
              <a:gd name="connsiteY203" fmla="*/ 2077681 h 6300282"/>
              <a:gd name="connsiteX204" fmla="*/ 3027489 w 6300282"/>
              <a:gd name="connsiteY204" fmla="*/ 1912899 h 6300282"/>
              <a:gd name="connsiteX205" fmla="*/ 3025584 w 6300282"/>
              <a:gd name="connsiteY205" fmla="*/ 1739544 h 6300282"/>
              <a:gd name="connsiteX206" fmla="*/ 2772219 w 6300282"/>
              <a:gd name="connsiteY206" fmla="*/ 1549044 h 6300282"/>
              <a:gd name="connsiteX207" fmla="*/ 2474087 w 6300282"/>
              <a:gd name="connsiteY207" fmla="*/ 1432838 h 6300282"/>
              <a:gd name="connsiteX208" fmla="*/ 3156803 w 6300282"/>
              <a:gd name="connsiteY208" fmla="*/ 1329623 h 6300282"/>
              <a:gd name="connsiteX209" fmla="*/ 3115845 w 6300282"/>
              <a:gd name="connsiteY209" fmla="*/ 1334386 h 6300282"/>
              <a:gd name="connsiteX210" fmla="*/ 3080603 w 6300282"/>
              <a:gd name="connsiteY210" fmla="*/ 1345816 h 6300282"/>
              <a:gd name="connsiteX211" fmla="*/ 3049170 w 6300282"/>
              <a:gd name="connsiteY211" fmla="*/ 1361056 h 6300282"/>
              <a:gd name="connsiteX212" fmla="*/ 3026310 w 6300282"/>
              <a:gd name="connsiteY212" fmla="*/ 1382963 h 6300282"/>
              <a:gd name="connsiteX213" fmla="*/ 3007260 w 6300282"/>
              <a:gd name="connsiteY213" fmla="*/ 1408681 h 6300282"/>
              <a:gd name="connsiteX214" fmla="*/ 2995830 w 6300282"/>
              <a:gd name="connsiteY214" fmla="*/ 1435351 h 6300282"/>
              <a:gd name="connsiteX215" fmla="*/ 2988210 w 6300282"/>
              <a:gd name="connsiteY215" fmla="*/ 1466783 h 6300282"/>
              <a:gd name="connsiteX216" fmla="*/ 2988210 w 6300282"/>
              <a:gd name="connsiteY216" fmla="*/ 1497263 h 6300282"/>
              <a:gd name="connsiteX217" fmla="*/ 2993925 w 6300282"/>
              <a:gd name="connsiteY217" fmla="*/ 1528696 h 6300282"/>
              <a:gd name="connsiteX218" fmla="*/ 3005355 w 6300282"/>
              <a:gd name="connsiteY218" fmla="*/ 1558223 h 6300282"/>
              <a:gd name="connsiteX219" fmla="*/ 3021548 w 6300282"/>
              <a:gd name="connsiteY219" fmla="*/ 1585846 h 6300282"/>
              <a:gd name="connsiteX220" fmla="*/ 3045360 w 6300282"/>
              <a:gd name="connsiteY220" fmla="*/ 1608706 h 6300282"/>
              <a:gd name="connsiteX221" fmla="*/ 3074888 w 6300282"/>
              <a:gd name="connsiteY221" fmla="*/ 1628708 h 6300282"/>
              <a:gd name="connsiteX222" fmla="*/ 3096795 w 6300282"/>
              <a:gd name="connsiteY222" fmla="*/ 2575493 h 6300282"/>
              <a:gd name="connsiteX223" fmla="*/ 3218715 w 6300282"/>
              <a:gd name="connsiteY223" fmla="*/ 2589781 h 6300282"/>
              <a:gd name="connsiteX224" fmla="*/ 3230145 w 6300282"/>
              <a:gd name="connsiteY224" fmla="*/ 1624898 h 6300282"/>
              <a:gd name="connsiteX225" fmla="*/ 3252053 w 6300282"/>
              <a:gd name="connsiteY225" fmla="*/ 1609658 h 6300282"/>
              <a:gd name="connsiteX226" fmla="*/ 3269198 w 6300282"/>
              <a:gd name="connsiteY226" fmla="*/ 1590608 h 6300282"/>
              <a:gd name="connsiteX227" fmla="*/ 3286343 w 6300282"/>
              <a:gd name="connsiteY227" fmla="*/ 1566796 h 6300282"/>
              <a:gd name="connsiteX228" fmla="*/ 3300630 w 6300282"/>
              <a:gd name="connsiteY228" fmla="*/ 1542031 h 6300282"/>
              <a:gd name="connsiteX229" fmla="*/ 3310155 w 6300282"/>
              <a:gd name="connsiteY229" fmla="*/ 1516313 h 6300282"/>
              <a:gd name="connsiteX230" fmla="*/ 3312060 w 6300282"/>
              <a:gd name="connsiteY230" fmla="*/ 1494406 h 6300282"/>
              <a:gd name="connsiteX231" fmla="*/ 3307298 w 6300282"/>
              <a:gd name="connsiteY231" fmla="*/ 1459163 h 6300282"/>
              <a:gd name="connsiteX232" fmla="*/ 3297773 w 6300282"/>
              <a:gd name="connsiteY232" fmla="*/ 1425826 h 6300282"/>
              <a:gd name="connsiteX233" fmla="*/ 3280628 w 6300282"/>
              <a:gd name="connsiteY233" fmla="*/ 1396298 h 6300282"/>
              <a:gd name="connsiteX234" fmla="*/ 3259673 w 6300282"/>
              <a:gd name="connsiteY234" fmla="*/ 1370581 h 6300282"/>
              <a:gd name="connsiteX235" fmla="*/ 3230145 w 6300282"/>
              <a:gd name="connsiteY235" fmla="*/ 1351531 h 6300282"/>
              <a:gd name="connsiteX236" fmla="*/ 3196808 w 6300282"/>
              <a:gd name="connsiteY236" fmla="*/ 1337243 h 6300282"/>
              <a:gd name="connsiteX237" fmla="*/ 0 w 6300282"/>
              <a:gd name="connsiteY237" fmla="*/ 0 h 6300282"/>
              <a:gd name="connsiteX238" fmla="*/ 6300282 w 6300282"/>
              <a:gd name="connsiteY238" fmla="*/ 0 h 6300282"/>
              <a:gd name="connsiteX239" fmla="*/ 6300282 w 6300282"/>
              <a:gd name="connsiteY239" fmla="*/ 6300282 h 6300282"/>
              <a:gd name="connsiteX240" fmla="*/ 0 w 6300282"/>
              <a:gd name="connsiteY240" fmla="*/ 6300282 h 630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6300282" h="6300282">
                <a:moveTo>
                  <a:pt x="3125370" y="4807201"/>
                </a:moveTo>
                <a:cubicBezTo>
                  <a:pt x="3125370" y="4807201"/>
                  <a:pt x="3122513" y="4831966"/>
                  <a:pt x="3123465" y="4841491"/>
                </a:cubicBezTo>
                <a:cubicBezTo>
                  <a:pt x="3123465" y="4871971"/>
                  <a:pt x="3126323" y="4903403"/>
                  <a:pt x="3136800" y="4937693"/>
                </a:cubicBezTo>
                <a:cubicBezTo>
                  <a:pt x="3137753" y="4942456"/>
                  <a:pt x="3148230" y="4956743"/>
                  <a:pt x="3148230" y="4956743"/>
                </a:cubicBezTo>
                <a:lnTo>
                  <a:pt x="3157755" y="4968173"/>
                </a:lnTo>
                <a:cubicBezTo>
                  <a:pt x="3157755" y="4968173"/>
                  <a:pt x="3167280" y="4961506"/>
                  <a:pt x="3169185" y="4958648"/>
                </a:cubicBezTo>
                <a:cubicBezTo>
                  <a:pt x="3177758" y="4945313"/>
                  <a:pt x="3179663" y="4928168"/>
                  <a:pt x="3180615" y="4923406"/>
                </a:cubicBezTo>
                <a:cubicBezTo>
                  <a:pt x="3182520" y="4910071"/>
                  <a:pt x="3187283" y="4869113"/>
                  <a:pt x="3187283" y="4869113"/>
                </a:cubicBezTo>
                <a:close/>
                <a:moveTo>
                  <a:pt x="3117750" y="4353811"/>
                </a:moveTo>
                <a:lnTo>
                  <a:pt x="3118703" y="4354316"/>
                </a:lnTo>
                <a:lnTo>
                  <a:pt x="3118703" y="4554788"/>
                </a:lnTo>
                <a:lnTo>
                  <a:pt x="3188235" y="4721476"/>
                </a:lnTo>
                <a:lnTo>
                  <a:pt x="3191093" y="4728143"/>
                </a:lnTo>
                <a:lnTo>
                  <a:pt x="3192998" y="4697663"/>
                </a:lnTo>
                <a:lnTo>
                  <a:pt x="3199665" y="4630036"/>
                </a:lnTo>
                <a:cubicBezTo>
                  <a:pt x="3199665" y="4630036"/>
                  <a:pt x="3199665" y="4601461"/>
                  <a:pt x="3199665" y="4591936"/>
                </a:cubicBezTo>
                <a:cubicBezTo>
                  <a:pt x="3199665" y="4558598"/>
                  <a:pt x="3199665" y="4533833"/>
                  <a:pt x="3197760" y="4514783"/>
                </a:cubicBezTo>
                <a:cubicBezTo>
                  <a:pt x="3196808" y="4506211"/>
                  <a:pt x="3193950" y="4489066"/>
                  <a:pt x="3192998" y="4480493"/>
                </a:cubicBezTo>
                <a:cubicBezTo>
                  <a:pt x="3191093" y="4471921"/>
                  <a:pt x="3189188" y="4453823"/>
                  <a:pt x="3187283" y="4445251"/>
                </a:cubicBezTo>
                <a:cubicBezTo>
                  <a:pt x="3182520" y="4421438"/>
                  <a:pt x="3169185" y="4393816"/>
                  <a:pt x="3141563" y="4368098"/>
                </a:cubicBezTo>
                <a:cubicBezTo>
                  <a:pt x="3139181" y="4365717"/>
                  <a:pt x="3133228" y="4362145"/>
                  <a:pt x="3127870" y="4359169"/>
                </a:cubicBezTo>
                <a:lnTo>
                  <a:pt x="3118703" y="4354316"/>
                </a:lnTo>
                <a:lnTo>
                  <a:pt x="3118703" y="4353811"/>
                </a:lnTo>
                <a:close/>
                <a:moveTo>
                  <a:pt x="3055372" y="4303465"/>
                </a:moveTo>
                <a:lnTo>
                  <a:pt x="3042037" y="4329183"/>
                </a:lnTo>
                <a:cubicBezTo>
                  <a:pt x="2994412" y="4413003"/>
                  <a:pt x="3004890" y="4515873"/>
                  <a:pt x="3042990" y="4604455"/>
                </a:cubicBezTo>
                <a:cubicBezTo>
                  <a:pt x="3062040" y="4649223"/>
                  <a:pt x="3088710" y="4690180"/>
                  <a:pt x="3120142" y="4727328"/>
                </a:cubicBezTo>
                <a:cubicBezTo>
                  <a:pt x="3148717" y="4761618"/>
                  <a:pt x="3195390" y="4790193"/>
                  <a:pt x="3221107" y="4824483"/>
                </a:cubicBezTo>
                <a:cubicBezTo>
                  <a:pt x="3154432" y="4733995"/>
                  <a:pt x="3101092" y="4644460"/>
                  <a:pt x="3081090" y="4532065"/>
                </a:cubicBezTo>
                <a:cubicBezTo>
                  <a:pt x="3068707" y="4458723"/>
                  <a:pt x="3074422" y="4385380"/>
                  <a:pt x="3074422" y="4312038"/>
                </a:cubicBezTo>
                <a:cubicBezTo>
                  <a:pt x="3074422" y="4312038"/>
                  <a:pt x="3074422" y="4303465"/>
                  <a:pt x="3074422" y="4303465"/>
                </a:cubicBezTo>
                <a:close/>
                <a:moveTo>
                  <a:pt x="3112988" y="3906136"/>
                </a:moveTo>
                <a:lnTo>
                  <a:pt x="3116798" y="4150928"/>
                </a:lnTo>
                <a:lnTo>
                  <a:pt x="3172043" y="4189981"/>
                </a:lnTo>
                <a:lnTo>
                  <a:pt x="3176805" y="4194743"/>
                </a:lnTo>
                <a:lnTo>
                  <a:pt x="3179663" y="4196648"/>
                </a:lnTo>
                <a:lnTo>
                  <a:pt x="3184425" y="4199506"/>
                </a:lnTo>
                <a:lnTo>
                  <a:pt x="3187283" y="4204268"/>
                </a:lnTo>
                <a:lnTo>
                  <a:pt x="3192045" y="4206173"/>
                </a:lnTo>
                <a:lnTo>
                  <a:pt x="3196808" y="4208078"/>
                </a:lnTo>
                <a:lnTo>
                  <a:pt x="3199665" y="3973763"/>
                </a:lnTo>
                <a:lnTo>
                  <a:pt x="3121560" y="3906136"/>
                </a:lnTo>
                <a:close/>
                <a:moveTo>
                  <a:pt x="3010605" y="3836741"/>
                </a:moveTo>
                <a:cubicBezTo>
                  <a:pt x="2947740" y="3892938"/>
                  <a:pt x="2884875" y="3952946"/>
                  <a:pt x="2901067" y="4046291"/>
                </a:cubicBezTo>
                <a:cubicBezTo>
                  <a:pt x="2908687" y="4087248"/>
                  <a:pt x="2931547" y="4125348"/>
                  <a:pt x="2959170" y="4156780"/>
                </a:cubicBezTo>
                <a:cubicBezTo>
                  <a:pt x="3027750" y="4233933"/>
                  <a:pt x="3130620" y="4270128"/>
                  <a:pt x="3183007" y="4361568"/>
                </a:cubicBezTo>
                <a:cubicBezTo>
                  <a:pt x="3228727" y="4440626"/>
                  <a:pt x="3221107" y="4519683"/>
                  <a:pt x="3217297" y="4606361"/>
                </a:cubicBezTo>
                <a:cubicBezTo>
                  <a:pt x="3217297" y="4606361"/>
                  <a:pt x="3216345" y="4662558"/>
                  <a:pt x="3216345" y="4662558"/>
                </a:cubicBezTo>
                <a:cubicBezTo>
                  <a:pt x="3278257" y="4596836"/>
                  <a:pt x="3304927" y="4502538"/>
                  <a:pt x="3289687" y="4413956"/>
                </a:cubicBezTo>
                <a:cubicBezTo>
                  <a:pt x="3280162" y="4358711"/>
                  <a:pt x="3253492" y="4306323"/>
                  <a:pt x="3216345" y="4265366"/>
                </a:cubicBezTo>
                <a:cubicBezTo>
                  <a:pt x="3153480" y="4196786"/>
                  <a:pt x="3038227" y="4176783"/>
                  <a:pt x="3014415" y="4075818"/>
                </a:cubicBezTo>
                <a:cubicBezTo>
                  <a:pt x="3001080" y="4016763"/>
                  <a:pt x="3027750" y="3973900"/>
                  <a:pt x="3060135" y="3927228"/>
                </a:cubicBezTo>
                <a:cubicBezTo>
                  <a:pt x="3060135" y="3927228"/>
                  <a:pt x="3055372" y="3855791"/>
                  <a:pt x="3055372" y="3855791"/>
                </a:cubicBezTo>
                <a:close/>
                <a:moveTo>
                  <a:pt x="3110130" y="3345113"/>
                </a:moveTo>
                <a:lnTo>
                  <a:pt x="3110130" y="3698491"/>
                </a:lnTo>
                <a:lnTo>
                  <a:pt x="3199665" y="3763261"/>
                </a:lnTo>
                <a:lnTo>
                  <a:pt x="3204428" y="3384166"/>
                </a:lnTo>
                <a:close/>
                <a:moveTo>
                  <a:pt x="2962980" y="3278575"/>
                </a:moveTo>
                <a:cubicBezTo>
                  <a:pt x="2904877" y="3330010"/>
                  <a:pt x="2846775" y="3378588"/>
                  <a:pt x="2831535" y="3459550"/>
                </a:cubicBezTo>
                <a:cubicBezTo>
                  <a:pt x="2817247" y="3537655"/>
                  <a:pt x="2846775" y="3600520"/>
                  <a:pt x="2890590" y="3662433"/>
                </a:cubicBezTo>
                <a:cubicBezTo>
                  <a:pt x="2940120" y="3731965"/>
                  <a:pt x="3014415" y="3785305"/>
                  <a:pt x="3084900" y="3832930"/>
                </a:cubicBezTo>
                <a:cubicBezTo>
                  <a:pt x="3130620" y="3864363"/>
                  <a:pt x="3184912" y="3882460"/>
                  <a:pt x="3226822" y="3918655"/>
                </a:cubicBezTo>
                <a:cubicBezTo>
                  <a:pt x="3262065" y="3949135"/>
                  <a:pt x="3302070" y="3995808"/>
                  <a:pt x="3301117" y="4044385"/>
                </a:cubicBezTo>
                <a:cubicBezTo>
                  <a:pt x="3301117" y="4092963"/>
                  <a:pt x="3267780" y="4123443"/>
                  <a:pt x="3233490" y="4152970"/>
                </a:cubicBezTo>
                <a:cubicBezTo>
                  <a:pt x="3233490" y="4152970"/>
                  <a:pt x="3233490" y="4191070"/>
                  <a:pt x="3233490" y="4191070"/>
                </a:cubicBezTo>
                <a:lnTo>
                  <a:pt x="3233490" y="4226313"/>
                </a:lnTo>
                <a:lnTo>
                  <a:pt x="3235395" y="4227265"/>
                </a:lnTo>
                <a:cubicBezTo>
                  <a:pt x="3235395" y="4227265"/>
                  <a:pt x="3240157" y="4229170"/>
                  <a:pt x="3240157" y="4229170"/>
                </a:cubicBezTo>
                <a:cubicBezTo>
                  <a:pt x="3285877" y="4252983"/>
                  <a:pt x="3350647" y="4161543"/>
                  <a:pt x="3369697" y="4123443"/>
                </a:cubicBezTo>
                <a:cubicBezTo>
                  <a:pt x="3400177" y="4063435"/>
                  <a:pt x="3403035" y="3991045"/>
                  <a:pt x="3363982" y="3933895"/>
                </a:cubicBezTo>
                <a:cubicBezTo>
                  <a:pt x="3339217" y="3897700"/>
                  <a:pt x="3308737" y="3866268"/>
                  <a:pt x="3275400" y="3838645"/>
                </a:cubicBezTo>
                <a:cubicBezTo>
                  <a:pt x="3226822" y="3799593"/>
                  <a:pt x="3169672" y="3775780"/>
                  <a:pt x="3119190" y="3741490"/>
                </a:cubicBezTo>
                <a:cubicBezTo>
                  <a:pt x="3119190" y="3741490"/>
                  <a:pt x="3077280" y="3714820"/>
                  <a:pt x="3077280" y="3714820"/>
                </a:cubicBezTo>
                <a:cubicBezTo>
                  <a:pt x="3017272" y="3664338"/>
                  <a:pt x="2953455" y="3619570"/>
                  <a:pt x="2948692" y="3531940"/>
                </a:cubicBezTo>
                <a:cubicBezTo>
                  <a:pt x="2945835" y="3477648"/>
                  <a:pt x="2968695" y="3417640"/>
                  <a:pt x="3011557" y="3383350"/>
                </a:cubicBezTo>
                <a:cubicBezTo>
                  <a:pt x="3021082" y="3375730"/>
                  <a:pt x="3050610" y="3367158"/>
                  <a:pt x="3055372" y="3355728"/>
                </a:cubicBezTo>
                <a:cubicBezTo>
                  <a:pt x="3055372" y="3355728"/>
                  <a:pt x="3060135" y="3346203"/>
                  <a:pt x="3060135" y="3346203"/>
                </a:cubicBezTo>
                <a:lnTo>
                  <a:pt x="3062040" y="3330963"/>
                </a:lnTo>
                <a:lnTo>
                  <a:pt x="3065850" y="3321438"/>
                </a:lnTo>
                <a:close/>
                <a:moveTo>
                  <a:pt x="3100605" y="2795521"/>
                </a:moveTo>
                <a:lnTo>
                  <a:pt x="3104415" y="3141278"/>
                </a:lnTo>
                <a:lnTo>
                  <a:pt x="3126323" y="3148898"/>
                </a:lnTo>
                <a:lnTo>
                  <a:pt x="3144420" y="3158423"/>
                </a:lnTo>
                <a:lnTo>
                  <a:pt x="3161565" y="3166043"/>
                </a:lnTo>
                <a:lnTo>
                  <a:pt x="3183473" y="3172711"/>
                </a:lnTo>
                <a:lnTo>
                  <a:pt x="3209190" y="3175568"/>
                </a:lnTo>
                <a:lnTo>
                  <a:pt x="3212048" y="2801236"/>
                </a:lnTo>
                <a:close/>
                <a:moveTo>
                  <a:pt x="2724855" y="2733745"/>
                </a:moveTo>
                <a:lnTo>
                  <a:pt x="2681040" y="2777560"/>
                </a:lnTo>
                <a:cubicBezTo>
                  <a:pt x="2639130" y="2831853"/>
                  <a:pt x="2610555" y="2881383"/>
                  <a:pt x="2628652" y="2950916"/>
                </a:cubicBezTo>
                <a:cubicBezTo>
                  <a:pt x="2641987" y="3007113"/>
                  <a:pt x="2679135" y="3055691"/>
                  <a:pt x="2722950" y="3092838"/>
                </a:cubicBezTo>
                <a:cubicBezTo>
                  <a:pt x="2786767" y="3146178"/>
                  <a:pt x="2873445" y="3203328"/>
                  <a:pt x="2953455" y="3227141"/>
                </a:cubicBezTo>
                <a:cubicBezTo>
                  <a:pt x="3043942" y="3253811"/>
                  <a:pt x="3130620" y="3289053"/>
                  <a:pt x="3211582" y="3336678"/>
                </a:cubicBezTo>
                <a:cubicBezTo>
                  <a:pt x="3255397" y="3362396"/>
                  <a:pt x="3306832" y="3389066"/>
                  <a:pt x="3331597" y="3436691"/>
                </a:cubicBezTo>
                <a:cubicBezTo>
                  <a:pt x="3358267" y="3489078"/>
                  <a:pt x="3344932" y="3555753"/>
                  <a:pt x="3317310" y="3604330"/>
                </a:cubicBezTo>
                <a:cubicBezTo>
                  <a:pt x="3305880" y="3625286"/>
                  <a:pt x="3290640" y="3643383"/>
                  <a:pt x="3273495" y="3658623"/>
                </a:cubicBezTo>
                <a:cubicBezTo>
                  <a:pt x="3266827" y="3664338"/>
                  <a:pt x="3229680" y="3684341"/>
                  <a:pt x="3229680" y="3692913"/>
                </a:cubicBezTo>
                <a:cubicBezTo>
                  <a:pt x="3228727" y="3693866"/>
                  <a:pt x="3225870" y="3757683"/>
                  <a:pt x="3225870" y="3757683"/>
                </a:cubicBezTo>
                <a:cubicBezTo>
                  <a:pt x="3225870" y="3757683"/>
                  <a:pt x="3263970" y="3783400"/>
                  <a:pt x="3263970" y="3783400"/>
                </a:cubicBezTo>
                <a:cubicBezTo>
                  <a:pt x="3282067" y="3794830"/>
                  <a:pt x="3343027" y="3731013"/>
                  <a:pt x="3353505" y="3721488"/>
                </a:cubicBezTo>
                <a:cubicBezTo>
                  <a:pt x="3388747" y="3687198"/>
                  <a:pt x="3421132" y="3647193"/>
                  <a:pt x="3439230" y="3601473"/>
                </a:cubicBezTo>
                <a:cubicBezTo>
                  <a:pt x="3466852" y="3530988"/>
                  <a:pt x="3484950" y="3455741"/>
                  <a:pt x="3443040" y="3386208"/>
                </a:cubicBezTo>
                <a:cubicBezTo>
                  <a:pt x="3413512" y="3336678"/>
                  <a:pt x="3365887" y="3301436"/>
                  <a:pt x="3317310" y="3271908"/>
                </a:cubicBezTo>
                <a:cubicBezTo>
                  <a:pt x="3210630" y="3207138"/>
                  <a:pt x="3091567" y="3165228"/>
                  <a:pt x="2972505" y="3126175"/>
                </a:cubicBezTo>
                <a:cubicBezTo>
                  <a:pt x="2894400" y="3100458"/>
                  <a:pt x="2790577" y="3025210"/>
                  <a:pt x="2793435" y="2934723"/>
                </a:cubicBezTo>
                <a:cubicBezTo>
                  <a:pt x="2796292" y="2862333"/>
                  <a:pt x="2850585" y="2825185"/>
                  <a:pt x="2903925" y="2788038"/>
                </a:cubicBezTo>
                <a:cubicBezTo>
                  <a:pt x="2903925" y="2788038"/>
                  <a:pt x="2958217" y="2765178"/>
                  <a:pt x="2958217" y="2765178"/>
                </a:cubicBezTo>
                <a:lnTo>
                  <a:pt x="2951550" y="2760415"/>
                </a:lnTo>
                <a:close/>
                <a:moveTo>
                  <a:pt x="2747715" y="2227015"/>
                </a:moveTo>
                <a:cubicBezTo>
                  <a:pt x="2657227" y="2223205"/>
                  <a:pt x="2565787" y="2232730"/>
                  <a:pt x="2477205" y="2253685"/>
                </a:cubicBezTo>
                <a:cubicBezTo>
                  <a:pt x="2418150" y="2267020"/>
                  <a:pt x="2354332" y="2293690"/>
                  <a:pt x="2331472" y="2354650"/>
                </a:cubicBezTo>
                <a:cubicBezTo>
                  <a:pt x="2307660" y="2414658"/>
                  <a:pt x="2353380" y="2486095"/>
                  <a:pt x="2396242" y="2527053"/>
                </a:cubicBezTo>
                <a:cubicBezTo>
                  <a:pt x="2441010" y="2569915"/>
                  <a:pt x="2497207" y="2598490"/>
                  <a:pt x="2554357" y="2622303"/>
                </a:cubicBezTo>
                <a:cubicBezTo>
                  <a:pt x="2734380" y="2698503"/>
                  <a:pt x="2928690" y="2742318"/>
                  <a:pt x="3123952" y="2752795"/>
                </a:cubicBezTo>
                <a:cubicBezTo>
                  <a:pt x="3203010" y="2755653"/>
                  <a:pt x="3284925" y="2754700"/>
                  <a:pt x="3358267" y="2783275"/>
                </a:cubicBezTo>
                <a:cubicBezTo>
                  <a:pt x="3431610" y="2811850"/>
                  <a:pt x="3496380" y="2881383"/>
                  <a:pt x="3490665" y="2960440"/>
                </a:cubicBezTo>
                <a:cubicBezTo>
                  <a:pt x="3486855" y="3015685"/>
                  <a:pt x="3448755" y="3063310"/>
                  <a:pt x="3402082" y="3093790"/>
                </a:cubicBezTo>
                <a:cubicBezTo>
                  <a:pt x="3355410" y="3123318"/>
                  <a:pt x="3301117" y="3138558"/>
                  <a:pt x="3247777" y="3153798"/>
                </a:cubicBezTo>
                <a:cubicBezTo>
                  <a:pt x="3248730" y="3163323"/>
                  <a:pt x="3249682" y="3172848"/>
                  <a:pt x="3250635" y="3182373"/>
                </a:cubicBezTo>
                <a:cubicBezTo>
                  <a:pt x="3280162" y="3220473"/>
                  <a:pt x="3334455" y="3230950"/>
                  <a:pt x="3381127" y="3219520"/>
                </a:cubicBezTo>
                <a:cubicBezTo>
                  <a:pt x="3515430" y="3188088"/>
                  <a:pt x="3709740" y="3023305"/>
                  <a:pt x="3670687" y="2869953"/>
                </a:cubicBezTo>
                <a:cubicBezTo>
                  <a:pt x="3655447" y="2810898"/>
                  <a:pt x="3605917" y="2766130"/>
                  <a:pt x="3553530" y="2733745"/>
                </a:cubicBezTo>
                <a:cubicBezTo>
                  <a:pt x="3401130" y="2639448"/>
                  <a:pt x="3214440" y="2621350"/>
                  <a:pt x="3036322" y="2608015"/>
                </a:cubicBezTo>
                <a:cubicBezTo>
                  <a:pt x="2936310" y="2600395"/>
                  <a:pt x="2835345" y="2592775"/>
                  <a:pt x="2737237" y="2571820"/>
                </a:cubicBezTo>
                <a:cubicBezTo>
                  <a:pt x="2649607" y="2552770"/>
                  <a:pt x="2532450" y="2524195"/>
                  <a:pt x="2468632" y="2457520"/>
                </a:cubicBezTo>
                <a:cubicBezTo>
                  <a:pt x="2454345" y="2444185"/>
                  <a:pt x="2444820" y="2426088"/>
                  <a:pt x="2441962" y="2407038"/>
                </a:cubicBezTo>
                <a:cubicBezTo>
                  <a:pt x="2439105" y="2384178"/>
                  <a:pt x="2448630" y="2360365"/>
                  <a:pt x="2465775" y="2345125"/>
                </a:cubicBezTo>
                <a:cubicBezTo>
                  <a:pt x="2501017" y="2314645"/>
                  <a:pt x="2558167" y="2329885"/>
                  <a:pt x="2598172" y="2341315"/>
                </a:cubicBezTo>
                <a:cubicBezTo>
                  <a:pt x="2671515" y="2362270"/>
                  <a:pt x="2746762" y="2394655"/>
                  <a:pt x="2822962" y="2407038"/>
                </a:cubicBezTo>
                <a:cubicBezTo>
                  <a:pt x="2878207" y="2415610"/>
                  <a:pt x="2962980" y="2416563"/>
                  <a:pt x="2974410" y="2345125"/>
                </a:cubicBezTo>
                <a:cubicBezTo>
                  <a:pt x="2992507" y="2236540"/>
                  <a:pt x="2814390" y="2229873"/>
                  <a:pt x="2747715" y="2227015"/>
                </a:cubicBezTo>
                <a:close/>
                <a:moveTo>
                  <a:pt x="3536385" y="2200345"/>
                </a:moveTo>
                <a:cubicBezTo>
                  <a:pt x="3457327" y="2202250"/>
                  <a:pt x="3384937" y="2224158"/>
                  <a:pt x="3337312" y="2284165"/>
                </a:cubicBezTo>
                <a:cubicBezTo>
                  <a:pt x="3321120" y="2306073"/>
                  <a:pt x="3314452" y="2339410"/>
                  <a:pt x="3329692" y="2362270"/>
                </a:cubicBezTo>
                <a:cubicBezTo>
                  <a:pt x="3344932" y="2385130"/>
                  <a:pt x="3375412" y="2391798"/>
                  <a:pt x="3402082" y="2393703"/>
                </a:cubicBezTo>
                <a:cubicBezTo>
                  <a:pt x="3450660" y="2397513"/>
                  <a:pt x="3522097" y="2395608"/>
                  <a:pt x="3564960" y="2368938"/>
                </a:cubicBezTo>
                <a:cubicBezTo>
                  <a:pt x="3639255" y="2323218"/>
                  <a:pt x="3784988" y="2282260"/>
                  <a:pt x="3860235" y="2346078"/>
                </a:cubicBezTo>
                <a:cubicBezTo>
                  <a:pt x="3955485" y="2427040"/>
                  <a:pt x="3733552" y="2511813"/>
                  <a:pt x="3685927" y="2528958"/>
                </a:cubicBezTo>
                <a:cubicBezTo>
                  <a:pt x="3581152" y="2567058"/>
                  <a:pt x="3470662" y="2583250"/>
                  <a:pt x="3360172" y="2588965"/>
                </a:cubicBezTo>
                <a:cubicBezTo>
                  <a:pt x="3360172" y="2588965"/>
                  <a:pt x="3315405" y="2590870"/>
                  <a:pt x="3315405" y="2590870"/>
                </a:cubicBezTo>
                <a:lnTo>
                  <a:pt x="3439230" y="2629923"/>
                </a:lnTo>
                <a:cubicBezTo>
                  <a:pt x="3439230" y="2629923"/>
                  <a:pt x="3554483" y="2685168"/>
                  <a:pt x="3554483" y="2685168"/>
                </a:cubicBezTo>
                <a:cubicBezTo>
                  <a:pt x="3567817" y="2691835"/>
                  <a:pt x="3613537" y="2671833"/>
                  <a:pt x="3627825" y="2667070"/>
                </a:cubicBezTo>
                <a:cubicBezTo>
                  <a:pt x="3738315" y="2630875"/>
                  <a:pt x="4107885" y="2475618"/>
                  <a:pt x="3957390" y="2309883"/>
                </a:cubicBezTo>
                <a:cubicBezTo>
                  <a:pt x="3925005" y="2273688"/>
                  <a:pt x="3877380" y="2256543"/>
                  <a:pt x="3829755" y="2246065"/>
                </a:cubicBezTo>
                <a:cubicBezTo>
                  <a:pt x="3748792" y="2227968"/>
                  <a:pt x="3637350" y="2197488"/>
                  <a:pt x="3536385" y="2200345"/>
                </a:cubicBezTo>
                <a:close/>
                <a:moveTo>
                  <a:pt x="3826183" y="1432838"/>
                </a:moveTo>
                <a:cubicBezTo>
                  <a:pt x="3714741" y="1437601"/>
                  <a:pt x="3612823" y="1464271"/>
                  <a:pt x="3528051" y="1549044"/>
                </a:cubicBezTo>
                <a:cubicBezTo>
                  <a:pt x="3451851" y="1626196"/>
                  <a:pt x="3395653" y="1730019"/>
                  <a:pt x="3274686" y="1739544"/>
                </a:cubicBezTo>
                <a:cubicBezTo>
                  <a:pt x="3275638" y="1797646"/>
                  <a:pt x="3273733" y="1855749"/>
                  <a:pt x="3272781" y="1912899"/>
                </a:cubicBezTo>
                <a:cubicBezTo>
                  <a:pt x="3272781" y="1926234"/>
                  <a:pt x="3261351" y="2073871"/>
                  <a:pt x="3270876" y="2077681"/>
                </a:cubicBezTo>
                <a:cubicBezTo>
                  <a:pt x="3337551" y="2105304"/>
                  <a:pt x="3392796" y="2135784"/>
                  <a:pt x="3467091" y="2121496"/>
                </a:cubicBezTo>
                <a:cubicBezTo>
                  <a:pt x="3509001" y="2112924"/>
                  <a:pt x="3528051" y="2091969"/>
                  <a:pt x="3556626" y="2063394"/>
                </a:cubicBezTo>
                <a:cubicBezTo>
                  <a:pt x="3561388" y="2057679"/>
                  <a:pt x="3690928" y="2105304"/>
                  <a:pt x="3709026" y="2106256"/>
                </a:cubicBezTo>
                <a:cubicBezTo>
                  <a:pt x="3744268" y="2108161"/>
                  <a:pt x="3783321" y="2101494"/>
                  <a:pt x="3810943" y="2079586"/>
                </a:cubicBezTo>
                <a:cubicBezTo>
                  <a:pt x="3829041" y="2066251"/>
                  <a:pt x="3837613" y="2035771"/>
                  <a:pt x="3859521" y="2031961"/>
                </a:cubicBezTo>
                <a:cubicBezTo>
                  <a:pt x="3895716" y="2026246"/>
                  <a:pt x="3942388" y="2059584"/>
                  <a:pt x="3982393" y="2058631"/>
                </a:cubicBezTo>
                <a:cubicBezTo>
                  <a:pt x="4028113" y="2057679"/>
                  <a:pt x="4061451" y="2035771"/>
                  <a:pt x="4086216" y="1998624"/>
                </a:cubicBezTo>
                <a:cubicBezTo>
                  <a:pt x="4105266" y="1970049"/>
                  <a:pt x="4105266" y="1960524"/>
                  <a:pt x="4142413" y="1967191"/>
                </a:cubicBezTo>
                <a:cubicBezTo>
                  <a:pt x="4184323" y="1974811"/>
                  <a:pt x="4227186" y="1979574"/>
                  <a:pt x="4269096" y="1971001"/>
                </a:cubicBezTo>
                <a:cubicBezTo>
                  <a:pt x="4283383" y="1967191"/>
                  <a:pt x="4298623" y="1962429"/>
                  <a:pt x="4310053" y="1951951"/>
                </a:cubicBezTo>
                <a:cubicBezTo>
                  <a:pt x="4327198" y="1934806"/>
                  <a:pt x="4321483" y="1910041"/>
                  <a:pt x="4321483" y="1888134"/>
                </a:cubicBezTo>
                <a:cubicBezTo>
                  <a:pt x="4321483" y="1898611"/>
                  <a:pt x="4458643" y="1914804"/>
                  <a:pt x="4472931" y="1913851"/>
                </a:cubicBezTo>
                <a:cubicBezTo>
                  <a:pt x="4519603" y="1910994"/>
                  <a:pt x="4579611" y="1890991"/>
                  <a:pt x="4580563" y="1834794"/>
                </a:cubicBezTo>
                <a:cubicBezTo>
                  <a:pt x="4602471" y="1831936"/>
                  <a:pt x="4626283" y="1830984"/>
                  <a:pt x="4649143" y="1826221"/>
                </a:cubicBezTo>
                <a:cubicBezTo>
                  <a:pt x="4649143" y="1826221"/>
                  <a:pt x="4709151" y="1813839"/>
                  <a:pt x="4709151" y="1813839"/>
                </a:cubicBezTo>
                <a:lnTo>
                  <a:pt x="4760586" y="1798599"/>
                </a:lnTo>
                <a:cubicBezTo>
                  <a:pt x="4818688" y="1773834"/>
                  <a:pt x="4872028" y="1740496"/>
                  <a:pt x="4905366" y="1686204"/>
                </a:cubicBezTo>
                <a:cubicBezTo>
                  <a:pt x="4905366" y="1686204"/>
                  <a:pt x="4922511" y="1659534"/>
                  <a:pt x="4922511" y="1659534"/>
                </a:cubicBezTo>
                <a:lnTo>
                  <a:pt x="4928226" y="1647151"/>
                </a:lnTo>
                <a:lnTo>
                  <a:pt x="4928226" y="1634769"/>
                </a:lnTo>
                <a:lnTo>
                  <a:pt x="4924416" y="1626196"/>
                </a:lnTo>
                <a:lnTo>
                  <a:pt x="4916796" y="1620481"/>
                </a:lnTo>
                <a:lnTo>
                  <a:pt x="4899651" y="1618576"/>
                </a:lnTo>
                <a:cubicBezTo>
                  <a:pt x="4778683" y="1644294"/>
                  <a:pt x="4644381" y="1656676"/>
                  <a:pt x="4520556" y="1637626"/>
                </a:cubicBezTo>
                <a:cubicBezTo>
                  <a:pt x="4408161" y="1620481"/>
                  <a:pt x="4301481" y="1583334"/>
                  <a:pt x="4197658" y="1537614"/>
                </a:cubicBezTo>
                <a:cubicBezTo>
                  <a:pt x="4079548" y="1486179"/>
                  <a:pt x="3958581" y="1428076"/>
                  <a:pt x="3826183" y="1432838"/>
                </a:cubicBezTo>
                <a:close/>
                <a:moveTo>
                  <a:pt x="2474087" y="1432838"/>
                </a:moveTo>
                <a:cubicBezTo>
                  <a:pt x="2341689" y="1428076"/>
                  <a:pt x="2220722" y="1486179"/>
                  <a:pt x="2102612" y="1537614"/>
                </a:cubicBezTo>
                <a:cubicBezTo>
                  <a:pt x="1998789" y="1583334"/>
                  <a:pt x="1892109" y="1620481"/>
                  <a:pt x="1779714" y="1637626"/>
                </a:cubicBezTo>
                <a:cubicBezTo>
                  <a:pt x="1655889" y="1656676"/>
                  <a:pt x="1521587" y="1644294"/>
                  <a:pt x="1400619" y="1618576"/>
                </a:cubicBezTo>
                <a:lnTo>
                  <a:pt x="1383474" y="1620481"/>
                </a:lnTo>
                <a:lnTo>
                  <a:pt x="1375854" y="1626196"/>
                </a:lnTo>
                <a:lnTo>
                  <a:pt x="1372044" y="1634769"/>
                </a:lnTo>
                <a:lnTo>
                  <a:pt x="1372044" y="1647151"/>
                </a:lnTo>
                <a:lnTo>
                  <a:pt x="1377759" y="1659534"/>
                </a:lnTo>
                <a:cubicBezTo>
                  <a:pt x="1377759" y="1659534"/>
                  <a:pt x="1394904" y="1686204"/>
                  <a:pt x="1394904" y="1686204"/>
                </a:cubicBezTo>
                <a:cubicBezTo>
                  <a:pt x="1428242" y="1740496"/>
                  <a:pt x="1481582" y="1773834"/>
                  <a:pt x="1539684" y="1798599"/>
                </a:cubicBezTo>
                <a:lnTo>
                  <a:pt x="1591119" y="1813839"/>
                </a:lnTo>
                <a:cubicBezTo>
                  <a:pt x="1591119" y="1813839"/>
                  <a:pt x="1651127" y="1826221"/>
                  <a:pt x="1651127" y="1826221"/>
                </a:cubicBezTo>
                <a:cubicBezTo>
                  <a:pt x="1673987" y="1830984"/>
                  <a:pt x="1697799" y="1831936"/>
                  <a:pt x="1719707" y="1834794"/>
                </a:cubicBezTo>
                <a:cubicBezTo>
                  <a:pt x="1720659" y="1890991"/>
                  <a:pt x="1780667" y="1910994"/>
                  <a:pt x="1827339" y="1913851"/>
                </a:cubicBezTo>
                <a:cubicBezTo>
                  <a:pt x="1841627" y="1914804"/>
                  <a:pt x="1978787" y="1898611"/>
                  <a:pt x="1978787" y="1888134"/>
                </a:cubicBezTo>
                <a:cubicBezTo>
                  <a:pt x="1978787" y="1910041"/>
                  <a:pt x="1973072" y="1934806"/>
                  <a:pt x="1990217" y="1951951"/>
                </a:cubicBezTo>
                <a:cubicBezTo>
                  <a:pt x="2001647" y="1962429"/>
                  <a:pt x="2016887" y="1967191"/>
                  <a:pt x="2031174" y="1971001"/>
                </a:cubicBezTo>
                <a:cubicBezTo>
                  <a:pt x="2073084" y="1979574"/>
                  <a:pt x="2115947" y="1974811"/>
                  <a:pt x="2157857" y="1967191"/>
                </a:cubicBezTo>
                <a:cubicBezTo>
                  <a:pt x="2195004" y="1960524"/>
                  <a:pt x="2195004" y="1970049"/>
                  <a:pt x="2214054" y="1998624"/>
                </a:cubicBezTo>
                <a:cubicBezTo>
                  <a:pt x="2238819" y="2035771"/>
                  <a:pt x="2272157" y="2057679"/>
                  <a:pt x="2317877" y="2058631"/>
                </a:cubicBezTo>
                <a:cubicBezTo>
                  <a:pt x="2357882" y="2059584"/>
                  <a:pt x="2404554" y="2026246"/>
                  <a:pt x="2440749" y="2031961"/>
                </a:cubicBezTo>
                <a:cubicBezTo>
                  <a:pt x="2462657" y="2035771"/>
                  <a:pt x="2471229" y="2066251"/>
                  <a:pt x="2489327" y="2079586"/>
                </a:cubicBezTo>
                <a:cubicBezTo>
                  <a:pt x="2516949" y="2101494"/>
                  <a:pt x="2556002" y="2108161"/>
                  <a:pt x="2591244" y="2106256"/>
                </a:cubicBezTo>
                <a:cubicBezTo>
                  <a:pt x="2609342" y="2105304"/>
                  <a:pt x="2738882" y="2057679"/>
                  <a:pt x="2743644" y="2063394"/>
                </a:cubicBezTo>
                <a:cubicBezTo>
                  <a:pt x="2772219" y="2091969"/>
                  <a:pt x="2791269" y="2112924"/>
                  <a:pt x="2833179" y="2121496"/>
                </a:cubicBezTo>
                <a:cubicBezTo>
                  <a:pt x="2907474" y="2135784"/>
                  <a:pt x="2962719" y="2105304"/>
                  <a:pt x="3029394" y="2077681"/>
                </a:cubicBezTo>
                <a:cubicBezTo>
                  <a:pt x="3038919" y="2073871"/>
                  <a:pt x="3027489" y="1926234"/>
                  <a:pt x="3027489" y="1912899"/>
                </a:cubicBezTo>
                <a:cubicBezTo>
                  <a:pt x="3026537" y="1855749"/>
                  <a:pt x="3024632" y="1797646"/>
                  <a:pt x="3025584" y="1739544"/>
                </a:cubicBezTo>
                <a:cubicBezTo>
                  <a:pt x="2904617" y="1730019"/>
                  <a:pt x="2848419" y="1626196"/>
                  <a:pt x="2772219" y="1549044"/>
                </a:cubicBezTo>
                <a:cubicBezTo>
                  <a:pt x="2687447" y="1464271"/>
                  <a:pt x="2585529" y="1437601"/>
                  <a:pt x="2474087" y="1432838"/>
                </a:cubicBezTo>
                <a:close/>
                <a:moveTo>
                  <a:pt x="3156803" y="1329623"/>
                </a:moveTo>
                <a:lnTo>
                  <a:pt x="3115845" y="1334386"/>
                </a:lnTo>
                <a:lnTo>
                  <a:pt x="3080603" y="1345816"/>
                </a:lnTo>
                <a:lnTo>
                  <a:pt x="3049170" y="1361056"/>
                </a:lnTo>
                <a:lnTo>
                  <a:pt x="3026310" y="1382963"/>
                </a:lnTo>
                <a:lnTo>
                  <a:pt x="3007260" y="1408681"/>
                </a:lnTo>
                <a:lnTo>
                  <a:pt x="2995830" y="1435351"/>
                </a:lnTo>
                <a:lnTo>
                  <a:pt x="2988210" y="1466783"/>
                </a:lnTo>
                <a:lnTo>
                  <a:pt x="2988210" y="1497263"/>
                </a:lnTo>
                <a:lnTo>
                  <a:pt x="2993925" y="1528696"/>
                </a:lnTo>
                <a:lnTo>
                  <a:pt x="3005355" y="1558223"/>
                </a:lnTo>
                <a:lnTo>
                  <a:pt x="3021548" y="1585846"/>
                </a:lnTo>
                <a:lnTo>
                  <a:pt x="3045360" y="1608706"/>
                </a:lnTo>
                <a:lnTo>
                  <a:pt x="3074888" y="1628708"/>
                </a:lnTo>
                <a:lnTo>
                  <a:pt x="3096795" y="2575493"/>
                </a:lnTo>
                <a:lnTo>
                  <a:pt x="3218715" y="2589781"/>
                </a:lnTo>
                <a:lnTo>
                  <a:pt x="3230145" y="1624898"/>
                </a:lnTo>
                <a:lnTo>
                  <a:pt x="3252053" y="1609658"/>
                </a:lnTo>
                <a:lnTo>
                  <a:pt x="3269198" y="1590608"/>
                </a:lnTo>
                <a:lnTo>
                  <a:pt x="3286343" y="1566796"/>
                </a:lnTo>
                <a:lnTo>
                  <a:pt x="3300630" y="1542031"/>
                </a:lnTo>
                <a:lnTo>
                  <a:pt x="3310155" y="1516313"/>
                </a:lnTo>
                <a:lnTo>
                  <a:pt x="3312060" y="1494406"/>
                </a:lnTo>
                <a:lnTo>
                  <a:pt x="3307298" y="1459163"/>
                </a:lnTo>
                <a:lnTo>
                  <a:pt x="3297773" y="1425826"/>
                </a:lnTo>
                <a:lnTo>
                  <a:pt x="3280628" y="1396298"/>
                </a:lnTo>
                <a:lnTo>
                  <a:pt x="3259673" y="1370581"/>
                </a:lnTo>
                <a:lnTo>
                  <a:pt x="3230145" y="1351531"/>
                </a:lnTo>
                <a:lnTo>
                  <a:pt x="3196808" y="1337243"/>
                </a:lnTo>
                <a:close/>
                <a:moveTo>
                  <a:pt x="0" y="0"/>
                </a:moveTo>
                <a:lnTo>
                  <a:pt x="6300282" y="0"/>
                </a:lnTo>
                <a:lnTo>
                  <a:pt x="6300282" y="6300282"/>
                </a:lnTo>
                <a:lnTo>
                  <a:pt x="0" y="6300282"/>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TextBox 21">
            <a:extLst>
              <a:ext uri="{FF2B5EF4-FFF2-40B4-BE49-F238E27FC236}">
                <a16:creationId xmlns:a16="http://schemas.microsoft.com/office/drawing/2014/main" id="{2919A7EA-BEAA-418F-8EFE-6363227EE64B}"/>
              </a:ext>
            </a:extLst>
          </p:cNvPr>
          <p:cNvSpPr txBox="1"/>
          <p:nvPr/>
        </p:nvSpPr>
        <p:spPr>
          <a:xfrm>
            <a:off x="494227" y="1173301"/>
            <a:ext cx="3163373" cy="3170099"/>
          </a:xfrm>
          <a:prstGeom prst="rect">
            <a:avLst/>
          </a:prstGeom>
          <a:noFill/>
        </p:spPr>
        <p:txBody>
          <a:bodyPr wrap="square" rtlCol="0" anchor="ctr">
            <a:spAutoFit/>
          </a:bodyPr>
          <a:lstStyle/>
          <a:p>
            <a:pPr algn="ctr"/>
            <a:r>
              <a:rPr lang="en-US" altLang="ko-KR" sz="4000" b="1" dirty="0">
                <a:solidFill>
                  <a:schemeClr val="accent5">
                    <a:lumMod val="50000"/>
                  </a:schemeClr>
                </a:solidFill>
                <a:latin typeface="+mj-lt"/>
                <a:cs typeface="Arial" pitchFamily="34" charset="0"/>
              </a:rPr>
              <a:t>PHÁP LUẬT Y TẾ - </a:t>
            </a:r>
          </a:p>
          <a:p>
            <a:pPr algn="ctr"/>
            <a:r>
              <a:rPr lang="en-US" altLang="ko-KR" sz="4000" b="1" dirty="0">
                <a:solidFill>
                  <a:schemeClr val="accent5">
                    <a:lumMod val="50000"/>
                  </a:schemeClr>
                </a:solidFill>
                <a:latin typeface="+mj-lt"/>
                <a:cs typeface="Arial" pitchFamily="34" charset="0"/>
              </a:rPr>
              <a:t>ĐẠO ĐỨC NGHỀ NGHIỆP</a:t>
            </a:r>
          </a:p>
        </p:txBody>
      </p:sp>
      <p:sp>
        <p:nvSpPr>
          <p:cNvPr id="46" name="Freeform: Shape 45">
            <a:extLst>
              <a:ext uri="{FF2B5EF4-FFF2-40B4-BE49-F238E27FC236}">
                <a16:creationId xmlns:a16="http://schemas.microsoft.com/office/drawing/2014/main" id="{9731C21D-C075-4819-8846-18DFD1FB9CC0}"/>
              </a:ext>
            </a:extLst>
          </p:cNvPr>
          <p:cNvSpPr/>
          <p:nvPr/>
        </p:nvSpPr>
        <p:spPr>
          <a:xfrm>
            <a:off x="1582921" y="4693864"/>
            <a:ext cx="839759" cy="868736"/>
          </a:xfrm>
          <a:custGeom>
            <a:avLst/>
            <a:gdLst>
              <a:gd name="connsiteX0" fmla="*/ 248205 w 492339"/>
              <a:gd name="connsiteY0" fmla="*/ 384730 h 509327"/>
              <a:gd name="connsiteX1" fmla="*/ 240221 w 492339"/>
              <a:gd name="connsiteY1" fmla="*/ 391776 h 509327"/>
              <a:gd name="connsiteX2" fmla="*/ 246326 w 492339"/>
              <a:gd name="connsiteY2" fmla="*/ 468340 h 509327"/>
              <a:gd name="connsiteX3" fmla="*/ 254312 w 492339"/>
              <a:gd name="connsiteY3" fmla="*/ 394125 h 509327"/>
              <a:gd name="connsiteX4" fmla="*/ 248205 w 492339"/>
              <a:gd name="connsiteY4" fmla="*/ 384730 h 509327"/>
              <a:gd name="connsiteX5" fmla="*/ 250086 w 492339"/>
              <a:gd name="connsiteY5" fmla="*/ 282330 h 509327"/>
              <a:gd name="connsiteX6" fmla="*/ 250085 w 492339"/>
              <a:gd name="connsiteY6" fmla="*/ 282332 h 509327"/>
              <a:gd name="connsiteX7" fmla="*/ 250085 w 492339"/>
              <a:gd name="connsiteY7" fmla="*/ 282331 h 509327"/>
              <a:gd name="connsiteX8" fmla="*/ 241924 w 492339"/>
              <a:gd name="connsiteY8" fmla="*/ 43129 h 509327"/>
              <a:gd name="connsiteX9" fmla="*/ 231296 w 492339"/>
              <a:gd name="connsiteY9" fmla="*/ 54050 h 509327"/>
              <a:gd name="connsiteX10" fmla="*/ 232236 w 492339"/>
              <a:gd name="connsiteY10" fmla="*/ 78945 h 509327"/>
              <a:gd name="connsiteX11" fmla="*/ 225190 w 492339"/>
              <a:gd name="connsiteY11" fmla="*/ 90218 h 509327"/>
              <a:gd name="connsiteX12" fmla="*/ 203987 w 492339"/>
              <a:gd name="connsiteY12" fmla="*/ 108757 h 509327"/>
              <a:gd name="connsiteX13" fmla="*/ 225191 w 492339"/>
              <a:gd name="connsiteY13" fmla="*/ 190267 h 509327"/>
              <a:gd name="connsiteX14" fmla="*/ 219554 w 492339"/>
              <a:gd name="connsiteY14" fmla="*/ 149403 h 509327"/>
              <a:gd name="connsiteX15" fmla="*/ 236464 w 492339"/>
              <a:gd name="connsiteY15" fmla="*/ 118871 h 509327"/>
              <a:gd name="connsiteX16" fmla="*/ 245367 w 492339"/>
              <a:gd name="connsiteY16" fmla="*/ 113716 h 509327"/>
              <a:gd name="connsiteX17" fmla="*/ 235993 w 492339"/>
              <a:gd name="connsiteY17" fmla="*/ 119340 h 509327"/>
              <a:gd name="connsiteX18" fmla="*/ 232705 w 492339"/>
              <a:gd name="connsiteY18" fmla="*/ 234890 h 509327"/>
              <a:gd name="connsiteX19" fmla="*/ 220492 w 492339"/>
              <a:gd name="connsiteY19" fmla="*/ 272467 h 509327"/>
              <a:gd name="connsiteX20" fmla="*/ 222841 w 492339"/>
              <a:gd name="connsiteY20" fmla="*/ 303468 h 509327"/>
              <a:gd name="connsiteX21" fmla="*/ 238812 w 492339"/>
              <a:gd name="connsiteY21" fmla="*/ 293605 h 509327"/>
              <a:gd name="connsiteX22" fmla="*/ 239189 w 492339"/>
              <a:gd name="connsiteY22" fmla="*/ 293551 h 509327"/>
              <a:gd name="connsiteX23" fmla="*/ 236463 w 492339"/>
              <a:gd name="connsiteY23" fmla="*/ 305817 h 509327"/>
              <a:gd name="connsiteX24" fmla="*/ 223781 w 492339"/>
              <a:gd name="connsiteY24" fmla="*/ 384260 h 509327"/>
              <a:gd name="connsiteX25" fmla="*/ 229887 w 492339"/>
              <a:gd name="connsiteY25" fmla="*/ 409625 h 509327"/>
              <a:gd name="connsiteX26" fmla="*/ 240691 w 492339"/>
              <a:gd name="connsiteY26" fmla="*/ 390836 h 509327"/>
              <a:gd name="connsiteX27" fmla="*/ 248676 w 492339"/>
              <a:gd name="connsiteY27" fmla="*/ 383790 h 509327"/>
              <a:gd name="connsiteX28" fmla="*/ 261828 w 492339"/>
              <a:gd name="connsiteY28" fmla="*/ 368289 h 509327"/>
              <a:gd name="connsiteX29" fmla="*/ 265116 w 492339"/>
              <a:gd name="connsiteY29" fmla="*/ 316621 h 509327"/>
              <a:gd name="connsiteX30" fmla="*/ 254313 w 492339"/>
              <a:gd name="connsiteY30" fmla="*/ 343864 h 509327"/>
              <a:gd name="connsiteX31" fmla="*/ 256822 w 492339"/>
              <a:gd name="connsiteY31" fmla="*/ 297494 h 509327"/>
              <a:gd name="connsiteX32" fmla="*/ 250578 w 492339"/>
              <a:gd name="connsiteY32" fmla="*/ 281920 h 509327"/>
              <a:gd name="connsiteX33" fmla="*/ 269813 w 492339"/>
              <a:gd name="connsiteY33" fmla="*/ 265891 h 509327"/>
              <a:gd name="connsiteX34" fmla="*/ 266995 w 492339"/>
              <a:gd name="connsiteY34" fmla="*/ 193555 h 509327"/>
              <a:gd name="connsiteX35" fmla="*/ 259479 w 492339"/>
              <a:gd name="connsiteY35" fmla="*/ 230193 h 509327"/>
              <a:gd name="connsiteX36" fmla="*/ 259949 w 492339"/>
              <a:gd name="connsiteY36" fmla="*/ 121689 h 509327"/>
              <a:gd name="connsiteX37" fmla="*/ 255310 w 492339"/>
              <a:gd name="connsiteY37" fmla="*/ 112060 h 509327"/>
              <a:gd name="connsiteX38" fmla="*/ 245388 w 492339"/>
              <a:gd name="connsiteY38" fmla="*/ 113704 h 509327"/>
              <a:gd name="connsiteX39" fmla="*/ 252141 w 492339"/>
              <a:gd name="connsiteY39" fmla="*/ 105426 h 509327"/>
              <a:gd name="connsiteX40" fmla="*/ 248677 w 492339"/>
              <a:gd name="connsiteY40" fmla="*/ 95385 h 509327"/>
              <a:gd name="connsiteX41" fmla="*/ 248676 w 492339"/>
              <a:gd name="connsiteY41" fmla="*/ 95385 h 509327"/>
              <a:gd name="connsiteX42" fmla="*/ 261886 w 492339"/>
              <a:gd name="connsiteY42" fmla="*/ 72075 h 509327"/>
              <a:gd name="connsiteX43" fmla="*/ 257131 w 492339"/>
              <a:gd name="connsiteY43" fmla="*/ 47004 h 509327"/>
              <a:gd name="connsiteX44" fmla="*/ 241924 w 492339"/>
              <a:gd name="connsiteY44" fmla="*/ 43129 h 509327"/>
              <a:gd name="connsiteX45" fmla="*/ 217029 w 492339"/>
              <a:gd name="connsiteY45" fmla="*/ 92 h 509327"/>
              <a:gd name="connsiteX46" fmla="*/ 250555 w 492339"/>
              <a:gd name="connsiteY46" fmla="*/ 1912 h 509327"/>
              <a:gd name="connsiteX47" fmla="*/ 278738 w 492339"/>
              <a:gd name="connsiteY47" fmla="*/ 1442 h 509327"/>
              <a:gd name="connsiteX48" fmla="*/ 303633 w 492339"/>
              <a:gd name="connsiteY48" fmla="*/ 24928 h 509327"/>
              <a:gd name="connsiteX49" fmla="*/ 303163 w 492339"/>
              <a:gd name="connsiteY49" fmla="*/ 151282 h 509327"/>
              <a:gd name="connsiteX50" fmla="*/ 393819 w 492339"/>
              <a:gd name="connsiteY50" fmla="*/ 99613 h 509327"/>
              <a:gd name="connsiteX51" fmla="*/ 460988 w 492339"/>
              <a:gd name="connsiteY51" fmla="*/ 117932 h 509327"/>
              <a:gd name="connsiteX52" fmla="*/ 490580 w 492339"/>
              <a:gd name="connsiteY52" fmla="*/ 178055 h 509327"/>
              <a:gd name="connsiteX53" fmla="*/ 435623 w 492339"/>
              <a:gd name="connsiteY53" fmla="*/ 214693 h 509327"/>
              <a:gd name="connsiteX54" fmla="*/ 367045 w 492339"/>
              <a:gd name="connsiteY54" fmla="*/ 255559 h 509327"/>
              <a:gd name="connsiteX55" fmla="*/ 478837 w 492339"/>
              <a:gd name="connsiteY55" fmla="*/ 318970 h 509327"/>
              <a:gd name="connsiteX56" fmla="*/ 487292 w 492339"/>
              <a:gd name="connsiteY56" fmla="*/ 346683 h 509327"/>
              <a:gd name="connsiteX57" fmla="*/ 449715 w 492339"/>
              <a:gd name="connsiteY57" fmla="*/ 411504 h 509327"/>
              <a:gd name="connsiteX58" fmla="*/ 415426 w 492339"/>
              <a:gd name="connsiteY58" fmla="*/ 421368 h 509327"/>
              <a:gd name="connsiteX59" fmla="*/ 307391 w 492339"/>
              <a:gd name="connsiteY59" fmla="*/ 357017 h 509327"/>
              <a:gd name="connsiteX60" fmla="*/ 307860 w 492339"/>
              <a:gd name="connsiteY60" fmla="*/ 487598 h 509327"/>
              <a:gd name="connsiteX61" fmla="*/ 285784 w 492339"/>
              <a:gd name="connsiteY61" fmla="*/ 509205 h 509327"/>
              <a:gd name="connsiteX62" fmla="*/ 208280 w 492339"/>
              <a:gd name="connsiteY62" fmla="*/ 509205 h 509327"/>
              <a:gd name="connsiteX63" fmla="*/ 185734 w 492339"/>
              <a:gd name="connsiteY63" fmla="*/ 487598 h 509327"/>
              <a:gd name="connsiteX64" fmla="*/ 185734 w 492339"/>
              <a:gd name="connsiteY64" fmla="*/ 357017 h 509327"/>
              <a:gd name="connsiteX65" fmla="*/ 75351 w 492339"/>
              <a:gd name="connsiteY65" fmla="*/ 422307 h 509327"/>
              <a:gd name="connsiteX66" fmla="*/ 43880 w 492339"/>
              <a:gd name="connsiteY66" fmla="*/ 413383 h 509327"/>
              <a:gd name="connsiteX67" fmla="*/ 6302 w 492339"/>
              <a:gd name="connsiteY67" fmla="*/ 348562 h 509327"/>
              <a:gd name="connsiteX68" fmla="*/ 13348 w 492339"/>
              <a:gd name="connsiteY68" fmla="*/ 318970 h 509327"/>
              <a:gd name="connsiteX69" fmla="*/ 125141 w 492339"/>
              <a:gd name="connsiteY69" fmla="*/ 256028 h 509327"/>
              <a:gd name="connsiteX70" fmla="*/ 27909 w 492339"/>
              <a:gd name="connsiteY70" fmla="*/ 198253 h 509327"/>
              <a:gd name="connsiteX71" fmla="*/ 14757 w 492339"/>
              <a:gd name="connsiteY71" fmla="*/ 146585 h 509327"/>
              <a:gd name="connsiteX72" fmla="*/ 47637 w 492339"/>
              <a:gd name="connsiteY72" fmla="*/ 89749 h 509327"/>
              <a:gd name="connsiteX73" fmla="*/ 70654 w 492339"/>
              <a:gd name="connsiteY73" fmla="*/ 83643 h 509327"/>
              <a:gd name="connsiteX74" fmla="*/ 185265 w 492339"/>
              <a:gd name="connsiteY74" fmla="*/ 151282 h 509327"/>
              <a:gd name="connsiteX75" fmla="*/ 185265 w 492339"/>
              <a:gd name="connsiteY75" fmla="*/ 66263 h 509327"/>
              <a:gd name="connsiteX76" fmla="*/ 189492 w 492339"/>
              <a:gd name="connsiteY76" fmla="*/ 5670 h 509327"/>
              <a:gd name="connsiteX77" fmla="*/ 217029 w 492339"/>
              <a:gd name="connsiteY77" fmla="*/ 92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2339" h="509327">
                <a:moveTo>
                  <a:pt x="248205" y="384730"/>
                </a:moveTo>
                <a:cubicBezTo>
                  <a:pt x="245857" y="387079"/>
                  <a:pt x="243039" y="389427"/>
                  <a:pt x="240221" y="391776"/>
                </a:cubicBezTo>
                <a:cubicBezTo>
                  <a:pt x="237402" y="417610"/>
                  <a:pt x="235053" y="443445"/>
                  <a:pt x="246326" y="468340"/>
                </a:cubicBezTo>
                <a:cubicBezTo>
                  <a:pt x="251023" y="443445"/>
                  <a:pt x="252902" y="418550"/>
                  <a:pt x="254312" y="394125"/>
                </a:cubicBezTo>
                <a:cubicBezTo>
                  <a:pt x="254312" y="389897"/>
                  <a:pt x="255720" y="384730"/>
                  <a:pt x="248205" y="384730"/>
                </a:cubicBezTo>
                <a:close/>
                <a:moveTo>
                  <a:pt x="250086" y="282330"/>
                </a:moveTo>
                <a:lnTo>
                  <a:pt x="250085" y="282332"/>
                </a:lnTo>
                <a:lnTo>
                  <a:pt x="250085" y="282331"/>
                </a:lnTo>
                <a:close/>
                <a:moveTo>
                  <a:pt x="241924" y="43129"/>
                </a:moveTo>
                <a:cubicBezTo>
                  <a:pt x="236815" y="44421"/>
                  <a:pt x="232471" y="48179"/>
                  <a:pt x="231296" y="54050"/>
                </a:cubicBezTo>
                <a:cubicBezTo>
                  <a:pt x="229887" y="62035"/>
                  <a:pt x="228008" y="73309"/>
                  <a:pt x="232236" y="78945"/>
                </a:cubicBezTo>
                <a:cubicBezTo>
                  <a:pt x="240221" y="91158"/>
                  <a:pt x="225190" y="85521"/>
                  <a:pt x="225190" y="90218"/>
                </a:cubicBezTo>
                <a:lnTo>
                  <a:pt x="203987" y="108757"/>
                </a:lnTo>
                <a:cubicBezTo>
                  <a:pt x="189785" y="131964"/>
                  <a:pt x="196655" y="166664"/>
                  <a:pt x="225191" y="190267"/>
                </a:cubicBezTo>
                <a:cubicBezTo>
                  <a:pt x="227539" y="175237"/>
                  <a:pt x="226599" y="162085"/>
                  <a:pt x="219554" y="149403"/>
                </a:cubicBezTo>
                <a:cubicBezTo>
                  <a:pt x="208750" y="130144"/>
                  <a:pt x="215326" y="120280"/>
                  <a:pt x="236464" y="118871"/>
                </a:cubicBezTo>
                <a:lnTo>
                  <a:pt x="245367" y="113716"/>
                </a:lnTo>
                <a:lnTo>
                  <a:pt x="235993" y="119340"/>
                </a:lnTo>
                <a:cubicBezTo>
                  <a:pt x="226599" y="157387"/>
                  <a:pt x="231296" y="196373"/>
                  <a:pt x="232705" y="234890"/>
                </a:cubicBezTo>
                <a:cubicBezTo>
                  <a:pt x="233175" y="250860"/>
                  <a:pt x="233645" y="261194"/>
                  <a:pt x="220492" y="272467"/>
                </a:cubicBezTo>
                <a:cubicBezTo>
                  <a:pt x="210629" y="280922"/>
                  <a:pt x="213447" y="295483"/>
                  <a:pt x="222841" y="303468"/>
                </a:cubicBezTo>
                <a:cubicBezTo>
                  <a:pt x="232236" y="311454"/>
                  <a:pt x="232705" y="295953"/>
                  <a:pt x="238812" y="293605"/>
                </a:cubicBezTo>
                <a:lnTo>
                  <a:pt x="239189" y="293551"/>
                </a:lnTo>
                <a:lnTo>
                  <a:pt x="236463" y="305817"/>
                </a:lnTo>
                <a:cubicBezTo>
                  <a:pt x="232236" y="332121"/>
                  <a:pt x="245857" y="360304"/>
                  <a:pt x="223781" y="384260"/>
                </a:cubicBezTo>
                <a:cubicBezTo>
                  <a:pt x="218144" y="390367"/>
                  <a:pt x="222841" y="401170"/>
                  <a:pt x="229887" y="409625"/>
                </a:cubicBezTo>
                <a:cubicBezTo>
                  <a:pt x="234114" y="402109"/>
                  <a:pt x="237402" y="396473"/>
                  <a:pt x="240691" y="390836"/>
                </a:cubicBezTo>
                <a:cubicBezTo>
                  <a:pt x="244918" y="390836"/>
                  <a:pt x="248676" y="389427"/>
                  <a:pt x="248676" y="383790"/>
                </a:cubicBezTo>
                <a:cubicBezTo>
                  <a:pt x="249616" y="375805"/>
                  <a:pt x="257131" y="373456"/>
                  <a:pt x="261828" y="368289"/>
                </a:cubicBezTo>
                <a:cubicBezTo>
                  <a:pt x="276389" y="351849"/>
                  <a:pt x="277799" y="336818"/>
                  <a:pt x="265116" y="316621"/>
                </a:cubicBezTo>
                <a:cubicBezTo>
                  <a:pt x="258540" y="325545"/>
                  <a:pt x="261828" y="338228"/>
                  <a:pt x="254313" y="343864"/>
                </a:cubicBezTo>
                <a:cubicBezTo>
                  <a:pt x="252904" y="329068"/>
                  <a:pt x="259421" y="313215"/>
                  <a:pt x="256822" y="297494"/>
                </a:cubicBezTo>
                <a:lnTo>
                  <a:pt x="250578" y="281920"/>
                </a:lnTo>
                <a:lnTo>
                  <a:pt x="269813" y="265891"/>
                </a:lnTo>
                <a:cubicBezTo>
                  <a:pt x="293768" y="244284"/>
                  <a:pt x="292829" y="216571"/>
                  <a:pt x="266995" y="193555"/>
                </a:cubicBezTo>
                <a:cubicBezTo>
                  <a:pt x="263706" y="206707"/>
                  <a:pt x="268873" y="221738"/>
                  <a:pt x="259479" y="230193"/>
                </a:cubicBezTo>
                <a:cubicBezTo>
                  <a:pt x="259479" y="194964"/>
                  <a:pt x="259009" y="158327"/>
                  <a:pt x="259949" y="121689"/>
                </a:cubicBezTo>
                <a:cubicBezTo>
                  <a:pt x="260184" y="114408"/>
                  <a:pt x="258187" y="112295"/>
                  <a:pt x="255310" y="112060"/>
                </a:cubicBezTo>
                <a:lnTo>
                  <a:pt x="245388" y="113704"/>
                </a:lnTo>
                <a:lnTo>
                  <a:pt x="252141" y="105426"/>
                </a:lnTo>
                <a:cubicBezTo>
                  <a:pt x="253726" y="102549"/>
                  <a:pt x="253609" y="99378"/>
                  <a:pt x="248677" y="95385"/>
                </a:cubicBezTo>
                <a:lnTo>
                  <a:pt x="248676" y="95385"/>
                </a:lnTo>
                <a:lnTo>
                  <a:pt x="261886" y="72075"/>
                </a:lnTo>
                <a:cubicBezTo>
                  <a:pt x="263589" y="62153"/>
                  <a:pt x="262298" y="51936"/>
                  <a:pt x="257131" y="47004"/>
                </a:cubicBezTo>
                <a:cubicBezTo>
                  <a:pt x="252903" y="43012"/>
                  <a:pt x="247032" y="41837"/>
                  <a:pt x="241924" y="43129"/>
                </a:cubicBezTo>
                <a:close/>
                <a:moveTo>
                  <a:pt x="217029" y="92"/>
                </a:moveTo>
                <a:cubicBezTo>
                  <a:pt x="228126" y="503"/>
                  <a:pt x="240221" y="2147"/>
                  <a:pt x="250555" y="1912"/>
                </a:cubicBezTo>
                <a:cubicBezTo>
                  <a:pt x="259949" y="1912"/>
                  <a:pt x="269344" y="2852"/>
                  <a:pt x="278738" y="1442"/>
                </a:cubicBezTo>
                <a:cubicBezTo>
                  <a:pt x="297527" y="-907"/>
                  <a:pt x="304573" y="4260"/>
                  <a:pt x="303633" y="24928"/>
                </a:cubicBezTo>
                <a:cubicBezTo>
                  <a:pt x="301754" y="65324"/>
                  <a:pt x="303163" y="106189"/>
                  <a:pt x="303163" y="151282"/>
                </a:cubicBezTo>
                <a:cubicBezTo>
                  <a:pt x="335104" y="132963"/>
                  <a:pt x="364696" y="116523"/>
                  <a:pt x="393819" y="99613"/>
                </a:cubicBezTo>
                <a:cubicBezTo>
                  <a:pt x="436093" y="75188"/>
                  <a:pt x="436563" y="74718"/>
                  <a:pt x="460988" y="117932"/>
                </a:cubicBezTo>
                <a:cubicBezTo>
                  <a:pt x="472261" y="138130"/>
                  <a:pt x="496686" y="159267"/>
                  <a:pt x="490580" y="178055"/>
                </a:cubicBezTo>
                <a:cubicBezTo>
                  <a:pt x="484944" y="194496"/>
                  <a:pt x="454882" y="202950"/>
                  <a:pt x="435623" y="214693"/>
                </a:cubicBezTo>
                <a:cubicBezTo>
                  <a:pt x="413547" y="227845"/>
                  <a:pt x="391940" y="240997"/>
                  <a:pt x="367045" y="255559"/>
                </a:cubicBezTo>
                <a:cubicBezTo>
                  <a:pt x="406031" y="277635"/>
                  <a:pt x="441730" y="299242"/>
                  <a:pt x="478837" y="318970"/>
                </a:cubicBezTo>
                <a:cubicBezTo>
                  <a:pt x="492459" y="326485"/>
                  <a:pt x="496686" y="332122"/>
                  <a:pt x="487292" y="346683"/>
                </a:cubicBezTo>
                <a:cubicBezTo>
                  <a:pt x="473201" y="367351"/>
                  <a:pt x="460518" y="388958"/>
                  <a:pt x="449715" y="411504"/>
                </a:cubicBezTo>
                <a:cubicBezTo>
                  <a:pt x="441260" y="429353"/>
                  <a:pt x="433744" y="433581"/>
                  <a:pt x="415426" y="421368"/>
                </a:cubicBezTo>
                <a:cubicBezTo>
                  <a:pt x="381606" y="398822"/>
                  <a:pt x="345908" y="380033"/>
                  <a:pt x="307391" y="357017"/>
                </a:cubicBezTo>
                <a:cubicBezTo>
                  <a:pt x="307391" y="403049"/>
                  <a:pt x="306451" y="445324"/>
                  <a:pt x="307860" y="487598"/>
                </a:cubicBezTo>
                <a:cubicBezTo>
                  <a:pt x="308330" y="505917"/>
                  <a:pt x="302694" y="510145"/>
                  <a:pt x="285784" y="509205"/>
                </a:cubicBezTo>
                <a:cubicBezTo>
                  <a:pt x="259949" y="507796"/>
                  <a:pt x="234115" y="507796"/>
                  <a:pt x="208280" y="509205"/>
                </a:cubicBezTo>
                <a:cubicBezTo>
                  <a:pt x="190901" y="510145"/>
                  <a:pt x="185265" y="505917"/>
                  <a:pt x="185734" y="487598"/>
                </a:cubicBezTo>
                <a:cubicBezTo>
                  <a:pt x="186674" y="445324"/>
                  <a:pt x="185734" y="403049"/>
                  <a:pt x="185734" y="357017"/>
                </a:cubicBezTo>
                <a:cubicBezTo>
                  <a:pt x="146278" y="380033"/>
                  <a:pt x="110110" y="399761"/>
                  <a:pt x="75351" y="422307"/>
                </a:cubicBezTo>
                <a:cubicBezTo>
                  <a:pt x="58441" y="433111"/>
                  <a:pt x="51865" y="428414"/>
                  <a:pt x="43880" y="413383"/>
                </a:cubicBezTo>
                <a:cubicBezTo>
                  <a:pt x="32137" y="391306"/>
                  <a:pt x="19454" y="369699"/>
                  <a:pt x="6302" y="348562"/>
                </a:cubicBezTo>
                <a:cubicBezTo>
                  <a:pt x="-2622" y="334940"/>
                  <a:pt x="-3562" y="327895"/>
                  <a:pt x="13348" y="318970"/>
                </a:cubicBezTo>
                <a:cubicBezTo>
                  <a:pt x="49986" y="300181"/>
                  <a:pt x="85685" y="278574"/>
                  <a:pt x="125141" y="256028"/>
                </a:cubicBezTo>
                <a:cubicBezTo>
                  <a:pt x="91321" y="235831"/>
                  <a:pt x="59850" y="217042"/>
                  <a:pt x="27909" y="198253"/>
                </a:cubicBezTo>
                <a:cubicBezTo>
                  <a:pt x="-4031" y="178995"/>
                  <a:pt x="-4031" y="178995"/>
                  <a:pt x="14757" y="146585"/>
                </a:cubicBezTo>
                <a:cubicBezTo>
                  <a:pt x="25561" y="127796"/>
                  <a:pt x="37304" y="109007"/>
                  <a:pt x="47637" y="89749"/>
                </a:cubicBezTo>
                <a:cubicBezTo>
                  <a:pt x="53744" y="78006"/>
                  <a:pt x="58911" y="76597"/>
                  <a:pt x="70654" y="83643"/>
                </a:cubicBezTo>
                <a:cubicBezTo>
                  <a:pt x="107292" y="106189"/>
                  <a:pt x="144399" y="127326"/>
                  <a:pt x="185265" y="151282"/>
                </a:cubicBezTo>
                <a:cubicBezTo>
                  <a:pt x="185265" y="120281"/>
                  <a:pt x="184795" y="93506"/>
                  <a:pt x="185265" y="66263"/>
                </a:cubicBezTo>
                <a:cubicBezTo>
                  <a:pt x="185734" y="45595"/>
                  <a:pt x="175870" y="16943"/>
                  <a:pt x="189492" y="5670"/>
                </a:cubicBezTo>
                <a:cubicBezTo>
                  <a:pt x="195833" y="503"/>
                  <a:pt x="205932" y="-319"/>
                  <a:pt x="217029" y="92"/>
                </a:cubicBezTo>
                <a:close/>
              </a:path>
            </a:pathLst>
          </a:custGeom>
          <a:solidFill>
            <a:schemeClr val="accent5"/>
          </a:solidFill>
          <a:ln w="9525" cap="flat">
            <a:noFill/>
            <a:prstDash val="solid"/>
            <a:miter/>
          </a:ln>
        </p:spPr>
        <p:txBody>
          <a:bodyPr rtlCol="0" anchor="ctr"/>
          <a:lstStyle/>
          <a:p>
            <a:endParaRPr lang="en-US" sz="1350"/>
          </a:p>
        </p:txBody>
      </p:sp>
    </p:spTree>
    <p:extLst>
      <p:ext uri="{BB962C8B-B14F-4D97-AF65-F5344CB8AC3E}">
        <p14:creationId xmlns:p14="http://schemas.microsoft.com/office/powerpoint/2010/main" val="925117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85118"/>
            <a:ext cx="4038600" cy="4297363"/>
          </a:xfrm>
        </p:spPr>
        <p:txBody>
          <a:bodyPr/>
          <a:lstStyle/>
          <a:p>
            <a:pPr marL="0" indent="0">
              <a:lnSpc>
                <a:spcPct val="120000"/>
              </a:lnSpc>
              <a:spcBef>
                <a:spcPts val="600"/>
              </a:spcBef>
              <a:spcAft>
                <a:spcPts val="600"/>
              </a:spcAft>
              <a:buNone/>
            </a:pPr>
            <a:r>
              <a:rPr lang="vi-VN" dirty="0"/>
              <a:t>“Đối tác công tư là mô hình hiệu quả để có thể huy động nguồn tài chính tư nhân, tăng khả năng tiếp cận và hiệu quả trong việc cung cấp các dịch vụ y tế cho người dân”.</a:t>
            </a:r>
            <a:endParaRPr lang="en-US" dirty="0"/>
          </a:p>
        </p:txBody>
      </p:sp>
      <p:sp>
        <p:nvSpPr>
          <p:cNvPr id="2050" name="AutoShape 2" descr="Káº¿t quáº£ hÃ¬nh áº£nh cho bá»nh viá»n gia an 1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Káº¿t quáº£ hÃ¬nh áº£nh cho bá»nh viá»n gia an 1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Bá»nh viá»n Gia An 115 táº¡i quáº­n BÃ¬nh TÃ¢n, TP HCM. áº¢nh: N.N"/>
          <p:cNvPicPr>
            <a:picLocks noChangeAspect="1" noChangeArrowheads="1"/>
          </p:cNvPicPr>
          <p:nvPr/>
        </p:nvPicPr>
        <p:blipFill>
          <a:blip r:embed="rId2"/>
          <a:srcRect/>
          <a:stretch>
            <a:fillRect/>
          </a:stretch>
        </p:blipFill>
        <p:spPr bwMode="auto">
          <a:xfrm>
            <a:off x="5181600" y="1585118"/>
            <a:ext cx="3352800" cy="2099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8" name="Picture 10" descr="Bá»nh viá»n Gia An 115 tiáº¿p nháº­n bá»nh nhÃ¢n"/>
          <p:cNvPicPr>
            <a:picLocks noChangeAspect="1" noChangeArrowheads="1"/>
          </p:cNvPicPr>
          <p:nvPr/>
        </p:nvPicPr>
        <p:blipFill>
          <a:blip r:embed="rId3"/>
          <a:srcRect/>
          <a:stretch>
            <a:fillRect/>
          </a:stretch>
        </p:blipFill>
        <p:spPr bwMode="auto">
          <a:xfrm>
            <a:off x="5257800" y="4114800"/>
            <a:ext cx="3276600" cy="2095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a:solidFill>
                  <a:schemeClr val="tx2"/>
                </a:solidFill>
                <a:latin typeface="Arial" pitchFamily="34" charset="0"/>
                <a:cs typeface="Arial" pitchFamily="34" charset="0"/>
              </a:rPr>
              <a:t>QUAN ĐIỂM CHỈ ĐẠO CỦA ĐẢNG</a:t>
            </a:r>
          </a:p>
        </p:txBody>
      </p:sp>
      <p:sp>
        <p:nvSpPr>
          <p:cNvPr id="3" name="Content Placeholder 2"/>
          <p:cNvSpPr>
            <a:spLocks noGrp="1"/>
          </p:cNvSpPr>
          <p:nvPr>
            <p:ph idx="1"/>
          </p:nvPr>
        </p:nvSpPr>
        <p:spPr>
          <a:xfrm>
            <a:off x="457200" y="1112837"/>
            <a:ext cx="8229600" cy="4525963"/>
          </a:xfrm>
        </p:spPr>
        <p:txBody>
          <a:bodyPr>
            <a:noAutofit/>
          </a:bodyPr>
          <a:lstStyle/>
          <a:p>
            <a:pPr marL="0" indent="0" algn="just" fontAlgn="base">
              <a:buNone/>
            </a:pPr>
            <a:r>
              <a:rPr lang="en-US" sz="2800" i="1" dirty="0" err="1">
                <a:solidFill>
                  <a:srgbClr val="FF0000"/>
                </a:solidFill>
                <a:latin typeface="Arial" pitchFamily="34" charset="0"/>
                <a:cs typeface="Arial" pitchFamily="34" charset="0"/>
              </a:rPr>
              <a:t>Phát</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triển</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nền</a:t>
            </a:r>
            <a:r>
              <a:rPr lang="en-US" sz="2800" i="1" dirty="0">
                <a:solidFill>
                  <a:srgbClr val="FF0000"/>
                </a:solidFill>
                <a:latin typeface="Arial" pitchFamily="34" charset="0"/>
                <a:cs typeface="Arial" pitchFamily="34" charset="0"/>
              </a:rPr>
              <a:t> y </a:t>
            </a:r>
            <a:r>
              <a:rPr lang="en-US" sz="2800" i="1" dirty="0" err="1">
                <a:solidFill>
                  <a:srgbClr val="FF0000"/>
                </a:solidFill>
                <a:latin typeface="Arial" pitchFamily="34" charset="0"/>
                <a:cs typeface="Arial" pitchFamily="34" charset="0"/>
              </a:rPr>
              <a:t>học</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Việt</a:t>
            </a:r>
            <a:r>
              <a:rPr lang="en-US" sz="2800" i="1" dirty="0">
                <a:solidFill>
                  <a:srgbClr val="FF0000"/>
                </a:solidFill>
                <a:latin typeface="Arial" pitchFamily="34" charset="0"/>
                <a:cs typeface="Arial" pitchFamily="34" charset="0"/>
              </a:rPr>
              <a:t> Nam </a:t>
            </a:r>
            <a:r>
              <a:rPr lang="en-US" sz="2800" i="1" dirty="0" err="1">
                <a:solidFill>
                  <a:srgbClr val="FF0000"/>
                </a:solidFill>
                <a:latin typeface="Arial" pitchFamily="34" charset="0"/>
                <a:cs typeface="Arial" pitchFamily="34" charset="0"/>
              </a:rPr>
              <a:t>khoa</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học</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dân</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tộc</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và</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đại</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chúng</a:t>
            </a:r>
            <a:r>
              <a:rPr lang="en-US" sz="2800" i="1" dirty="0">
                <a:solidFill>
                  <a:srgbClr val="FF0000"/>
                </a:solidFill>
                <a:latin typeface="Arial" pitchFamily="34" charset="0"/>
                <a:cs typeface="Arial" pitchFamily="34" charset="0"/>
              </a:rPr>
              <a:t>. </a:t>
            </a:r>
          </a:p>
          <a:p>
            <a:pPr algn="just" fontAlgn="base">
              <a:buFont typeface="Wingdings" panose="05000000000000000000" pitchFamily="2" charset="2"/>
              <a:buChar char="q"/>
            </a:pPr>
            <a:r>
              <a:rPr lang="en-US" sz="2600" dirty="0" err="1">
                <a:latin typeface="Arial" pitchFamily="34" charset="0"/>
                <a:cs typeface="Arial" pitchFamily="34" charset="0"/>
              </a:rPr>
              <a:t>Xây</a:t>
            </a:r>
            <a:r>
              <a:rPr lang="en-US" sz="2600" dirty="0">
                <a:latin typeface="Arial" pitchFamily="34" charset="0"/>
                <a:cs typeface="Arial" pitchFamily="34" charset="0"/>
              </a:rPr>
              <a:t> </a:t>
            </a:r>
            <a:r>
              <a:rPr lang="en-US" sz="2600" dirty="0" err="1">
                <a:latin typeface="Arial" pitchFamily="34" charset="0"/>
                <a:cs typeface="Arial" pitchFamily="34" charset="0"/>
              </a:rPr>
              <a:t>dựng</a:t>
            </a:r>
            <a:r>
              <a:rPr lang="en-US" sz="2600" dirty="0">
                <a:latin typeface="Arial" pitchFamily="34" charset="0"/>
                <a:cs typeface="Arial" pitchFamily="34" charset="0"/>
              </a:rPr>
              <a:t> </a:t>
            </a:r>
            <a:r>
              <a:rPr lang="en-US" sz="2600" dirty="0" err="1">
                <a:latin typeface="Arial" pitchFamily="34" charset="0"/>
                <a:cs typeface="Arial" pitchFamily="34" charset="0"/>
              </a:rPr>
              <a:t>hệ</a:t>
            </a:r>
            <a:r>
              <a:rPr lang="en-US" sz="2600" dirty="0">
                <a:latin typeface="Arial" pitchFamily="34" charset="0"/>
                <a:cs typeface="Arial" pitchFamily="34" charset="0"/>
              </a:rPr>
              <a:t> </a:t>
            </a:r>
            <a:r>
              <a:rPr lang="en-US" sz="2600" dirty="0" err="1">
                <a:latin typeface="Arial" pitchFamily="34" charset="0"/>
                <a:cs typeface="Arial" pitchFamily="34" charset="0"/>
              </a:rPr>
              <a:t>thống</a:t>
            </a:r>
            <a:r>
              <a:rPr lang="en-US" sz="2600" dirty="0">
                <a:latin typeface="Arial" pitchFamily="34" charset="0"/>
                <a:cs typeface="Arial" pitchFamily="34" charset="0"/>
              </a:rPr>
              <a:t> y </a:t>
            </a:r>
            <a:r>
              <a:rPr lang="en-US" sz="2600" dirty="0" err="1">
                <a:latin typeface="Arial" pitchFamily="34" charset="0"/>
                <a:cs typeface="Arial" pitchFamily="34" charset="0"/>
              </a:rPr>
              <a:t>tế</a:t>
            </a:r>
            <a:r>
              <a:rPr lang="en-US" sz="2600" dirty="0">
                <a:latin typeface="Arial" pitchFamily="34" charset="0"/>
                <a:cs typeface="Arial" pitchFamily="34" charset="0"/>
              </a:rPr>
              <a:t> </a:t>
            </a:r>
            <a:r>
              <a:rPr lang="en-US" sz="2600" dirty="0" err="1">
                <a:latin typeface="Arial" pitchFamily="34" charset="0"/>
                <a:cs typeface="Arial" pitchFamily="34" charset="0"/>
              </a:rPr>
              <a:t>công</a:t>
            </a:r>
            <a:r>
              <a:rPr lang="en-US" sz="2600" dirty="0">
                <a:latin typeface="Arial" pitchFamily="34" charset="0"/>
                <a:cs typeface="Arial" pitchFamily="34" charset="0"/>
              </a:rPr>
              <a:t> </a:t>
            </a:r>
            <a:r>
              <a:rPr lang="en-US" sz="2600" dirty="0" err="1">
                <a:latin typeface="Arial" pitchFamily="34" charset="0"/>
                <a:cs typeface="Arial" pitchFamily="34" charset="0"/>
              </a:rPr>
              <a:t>bằng</a:t>
            </a:r>
            <a:r>
              <a:rPr lang="en-US" sz="2600" dirty="0">
                <a:latin typeface="Arial" pitchFamily="34" charset="0"/>
                <a:cs typeface="Arial" pitchFamily="34" charset="0"/>
              </a:rPr>
              <a:t>, </a:t>
            </a:r>
            <a:r>
              <a:rPr lang="en-US" sz="2600" dirty="0" err="1">
                <a:latin typeface="Arial" pitchFamily="34" charset="0"/>
                <a:cs typeface="Arial" pitchFamily="34" charset="0"/>
              </a:rPr>
              <a:t>chất</a:t>
            </a:r>
            <a:r>
              <a:rPr lang="en-US" sz="2600" dirty="0">
                <a:latin typeface="Arial" pitchFamily="34" charset="0"/>
                <a:cs typeface="Arial" pitchFamily="34" charset="0"/>
              </a:rPr>
              <a:t> </a:t>
            </a:r>
            <a:r>
              <a:rPr lang="en-US" sz="2600" dirty="0" err="1">
                <a:latin typeface="Arial" pitchFamily="34" charset="0"/>
                <a:cs typeface="Arial" pitchFamily="34" charset="0"/>
              </a:rPr>
              <a:t>lượng</a:t>
            </a:r>
            <a:r>
              <a:rPr lang="en-US" sz="2600" dirty="0">
                <a:latin typeface="Arial" pitchFamily="34" charset="0"/>
                <a:cs typeface="Arial" pitchFamily="34" charset="0"/>
              </a:rPr>
              <a:t>, </a:t>
            </a:r>
            <a:r>
              <a:rPr lang="en-US" sz="2600" dirty="0" err="1">
                <a:latin typeface="Arial" pitchFamily="34" charset="0"/>
                <a:cs typeface="Arial" pitchFamily="34" charset="0"/>
              </a:rPr>
              <a:t>hiệu</a:t>
            </a:r>
            <a:r>
              <a:rPr lang="en-US" sz="2600" dirty="0">
                <a:latin typeface="Arial" pitchFamily="34" charset="0"/>
                <a:cs typeface="Arial" pitchFamily="34" charset="0"/>
              </a:rPr>
              <a:t> </a:t>
            </a:r>
            <a:r>
              <a:rPr lang="en-US" sz="2600" dirty="0" err="1">
                <a:latin typeface="Arial" pitchFamily="34" charset="0"/>
                <a:cs typeface="Arial" pitchFamily="34" charset="0"/>
              </a:rPr>
              <a:t>quả</a:t>
            </a:r>
            <a:r>
              <a:rPr lang="en-US" sz="2600" dirty="0">
                <a:latin typeface="Arial" pitchFamily="34" charset="0"/>
                <a:cs typeface="Arial" pitchFamily="34" charset="0"/>
              </a:rPr>
              <a:t> </a:t>
            </a:r>
            <a:r>
              <a:rPr lang="en-US" sz="2600" dirty="0" err="1">
                <a:latin typeface="Arial" pitchFamily="34" charset="0"/>
                <a:cs typeface="Arial" pitchFamily="34" charset="0"/>
              </a:rPr>
              <a:t>và</a:t>
            </a:r>
            <a:r>
              <a:rPr lang="en-US" sz="2600" dirty="0">
                <a:latin typeface="Arial" pitchFamily="34" charset="0"/>
                <a:cs typeface="Arial" pitchFamily="34" charset="0"/>
              </a:rPr>
              <a:t> </a:t>
            </a:r>
            <a:r>
              <a:rPr lang="en-US" sz="2600" dirty="0" err="1">
                <a:latin typeface="Arial" pitchFamily="34" charset="0"/>
                <a:cs typeface="Arial" pitchFamily="34" charset="0"/>
              </a:rPr>
              <a:t>hội</a:t>
            </a:r>
            <a:r>
              <a:rPr lang="en-US" sz="2600" dirty="0">
                <a:latin typeface="Arial" pitchFamily="34" charset="0"/>
                <a:cs typeface="Arial" pitchFamily="34" charset="0"/>
              </a:rPr>
              <a:t> </a:t>
            </a:r>
            <a:r>
              <a:rPr lang="en-US" sz="2600" dirty="0" err="1">
                <a:latin typeface="Arial" pitchFamily="34" charset="0"/>
                <a:cs typeface="Arial" pitchFamily="34" charset="0"/>
              </a:rPr>
              <a:t>nhập</a:t>
            </a:r>
            <a:r>
              <a:rPr lang="en-US" sz="2600" dirty="0">
                <a:latin typeface="Arial" pitchFamily="34" charset="0"/>
                <a:cs typeface="Arial" pitchFamily="34" charset="0"/>
              </a:rPr>
              <a:t> </a:t>
            </a:r>
            <a:r>
              <a:rPr lang="en-US" sz="2600" dirty="0" err="1">
                <a:latin typeface="Arial" pitchFamily="34" charset="0"/>
                <a:cs typeface="Arial" pitchFamily="34" charset="0"/>
              </a:rPr>
              <a:t>theo</a:t>
            </a:r>
            <a:r>
              <a:rPr lang="en-US" sz="2600" dirty="0">
                <a:latin typeface="Arial" pitchFamily="34" charset="0"/>
                <a:cs typeface="Arial" pitchFamily="34" charset="0"/>
              </a:rPr>
              <a:t> </a:t>
            </a:r>
            <a:r>
              <a:rPr lang="en-US" sz="2600" dirty="0" err="1">
                <a:latin typeface="Arial" pitchFamily="34" charset="0"/>
                <a:cs typeface="Arial" pitchFamily="34" charset="0"/>
              </a:rPr>
              <a:t>phương</a:t>
            </a:r>
            <a:r>
              <a:rPr lang="en-US" sz="2600" dirty="0">
                <a:latin typeface="Arial" pitchFamily="34" charset="0"/>
                <a:cs typeface="Arial" pitchFamily="34" charset="0"/>
              </a:rPr>
              <a:t> </a:t>
            </a:r>
            <a:r>
              <a:rPr lang="en-US" sz="2600" dirty="0" err="1">
                <a:latin typeface="Arial" pitchFamily="34" charset="0"/>
                <a:cs typeface="Arial" pitchFamily="34" charset="0"/>
              </a:rPr>
              <a:t>châm</a:t>
            </a:r>
            <a:r>
              <a:rPr lang="en-US" sz="2600" dirty="0">
                <a:latin typeface="Arial" pitchFamily="34" charset="0"/>
                <a:cs typeface="Arial" pitchFamily="34" charset="0"/>
              </a:rPr>
              <a:t>:</a:t>
            </a:r>
          </a:p>
          <a:p>
            <a:pPr algn="just" fontAlgn="base">
              <a:buFontTx/>
              <a:buChar char="-"/>
            </a:pPr>
            <a:r>
              <a:rPr lang="en-US" sz="2600" dirty="0" err="1">
                <a:latin typeface="Arial" pitchFamily="34" charset="0"/>
                <a:cs typeface="Arial" pitchFamily="34" charset="0"/>
              </a:rPr>
              <a:t>Phòng</a:t>
            </a:r>
            <a:r>
              <a:rPr lang="en-US" sz="2600" dirty="0">
                <a:latin typeface="Arial" pitchFamily="34" charset="0"/>
                <a:cs typeface="Arial" pitchFamily="34" charset="0"/>
              </a:rPr>
              <a:t> </a:t>
            </a:r>
            <a:r>
              <a:rPr lang="en-US" sz="2600" dirty="0" err="1">
                <a:latin typeface="Arial" pitchFamily="34" charset="0"/>
                <a:cs typeface="Arial" pitchFamily="34" charset="0"/>
              </a:rPr>
              <a:t>bệnh</a:t>
            </a:r>
            <a:r>
              <a:rPr lang="en-US" sz="2600" dirty="0">
                <a:latin typeface="Arial" pitchFamily="34" charset="0"/>
                <a:cs typeface="Arial" pitchFamily="34" charset="0"/>
              </a:rPr>
              <a:t> </a:t>
            </a:r>
            <a:r>
              <a:rPr lang="en-US" sz="2600" dirty="0" err="1">
                <a:latin typeface="Arial" pitchFamily="34" charset="0"/>
                <a:cs typeface="Arial" pitchFamily="34" charset="0"/>
              </a:rPr>
              <a:t>hơn</a:t>
            </a:r>
            <a:r>
              <a:rPr lang="en-US" sz="2600" dirty="0">
                <a:latin typeface="Arial" pitchFamily="34" charset="0"/>
                <a:cs typeface="Arial" pitchFamily="34" charset="0"/>
              </a:rPr>
              <a:t> </a:t>
            </a:r>
            <a:r>
              <a:rPr lang="en-US" sz="2600" dirty="0" err="1">
                <a:latin typeface="Arial" pitchFamily="34" charset="0"/>
                <a:cs typeface="Arial" pitchFamily="34" charset="0"/>
              </a:rPr>
              <a:t>chữa</a:t>
            </a:r>
            <a:r>
              <a:rPr lang="en-US" sz="2600" dirty="0">
                <a:latin typeface="Arial" pitchFamily="34" charset="0"/>
                <a:cs typeface="Arial" pitchFamily="34" charset="0"/>
              </a:rPr>
              <a:t> </a:t>
            </a:r>
            <a:r>
              <a:rPr lang="en-US" sz="2600" dirty="0" err="1">
                <a:latin typeface="Arial" pitchFamily="34" charset="0"/>
                <a:cs typeface="Arial" pitchFamily="34" charset="0"/>
              </a:rPr>
              <a:t>bệnh</a:t>
            </a:r>
            <a:endParaRPr lang="en-US" sz="2600" dirty="0">
              <a:latin typeface="Arial" pitchFamily="34" charset="0"/>
              <a:cs typeface="Arial" pitchFamily="34" charset="0"/>
            </a:endParaRPr>
          </a:p>
          <a:p>
            <a:pPr algn="just" fontAlgn="base">
              <a:buFontTx/>
              <a:buChar char="-"/>
            </a:pPr>
            <a:r>
              <a:rPr lang="en-US" sz="2600" dirty="0">
                <a:latin typeface="Arial" pitchFamily="34" charset="0"/>
                <a:cs typeface="Arial" pitchFamily="34" charset="0"/>
              </a:rPr>
              <a:t>Y </a:t>
            </a:r>
            <a:r>
              <a:rPr lang="en-US" sz="2600" dirty="0" err="1">
                <a:latin typeface="Arial" pitchFamily="34" charset="0"/>
                <a:cs typeface="Arial" pitchFamily="34" charset="0"/>
              </a:rPr>
              <a:t>tế</a:t>
            </a:r>
            <a:r>
              <a:rPr lang="en-US" sz="2600" dirty="0">
                <a:latin typeface="Arial" pitchFamily="34" charset="0"/>
                <a:cs typeface="Arial" pitchFamily="34" charset="0"/>
              </a:rPr>
              <a:t> </a:t>
            </a:r>
            <a:r>
              <a:rPr lang="en-US" sz="2600" dirty="0" err="1">
                <a:latin typeface="Arial" pitchFamily="34" charset="0"/>
                <a:cs typeface="Arial" pitchFamily="34" charset="0"/>
              </a:rPr>
              <a:t>dự</a:t>
            </a:r>
            <a:r>
              <a:rPr lang="en-US" sz="2600" dirty="0">
                <a:latin typeface="Arial" pitchFamily="34" charset="0"/>
                <a:cs typeface="Arial" pitchFamily="34" charset="0"/>
              </a:rPr>
              <a:t> </a:t>
            </a:r>
            <a:r>
              <a:rPr lang="en-US" sz="2600" dirty="0" err="1">
                <a:latin typeface="Arial" pitchFamily="34" charset="0"/>
                <a:cs typeface="Arial" pitchFamily="34" charset="0"/>
              </a:rPr>
              <a:t>phòng</a:t>
            </a:r>
            <a:r>
              <a:rPr lang="en-US" sz="2600" dirty="0">
                <a:latin typeface="Arial" pitchFamily="34" charset="0"/>
                <a:cs typeface="Arial" pitchFamily="34" charset="0"/>
              </a:rPr>
              <a:t> </a:t>
            </a:r>
            <a:r>
              <a:rPr lang="en-US" sz="2600" dirty="0" err="1">
                <a:latin typeface="Arial" pitchFamily="34" charset="0"/>
                <a:cs typeface="Arial" pitchFamily="34" charset="0"/>
              </a:rPr>
              <a:t>là</a:t>
            </a:r>
            <a:r>
              <a:rPr lang="en-US" sz="2600" dirty="0">
                <a:latin typeface="Arial" pitchFamily="34" charset="0"/>
                <a:cs typeface="Arial" pitchFamily="34" charset="0"/>
              </a:rPr>
              <a:t> then </a:t>
            </a:r>
            <a:r>
              <a:rPr lang="en-US" sz="2600" dirty="0" err="1">
                <a:latin typeface="Arial" pitchFamily="34" charset="0"/>
                <a:cs typeface="Arial" pitchFamily="34" charset="0"/>
              </a:rPr>
              <a:t>chốt</a:t>
            </a:r>
            <a:r>
              <a:rPr lang="en-US" sz="2600" dirty="0">
                <a:latin typeface="Arial" pitchFamily="34" charset="0"/>
                <a:cs typeface="Arial" pitchFamily="34" charset="0"/>
              </a:rPr>
              <a:t>, y </a:t>
            </a:r>
            <a:r>
              <a:rPr lang="en-US" sz="2600" dirty="0" err="1">
                <a:latin typeface="Arial" pitchFamily="34" charset="0"/>
                <a:cs typeface="Arial" pitchFamily="34" charset="0"/>
              </a:rPr>
              <a:t>tế</a:t>
            </a:r>
            <a:r>
              <a:rPr lang="en-US" sz="2600" dirty="0">
                <a:latin typeface="Arial" pitchFamily="34" charset="0"/>
                <a:cs typeface="Arial" pitchFamily="34" charset="0"/>
              </a:rPr>
              <a:t> </a:t>
            </a:r>
            <a:r>
              <a:rPr lang="en-US" sz="2600" dirty="0" err="1">
                <a:latin typeface="Arial" pitchFamily="34" charset="0"/>
                <a:cs typeface="Arial" pitchFamily="34" charset="0"/>
              </a:rPr>
              <a:t>cơ</a:t>
            </a:r>
            <a:r>
              <a:rPr lang="en-US" sz="2600" dirty="0">
                <a:latin typeface="Arial" pitchFamily="34" charset="0"/>
                <a:cs typeface="Arial" pitchFamily="34" charset="0"/>
              </a:rPr>
              <a:t> </a:t>
            </a:r>
            <a:r>
              <a:rPr lang="en-US" sz="2600" dirty="0" err="1">
                <a:latin typeface="Arial" pitchFamily="34" charset="0"/>
                <a:cs typeface="Arial" pitchFamily="34" charset="0"/>
              </a:rPr>
              <a:t>sở</a:t>
            </a:r>
            <a:r>
              <a:rPr lang="en-US" sz="2600" dirty="0">
                <a:latin typeface="Arial" pitchFamily="34" charset="0"/>
                <a:cs typeface="Arial" pitchFamily="34" charset="0"/>
              </a:rPr>
              <a:t> </a:t>
            </a:r>
            <a:r>
              <a:rPr lang="en-US" sz="2600" dirty="0" err="1">
                <a:latin typeface="Arial" pitchFamily="34" charset="0"/>
                <a:cs typeface="Arial" pitchFamily="34" charset="0"/>
              </a:rPr>
              <a:t>là</a:t>
            </a:r>
            <a:r>
              <a:rPr lang="en-US" sz="2600" dirty="0">
                <a:latin typeface="Arial" pitchFamily="34" charset="0"/>
                <a:cs typeface="Arial" pitchFamily="34" charset="0"/>
              </a:rPr>
              <a:t> </a:t>
            </a:r>
            <a:r>
              <a:rPr lang="en-US" sz="2600" dirty="0" err="1">
                <a:latin typeface="Arial" pitchFamily="34" charset="0"/>
                <a:cs typeface="Arial" pitchFamily="34" charset="0"/>
              </a:rPr>
              <a:t>nền</a:t>
            </a:r>
            <a:r>
              <a:rPr lang="en-US" sz="2600" dirty="0">
                <a:latin typeface="Arial" pitchFamily="34" charset="0"/>
                <a:cs typeface="Arial" pitchFamily="34" charset="0"/>
              </a:rPr>
              <a:t> </a:t>
            </a:r>
            <a:r>
              <a:rPr lang="en-US" sz="2600" dirty="0" err="1">
                <a:latin typeface="Arial" pitchFamily="34" charset="0"/>
                <a:cs typeface="Arial" pitchFamily="34" charset="0"/>
              </a:rPr>
              <a:t>tảng</a:t>
            </a:r>
            <a:endParaRPr lang="en-US" sz="2600" dirty="0">
              <a:latin typeface="Arial" pitchFamily="34" charset="0"/>
              <a:cs typeface="Arial" pitchFamily="34" charset="0"/>
            </a:endParaRPr>
          </a:p>
          <a:p>
            <a:pPr algn="just" fontAlgn="base">
              <a:buFontTx/>
              <a:buChar char="-"/>
            </a:pPr>
            <a:r>
              <a:rPr lang="en-US" sz="2600" dirty="0">
                <a:latin typeface="Arial" pitchFamily="34" charset="0"/>
                <a:cs typeface="Arial" pitchFamily="34" charset="0"/>
              </a:rPr>
              <a:t>Y </a:t>
            </a:r>
            <a:r>
              <a:rPr lang="en-US" sz="2600" dirty="0" err="1">
                <a:latin typeface="Arial" pitchFamily="34" charset="0"/>
                <a:cs typeface="Arial" pitchFamily="34" charset="0"/>
              </a:rPr>
              <a:t>tế</a:t>
            </a:r>
            <a:r>
              <a:rPr lang="en-US" sz="2600" dirty="0">
                <a:latin typeface="Arial" pitchFamily="34" charset="0"/>
                <a:cs typeface="Arial" pitchFamily="34" charset="0"/>
              </a:rPr>
              <a:t> </a:t>
            </a:r>
            <a:r>
              <a:rPr lang="en-US" sz="2600" dirty="0" err="1">
                <a:latin typeface="Arial" pitchFamily="34" charset="0"/>
                <a:cs typeface="Arial" pitchFamily="34" charset="0"/>
              </a:rPr>
              <a:t>chuyên</a:t>
            </a:r>
            <a:r>
              <a:rPr lang="en-US" sz="2600" dirty="0">
                <a:latin typeface="Arial" pitchFamily="34" charset="0"/>
                <a:cs typeface="Arial" pitchFamily="34" charset="0"/>
              </a:rPr>
              <a:t> </a:t>
            </a:r>
            <a:r>
              <a:rPr lang="en-US" sz="2600" dirty="0" err="1">
                <a:latin typeface="Arial" pitchFamily="34" charset="0"/>
                <a:cs typeface="Arial" pitchFamily="34" charset="0"/>
              </a:rPr>
              <a:t>sâu</a:t>
            </a:r>
            <a:r>
              <a:rPr lang="en-US" sz="2600" dirty="0">
                <a:latin typeface="Arial" pitchFamily="34" charset="0"/>
                <a:cs typeface="Arial" pitchFamily="34" charset="0"/>
              </a:rPr>
              <a:t> </a:t>
            </a:r>
            <a:r>
              <a:rPr lang="en-US" sz="2600" dirty="0" err="1">
                <a:latin typeface="Arial" pitchFamily="34" charset="0"/>
                <a:cs typeface="Arial" pitchFamily="34" charset="0"/>
              </a:rPr>
              <a:t>đồng</a:t>
            </a:r>
            <a:r>
              <a:rPr lang="en-US" sz="2600" dirty="0">
                <a:latin typeface="Arial" pitchFamily="34" charset="0"/>
                <a:cs typeface="Arial" pitchFamily="34" charset="0"/>
              </a:rPr>
              <a:t> </a:t>
            </a:r>
            <a:r>
              <a:rPr lang="en-US" sz="2600" dirty="0" err="1">
                <a:latin typeface="Arial" pitchFamily="34" charset="0"/>
                <a:cs typeface="Arial" pitchFamily="34" charset="0"/>
              </a:rPr>
              <a:t>bộ</a:t>
            </a:r>
            <a:r>
              <a:rPr lang="en-US" sz="2600" dirty="0">
                <a:latin typeface="Arial" pitchFamily="34" charset="0"/>
                <a:cs typeface="Arial" pitchFamily="34" charset="0"/>
              </a:rPr>
              <a:t> </a:t>
            </a:r>
            <a:r>
              <a:rPr lang="en-US" sz="2600" dirty="0" err="1">
                <a:latin typeface="Arial" pitchFamily="34" charset="0"/>
                <a:cs typeface="Arial" pitchFamily="34" charset="0"/>
              </a:rPr>
              <a:t>và</a:t>
            </a:r>
            <a:r>
              <a:rPr lang="en-US" sz="2600" dirty="0">
                <a:latin typeface="Arial" pitchFamily="34" charset="0"/>
                <a:cs typeface="Arial" pitchFamily="34" charset="0"/>
              </a:rPr>
              <a:t> </a:t>
            </a:r>
            <a:r>
              <a:rPr lang="en-US" sz="2600" dirty="0" err="1">
                <a:latin typeface="Arial" pitchFamily="34" charset="0"/>
                <a:cs typeface="Arial" pitchFamily="34" charset="0"/>
              </a:rPr>
              <a:t>cân</a:t>
            </a:r>
            <a:r>
              <a:rPr lang="en-US" sz="2600" dirty="0">
                <a:latin typeface="Arial" pitchFamily="34" charset="0"/>
                <a:cs typeface="Arial" pitchFamily="34" charset="0"/>
              </a:rPr>
              <a:t> </a:t>
            </a:r>
            <a:r>
              <a:rPr lang="en-US" sz="2600" dirty="0" err="1">
                <a:latin typeface="Arial" pitchFamily="34" charset="0"/>
                <a:cs typeface="Arial" pitchFamily="34" charset="0"/>
              </a:rPr>
              <a:t>đối</a:t>
            </a:r>
            <a:r>
              <a:rPr lang="en-US" sz="2600" dirty="0">
                <a:latin typeface="Arial" pitchFamily="34" charset="0"/>
                <a:cs typeface="Arial" pitchFamily="34" charset="0"/>
              </a:rPr>
              <a:t> </a:t>
            </a:r>
            <a:r>
              <a:rPr lang="en-US" sz="2600" dirty="0" err="1">
                <a:latin typeface="Arial" pitchFamily="34" charset="0"/>
                <a:cs typeface="Arial" pitchFamily="34" charset="0"/>
              </a:rPr>
              <a:t>với</a:t>
            </a:r>
            <a:r>
              <a:rPr lang="en-US" sz="2600" dirty="0">
                <a:latin typeface="Arial" pitchFamily="34" charset="0"/>
                <a:cs typeface="Arial" pitchFamily="34" charset="0"/>
              </a:rPr>
              <a:t> y </a:t>
            </a:r>
            <a:r>
              <a:rPr lang="en-US" sz="2600" dirty="0" err="1">
                <a:latin typeface="Arial" pitchFamily="34" charset="0"/>
                <a:cs typeface="Arial" pitchFamily="34" charset="0"/>
              </a:rPr>
              <a:t>tế</a:t>
            </a:r>
            <a:r>
              <a:rPr lang="en-US" sz="2600" dirty="0">
                <a:latin typeface="Arial" pitchFamily="34" charset="0"/>
                <a:cs typeface="Arial" pitchFamily="34" charset="0"/>
              </a:rPr>
              <a:t> </a:t>
            </a:r>
            <a:r>
              <a:rPr lang="en-US" sz="2600" dirty="0" err="1">
                <a:latin typeface="Arial" pitchFamily="34" charset="0"/>
                <a:cs typeface="Arial" pitchFamily="34" charset="0"/>
              </a:rPr>
              <a:t>cộng</a:t>
            </a:r>
            <a:r>
              <a:rPr lang="en-US" sz="2600" dirty="0">
                <a:latin typeface="Arial" pitchFamily="34" charset="0"/>
                <a:cs typeface="Arial" pitchFamily="34" charset="0"/>
              </a:rPr>
              <a:t> </a:t>
            </a:r>
            <a:r>
              <a:rPr lang="en-US" sz="2600" dirty="0" err="1">
                <a:latin typeface="Arial" pitchFamily="34" charset="0"/>
                <a:cs typeface="Arial" pitchFamily="34" charset="0"/>
              </a:rPr>
              <a:t>đồng</a:t>
            </a:r>
            <a:endParaRPr lang="en-US" sz="2600" dirty="0">
              <a:latin typeface="Arial" pitchFamily="34" charset="0"/>
              <a:cs typeface="Arial" pitchFamily="34" charset="0"/>
            </a:endParaRPr>
          </a:p>
          <a:p>
            <a:pPr algn="just" fontAlgn="base">
              <a:buFontTx/>
              <a:buChar char="-"/>
            </a:pPr>
            <a:r>
              <a:rPr lang="en-US" sz="2600" dirty="0" err="1">
                <a:latin typeface="Arial" pitchFamily="34" charset="0"/>
                <a:cs typeface="Arial" pitchFamily="34" charset="0"/>
              </a:rPr>
              <a:t>Gắn</a:t>
            </a:r>
            <a:r>
              <a:rPr lang="en-US" sz="2600" dirty="0">
                <a:latin typeface="Arial" pitchFamily="34" charset="0"/>
                <a:cs typeface="Arial" pitchFamily="34" charset="0"/>
              </a:rPr>
              <a:t> </a:t>
            </a:r>
            <a:r>
              <a:rPr lang="en-US" sz="2600" dirty="0" err="1">
                <a:latin typeface="Arial" pitchFamily="34" charset="0"/>
                <a:cs typeface="Arial" pitchFamily="34" charset="0"/>
              </a:rPr>
              <a:t>kết</a:t>
            </a:r>
            <a:r>
              <a:rPr lang="en-US" sz="2600" dirty="0">
                <a:latin typeface="Arial" pitchFamily="34" charset="0"/>
                <a:cs typeface="Arial" pitchFamily="34" charset="0"/>
              </a:rPr>
              <a:t> y </a:t>
            </a:r>
            <a:r>
              <a:rPr lang="en-US" sz="2600" dirty="0" err="1">
                <a:latin typeface="Arial" pitchFamily="34" charset="0"/>
                <a:cs typeface="Arial" pitchFamily="34" charset="0"/>
              </a:rPr>
              <a:t>học</a:t>
            </a:r>
            <a:r>
              <a:rPr lang="en-US" sz="2600" dirty="0">
                <a:latin typeface="Arial" pitchFamily="34" charset="0"/>
                <a:cs typeface="Arial" pitchFamily="34" charset="0"/>
              </a:rPr>
              <a:t> </a:t>
            </a:r>
            <a:r>
              <a:rPr lang="en-US" sz="2600" dirty="0" err="1">
                <a:latin typeface="Arial" pitchFamily="34" charset="0"/>
                <a:cs typeface="Arial" pitchFamily="34" charset="0"/>
              </a:rPr>
              <a:t>cổ</a:t>
            </a:r>
            <a:r>
              <a:rPr lang="en-US" sz="2600" dirty="0">
                <a:latin typeface="Arial" pitchFamily="34" charset="0"/>
                <a:cs typeface="Arial" pitchFamily="34" charset="0"/>
              </a:rPr>
              <a:t> </a:t>
            </a:r>
            <a:r>
              <a:rPr lang="en-US" sz="2600" dirty="0" err="1">
                <a:latin typeface="Arial" pitchFamily="34" charset="0"/>
                <a:cs typeface="Arial" pitchFamily="34" charset="0"/>
              </a:rPr>
              <a:t>truyền</a:t>
            </a:r>
            <a:r>
              <a:rPr lang="en-US" sz="2600" dirty="0">
                <a:latin typeface="Arial" pitchFamily="34" charset="0"/>
                <a:cs typeface="Arial" pitchFamily="34" charset="0"/>
              </a:rPr>
              <a:t> </a:t>
            </a:r>
            <a:r>
              <a:rPr lang="en-US" sz="2600" dirty="0" err="1">
                <a:latin typeface="Arial" pitchFamily="34" charset="0"/>
                <a:cs typeface="Arial" pitchFamily="34" charset="0"/>
              </a:rPr>
              <a:t>với</a:t>
            </a:r>
            <a:r>
              <a:rPr lang="en-US" sz="2600" dirty="0">
                <a:latin typeface="Arial" pitchFamily="34" charset="0"/>
                <a:cs typeface="Arial" pitchFamily="34" charset="0"/>
              </a:rPr>
              <a:t> y </a:t>
            </a:r>
            <a:r>
              <a:rPr lang="en-US" sz="2600" dirty="0" err="1">
                <a:latin typeface="Arial" pitchFamily="34" charset="0"/>
                <a:cs typeface="Arial" pitchFamily="34" charset="0"/>
              </a:rPr>
              <a:t>học</a:t>
            </a:r>
            <a:r>
              <a:rPr lang="en-US" sz="2600" dirty="0">
                <a:latin typeface="Arial" pitchFamily="34" charset="0"/>
                <a:cs typeface="Arial" pitchFamily="34" charset="0"/>
              </a:rPr>
              <a:t> </a:t>
            </a:r>
            <a:r>
              <a:rPr lang="en-US" sz="2600" dirty="0" err="1">
                <a:latin typeface="Arial" pitchFamily="34" charset="0"/>
                <a:cs typeface="Arial" pitchFamily="34" charset="0"/>
              </a:rPr>
              <a:t>hiện</a:t>
            </a:r>
            <a:r>
              <a:rPr lang="en-US" sz="2600" dirty="0">
                <a:latin typeface="Arial" pitchFamily="34" charset="0"/>
                <a:cs typeface="Arial" pitchFamily="34" charset="0"/>
              </a:rPr>
              <a:t> </a:t>
            </a:r>
            <a:r>
              <a:rPr lang="en-US" sz="2600" dirty="0" err="1">
                <a:latin typeface="Arial" pitchFamily="34" charset="0"/>
                <a:cs typeface="Arial" pitchFamily="34" charset="0"/>
              </a:rPr>
              <a:t>đại</a:t>
            </a:r>
            <a:r>
              <a:rPr lang="en-US" sz="2600" dirty="0">
                <a:latin typeface="Arial" pitchFamily="34" charset="0"/>
                <a:cs typeface="Arial" pitchFamily="34" charset="0"/>
              </a:rPr>
              <a:t>, </a:t>
            </a:r>
            <a:r>
              <a:rPr lang="en-US" sz="2600" dirty="0" err="1">
                <a:latin typeface="Arial" pitchFamily="34" charset="0"/>
                <a:cs typeface="Arial" pitchFamily="34" charset="0"/>
              </a:rPr>
              <a:t>quân</a:t>
            </a:r>
            <a:r>
              <a:rPr lang="en-US" sz="2600" dirty="0">
                <a:latin typeface="Arial" pitchFamily="34" charset="0"/>
                <a:cs typeface="Arial" pitchFamily="34" charset="0"/>
              </a:rPr>
              <a:t> y </a:t>
            </a:r>
            <a:r>
              <a:rPr lang="en-US" sz="2600" dirty="0" err="1">
                <a:latin typeface="Arial" pitchFamily="34" charset="0"/>
                <a:cs typeface="Arial" pitchFamily="34" charset="0"/>
              </a:rPr>
              <a:t>và</a:t>
            </a:r>
            <a:r>
              <a:rPr lang="en-US" sz="2600" dirty="0">
                <a:latin typeface="Arial" pitchFamily="34" charset="0"/>
                <a:cs typeface="Arial" pitchFamily="34" charset="0"/>
              </a:rPr>
              <a:t> </a:t>
            </a:r>
            <a:r>
              <a:rPr lang="en-US" sz="2600" dirty="0" err="1">
                <a:latin typeface="Arial" pitchFamily="34" charset="0"/>
                <a:cs typeface="Arial" pitchFamily="34" charset="0"/>
              </a:rPr>
              <a:t>dân</a:t>
            </a:r>
            <a:r>
              <a:rPr lang="en-US" sz="2600" dirty="0">
                <a:latin typeface="Arial" pitchFamily="34" charset="0"/>
                <a:cs typeface="Arial" pitchFamily="34" charset="0"/>
              </a:rPr>
              <a:t> y. </a:t>
            </a:r>
          </a:p>
          <a:p>
            <a:pPr algn="just" fontAlgn="base">
              <a:buFont typeface="Wingdings" panose="05000000000000000000" pitchFamily="2" charset="2"/>
              <a:buChar char="q"/>
            </a:pPr>
            <a:r>
              <a:rPr lang="en-US" sz="2600" dirty="0" err="1">
                <a:latin typeface="Arial" pitchFamily="34" charset="0"/>
                <a:cs typeface="Arial" pitchFamily="34" charset="0"/>
              </a:rPr>
              <a:t>Phát</a:t>
            </a:r>
            <a:r>
              <a:rPr lang="en-US" sz="2600" dirty="0">
                <a:latin typeface="Arial" pitchFamily="34" charset="0"/>
                <a:cs typeface="Arial" pitchFamily="34" charset="0"/>
              </a:rPr>
              <a:t> </a:t>
            </a:r>
            <a:r>
              <a:rPr lang="en-US" sz="2600" dirty="0" err="1">
                <a:latin typeface="Arial" pitchFamily="34" charset="0"/>
                <a:cs typeface="Arial" pitchFamily="34" charset="0"/>
              </a:rPr>
              <a:t>triển</a:t>
            </a:r>
            <a:r>
              <a:rPr lang="en-US" sz="2600" dirty="0">
                <a:latin typeface="Arial" pitchFamily="34" charset="0"/>
                <a:cs typeface="Arial" pitchFamily="34" charset="0"/>
              </a:rPr>
              <a:t> </a:t>
            </a:r>
            <a:r>
              <a:rPr lang="en-US" sz="2600" dirty="0" err="1">
                <a:latin typeface="Arial" pitchFamily="34" charset="0"/>
                <a:cs typeface="Arial" pitchFamily="34" charset="0"/>
              </a:rPr>
              <a:t>dược</a:t>
            </a:r>
            <a:r>
              <a:rPr lang="en-US" sz="2600" dirty="0">
                <a:latin typeface="Arial" pitchFamily="34" charset="0"/>
                <a:cs typeface="Arial" pitchFamily="34" charset="0"/>
              </a:rPr>
              <a:t> </a:t>
            </a:r>
            <a:r>
              <a:rPr lang="en-US" sz="2600" dirty="0" err="1">
                <a:latin typeface="Arial" pitchFamily="34" charset="0"/>
                <a:cs typeface="Arial" pitchFamily="34" charset="0"/>
              </a:rPr>
              <a:t>liệu</a:t>
            </a:r>
            <a:r>
              <a:rPr lang="en-US" sz="2600" dirty="0">
                <a:latin typeface="Arial" pitchFamily="34" charset="0"/>
                <a:cs typeface="Arial" pitchFamily="34" charset="0"/>
              </a:rPr>
              <a:t>, </a:t>
            </a:r>
            <a:r>
              <a:rPr lang="en-US" sz="2600" dirty="0" err="1">
                <a:latin typeface="Arial" pitchFamily="34" charset="0"/>
                <a:cs typeface="Arial" pitchFamily="34" charset="0"/>
              </a:rPr>
              <a:t>công</a:t>
            </a:r>
            <a:r>
              <a:rPr lang="en-US" sz="2600" dirty="0">
                <a:latin typeface="Arial" pitchFamily="34" charset="0"/>
                <a:cs typeface="Arial" pitchFamily="34" charset="0"/>
              </a:rPr>
              <a:t> </a:t>
            </a:r>
            <a:r>
              <a:rPr lang="en-US" sz="2600" dirty="0" err="1">
                <a:latin typeface="Arial" pitchFamily="34" charset="0"/>
                <a:cs typeface="Arial" pitchFamily="34" charset="0"/>
              </a:rPr>
              <a:t>nghiệp</a:t>
            </a:r>
            <a:r>
              <a:rPr lang="en-US" sz="2600" dirty="0">
                <a:latin typeface="Arial" pitchFamily="34" charset="0"/>
                <a:cs typeface="Arial" pitchFamily="34" charset="0"/>
              </a:rPr>
              <a:t> </a:t>
            </a:r>
            <a:r>
              <a:rPr lang="en-US" sz="2600" dirty="0" err="1">
                <a:latin typeface="Arial" pitchFamily="34" charset="0"/>
                <a:cs typeface="Arial" pitchFamily="34" charset="0"/>
              </a:rPr>
              <a:t>dược</a:t>
            </a:r>
            <a:r>
              <a:rPr lang="en-US" sz="2600" dirty="0">
                <a:latin typeface="Arial" pitchFamily="34" charset="0"/>
                <a:cs typeface="Arial" pitchFamily="34" charset="0"/>
              </a:rPr>
              <a:t> </a:t>
            </a:r>
            <a:r>
              <a:rPr lang="en-US" sz="2600" dirty="0" err="1">
                <a:latin typeface="Arial" pitchFamily="34" charset="0"/>
                <a:cs typeface="Arial" pitchFamily="34" charset="0"/>
              </a:rPr>
              <a:t>và</a:t>
            </a:r>
            <a:r>
              <a:rPr lang="en-US" sz="2600" dirty="0">
                <a:latin typeface="Arial" pitchFamily="34" charset="0"/>
                <a:cs typeface="Arial" pitchFamily="34" charset="0"/>
              </a:rPr>
              <a:t> </a:t>
            </a:r>
            <a:r>
              <a:rPr lang="en-US" sz="2600" dirty="0" err="1">
                <a:latin typeface="Arial" pitchFamily="34" charset="0"/>
                <a:cs typeface="Arial" pitchFamily="34" charset="0"/>
              </a:rPr>
              <a:t>thiết</a:t>
            </a:r>
            <a:r>
              <a:rPr lang="en-US" sz="2600" dirty="0">
                <a:latin typeface="Arial" pitchFamily="34" charset="0"/>
                <a:cs typeface="Arial" pitchFamily="34" charset="0"/>
              </a:rPr>
              <a:t> </a:t>
            </a:r>
            <a:r>
              <a:rPr lang="en-US" sz="2600" dirty="0" err="1">
                <a:latin typeface="Arial" pitchFamily="34" charset="0"/>
                <a:cs typeface="Arial" pitchFamily="34" charset="0"/>
              </a:rPr>
              <a:t>bị</a:t>
            </a:r>
            <a:r>
              <a:rPr lang="en-US" sz="2600" dirty="0">
                <a:latin typeface="Arial" pitchFamily="34" charset="0"/>
                <a:cs typeface="Arial" pitchFamily="34" charset="0"/>
              </a:rPr>
              <a:t> y </a:t>
            </a:r>
            <a:r>
              <a:rPr lang="en-US" sz="2600" dirty="0" err="1">
                <a:latin typeface="Arial" pitchFamily="34" charset="0"/>
                <a:cs typeface="Arial" pitchFamily="34" charset="0"/>
              </a:rPr>
              <a:t>tế</a:t>
            </a:r>
            <a:r>
              <a:rPr lang="en-US" sz="2600" dirty="0">
                <a:latin typeface="Arial" pitchFamily="34" charset="0"/>
                <a:cs typeface="Arial"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8229600" cy="868363"/>
          </a:xfrm>
        </p:spPr>
        <p:txBody>
          <a:bodyPr/>
          <a:lstStyle/>
          <a:p>
            <a:pPr marL="0" indent="0"/>
            <a:r>
              <a:rPr lang="en-US" sz="3500" dirty="0">
                <a:solidFill>
                  <a:schemeClr val="tx2"/>
                </a:solidFill>
              </a:rPr>
              <a:t>HIỆU QUẢ DỰ PHÒNG BỆNH TẬT</a:t>
            </a:r>
          </a:p>
        </p:txBody>
      </p:sp>
      <p:graphicFrame>
        <p:nvGraphicFramePr>
          <p:cNvPr id="4" name="Diagram 3"/>
          <p:cNvGraphicFramePr/>
          <p:nvPr>
            <p:extLst>
              <p:ext uri="{D42A27DB-BD31-4B8C-83A1-F6EECF244321}">
                <p14:modId xmlns:p14="http://schemas.microsoft.com/office/powerpoint/2010/main" val="2449160873"/>
              </p:ext>
            </p:extLst>
          </p:nvPr>
        </p:nvGraphicFramePr>
        <p:xfrm>
          <a:off x="1524000" y="1549400"/>
          <a:ext cx="64008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24698821"/>
              </p:ext>
            </p:extLst>
          </p:nvPr>
        </p:nvGraphicFramePr>
        <p:xfrm>
          <a:off x="708714" y="1447800"/>
          <a:ext cx="6149286" cy="4855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3151496"/>
            <a:ext cx="2417928" cy="1420504"/>
          </a:xfrm>
          <a:prstGeom prst="rect">
            <a:avLst/>
          </a:prstGeom>
          <a:noFill/>
          <a:ln>
            <a:solidFill>
              <a:schemeClr val="accent6">
                <a:lumMod val="75000"/>
              </a:schemeClr>
            </a:solidFill>
          </a:ln>
        </p:spPr>
        <p:txBody>
          <a:bodyPr wrap="square" rtlCol="0">
            <a:spAutoFit/>
          </a:bodyPr>
          <a:lstStyle/>
          <a:p>
            <a:pPr algn="ctr"/>
            <a:r>
              <a:rPr lang="en-US" sz="2800" dirty="0" err="1">
                <a:solidFill>
                  <a:schemeClr val="tx2"/>
                </a:solidFill>
              </a:rPr>
              <a:t>Tỷ</a:t>
            </a:r>
            <a:r>
              <a:rPr lang="en-US" sz="2800" dirty="0">
                <a:solidFill>
                  <a:schemeClr val="tx2"/>
                </a:solidFill>
              </a:rPr>
              <a:t> </a:t>
            </a:r>
            <a:r>
              <a:rPr lang="en-US" sz="2800" dirty="0" err="1">
                <a:solidFill>
                  <a:schemeClr val="tx2"/>
                </a:solidFill>
              </a:rPr>
              <a:t>lệ</a:t>
            </a:r>
            <a:r>
              <a:rPr lang="en-US" sz="2800" dirty="0">
                <a:solidFill>
                  <a:schemeClr val="tx2"/>
                </a:solidFill>
              </a:rPr>
              <a:t> </a:t>
            </a:r>
            <a:r>
              <a:rPr lang="en-US" sz="2800" dirty="0" err="1">
                <a:solidFill>
                  <a:schemeClr val="tx2"/>
                </a:solidFill>
              </a:rPr>
              <a:t>mắc</a:t>
            </a:r>
            <a:r>
              <a:rPr lang="en-US" sz="2800" dirty="0">
                <a:solidFill>
                  <a:schemeClr val="tx2"/>
                </a:solidFill>
              </a:rPr>
              <a:t> – </a:t>
            </a:r>
            <a:r>
              <a:rPr lang="en-US" sz="2800" dirty="0" err="1">
                <a:solidFill>
                  <a:schemeClr val="tx2"/>
                </a:solidFill>
              </a:rPr>
              <a:t>chết</a:t>
            </a:r>
            <a:r>
              <a:rPr lang="en-US" sz="2800" dirty="0">
                <a:solidFill>
                  <a:schemeClr val="tx2"/>
                </a:solidFill>
              </a:rPr>
              <a:t> </a:t>
            </a:r>
            <a:r>
              <a:rPr lang="en-US" sz="2800" dirty="0" err="1">
                <a:solidFill>
                  <a:schemeClr val="tx2"/>
                </a:solidFill>
              </a:rPr>
              <a:t>các</a:t>
            </a:r>
            <a:r>
              <a:rPr lang="en-US" sz="2800" dirty="0">
                <a:solidFill>
                  <a:schemeClr val="tx2"/>
                </a:solidFill>
              </a:rPr>
              <a:t> </a:t>
            </a:r>
            <a:r>
              <a:rPr lang="en-US" sz="2800" dirty="0" err="1">
                <a:solidFill>
                  <a:schemeClr val="tx2"/>
                </a:solidFill>
              </a:rPr>
              <a:t>bệnh</a:t>
            </a:r>
            <a:r>
              <a:rPr lang="en-US" sz="2800" dirty="0">
                <a:solidFill>
                  <a:schemeClr val="tx2"/>
                </a:solidFill>
              </a:rPr>
              <a:t> </a:t>
            </a:r>
            <a:r>
              <a:rPr lang="en-US" sz="2800" dirty="0" err="1">
                <a:solidFill>
                  <a:schemeClr val="tx2"/>
                </a:solidFill>
              </a:rPr>
              <a:t>truyền</a:t>
            </a:r>
            <a:r>
              <a:rPr lang="en-US" sz="2800" dirty="0">
                <a:solidFill>
                  <a:schemeClr val="tx2"/>
                </a:solidFill>
              </a:rPr>
              <a:t> </a:t>
            </a:r>
            <a:r>
              <a:rPr lang="en-US" sz="2800" dirty="0" err="1">
                <a:solidFill>
                  <a:schemeClr val="tx2"/>
                </a:solidFill>
              </a:rPr>
              <a:t>nhiễm</a:t>
            </a:r>
            <a:endParaRPr lang="en-US" sz="2800" dirty="0">
              <a:solidFill>
                <a:schemeClr val="tx2"/>
              </a:solidFill>
            </a:endParaRPr>
          </a:p>
        </p:txBody>
      </p:sp>
      <p:sp>
        <p:nvSpPr>
          <p:cNvPr id="15" name="Title 1"/>
          <p:cNvSpPr>
            <a:spLocks noGrp="1"/>
          </p:cNvSpPr>
          <p:nvPr>
            <p:ph type="title"/>
          </p:nvPr>
        </p:nvSpPr>
        <p:spPr>
          <a:xfrm>
            <a:off x="457200" y="238125"/>
            <a:ext cx="8001000" cy="868363"/>
          </a:xfrm>
        </p:spPr>
        <p:txBody>
          <a:bodyPr/>
          <a:lstStyle/>
          <a:p>
            <a:r>
              <a:rPr lang="en-US" sz="3600" dirty="0">
                <a:solidFill>
                  <a:schemeClr val="tx2"/>
                </a:solidFill>
              </a:rPr>
              <a:t>HIỆU QUẢ TIÊM CHỦNG Ở TRẺ EM</a:t>
            </a:r>
          </a:p>
        </p:txBody>
      </p:sp>
      <p:pic>
        <p:nvPicPr>
          <p:cNvPr id="1026" name="Picture 2" descr="Hình ảnh Biểu Tượng Túi Tiền Túi Tiền Phim Hoạt Hình Ký Hiệu đô La Với Tiền  Xu, Biểu Tượng Tiền, Biểu Tượng đô La, Biểu Tượng Hoạt Hình Vector và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0" y="1447800"/>
            <a:ext cx="1901825" cy="1901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451 tấm ảnh về túi đựng tiền vàng, thư viện ảnh chất lượng cao tuyệt đẹp  - Mua bán hình ảnh shutterstock giá rẻ chỉ từ 3.000 đ trong 2 phú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4082506"/>
            <a:ext cx="2054225" cy="178489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257800" y="2438400"/>
            <a:ext cx="1637968" cy="2667000"/>
            <a:chOff x="5296232" y="2438400"/>
            <a:chExt cx="1637968" cy="2667000"/>
          </a:xfrm>
        </p:grpSpPr>
        <p:cxnSp>
          <p:nvCxnSpPr>
            <p:cNvPr id="9" name="Straight Arrow Connector 8"/>
            <p:cNvCxnSpPr/>
            <p:nvPr/>
          </p:nvCxnSpPr>
          <p:spPr bwMode="auto">
            <a:xfrm>
              <a:off x="5562600" y="2438400"/>
              <a:ext cx="1143000" cy="0"/>
            </a:xfrm>
            <a:prstGeom prst="straightConnector1">
              <a:avLst/>
            </a:prstGeom>
            <a:blipFill dpi="0" rotWithShape="1">
              <a:blip r:embed="rId10"/>
              <a:srcRect/>
              <a:stretch>
                <a:fillRect/>
              </a:stretch>
            </a:blipFill>
            <a:ln w="38100" cap="flat" cmpd="sng" algn="ctr">
              <a:solidFill>
                <a:srgbClr val="FF3300"/>
              </a:solidFill>
              <a:prstDash val="solid"/>
              <a:round/>
              <a:headEnd type="none" w="med" len="med"/>
              <a:tailEnd type="triangle"/>
            </a:ln>
            <a:effectLst/>
          </p:spPr>
        </p:cxnSp>
        <p:cxnSp>
          <p:nvCxnSpPr>
            <p:cNvPr id="10" name="Straight Arrow Connector 9"/>
            <p:cNvCxnSpPr/>
            <p:nvPr/>
          </p:nvCxnSpPr>
          <p:spPr bwMode="auto">
            <a:xfrm>
              <a:off x="5562600" y="5105400"/>
              <a:ext cx="1143000" cy="0"/>
            </a:xfrm>
            <a:prstGeom prst="straightConnector1">
              <a:avLst/>
            </a:prstGeom>
            <a:blipFill dpi="0" rotWithShape="1">
              <a:blip r:embed="rId10"/>
              <a:srcRect/>
              <a:stretch>
                <a:fillRect/>
              </a:stretch>
            </a:blipFill>
            <a:ln w="38100" cap="flat" cmpd="sng" algn="ctr">
              <a:solidFill>
                <a:srgbClr val="FF3300"/>
              </a:solidFill>
              <a:prstDash val="solid"/>
              <a:round/>
              <a:headEnd type="none" w="med" len="med"/>
              <a:tailEnd type="triangle"/>
            </a:ln>
            <a:effectLst/>
          </p:spPr>
        </p:cxnSp>
        <p:sp>
          <p:nvSpPr>
            <p:cNvPr id="2" name="Right Brace 1"/>
            <p:cNvSpPr/>
            <p:nvPr/>
          </p:nvSpPr>
          <p:spPr bwMode="auto">
            <a:xfrm>
              <a:off x="6553200" y="2590800"/>
              <a:ext cx="381000" cy="2362200"/>
            </a:xfrm>
            <a:prstGeom prst="rightBrac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Left Brace 2"/>
            <p:cNvSpPr/>
            <p:nvPr/>
          </p:nvSpPr>
          <p:spPr bwMode="auto">
            <a:xfrm>
              <a:off x="5296232" y="2590800"/>
              <a:ext cx="418768" cy="2362200"/>
            </a:xfrm>
            <a:prstGeom prst="leftBrac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TextBox 4"/>
            <p:cNvSpPr txBox="1"/>
            <p:nvPr/>
          </p:nvSpPr>
          <p:spPr>
            <a:xfrm>
              <a:off x="5562600" y="2667000"/>
              <a:ext cx="1157785" cy="2246769"/>
            </a:xfrm>
            <a:prstGeom prst="rect">
              <a:avLst/>
            </a:prstGeom>
            <a:noFill/>
          </p:spPr>
          <p:txBody>
            <a:bodyPr wrap="square" rtlCol="0">
              <a:spAutoFit/>
            </a:bodyPr>
            <a:lstStyle/>
            <a:p>
              <a:pPr algn="ctr"/>
              <a:r>
                <a:rPr lang="en-US" sz="2800" dirty="0">
                  <a:solidFill>
                    <a:srgbClr val="C00000"/>
                  </a:solidFill>
                </a:rPr>
                <a:t>Chi </a:t>
              </a:r>
              <a:r>
                <a:rPr lang="en-US" sz="2800" dirty="0" err="1">
                  <a:solidFill>
                    <a:srgbClr val="C00000"/>
                  </a:solidFill>
                </a:rPr>
                <a:t>phí</a:t>
              </a:r>
              <a:r>
                <a:rPr lang="en-US" sz="2800" dirty="0">
                  <a:solidFill>
                    <a:srgbClr val="C00000"/>
                  </a:solidFill>
                </a:rPr>
                <a:t> </a:t>
              </a:r>
              <a:r>
                <a:rPr lang="en-US" sz="2800" dirty="0" err="1">
                  <a:solidFill>
                    <a:srgbClr val="C00000"/>
                  </a:solidFill>
                </a:rPr>
                <a:t>điều</a:t>
              </a:r>
              <a:r>
                <a:rPr lang="en-US" sz="2800" dirty="0">
                  <a:solidFill>
                    <a:srgbClr val="C00000"/>
                  </a:solidFill>
                </a:rPr>
                <a:t> </a:t>
              </a:r>
              <a:r>
                <a:rPr lang="en-US" sz="2800" dirty="0" err="1">
                  <a:solidFill>
                    <a:srgbClr val="C00000"/>
                  </a:solidFill>
                </a:rPr>
                <a:t>trị</a:t>
              </a:r>
              <a:r>
                <a:rPr lang="en-US" sz="2800" dirty="0">
                  <a:solidFill>
                    <a:srgbClr val="C00000"/>
                  </a:solidFill>
                </a:rPr>
                <a:t> </a:t>
              </a:r>
              <a:r>
                <a:rPr lang="en-US" sz="2800" dirty="0" err="1">
                  <a:solidFill>
                    <a:srgbClr val="C00000"/>
                  </a:solidFill>
                </a:rPr>
                <a:t>bệnh</a:t>
              </a:r>
              <a:endParaRPr lang="en-US" sz="2800" dirty="0">
                <a:solidFill>
                  <a:srgbClr val="C00000"/>
                </a:solidFill>
              </a:endParaRPr>
            </a:p>
          </p:txBody>
        </p:sp>
      </p:grpSp>
    </p:spTree>
    <p:extLst>
      <p:ext uri="{BB962C8B-B14F-4D97-AF65-F5344CB8AC3E}">
        <p14:creationId xmlns:p14="http://schemas.microsoft.com/office/powerpoint/2010/main" val="1598058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 </a:t>
            </a:r>
            <a:r>
              <a:rPr lang="en-US" dirty="0" err="1"/>
              <a:t>tế</a:t>
            </a:r>
            <a:r>
              <a:rPr lang="en-US" dirty="0"/>
              <a:t> </a:t>
            </a:r>
            <a:r>
              <a:rPr lang="en-US" dirty="0" err="1"/>
              <a:t>cơ</a:t>
            </a:r>
            <a:r>
              <a:rPr lang="en-US" dirty="0"/>
              <a:t> </a:t>
            </a:r>
            <a:r>
              <a:rPr lang="en-US" dirty="0" err="1"/>
              <a:t>sở</a:t>
            </a:r>
            <a:r>
              <a:rPr lang="en-US" dirty="0"/>
              <a:t> </a:t>
            </a:r>
            <a:r>
              <a:rPr lang="en-US" dirty="0" err="1"/>
              <a:t>là</a:t>
            </a:r>
            <a:r>
              <a:rPr lang="en-US" dirty="0"/>
              <a:t> </a:t>
            </a:r>
            <a:r>
              <a:rPr lang="en-US" dirty="0" err="1"/>
              <a:t>nền</a:t>
            </a:r>
            <a:r>
              <a:rPr lang="en-US" dirty="0"/>
              <a:t> </a:t>
            </a:r>
            <a:r>
              <a:rPr lang="en-US" dirty="0" err="1"/>
              <a:t>tảng</a:t>
            </a:r>
            <a:endParaRPr lang="en-US" dirty="0"/>
          </a:p>
        </p:txBody>
      </p:sp>
      <p:sp>
        <p:nvSpPr>
          <p:cNvPr id="3" name="Content Placeholder 2"/>
          <p:cNvSpPr>
            <a:spLocks noGrp="1"/>
          </p:cNvSpPr>
          <p:nvPr>
            <p:ph idx="1"/>
          </p:nvPr>
        </p:nvSpPr>
        <p:spPr>
          <a:xfrm>
            <a:off x="457200" y="1524000"/>
            <a:ext cx="8229600" cy="4876800"/>
          </a:xfrm>
        </p:spPr>
        <p:txBody>
          <a:bodyPr>
            <a:normAutofit fontScale="77500" lnSpcReduction="20000"/>
          </a:bodyPr>
          <a:lstStyle/>
          <a:p>
            <a:pPr algn="just"/>
            <a:r>
              <a:rPr lang="vi-VN" sz="3400" dirty="0">
                <a:latin typeface="Arial" pitchFamily="34" charset="0"/>
                <a:cs typeface="Arial" pitchFamily="34" charset="0"/>
              </a:rPr>
              <a:t>Theo thống kê, đến nay mạng lưới y tế trong cả nước đã có gần 14 nghìn cơ sở từ tuyến Trung ương, tỉnh, thành phố, quận, huyện và xã, phường, trong đó, y tế cơ sở có gần 12 nghìn đơn vị. </a:t>
            </a:r>
            <a:endParaRPr lang="en-US" sz="3400" dirty="0">
              <a:latin typeface="Arial" pitchFamily="34" charset="0"/>
              <a:cs typeface="Arial" pitchFamily="34" charset="0"/>
            </a:endParaRPr>
          </a:p>
          <a:p>
            <a:pPr algn="just"/>
            <a:r>
              <a:rPr lang="vi-VN" sz="3400" dirty="0">
                <a:latin typeface="Arial" pitchFamily="34" charset="0"/>
                <a:cs typeface="Arial" pitchFamily="34" charset="0"/>
              </a:rPr>
              <a:t>78,5% số trạm y tế có bác sĩ làm việc; 98,2% số trạm y tế có nữ hộ sinh hoặc y sĩ sản nhi; 74,3% số thôn, bản, tổ dân phố có nhân viên y tế hoạt động;</a:t>
            </a:r>
            <a:endParaRPr lang="en-US" sz="3400" dirty="0">
              <a:latin typeface="Arial" pitchFamily="34" charset="0"/>
              <a:cs typeface="Arial" pitchFamily="34" charset="0"/>
            </a:endParaRPr>
          </a:p>
          <a:p>
            <a:pPr algn="just"/>
            <a:r>
              <a:rPr lang="en-US" sz="3400" dirty="0">
                <a:latin typeface="Arial" pitchFamily="34" charset="0"/>
                <a:cs typeface="Arial" pitchFamily="34" charset="0"/>
              </a:rPr>
              <a:t>K</a:t>
            </a:r>
            <a:r>
              <a:rPr lang="vi-VN" sz="3400" dirty="0">
                <a:latin typeface="Arial" pitchFamily="34" charset="0"/>
                <a:cs typeface="Arial" pitchFamily="34" charset="0"/>
              </a:rPr>
              <a:t>hoảng 80% số trạm y tế xã thực hiện khám, chữa bệnh bảo hiểm y tế, thí điểm quản lý một số bệnh mạn tính như: hen, tăng huyết áp, đái tháo đường... </a:t>
            </a:r>
            <a:endParaRPr lang="en-US" sz="3400" dirty="0">
              <a:latin typeface="Arial" pitchFamily="34" charset="0"/>
              <a:cs typeface="Arial" pitchFamily="34" charset="0"/>
            </a:endParaRPr>
          </a:p>
          <a:p>
            <a:pPr algn="just"/>
            <a:r>
              <a:rPr lang="vi-VN" sz="3400" i="1" dirty="0">
                <a:solidFill>
                  <a:srgbClr val="7030A0"/>
                </a:solidFill>
                <a:latin typeface="Arial" pitchFamily="34" charset="0"/>
                <a:cs typeface="Arial" pitchFamily="34" charset="0"/>
              </a:rPr>
              <a:t>Việt Nam được các tổ chức quốc tế đánh giá là một trong số ít nước có mạng lưới y tế hoàn chỉnh, rộng khắp, đáp ứng được nhu cầu chăm sóc và bảo vệ sức khỏe nhân dân</a:t>
            </a:r>
            <a:r>
              <a:rPr lang="vi-VN" i="1" dirty="0">
                <a:solidFill>
                  <a:srgbClr val="7030A0"/>
                </a:solidFill>
              </a:rPr>
              <a:t>.</a:t>
            </a:r>
            <a:endParaRPr lang="en-US" i="1" dirty="0">
              <a:solidFill>
                <a:srgbClr val="7030A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lnSpcReduction="10000"/>
          </a:bodyPr>
          <a:lstStyle/>
          <a:p>
            <a:pPr algn="just"/>
            <a:r>
              <a:rPr lang="vi-VN" dirty="0"/>
              <a:t> Nghị quyết 20 T.Ư 6, khóa XII về tăng cường Công tác bảo vệ, chăm sóc và nâng cao sức khỏe nhân dân trong tình hình mới ra đã đề ra nhiều giải pháp</a:t>
            </a:r>
            <a:r>
              <a:rPr lang="en-US" dirty="0"/>
              <a:t>:</a:t>
            </a:r>
          </a:p>
          <a:p>
            <a:pPr algn="just"/>
            <a:r>
              <a:rPr lang="vi-VN" dirty="0"/>
              <a:t>Đổi mới mạnh mẽ cơ chế và phương thức hoạt động của y tế cấp xã để </a:t>
            </a:r>
            <a:r>
              <a:rPr lang="vi-VN" dirty="0">
                <a:solidFill>
                  <a:srgbClr val="FF0000"/>
                </a:solidFill>
              </a:rPr>
              <a:t>thực hiện vai trò là tuyến đầu trong phòng bệnh, chăm sóc sức khỏe.</a:t>
            </a:r>
            <a:r>
              <a:rPr lang="vi-VN" dirty="0"/>
              <a:t> </a:t>
            </a:r>
            <a:endParaRPr lang="en-US" dirty="0"/>
          </a:p>
          <a:p>
            <a:pPr algn="just"/>
            <a:r>
              <a:rPr lang="vi-VN" dirty="0"/>
              <a:t>Triển khai đồng bộ </a:t>
            </a:r>
            <a:r>
              <a:rPr lang="vi-VN" dirty="0">
                <a:solidFill>
                  <a:srgbClr val="7030A0"/>
                </a:solidFill>
              </a:rPr>
              <a:t>hệ thống công nghệ thông tin </a:t>
            </a:r>
            <a:r>
              <a:rPr lang="vi-VN" dirty="0"/>
              <a:t>trong quản lý trạm y tế, tiêm chủng, quản lý bệnh tật, hồ sơ sức khỏe người dân gắn với quản lý thẻ, thanh toán bảo hiểm y tế.</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49288"/>
          </a:xfrm>
        </p:spPr>
        <p:txBody>
          <a:bodyPr/>
          <a:lstStyle/>
          <a:p>
            <a:pPr algn="just"/>
            <a:r>
              <a:rPr lang="en-US" dirty="0">
                <a:solidFill>
                  <a:schemeClr val="tx2"/>
                </a:solidFill>
                <a:latin typeface="Arial" pitchFamily="34" charset="0"/>
                <a:cs typeface="Arial" pitchFamily="34" charset="0"/>
              </a:rPr>
              <a:t>QUAN ĐIỂM CHỈ ĐẠO CỦA ĐẢNG</a:t>
            </a:r>
          </a:p>
        </p:txBody>
      </p:sp>
      <p:sp>
        <p:nvSpPr>
          <p:cNvPr id="3" name="Content Placeholder 2"/>
          <p:cNvSpPr>
            <a:spLocks noGrp="1"/>
          </p:cNvSpPr>
          <p:nvPr>
            <p:ph idx="1"/>
          </p:nvPr>
        </p:nvSpPr>
        <p:spPr/>
        <p:txBody>
          <a:bodyPr>
            <a:noAutofit/>
          </a:bodyPr>
          <a:lstStyle/>
          <a:p>
            <a:pPr algn="just" fontAlgn="base">
              <a:spcBef>
                <a:spcPts val="600"/>
              </a:spcBef>
              <a:spcAft>
                <a:spcPts val="600"/>
              </a:spcAft>
            </a:pPr>
            <a:r>
              <a:rPr lang="en-US" sz="3000" dirty="0" err="1">
                <a:latin typeface="Arial" pitchFamily="34" charset="0"/>
                <a:cs typeface="Arial" pitchFamily="34" charset="0"/>
              </a:rPr>
              <a:t>Hướng</a:t>
            </a:r>
            <a:r>
              <a:rPr lang="en-US" sz="3000" dirty="0">
                <a:latin typeface="Arial" pitchFamily="34" charset="0"/>
                <a:cs typeface="Arial" pitchFamily="34" charset="0"/>
              </a:rPr>
              <a:t> </a:t>
            </a:r>
            <a:r>
              <a:rPr lang="en-US" sz="3000" dirty="0" err="1">
                <a:latin typeface="Arial" pitchFamily="34" charset="0"/>
                <a:cs typeface="Arial" pitchFamily="34" charset="0"/>
              </a:rPr>
              <a:t>tới</a:t>
            </a:r>
            <a:r>
              <a:rPr lang="en-US" sz="3000" dirty="0">
                <a:latin typeface="Arial" pitchFamily="34" charset="0"/>
                <a:cs typeface="Arial" pitchFamily="34" charset="0"/>
              </a:rPr>
              <a:t> </a:t>
            </a:r>
            <a:r>
              <a:rPr lang="en-US" sz="3000" dirty="0" err="1">
                <a:latin typeface="Arial" pitchFamily="34" charset="0"/>
                <a:cs typeface="Arial" pitchFamily="34" charset="0"/>
              </a:rPr>
              <a:t>thực</a:t>
            </a:r>
            <a:r>
              <a:rPr lang="en-US" sz="3000" dirty="0">
                <a:latin typeface="Arial" pitchFamily="34" charset="0"/>
                <a:cs typeface="Arial" pitchFamily="34" charset="0"/>
              </a:rPr>
              <a:t> </a:t>
            </a:r>
            <a:r>
              <a:rPr lang="en-US" sz="3000" dirty="0" err="1">
                <a:latin typeface="Arial" pitchFamily="34" charset="0"/>
                <a:cs typeface="Arial" pitchFamily="34" charset="0"/>
              </a:rPr>
              <a:t>hiện</a:t>
            </a:r>
            <a:r>
              <a:rPr lang="en-US" sz="3000" dirty="0">
                <a:latin typeface="Arial" pitchFamily="34" charset="0"/>
                <a:cs typeface="Arial" pitchFamily="34" charset="0"/>
              </a:rPr>
              <a:t> </a:t>
            </a:r>
            <a:r>
              <a:rPr lang="en-US" sz="3000" dirty="0" err="1">
                <a:latin typeface="Arial" pitchFamily="34" charset="0"/>
                <a:cs typeface="Arial" pitchFamily="34" charset="0"/>
              </a:rPr>
              <a:t>bao</a:t>
            </a:r>
            <a:r>
              <a:rPr lang="en-US" sz="3000" dirty="0">
                <a:latin typeface="Arial" pitchFamily="34" charset="0"/>
                <a:cs typeface="Arial" pitchFamily="34" charset="0"/>
              </a:rPr>
              <a:t> </a:t>
            </a:r>
            <a:r>
              <a:rPr lang="en-US" sz="3000" dirty="0" err="1">
                <a:latin typeface="Arial" pitchFamily="34" charset="0"/>
                <a:cs typeface="Arial" pitchFamily="34" charset="0"/>
              </a:rPr>
              <a:t>phủ</a:t>
            </a:r>
            <a:r>
              <a:rPr lang="en-US" sz="3000" dirty="0">
                <a:latin typeface="Arial" pitchFamily="34" charset="0"/>
                <a:cs typeface="Arial" pitchFamily="34" charset="0"/>
              </a:rPr>
              <a:t> </a:t>
            </a:r>
            <a:r>
              <a:rPr lang="en-US" sz="3000" dirty="0" err="1">
                <a:latin typeface="Arial" pitchFamily="34" charset="0"/>
                <a:cs typeface="Arial" pitchFamily="34" charset="0"/>
              </a:rPr>
              <a:t>chăm</a:t>
            </a:r>
            <a:r>
              <a:rPr lang="en-US" sz="3000" dirty="0">
                <a:latin typeface="Arial" pitchFamily="34" charset="0"/>
                <a:cs typeface="Arial" pitchFamily="34" charset="0"/>
              </a:rPr>
              <a:t> </a:t>
            </a:r>
            <a:r>
              <a:rPr lang="en-US" sz="3000" dirty="0" err="1">
                <a:latin typeface="Arial" pitchFamily="34" charset="0"/>
                <a:cs typeface="Arial" pitchFamily="34" charset="0"/>
              </a:rPr>
              <a:t>sóc</a:t>
            </a:r>
            <a:r>
              <a:rPr lang="en-US" sz="3000" dirty="0">
                <a:latin typeface="Arial" pitchFamily="34" charset="0"/>
                <a:cs typeface="Arial" pitchFamily="34" charset="0"/>
              </a:rPr>
              <a:t> </a:t>
            </a:r>
            <a:r>
              <a:rPr lang="en-US" sz="3000" dirty="0" err="1">
                <a:latin typeface="Arial" pitchFamily="34" charset="0"/>
                <a:cs typeface="Arial" pitchFamily="34" charset="0"/>
              </a:rPr>
              <a:t>sức</a:t>
            </a:r>
            <a:r>
              <a:rPr lang="en-US" sz="3000" dirty="0">
                <a:latin typeface="Arial" pitchFamily="34" charset="0"/>
                <a:cs typeface="Arial" pitchFamily="34" charset="0"/>
              </a:rPr>
              <a:t> </a:t>
            </a:r>
            <a:r>
              <a:rPr lang="en-US" sz="3000" dirty="0" err="1">
                <a:latin typeface="Arial" pitchFamily="34" charset="0"/>
                <a:cs typeface="Arial" pitchFamily="34" charset="0"/>
              </a:rPr>
              <a:t>khoẻ</a:t>
            </a:r>
            <a:r>
              <a:rPr lang="en-US" sz="3000" dirty="0">
                <a:latin typeface="Arial" pitchFamily="34" charset="0"/>
                <a:cs typeface="Arial" pitchFamily="34" charset="0"/>
              </a:rPr>
              <a:t> </a:t>
            </a:r>
            <a:r>
              <a:rPr lang="en-US" sz="3000" dirty="0" err="1">
                <a:latin typeface="Arial" pitchFamily="34" charset="0"/>
                <a:cs typeface="Arial" pitchFamily="34" charset="0"/>
              </a:rPr>
              <a:t>và</a:t>
            </a:r>
            <a:r>
              <a:rPr lang="en-US" sz="3000" dirty="0">
                <a:latin typeface="Arial" pitchFamily="34" charset="0"/>
                <a:cs typeface="Arial" pitchFamily="34" charset="0"/>
              </a:rPr>
              <a:t> </a:t>
            </a:r>
            <a:r>
              <a:rPr lang="en-US" sz="3000" dirty="0" err="1">
                <a:latin typeface="Arial" pitchFamily="34" charset="0"/>
                <a:cs typeface="Arial" pitchFamily="34" charset="0"/>
              </a:rPr>
              <a:t>bảo</a:t>
            </a:r>
            <a:r>
              <a:rPr lang="en-US" sz="3000" dirty="0">
                <a:latin typeface="Arial" pitchFamily="34" charset="0"/>
                <a:cs typeface="Arial" pitchFamily="34" charset="0"/>
              </a:rPr>
              <a:t> </a:t>
            </a:r>
            <a:r>
              <a:rPr lang="en-US" sz="3000" dirty="0" err="1">
                <a:latin typeface="Arial" pitchFamily="34" charset="0"/>
                <a:cs typeface="Arial" pitchFamily="34" charset="0"/>
              </a:rPr>
              <a:t>hiểm</a:t>
            </a:r>
            <a:r>
              <a:rPr lang="en-US" sz="3000" dirty="0">
                <a:latin typeface="Arial" pitchFamily="34" charset="0"/>
                <a:cs typeface="Arial" pitchFamily="34" charset="0"/>
              </a:rPr>
              <a:t> y </a:t>
            </a:r>
            <a:r>
              <a:rPr lang="en-US" sz="3000" dirty="0" err="1">
                <a:latin typeface="Arial" pitchFamily="34" charset="0"/>
                <a:cs typeface="Arial" pitchFamily="34" charset="0"/>
              </a:rPr>
              <a:t>tế</a:t>
            </a:r>
            <a:r>
              <a:rPr lang="en-US" sz="3000" dirty="0">
                <a:latin typeface="Arial" pitchFamily="34" charset="0"/>
                <a:cs typeface="Arial" pitchFamily="34" charset="0"/>
              </a:rPr>
              <a:t> </a:t>
            </a:r>
            <a:r>
              <a:rPr lang="en-US" sz="3000" dirty="0" err="1">
                <a:latin typeface="Arial" pitchFamily="34" charset="0"/>
                <a:cs typeface="Arial" pitchFamily="34" charset="0"/>
              </a:rPr>
              <a:t>toàn</a:t>
            </a:r>
            <a:r>
              <a:rPr lang="en-US" sz="3000" dirty="0">
                <a:latin typeface="Arial" pitchFamily="34" charset="0"/>
                <a:cs typeface="Arial" pitchFamily="34" charset="0"/>
              </a:rPr>
              <a:t> </a:t>
            </a:r>
            <a:r>
              <a:rPr lang="en-US" sz="3000" dirty="0" err="1">
                <a:latin typeface="Arial" pitchFamily="34" charset="0"/>
                <a:cs typeface="Arial" pitchFamily="34" charset="0"/>
              </a:rPr>
              <a:t>dân</a:t>
            </a:r>
            <a:r>
              <a:rPr lang="en-US" sz="3000" dirty="0">
                <a:latin typeface="Arial" pitchFamily="34" charset="0"/>
                <a:cs typeface="Arial" pitchFamily="34" charset="0"/>
              </a:rPr>
              <a:t>; </a:t>
            </a:r>
          </a:p>
          <a:p>
            <a:pPr algn="just" fontAlgn="base">
              <a:spcBef>
                <a:spcPts val="600"/>
              </a:spcBef>
              <a:spcAft>
                <a:spcPts val="600"/>
              </a:spcAft>
              <a:buFontTx/>
              <a:buChar char="-"/>
            </a:pPr>
            <a:r>
              <a:rPr lang="en-US" sz="3000" dirty="0" err="1">
                <a:latin typeface="Arial" pitchFamily="34" charset="0"/>
                <a:cs typeface="Arial" pitchFamily="34" charset="0"/>
              </a:rPr>
              <a:t>Mọi</a:t>
            </a:r>
            <a:r>
              <a:rPr lang="en-US" sz="3000" dirty="0">
                <a:latin typeface="Arial" pitchFamily="34" charset="0"/>
                <a:cs typeface="Arial" pitchFamily="34" charset="0"/>
              </a:rPr>
              <a:t> </a:t>
            </a:r>
            <a:r>
              <a:rPr lang="en-US" sz="3000" dirty="0" err="1">
                <a:latin typeface="Arial" pitchFamily="34" charset="0"/>
                <a:cs typeface="Arial" pitchFamily="34" charset="0"/>
              </a:rPr>
              <a:t>người</a:t>
            </a:r>
            <a:r>
              <a:rPr lang="en-US" sz="3000" dirty="0">
                <a:latin typeface="Arial" pitchFamily="34" charset="0"/>
                <a:cs typeface="Arial" pitchFamily="34" charset="0"/>
              </a:rPr>
              <a:t> </a:t>
            </a:r>
            <a:r>
              <a:rPr lang="en-US" sz="3000" dirty="0" err="1">
                <a:latin typeface="Arial" pitchFamily="34" charset="0"/>
                <a:cs typeface="Arial" pitchFamily="34" charset="0"/>
              </a:rPr>
              <a:t>dân</a:t>
            </a:r>
            <a:r>
              <a:rPr lang="en-US" sz="3000" dirty="0">
                <a:latin typeface="Arial" pitchFamily="34" charset="0"/>
                <a:cs typeface="Arial" pitchFamily="34" charset="0"/>
              </a:rPr>
              <a:t> </a:t>
            </a:r>
            <a:r>
              <a:rPr lang="en-US" sz="3000" dirty="0" err="1">
                <a:latin typeface="Arial" pitchFamily="34" charset="0"/>
                <a:cs typeface="Arial" pitchFamily="34" charset="0"/>
              </a:rPr>
              <a:t>đều</a:t>
            </a:r>
            <a:r>
              <a:rPr lang="en-US" sz="3000" dirty="0">
                <a:latin typeface="Arial" pitchFamily="34" charset="0"/>
                <a:cs typeface="Arial" pitchFamily="34" charset="0"/>
              </a:rPr>
              <a:t> </a:t>
            </a:r>
            <a:r>
              <a:rPr lang="en-US" sz="3000" dirty="0" err="1">
                <a:latin typeface="Arial" pitchFamily="34" charset="0"/>
                <a:cs typeface="Arial" pitchFamily="34" charset="0"/>
              </a:rPr>
              <a:t>được</a:t>
            </a:r>
            <a:r>
              <a:rPr lang="en-US" sz="3000" dirty="0">
                <a:latin typeface="Arial" pitchFamily="34" charset="0"/>
                <a:cs typeface="Arial" pitchFamily="34" charset="0"/>
              </a:rPr>
              <a:t> </a:t>
            </a:r>
            <a:r>
              <a:rPr lang="en-US" sz="3000" dirty="0" err="1">
                <a:latin typeface="Arial" pitchFamily="34" charset="0"/>
                <a:cs typeface="Arial" pitchFamily="34" charset="0"/>
              </a:rPr>
              <a:t>quản</a:t>
            </a:r>
            <a:r>
              <a:rPr lang="en-US" sz="3000" dirty="0">
                <a:latin typeface="Arial" pitchFamily="34" charset="0"/>
                <a:cs typeface="Arial" pitchFamily="34" charset="0"/>
              </a:rPr>
              <a:t> </a:t>
            </a:r>
            <a:r>
              <a:rPr lang="en-US" sz="3000" dirty="0" err="1">
                <a:latin typeface="Arial" pitchFamily="34" charset="0"/>
                <a:cs typeface="Arial" pitchFamily="34" charset="0"/>
              </a:rPr>
              <a:t>lý</a:t>
            </a:r>
            <a:r>
              <a:rPr lang="en-US" sz="3000" dirty="0">
                <a:latin typeface="Arial" pitchFamily="34" charset="0"/>
                <a:cs typeface="Arial" pitchFamily="34" charset="0"/>
              </a:rPr>
              <a:t>, </a:t>
            </a:r>
            <a:r>
              <a:rPr lang="en-US" sz="3000" dirty="0" err="1">
                <a:latin typeface="Arial" pitchFamily="34" charset="0"/>
                <a:cs typeface="Arial" pitchFamily="34" charset="0"/>
              </a:rPr>
              <a:t>chăm</a:t>
            </a:r>
            <a:r>
              <a:rPr lang="en-US" sz="3000" dirty="0">
                <a:latin typeface="Arial" pitchFamily="34" charset="0"/>
                <a:cs typeface="Arial" pitchFamily="34" charset="0"/>
              </a:rPr>
              <a:t> </a:t>
            </a:r>
            <a:r>
              <a:rPr lang="en-US" sz="3000" dirty="0" err="1">
                <a:latin typeface="Arial" pitchFamily="34" charset="0"/>
                <a:cs typeface="Arial" pitchFamily="34" charset="0"/>
              </a:rPr>
              <a:t>sóc</a:t>
            </a:r>
            <a:r>
              <a:rPr lang="en-US" sz="3000" dirty="0">
                <a:latin typeface="Arial" pitchFamily="34" charset="0"/>
                <a:cs typeface="Arial" pitchFamily="34" charset="0"/>
              </a:rPr>
              <a:t> </a:t>
            </a:r>
            <a:r>
              <a:rPr lang="en-US" sz="3000" dirty="0" err="1">
                <a:latin typeface="Arial" pitchFamily="34" charset="0"/>
                <a:cs typeface="Arial" pitchFamily="34" charset="0"/>
              </a:rPr>
              <a:t>sức</a:t>
            </a:r>
            <a:r>
              <a:rPr lang="en-US" sz="3000" dirty="0">
                <a:latin typeface="Arial" pitchFamily="34" charset="0"/>
                <a:cs typeface="Arial" pitchFamily="34" charset="0"/>
              </a:rPr>
              <a:t> </a:t>
            </a:r>
            <a:r>
              <a:rPr lang="en-US" sz="3000" dirty="0" err="1">
                <a:latin typeface="Arial" pitchFamily="34" charset="0"/>
                <a:cs typeface="Arial" pitchFamily="34" charset="0"/>
              </a:rPr>
              <a:t>khoẻ</a:t>
            </a:r>
            <a:r>
              <a:rPr lang="en-US" sz="3000" dirty="0">
                <a:latin typeface="Arial" pitchFamily="34" charset="0"/>
                <a:cs typeface="Arial" pitchFamily="34" charset="0"/>
              </a:rPr>
              <a:t>; </a:t>
            </a:r>
            <a:r>
              <a:rPr lang="en-US" sz="3000" dirty="0" err="1">
                <a:latin typeface="Arial" pitchFamily="34" charset="0"/>
                <a:cs typeface="Arial" pitchFamily="34" charset="0"/>
              </a:rPr>
              <a:t>bình</a:t>
            </a:r>
            <a:r>
              <a:rPr lang="en-US" sz="3000" dirty="0">
                <a:latin typeface="Arial" pitchFamily="34" charset="0"/>
                <a:cs typeface="Arial" pitchFamily="34" charset="0"/>
              </a:rPr>
              <a:t> </a:t>
            </a:r>
            <a:r>
              <a:rPr lang="en-US" sz="3000" dirty="0" err="1">
                <a:latin typeface="Arial" pitchFamily="34" charset="0"/>
                <a:cs typeface="Arial" pitchFamily="34" charset="0"/>
              </a:rPr>
              <a:t>đẳng</a:t>
            </a:r>
            <a:r>
              <a:rPr lang="en-US" sz="3000" dirty="0">
                <a:latin typeface="Arial" pitchFamily="34" charset="0"/>
                <a:cs typeface="Arial" pitchFamily="34" charset="0"/>
              </a:rPr>
              <a:t> </a:t>
            </a:r>
            <a:r>
              <a:rPr lang="en-US" sz="3000" dirty="0" err="1">
                <a:latin typeface="Arial" pitchFamily="34" charset="0"/>
                <a:cs typeface="Arial" pitchFamily="34" charset="0"/>
              </a:rPr>
              <a:t>về</a:t>
            </a:r>
            <a:r>
              <a:rPr lang="en-US" sz="3000" dirty="0">
                <a:latin typeface="Arial" pitchFamily="34" charset="0"/>
                <a:cs typeface="Arial" pitchFamily="34" charset="0"/>
              </a:rPr>
              <a:t> </a:t>
            </a:r>
            <a:r>
              <a:rPr lang="en-US" sz="3000" dirty="0" err="1">
                <a:latin typeface="Arial" pitchFamily="34" charset="0"/>
                <a:cs typeface="Arial" pitchFamily="34" charset="0"/>
              </a:rPr>
              <a:t>quyền</a:t>
            </a:r>
            <a:r>
              <a:rPr lang="en-US" sz="3000" dirty="0">
                <a:latin typeface="Arial" pitchFamily="34" charset="0"/>
                <a:cs typeface="Arial" pitchFamily="34" charset="0"/>
              </a:rPr>
              <a:t> </a:t>
            </a:r>
            <a:r>
              <a:rPr lang="en-US" sz="3000" dirty="0" err="1">
                <a:latin typeface="Arial" pitchFamily="34" charset="0"/>
                <a:cs typeface="Arial" pitchFamily="34" charset="0"/>
              </a:rPr>
              <a:t>và</a:t>
            </a:r>
            <a:r>
              <a:rPr lang="en-US" sz="3000" dirty="0">
                <a:latin typeface="Arial" pitchFamily="34" charset="0"/>
                <a:cs typeface="Arial" pitchFamily="34" charset="0"/>
              </a:rPr>
              <a:t> </a:t>
            </a:r>
            <a:r>
              <a:rPr lang="en-US" sz="3000" dirty="0" err="1">
                <a:latin typeface="Arial" pitchFamily="34" charset="0"/>
                <a:cs typeface="Arial" pitchFamily="34" charset="0"/>
              </a:rPr>
              <a:t>nghĩa</a:t>
            </a:r>
            <a:r>
              <a:rPr lang="en-US" sz="3000" dirty="0">
                <a:latin typeface="Arial" pitchFamily="34" charset="0"/>
                <a:cs typeface="Arial" pitchFamily="34" charset="0"/>
              </a:rPr>
              <a:t> </a:t>
            </a:r>
            <a:r>
              <a:rPr lang="en-US" sz="3000" dirty="0" err="1">
                <a:latin typeface="Arial" pitchFamily="34" charset="0"/>
                <a:cs typeface="Arial" pitchFamily="34" charset="0"/>
              </a:rPr>
              <a:t>vụ</a:t>
            </a:r>
            <a:r>
              <a:rPr lang="en-US" sz="3000" dirty="0">
                <a:latin typeface="Arial" pitchFamily="34" charset="0"/>
                <a:cs typeface="Arial" pitchFamily="34" charset="0"/>
              </a:rPr>
              <a:t> </a:t>
            </a:r>
            <a:r>
              <a:rPr lang="en-US" sz="3000" dirty="0" err="1">
                <a:latin typeface="Arial" pitchFamily="34" charset="0"/>
                <a:cs typeface="Arial" pitchFamily="34" charset="0"/>
              </a:rPr>
              <a:t>trong</a:t>
            </a:r>
            <a:r>
              <a:rPr lang="en-US" sz="3000" dirty="0">
                <a:latin typeface="Arial" pitchFamily="34" charset="0"/>
                <a:cs typeface="Arial" pitchFamily="34" charset="0"/>
              </a:rPr>
              <a:t> </a:t>
            </a:r>
            <a:r>
              <a:rPr lang="en-US" sz="3000" dirty="0" err="1">
                <a:latin typeface="Arial" pitchFamily="34" charset="0"/>
                <a:cs typeface="Arial" pitchFamily="34" charset="0"/>
              </a:rPr>
              <a:t>tham</a:t>
            </a:r>
            <a:r>
              <a:rPr lang="en-US" sz="3000" dirty="0">
                <a:latin typeface="Arial" pitchFamily="34" charset="0"/>
                <a:cs typeface="Arial" pitchFamily="34" charset="0"/>
              </a:rPr>
              <a:t> </a:t>
            </a:r>
            <a:r>
              <a:rPr lang="en-US" sz="3000" dirty="0" err="1">
                <a:latin typeface="Arial" pitchFamily="34" charset="0"/>
                <a:cs typeface="Arial" pitchFamily="34" charset="0"/>
              </a:rPr>
              <a:t>gia</a:t>
            </a:r>
            <a:r>
              <a:rPr lang="en-US" sz="3000" dirty="0">
                <a:latin typeface="Arial" pitchFamily="34" charset="0"/>
                <a:cs typeface="Arial" pitchFamily="34" charset="0"/>
              </a:rPr>
              <a:t> </a:t>
            </a:r>
            <a:r>
              <a:rPr lang="en-US" sz="3000" dirty="0" err="1">
                <a:latin typeface="Arial" pitchFamily="34" charset="0"/>
                <a:cs typeface="Arial" pitchFamily="34" charset="0"/>
              </a:rPr>
              <a:t>BHYT</a:t>
            </a:r>
            <a:r>
              <a:rPr lang="en-US" sz="3000" dirty="0">
                <a:latin typeface="Arial" pitchFamily="34" charset="0"/>
                <a:cs typeface="Arial" pitchFamily="34" charset="0"/>
              </a:rPr>
              <a:t> </a:t>
            </a:r>
            <a:r>
              <a:rPr lang="en-US" sz="3000" dirty="0" err="1">
                <a:latin typeface="Arial" pitchFamily="34" charset="0"/>
                <a:cs typeface="Arial" pitchFamily="34" charset="0"/>
              </a:rPr>
              <a:t>và</a:t>
            </a:r>
            <a:r>
              <a:rPr lang="en-US" sz="3000" dirty="0">
                <a:latin typeface="Arial" pitchFamily="34" charset="0"/>
                <a:cs typeface="Arial" pitchFamily="34" charset="0"/>
              </a:rPr>
              <a:t> </a:t>
            </a:r>
            <a:r>
              <a:rPr lang="en-US" sz="3000" dirty="0" err="1">
                <a:latin typeface="Arial" pitchFamily="34" charset="0"/>
                <a:cs typeface="Arial" pitchFamily="34" charset="0"/>
              </a:rPr>
              <a:t>thụ</a:t>
            </a:r>
            <a:r>
              <a:rPr lang="en-US" sz="3000" dirty="0">
                <a:latin typeface="Arial" pitchFamily="34" charset="0"/>
                <a:cs typeface="Arial" pitchFamily="34" charset="0"/>
              </a:rPr>
              <a:t> </a:t>
            </a:r>
            <a:r>
              <a:rPr lang="en-US" sz="3000" dirty="0" err="1">
                <a:latin typeface="Arial" pitchFamily="34" charset="0"/>
                <a:cs typeface="Arial" pitchFamily="34" charset="0"/>
              </a:rPr>
              <a:t>hưởng</a:t>
            </a:r>
            <a:r>
              <a:rPr lang="en-US" sz="3000" dirty="0">
                <a:latin typeface="Arial" pitchFamily="34" charset="0"/>
                <a:cs typeface="Arial" pitchFamily="34" charset="0"/>
              </a:rPr>
              <a:t> </a:t>
            </a:r>
            <a:r>
              <a:rPr lang="en-US" sz="3000" dirty="0" err="1">
                <a:latin typeface="Arial" pitchFamily="34" charset="0"/>
                <a:cs typeface="Arial" pitchFamily="34" charset="0"/>
              </a:rPr>
              <a:t>các</a:t>
            </a:r>
            <a:r>
              <a:rPr lang="en-US" sz="3000" dirty="0">
                <a:latin typeface="Arial" pitchFamily="34" charset="0"/>
                <a:cs typeface="Arial" pitchFamily="34" charset="0"/>
              </a:rPr>
              <a:t> </a:t>
            </a:r>
            <a:r>
              <a:rPr lang="en-US" sz="3000" dirty="0" err="1">
                <a:latin typeface="Arial" pitchFamily="34" charset="0"/>
                <a:cs typeface="Arial" pitchFamily="34" charset="0"/>
              </a:rPr>
              <a:t>dịch</a:t>
            </a:r>
            <a:r>
              <a:rPr lang="en-US" sz="3000" dirty="0">
                <a:latin typeface="Arial" pitchFamily="34" charset="0"/>
                <a:cs typeface="Arial" pitchFamily="34" charset="0"/>
              </a:rPr>
              <a:t> </a:t>
            </a:r>
            <a:r>
              <a:rPr lang="en-US" sz="3000" dirty="0" err="1">
                <a:latin typeface="Arial" pitchFamily="34" charset="0"/>
                <a:cs typeface="Arial" pitchFamily="34" charset="0"/>
              </a:rPr>
              <a:t>vụ</a:t>
            </a:r>
            <a:r>
              <a:rPr lang="en-US" sz="3000" dirty="0">
                <a:latin typeface="Arial" pitchFamily="34" charset="0"/>
                <a:cs typeface="Arial" pitchFamily="34" charset="0"/>
              </a:rPr>
              <a:t> y </a:t>
            </a:r>
            <a:r>
              <a:rPr lang="en-US" sz="3000" dirty="0" err="1">
                <a:latin typeface="Arial" pitchFamily="34" charset="0"/>
                <a:cs typeface="Arial" pitchFamily="34" charset="0"/>
              </a:rPr>
              <a:t>tế</a:t>
            </a:r>
            <a:r>
              <a:rPr lang="en-US" sz="3000" dirty="0">
                <a:latin typeface="Arial" pitchFamily="34" charset="0"/>
                <a:cs typeface="Arial" pitchFamily="34" charset="0"/>
              </a:rPr>
              <a:t>. </a:t>
            </a:r>
          </a:p>
          <a:p>
            <a:pPr algn="just" fontAlgn="base">
              <a:spcBef>
                <a:spcPts val="600"/>
              </a:spcBef>
              <a:spcAft>
                <a:spcPts val="600"/>
              </a:spcAft>
              <a:buFontTx/>
              <a:buChar char="-"/>
            </a:pPr>
            <a:r>
              <a:rPr lang="en-US" sz="3000" dirty="0" err="1">
                <a:latin typeface="Arial" pitchFamily="34" charset="0"/>
                <a:cs typeface="Arial" pitchFamily="34" charset="0"/>
              </a:rPr>
              <a:t>Tính</a:t>
            </a:r>
            <a:r>
              <a:rPr lang="en-US" sz="3000" dirty="0">
                <a:latin typeface="Arial" pitchFamily="34" charset="0"/>
                <a:cs typeface="Arial" pitchFamily="34" charset="0"/>
              </a:rPr>
              <a:t> </a:t>
            </a:r>
            <a:r>
              <a:rPr lang="en-US" sz="3000" dirty="0" err="1">
                <a:latin typeface="Arial" pitchFamily="34" charset="0"/>
                <a:cs typeface="Arial" pitchFamily="34" charset="0"/>
              </a:rPr>
              <a:t>đúng</a:t>
            </a:r>
            <a:r>
              <a:rPr lang="en-US" sz="3000" dirty="0">
                <a:latin typeface="Arial" pitchFamily="34" charset="0"/>
                <a:cs typeface="Arial" pitchFamily="34" charset="0"/>
              </a:rPr>
              <a:t>, </a:t>
            </a:r>
            <a:r>
              <a:rPr lang="en-US" sz="3000" dirty="0" err="1">
                <a:latin typeface="Arial" pitchFamily="34" charset="0"/>
                <a:cs typeface="Arial" pitchFamily="34" charset="0"/>
              </a:rPr>
              <a:t>tính</a:t>
            </a:r>
            <a:r>
              <a:rPr lang="en-US" sz="3000" dirty="0">
                <a:latin typeface="Arial" pitchFamily="34" charset="0"/>
                <a:cs typeface="Arial" pitchFamily="34" charset="0"/>
              </a:rPr>
              <a:t> </a:t>
            </a:r>
            <a:r>
              <a:rPr lang="en-US" sz="3000" dirty="0" err="1">
                <a:latin typeface="Arial" pitchFamily="34" charset="0"/>
                <a:cs typeface="Arial" pitchFamily="34" charset="0"/>
              </a:rPr>
              <a:t>đủ</a:t>
            </a:r>
            <a:r>
              <a:rPr lang="en-US" sz="3000" dirty="0">
                <a:latin typeface="Arial" pitchFamily="34" charset="0"/>
                <a:cs typeface="Arial" pitchFamily="34" charset="0"/>
              </a:rPr>
              <a:t> </a:t>
            </a:r>
            <a:r>
              <a:rPr lang="en-US" sz="3000" dirty="0" err="1">
                <a:latin typeface="Arial" pitchFamily="34" charset="0"/>
                <a:cs typeface="Arial" pitchFamily="34" charset="0"/>
              </a:rPr>
              <a:t>giá</a:t>
            </a:r>
            <a:r>
              <a:rPr lang="en-US" sz="3000" dirty="0">
                <a:latin typeface="Arial" pitchFamily="34" charset="0"/>
                <a:cs typeface="Arial" pitchFamily="34" charset="0"/>
              </a:rPr>
              <a:t> </a:t>
            </a:r>
            <a:r>
              <a:rPr lang="en-US" sz="3000" dirty="0" err="1">
                <a:latin typeface="Arial" pitchFamily="34" charset="0"/>
                <a:cs typeface="Arial" pitchFamily="34" charset="0"/>
              </a:rPr>
              <a:t>dịch</a:t>
            </a:r>
            <a:r>
              <a:rPr lang="en-US" sz="3000" dirty="0">
                <a:latin typeface="Arial" pitchFamily="34" charset="0"/>
                <a:cs typeface="Arial" pitchFamily="34" charset="0"/>
              </a:rPr>
              <a:t> </a:t>
            </a:r>
            <a:r>
              <a:rPr lang="en-US" sz="3000" dirty="0" err="1">
                <a:latin typeface="Arial" pitchFamily="34" charset="0"/>
                <a:cs typeface="Arial" pitchFamily="34" charset="0"/>
              </a:rPr>
              <a:t>vụ</a:t>
            </a:r>
            <a:r>
              <a:rPr lang="en-US" sz="3000" dirty="0">
                <a:latin typeface="Arial" pitchFamily="34" charset="0"/>
                <a:cs typeface="Arial" pitchFamily="34" charset="0"/>
              </a:rPr>
              <a:t> y </a:t>
            </a:r>
            <a:r>
              <a:rPr lang="en-US" sz="3000" dirty="0" err="1">
                <a:latin typeface="Arial" pitchFamily="34" charset="0"/>
                <a:cs typeface="Arial" pitchFamily="34" charset="0"/>
              </a:rPr>
              <a:t>tế</a:t>
            </a:r>
            <a:r>
              <a:rPr lang="en-US" sz="3000" dirty="0">
                <a:latin typeface="Arial" pitchFamily="34" charset="0"/>
                <a:cs typeface="Arial" pitchFamily="34" charset="0"/>
              </a:rPr>
              <a:t> </a:t>
            </a:r>
            <a:r>
              <a:rPr lang="en-US" sz="3000" dirty="0" err="1">
                <a:latin typeface="Arial" pitchFamily="34" charset="0"/>
                <a:cs typeface="Arial" pitchFamily="34" charset="0"/>
              </a:rPr>
              <a:t>và</a:t>
            </a:r>
            <a:r>
              <a:rPr lang="en-US" sz="3000" dirty="0">
                <a:latin typeface="Arial" pitchFamily="34" charset="0"/>
                <a:cs typeface="Arial" pitchFamily="34" charset="0"/>
              </a:rPr>
              <a:t> </a:t>
            </a:r>
            <a:r>
              <a:rPr lang="en-US" sz="3000" dirty="0" err="1">
                <a:latin typeface="Arial" pitchFamily="34" charset="0"/>
                <a:cs typeface="Arial" pitchFamily="34" charset="0"/>
              </a:rPr>
              <a:t>có</a:t>
            </a:r>
            <a:r>
              <a:rPr lang="en-US" sz="3000" dirty="0">
                <a:latin typeface="Arial" pitchFamily="34" charset="0"/>
                <a:cs typeface="Arial" pitchFamily="34" charset="0"/>
              </a:rPr>
              <a:t> </a:t>
            </a:r>
            <a:r>
              <a:rPr lang="en-US" sz="3000" dirty="0" err="1">
                <a:latin typeface="Arial" pitchFamily="34" charset="0"/>
                <a:cs typeface="Arial" pitchFamily="34" charset="0"/>
              </a:rPr>
              <a:t>cơ</a:t>
            </a:r>
            <a:r>
              <a:rPr lang="en-US" sz="3000" dirty="0">
                <a:latin typeface="Arial" pitchFamily="34" charset="0"/>
                <a:cs typeface="Arial" pitchFamily="34" charset="0"/>
              </a:rPr>
              <a:t> </a:t>
            </a:r>
            <a:r>
              <a:rPr lang="en-US" sz="3000" dirty="0" err="1">
                <a:latin typeface="Arial" pitchFamily="34" charset="0"/>
                <a:cs typeface="Arial" pitchFamily="34" charset="0"/>
              </a:rPr>
              <a:t>chế</a:t>
            </a:r>
            <a:r>
              <a:rPr lang="en-US" sz="3000" dirty="0">
                <a:latin typeface="Arial" pitchFamily="34" charset="0"/>
                <a:cs typeface="Arial" pitchFamily="34" charset="0"/>
              </a:rPr>
              <a:t> </a:t>
            </a:r>
            <a:r>
              <a:rPr lang="en-US" sz="3000" dirty="0" err="1">
                <a:latin typeface="Arial" pitchFamily="34" charset="0"/>
                <a:cs typeface="Arial" pitchFamily="34" charset="0"/>
              </a:rPr>
              <a:t>giá</a:t>
            </a:r>
            <a:r>
              <a:rPr lang="en-US" sz="3000" dirty="0">
                <a:latin typeface="Arial" pitchFamily="34" charset="0"/>
                <a:cs typeface="Arial" pitchFamily="34" charset="0"/>
              </a:rPr>
              <a:t>, </a:t>
            </a:r>
            <a:r>
              <a:rPr lang="en-US" sz="3000" dirty="0" err="1">
                <a:latin typeface="Arial" pitchFamily="34" charset="0"/>
                <a:cs typeface="Arial" pitchFamily="34" charset="0"/>
              </a:rPr>
              <a:t>cơ</a:t>
            </a:r>
            <a:r>
              <a:rPr lang="en-US" sz="3000" dirty="0">
                <a:latin typeface="Arial" pitchFamily="34" charset="0"/>
                <a:cs typeface="Arial" pitchFamily="34" charset="0"/>
              </a:rPr>
              <a:t> </a:t>
            </a:r>
            <a:r>
              <a:rPr lang="en-US" sz="3000" dirty="0" err="1">
                <a:latin typeface="Arial" pitchFamily="34" charset="0"/>
                <a:cs typeface="Arial" pitchFamily="34" charset="0"/>
              </a:rPr>
              <a:t>chế</a:t>
            </a:r>
            <a:r>
              <a:rPr lang="en-US" sz="3000" dirty="0">
                <a:latin typeface="Arial" pitchFamily="34" charset="0"/>
                <a:cs typeface="Arial" pitchFamily="34" charset="0"/>
              </a:rPr>
              <a:t> </a:t>
            </a:r>
            <a:r>
              <a:rPr lang="en-US" sz="3000" dirty="0" err="1">
                <a:latin typeface="Arial" pitchFamily="34" charset="0"/>
                <a:cs typeface="Arial" pitchFamily="34" charset="0"/>
              </a:rPr>
              <a:t>đồng</a:t>
            </a:r>
            <a:r>
              <a:rPr lang="en-US" sz="3000" dirty="0">
                <a:latin typeface="Arial" pitchFamily="34" charset="0"/>
                <a:cs typeface="Arial" pitchFamily="34" charset="0"/>
              </a:rPr>
              <a:t> chi </a:t>
            </a:r>
            <a:r>
              <a:rPr lang="en-US" sz="3000" dirty="0" err="1">
                <a:latin typeface="Arial" pitchFamily="34" charset="0"/>
                <a:cs typeface="Arial" pitchFamily="34" charset="0"/>
              </a:rPr>
              <a:t>trả</a:t>
            </a:r>
            <a:r>
              <a:rPr lang="en-US" sz="3000" dirty="0">
                <a:latin typeface="Arial" pitchFamily="34" charset="0"/>
                <a:cs typeface="Arial" pitchFamily="34" charset="0"/>
              </a:rPr>
              <a:t> </a:t>
            </a:r>
            <a:r>
              <a:rPr lang="en-US" sz="3000" dirty="0" err="1">
                <a:latin typeface="Arial" pitchFamily="34" charset="0"/>
                <a:cs typeface="Arial" pitchFamily="34" charset="0"/>
              </a:rPr>
              <a:t>nhằm</a:t>
            </a:r>
            <a:r>
              <a:rPr lang="en-US" sz="3000" dirty="0">
                <a:latin typeface="Arial" pitchFamily="34" charset="0"/>
                <a:cs typeface="Arial" pitchFamily="34" charset="0"/>
              </a:rPr>
              <a:t> </a:t>
            </a:r>
            <a:r>
              <a:rPr lang="en-US" sz="3000" dirty="0" err="1">
                <a:latin typeface="Arial" pitchFamily="34" charset="0"/>
                <a:cs typeface="Arial" pitchFamily="34" charset="0"/>
              </a:rPr>
              <a:t>phát</a:t>
            </a:r>
            <a:r>
              <a:rPr lang="en-US" sz="3000" dirty="0">
                <a:latin typeface="Arial" pitchFamily="34" charset="0"/>
                <a:cs typeface="Arial" pitchFamily="34" charset="0"/>
              </a:rPr>
              <a:t> </a:t>
            </a:r>
            <a:r>
              <a:rPr lang="en-US" sz="3000" dirty="0" err="1">
                <a:latin typeface="Arial" pitchFamily="34" charset="0"/>
                <a:cs typeface="Arial" pitchFamily="34" charset="0"/>
              </a:rPr>
              <a:t>triển</a:t>
            </a:r>
            <a:r>
              <a:rPr lang="en-US" sz="3000" dirty="0">
                <a:latin typeface="Arial" pitchFamily="34" charset="0"/>
                <a:cs typeface="Arial" pitchFamily="34" charset="0"/>
              </a:rPr>
              <a:t> </a:t>
            </a:r>
            <a:r>
              <a:rPr lang="en-US" sz="3000" dirty="0" err="1">
                <a:latin typeface="Arial" pitchFamily="34" charset="0"/>
                <a:cs typeface="Arial" pitchFamily="34" charset="0"/>
              </a:rPr>
              <a:t>vững</a:t>
            </a:r>
            <a:r>
              <a:rPr lang="en-US" sz="3000" dirty="0">
                <a:latin typeface="Arial" pitchFamily="34" charset="0"/>
                <a:cs typeface="Arial" pitchFamily="34" charset="0"/>
              </a:rPr>
              <a:t> </a:t>
            </a:r>
            <a:r>
              <a:rPr lang="en-US" sz="3000" dirty="0" err="1">
                <a:latin typeface="Arial" pitchFamily="34" charset="0"/>
                <a:cs typeface="Arial" pitchFamily="34" charset="0"/>
              </a:rPr>
              <a:t>chắc</a:t>
            </a:r>
            <a:r>
              <a:rPr lang="en-US" sz="3000" dirty="0">
                <a:latin typeface="Arial" pitchFamily="34" charset="0"/>
                <a:cs typeface="Arial" pitchFamily="34" charset="0"/>
              </a:rPr>
              <a:t> </a:t>
            </a:r>
            <a:r>
              <a:rPr lang="en-US" sz="3000" dirty="0" err="1">
                <a:latin typeface="Arial" pitchFamily="34" charset="0"/>
                <a:cs typeface="Arial" pitchFamily="34" charset="0"/>
              </a:rPr>
              <a:t>hệ</a:t>
            </a:r>
            <a:r>
              <a:rPr lang="en-US" sz="3000" dirty="0">
                <a:latin typeface="Arial" pitchFamily="34" charset="0"/>
                <a:cs typeface="Arial" pitchFamily="34" charset="0"/>
              </a:rPr>
              <a:t> </a:t>
            </a:r>
            <a:r>
              <a:rPr lang="en-US" sz="3000" dirty="0" err="1">
                <a:latin typeface="Arial" pitchFamily="34" charset="0"/>
                <a:cs typeface="Arial" pitchFamily="34" charset="0"/>
              </a:rPr>
              <a:t>thống</a:t>
            </a:r>
            <a:r>
              <a:rPr lang="en-US" sz="3000" dirty="0">
                <a:latin typeface="Arial" pitchFamily="34" charset="0"/>
                <a:cs typeface="Arial" pitchFamily="34" charset="0"/>
              </a:rPr>
              <a:t> y </a:t>
            </a:r>
            <a:r>
              <a:rPr lang="en-US" sz="3000" dirty="0" err="1">
                <a:latin typeface="Arial" pitchFamily="34" charset="0"/>
                <a:cs typeface="Arial" pitchFamily="34" charset="0"/>
              </a:rPr>
              <a:t>tế</a:t>
            </a:r>
            <a:r>
              <a:rPr lang="en-US" sz="3000" dirty="0">
                <a:latin typeface="Arial" pitchFamily="34" charset="0"/>
                <a:cs typeface="Arial" pitchFamily="34" charset="0"/>
              </a:rPr>
              <a:t> </a:t>
            </a:r>
            <a:r>
              <a:rPr lang="en-US" sz="3000" dirty="0" err="1">
                <a:latin typeface="Arial" pitchFamily="34" charset="0"/>
                <a:cs typeface="Arial" pitchFamily="34" charset="0"/>
              </a:rPr>
              <a:t>cơ</a:t>
            </a:r>
            <a:r>
              <a:rPr lang="en-US" sz="3000" dirty="0">
                <a:latin typeface="Arial" pitchFamily="34" charset="0"/>
                <a:cs typeface="Arial" pitchFamily="34" charset="0"/>
              </a:rPr>
              <a:t> </a:t>
            </a:r>
            <a:r>
              <a:rPr lang="en-US" sz="3000" dirty="0" err="1">
                <a:latin typeface="Arial" pitchFamily="34" charset="0"/>
                <a:cs typeface="Arial" pitchFamily="34" charset="0"/>
              </a:rPr>
              <a:t>sở</a:t>
            </a:r>
            <a:r>
              <a:rPr lang="en-US" dirty="0">
                <a:latin typeface="Arial" pitchFamily="34" charset="0"/>
                <a:cs typeface="Arial" pitchFamily="34"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8229600" cy="868363"/>
          </a:xfrm>
        </p:spPr>
        <p:txBody>
          <a:bodyPr/>
          <a:lstStyle/>
          <a:p>
            <a:r>
              <a:rPr lang="en-US" sz="3600" dirty="0">
                <a:solidFill>
                  <a:schemeClr val="tx2"/>
                </a:solidFill>
                <a:latin typeface="Arial" pitchFamily="34" charset="0"/>
                <a:cs typeface="Arial" pitchFamily="34" charset="0"/>
              </a:rPr>
              <a:t>QUAN ĐIỂM CHỈ ĐẠO CỦA ĐẢNG</a:t>
            </a:r>
            <a:endParaRPr lang="en-US" sz="36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fontAlgn="base"/>
            <a:r>
              <a:rPr lang="en-US" dirty="0" err="1">
                <a:latin typeface="Arial" pitchFamily="34" charset="0"/>
                <a:cs typeface="Arial" pitchFamily="34" charset="0"/>
              </a:rPr>
              <a:t>Nghề</a:t>
            </a:r>
            <a:r>
              <a:rPr lang="en-US" dirty="0">
                <a:latin typeface="Arial" pitchFamily="34" charset="0"/>
                <a:cs typeface="Arial" pitchFamily="34" charset="0"/>
              </a:rPr>
              <a:t> y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một</a:t>
            </a:r>
            <a:r>
              <a:rPr lang="en-US" dirty="0">
                <a:latin typeface="Arial" pitchFamily="34" charset="0"/>
                <a:cs typeface="Arial" pitchFamily="34" charset="0"/>
              </a:rPr>
              <a:t> </a:t>
            </a:r>
            <a:r>
              <a:rPr lang="en-US" dirty="0" err="1">
                <a:latin typeface="Arial" pitchFamily="34" charset="0"/>
                <a:cs typeface="Arial" pitchFamily="34" charset="0"/>
              </a:rPr>
              <a:t>nghề</a:t>
            </a:r>
            <a:r>
              <a:rPr lang="en-US" dirty="0">
                <a:latin typeface="Arial" pitchFamily="34" charset="0"/>
                <a:cs typeface="Arial" pitchFamily="34" charset="0"/>
              </a:rPr>
              <a:t> </a:t>
            </a:r>
            <a:r>
              <a:rPr lang="en-US" dirty="0" err="1">
                <a:latin typeface="Arial" pitchFamily="34" charset="0"/>
                <a:cs typeface="Arial" pitchFamily="34" charset="0"/>
              </a:rPr>
              <a:t>đặc</a:t>
            </a:r>
            <a:r>
              <a:rPr lang="en-US" dirty="0">
                <a:latin typeface="Arial" pitchFamily="34" charset="0"/>
                <a:cs typeface="Arial" pitchFamily="34" charset="0"/>
              </a:rPr>
              <a:t> </a:t>
            </a:r>
            <a:r>
              <a:rPr lang="en-US" dirty="0" err="1">
                <a:latin typeface="Arial" pitchFamily="34" charset="0"/>
                <a:cs typeface="Arial" pitchFamily="34" charset="0"/>
              </a:rPr>
              <a:t>biệt</a:t>
            </a:r>
            <a:r>
              <a:rPr lang="en-US" dirty="0">
                <a:latin typeface="Arial" pitchFamily="34" charset="0"/>
                <a:cs typeface="Arial" pitchFamily="34" charset="0"/>
              </a:rPr>
              <a:t>. </a:t>
            </a:r>
          </a:p>
          <a:p>
            <a:pPr algn="just" fontAlgn="base">
              <a:buFontTx/>
              <a:buChar char="-"/>
            </a:pPr>
            <a:r>
              <a:rPr lang="en-US" dirty="0" err="1">
                <a:latin typeface="Arial" pitchFamily="34" charset="0"/>
                <a:cs typeface="Arial" pitchFamily="34" charset="0"/>
              </a:rPr>
              <a:t>Nhân</a:t>
            </a:r>
            <a:r>
              <a:rPr lang="en-US" dirty="0">
                <a:latin typeface="Arial" pitchFamily="34" charset="0"/>
                <a:cs typeface="Arial" pitchFamily="34" charset="0"/>
              </a:rPr>
              <a:t> </a:t>
            </a:r>
            <a:r>
              <a:rPr lang="en-US" dirty="0" err="1">
                <a:latin typeface="Arial" pitchFamily="34" charset="0"/>
                <a:cs typeface="Arial" pitchFamily="34" charset="0"/>
              </a:rPr>
              <a:t>lực</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phải</a:t>
            </a:r>
            <a:r>
              <a:rPr lang="en-US" dirty="0">
                <a:latin typeface="Arial" pitchFamily="34" charset="0"/>
                <a:cs typeface="Arial" pitchFamily="34" charset="0"/>
              </a:rPr>
              <a:t> </a:t>
            </a:r>
            <a:r>
              <a:rPr lang="en-US" dirty="0" err="1">
                <a:latin typeface="Arial" pitchFamily="34" charset="0"/>
                <a:cs typeface="Arial" pitchFamily="34" charset="0"/>
              </a:rPr>
              <a:t>đáp</a:t>
            </a:r>
            <a:r>
              <a:rPr lang="en-US" dirty="0">
                <a:latin typeface="Arial" pitchFamily="34" charset="0"/>
                <a:cs typeface="Arial" pitchFamily="34" charset="0"/>
              </a:rPr>
              <a:t> </a:t>
            </a:r>
            <a:r>
              <a:rPr lang="en-US" dirty="0" err="1">
                <a:latin typeface="Arial" pitchFamily="34" charset="0"/>
                <a:cs typeface="Arial" pitchFamily="34" charset="0"/>
              </a:rPr>
              <a:t>ứng</a:t>
            </a:r>
            <a:r>
              <a:rPr lang="en-US" dirty="0">
                <a:latin typeface="Arial" pitchFamily="34" charset="0"/>
                <a:cs typeface="Arial" pitchFamily="34" charset="0"/>
              </a:rPr>
              <a:t> </a:t>
            </a:r>
            <a:r>
              <a:rPr lang="en-US" dirty="0" err="1">
                <a:latin typeface="Arial" pitchFamily="34" charset="0"/>
                <a:cs typeface="Arial" pitchFamily="34" charset="0"/>
              </a:rPr>
              <a:t>yêu</a:t>
            </a:r>
            <a:r>
              <a:rPr lang="en-US" dirty="0">
                <a:latin typeface="Arial" pitchFamily="34" charset="0"/>
                <a:cs typeface="Arial" pitchFamily="34" charset="0"/>
              </a:rPr>
              <a:t> </a:t>
            </a:r>
            <a:r>
              <a:rPr lang="en-US" dirty="0" err="1">
                <a:latin typeface="Arial" pitchFamily="34" charset="0"/>
                <a:cs typeface="Arial" pitchFamily="34" charset="0"/>
              </a:rPr>
              <a:t>cầu</a:t>
            </a:r>
            <a:r>
              <a:rPr lang="en-US" dirty="0">
                <a:latin typeface="Arial" pitchFamily="34" charset="0"/>
                <a:cs typeface="Arial" pitchFamily="34" charset="0"/>
              </a:rPr>
              <a:t> </a:t>
            </a:r>
            <a:r>
              <a:rPr lang="en-US" dirty="0" err="1">
                <a:latin typeface="Arial" pitchFamily="34" charset="0"/>
                <a:cs typeface="Arial" pitchFamily="34" charset="0"/>
              </a:rPr>
              <a:t>chuyên</a:t>
            </a:r>
            <a:r>
              <a:rPr lang="en-US" dirty="0">
                <a:latin typeface="Arial" pitchFamily="34" charset="0"/>
                <a:cs typeface="Arial" pitchFamily="34" charset="0"/>
              </a:rPr>
              <a:t> </a:t>
            </a:r>
            <a:r>
              <a:rPr lang="en-US" dirty="0" err="1">
                <a:latin typeface="Arial" pitchFamily="34" charset="0"/>
                <a:cs typeface="Arial" pitchFamily="34" charset="0"/>
              </a:rPr>
              <a:t>môn</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y </a:t>
            </a:r>
            <a:r>
              <a:rPr lang="en-US" dirty="0" err="1">
                <a:latin typeface="Arial" pitchFamily="34" charset="0"/>
                <a:cs typeface="Arial" pitchFamily="34" charset="0"/>
              </a:rPr>
              <a:t>đức</a:t>
            </a:r>
            <a:r>
              <a:rPr lang="en-US" dirty="0">
                <a:latin typeface="Arial" pitchFamily="34" charset="0"/>
                <a:cs typeface="Arial" pitchFamily="34" charset="0"/>
              </a:rPr>
              <a:t>; </a:t>
            </a:r>
            <a:r>
              <a:rPr lang="en-US" dirty="0" err="1">
                <a:latin typeface="Arial" pitchFamily="34" charset="0"/>
                <a:cs typeface="Arial" pitchFamily="34" charset="0"/>
              </a:rPr>
              <a:t>cần</a:t>
            </a:r>
            <a:r>
              <a:rPr lang="en-US" dirty="0">
                <a:latin typeface="Arial" pitchFamily="34" charset="0"/>
                <a:cs typeface="Arial" pitchFamily="34" charset="0"/>
              </a:rPr>
              <a:t> </a:t>
            </a:r>
            <a:r>
              <a:rPr lang="en-US" dirty="0" err="1">
                <a:latin typeface="Arial" pitchFamily="34" charset="0"/>
                <a:cs typeface="Arial" pitchFamily="34" charset="0"/>
              </a:rPr>
              <a:t>được</a:t>
            </a:r>
            <a:r>
              <a:rPr lang="en-US" dirty="0">
                <a:latin typeface="Arial" pitchFamily="34" charset="0"/>
                <a:cs typeface="Arial" pitchFamily="34" charset="0"/>
              </a:rPr>
              <a:t> </a:t>
            </a:r>
            <a:r>
              <a:rPr lang="en-US" dirty="0" err="1">
                <a:latin typeface="Arial" pitchFamily="34" charset="0"/>
                <a:cs typeface="Arial" pitchFamily="34" charset="0"/>
              </a:rPr>
              <a:t>tuyển</a:t>
            </a:r>
            <a:r>
              <a:rPr lang="en-US" dirty="0">
                <a:latin typeface="Arial" pitchFamily="34" charset="0"/>
                <a:cs typeface="Arial" pitchFamily="34" charset="0"/>
              </a:rPr>
              <a:t> </a:t>
            </a:r>
            <a:r>
              <a:rPr lang="en-US" dirty="0" err="1">
                <a:latin typeface="Arial" pitchFamily="34" charset="0"/>
                <a:cs typeface="Arial" pitchFamily="34" charset="0"/>
              </a:rPr>
              <a:t>chọn</a:t>
            </a:r>
            <a:r>
              <a:rPr lang="en-US" dirty="0">
                <a:latin typeface="Arial" pitchFamily="34" charset="0"/>
                <a:cs typeface="Arial" pitchFamily="34" charset="0"/>
              </a:rPr>
              <a:t>, </a:t>
            </a:r>
            <a:r>
              <a:rPr lang="en-US" dirty="0" err="1">
                <a:latin typeface="Arial" pitchFamily="34" charset="0"/>
                <a:cs typeface="Arial" pitchFamily="34" charset="0"/>
              </a:rPr>
              <a:t>đào</a:t>
            </a:r>
            <a:r>
              <a:rPr lang="en-US" dirty="0">
                <a:latin typeface="Arial" pitchFamily="34" charset="0"/>
                <a:cs typeface="Arial" pitchFamily="34" charset="0"/>
              </a:rPr>
              <a:t> </a:t>
            </a:r>
            <a:r>
              <a:rPr lang="en-US" dirty="0" err="1">
                <a:latin typeface="Arial" pitchFamily="34" charset="0"/>
                <a:cs typeface="Arial" pitchFamily="34" charset="0"/>
              </a:rPr>
              <a:t>tạo</a:t>
            </a:r>
            <a:r>
              <a:rPr lang="en-US" dirty="0">
                <a:latin typeface="Arial" pitchFamily="34" charset="0"/>
                <a:cs typeface="Arial" pitchFamily="34" charset="0"/>
              </a:rPr>
              <a:t>, </a:t>
            </a:r>
            <a:r>
              <a:rPr lang="en-US" dirty="0" err="1">
                <a:latin typeface="Arial" pitchFamily="34" charset="0"/>
                <a:cs typeface="Arial" pitchFamily="34" charset="0"/>
              </a:rPr>
              <a:t>sử</a:t>
            </a:r>
            <a:r>
              <a:rPr lang="en-US" dirty="0">
                <a:latin typeface="Arial" pitchFamily="34" charset="0"/>
                <a:cs typeface="Arial" pitchFamily="34" charset="0"/>
              </a:rPr>
              <a:t> </a:t>
            </a:r>
            <a:r>
              <a:rPr lang="en-US" dirty="0" err="1">
                <a:latin typeface="Arial" pitchFamily="34" charset="0"/>
                <a:cs typeface="Arial" pitchFamily="34" charset="0"/>
              </a:rPr>
              <a:t>dụng</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đãi</a:t>
            </a:r>
            <a:r>
              <a:rPr lang="en-US" dirty="0">
                <a:latin typeface="Arial" pitchFamily="34" charset="0"/>
                <a:cs typeface="Arial" pitchFamily="34" charset="0"/>
              </a:rPr>
              <a:t> </a:t>
            </a:r>
            <a:r>
              <a:rPr lang="en-US" dirty="0" err="1">
                <a:latin typeface="Arial" pitchFamily="34" charset="0"/>
                <a:cs typeface="Arial" pitchFamily="34" charset="0"/>
              </a:rPr>
              <a:t>ngộ</a:t>
            </a:r>
            <a:r>
              <a:rPr lang="en-US" dirty="0">
                <a:latin typeface="Arial" pitchFamily="34" charset="0"/>
                <a:cs typeface="Arial" pitchFamily="34" charset="0"/>
              </a:rPr>
              <a:t> </a:t>
            </a:r>
            <a:r>
              <a:rPr lang="en-US" dirty="0" err="1">
                <a:latin typeface="Arial" pitchFamily="34" charset="0"/>
                <a:cs typeface="Arial" pitchFamily="34" charset="0"/>
              </a:rPr>
              <a:t>đặc</a:t>
            </a:r>
            <a:r>
              <a:rPr lang="en-US" dirty="0">
                <a:latin typeface="Arial" pitchFamily="34" charset="0"/>
                <a:cs typeface="Arial" pitchFamily="34" charset="0"/>
              </a:rPr>
              <a:t> </a:t>
            </a:r>
            <a:r>
              <a:rPr lang="en-US" dirty="0" err="1">
                <a:latin typeface="Arial" pitchFamily="34" charset="0"/>
                <a:cs typeface="Arial" pitchFamily="34" charset="0"/>
              </a:rPr>
              <a:t>biệt</a:t>
            </a:r>
            <a:r>
              <a:rPr lang="en-US" dirty="0">
                <a:latin typeface="Arial" pitchFamily="34" charset="0"/>
                <a:cs typeface="Arial" pitchFamily="34" charset="0"/>
              </a:rPr>
              <a:t>.</a:t>
            </a:r>
          </a:p>
          <a:p>
            <a:pPr>
              <a:buFontTx/>
              <a:buChar char="-"/>
            </a:pPr>
            <a:r>
              <a:rPr lang="en-US" dirty="0" err="1">
                <a:latin typeface="Arial" pitchFamily="34" charset="0"/>
                <a:cs typeface="Arial" pitchFamily="34" charset="0"/>
              </a:rPr>
              <a:t>Hệ</a:t>
            </a:r>
            <a:r>
              <a:rPr lang="en-US" dirty="0">
                <a:latin typeface="Arial" pitchFamily="34" charset="0"/>
                <a:cs typeface="Arial" pitchFamily="34" charset="0"/>
              </a:rPr>
              <a:t> </a:t>
            </a:r>
            <a:r>
              <a:rPr lang="en-US" dirty="0" err="1">
                <a:latin typeface="Arial" pitchFamily="34" charset="0"/>
                <a:cs typeface="Arial" pitchFamily="34" charset="0"/>
              </a:rPr>
              <a:t>thống</a:t>
            </a:r>
            <a:r>
              <a:rPr lang="en-US" dirty="0">
                <a:latin typeface="Arial" pitchFamily="34" charset="0"/>
                <a:cs typeface="Arial" pitchFamily="34" charset="0"/>
              </a:rPr>
              <a:t> </a:t>
            </a:r>
            <a:r>
              <a:rPr lang="en-US" dirty="0" err="1">
                <a:latin typeface="Arial" pitchFamily="34" charset="0"/>
                <a:cs typeface="Arial" pitchFamily="34" charset="0"/>
              </a:rPr>
              <a:t>mạng</a:t>
            </a:r>
            <a:r>
              <a:rPr lang="en-US" dirty="0">
                <a:latin typeface="Arial" pitchFamily="34" charset="0"/>
                <a:cs typeface="Arial" pitchFamily="34" charset="0"/>
              </a:rPr>
              <a:t> </a:t>
            </a:r>
            <a:r>
              <a:rPr lang="en-US" dirty="0" err="1">
                <a:latin typeface="Arial" pitchFamily="34" charset="0"/>
                <a:cs typeface="Arial" pitchFamily="34" charset="0"/>
              </a:rPr>
              <a:t>lưới</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phải</a:t>
            </a:r>
            <a:r>
              <a:rPr lang="en-US" dirty="0">
                <a:latin typeface="Arial" pitchFamily="34" charset="0"/>
                <a:cs typeface="Arial" pitchFamily="34" charset="0"/>
              </a:rPr>
              <a:t> </a:t>
            </a:r>
            <a:r>
              <a:rPr lang="en-US" dirty="0" err="1">
                <a:latin typeface="Arial" pitchFamily="34" charset="0"/>
                <a:cs typeface="Arial" pitchFamily="34" charset="0"/>
              </a:rPr>
              <a:t>rộng</a:t>
            </a:r>
            <a:r>
              <a:rPr lang="en-US" dirty="0">
                <a:latin typeface="Arial" pitchFamily="34" charset="0"/>
                <a:cs typeface="Arial" pitchFamily="34" charset="0"/>
              </a:rPr>
              <a:t> </a:t>
            </a:r>
            <a:r>
              <a:rPr lang="en-US" dirty="0" err="1">
                <a:latin typeface="Arial" pitchFamily="34" charset="0"/>
                <a:cs typeface="Arial" pitchFamily="34" charset="0"/>
              </a:rPr>
              <a:t>khắp</a:t>
            </a:r>
            <a:r>
              <a:rPr lang="en-US" dirty="0">
                <a:latin typeface="Arial" pitchFamily="34" charset="0"/>
                <a:cs typeface="Arial" pitchFamily="34" charset="0"/>
              </a:rPr>
              <a:t>, </a:t>
            </a:r>
            <a:r>
              <a:rPr lang="en-US" dirty="0" err="1">
                <a:latin typeface="Arial" pitchFamily="34" charset="0"/>
                <a:cs typeface="Arial" pitchFamily="34" charset="0"/>
              </a:rPr>
              <a:t>gần</a:t>
            </a:r>
            <a:r>
              <a:rPr lang="en-US" dirty="0">
                <a:latin typeface="Arial" pitchFamily="34" charset="0"/>
                <a:cs typeface="Arial" pitchFamily="34" charset="0"/>
              </a:rPr>
              <a:t> </a:t>
            </a:r>
            <a:r>
              <a:rPr lang="en-US" dirty="0" err="1">
                <a:latin typeface="Arial" pitchFamily="34" charset="0"/>
                <a:cs typeface="Arial" pitchFamily="34" charset="0"/>
              </a:rPr>
              <a:t>dân</a:t>
            </a:r>
            <a:r>
              <a:rPr lang="en-US" dirty="0">
                <a:latin typeface="Arial" pitchFamily="34" charset="0"/>
                <a:cs typeface="Arial" pitchFamily="34" charset="0"/>
              </a:rPr>
              <a:t>; </a:t>
            </a:r>
            <a:r>
              <a:rPr lang="en-US" dirty="0" err="1">
                <a:latin typeface="Arial" pitchFamily="34" charset="0"/>
                <a:cs typeface="Arial" pitchFamily="34" charset="0"/>
              </a:rPr>
              <a:t>được</a:t>
            </a:r>
            <a:r>
              <a:rPr lang="en-US" dirty="0">
                <a:latin typeface="Arial" pitchFamily="34" charset="0"/>
                <a:cs typeface="Arial" pitchFamily="34" charset="0"/>
              </a:rPr>
              <a:t> </a:t>
            </a:r>
            <a:r>
              <a:rPr lang="en-US" dirty="0" err="1">
                <a:latin typeface="Arial" pitchFamily="34" charset="0"/>
                <a:cs typeface="Arial" pitchFamily="34" charset="0"/>
              </a:rPr>
              <a:t>chỉ</a:t>
            </a:r>
            <a:r>
              <a:rPr lang="en-US" dirty="0">
                <a:latin typeface="Arial" pitchFamily="34" charset="0"/>
                <a:cs typeface="Arial" pitchFamily="34" charset="0"/>
              </a:rPr>
              <a:t> </a:t>
            </a:r>
            <a:r>
              <a:rPr lang="en-US" dirty="0" err="1">
                <a:latin typeface="Arial" pitchFamily="34" charset="0"/>
                <a:cs typeface="Arial" pitchFamily="34" charset="0"/>
              </a:rPr>
              <a:t>đạo</a:t>
            </a:r>
            <a:r>
              <a:rPr lang="en-US" dirty="0">
                <a:latin typeface="Arial" pitchFamily="34" charset="0"/>
                <a:cs typeface="Arial" pitchFamily="34" charset="0"/>
              </a:rPr>
              <a:t> </a:t>
            </a:r>
            <a:r>
              <a:rPr lang="en-US" dirty="0" err="1">
                <a:latin typeface="Arial" pitchFamily="34" charset="0"/>
                <a:cs typeface="Arial" pitchFamily="34" charset="0"/>
              </a:rPr>
              <a:t>thống</a:t>
            </a:r>
            <a:r>
              <a:rPr lang="en-US" dirty="0">
                <a:latin typeface="Arial" pitchFamily="34" charset="0"/>
                <a:cs typeface="Arial" pitchFamily="34" charset="0"/>
              </a:rPr>
              <a:t> </a:t>
            </a:r>
            <a:r>
              <a:rPr lang="en-US" dirty="0" err="1">
                <a:latin typeface="Arial" pitchFamily="34" charset="0"/>
                <a:cs typeface="Arial" pitchFamily="34" charset="0"/>
              </a:rPr>
              <a:t>nhất</a:t>
            </a:r>
            <a:r>
              <a:rPr lang="en-US" dirty="0">
                <a:latin typeface="Arial" pitchFamily="34" charset="0"/>
                <a:cs typeface="Arial" pitchFamily="34" charset="0"/>
              </a:rPr>
              <a:t>, </a:t>
            </a:r>
            <a:r>
              <a:rPr lang="en-US" dirty="0" err="1">
                <a:latin typeface="Arial" pitchFamily="34" charset="0"/>
                <a:cs typeface="Arial" pitchFamily="34" charset="0"/>
              </a:rPr>
              <a:t>xuyên</a:t>
            </a:r>
            <a:r>
              <a:rPr lang="en-US" dirty="0">
                <a:latin typeface="Arial" pitchFamily="34" charset="0"/>
                <a:cs typeface="Arial" pitchFamily="34" charset="0"/>
              </a:rPr>
              <a:t> </a:t>
            </a:r>
            <a:r>
              <a:rPr lang="en-US" dirty="0" err="1">
                <a:latin typeface="Arial" pitchFamily="34" charset="0"/>
                <a:cs typeface="Arial" pitchFamily="34" charset="0"/>
              </a:rPr>
              <a:t>suốt</a:t>
            </a:r>
            <a:r>
              <a:rPr lang="en-US" dirty="0">
                <a:latin typeface="Arial" pitchFamily="34" charset="0"/>
                <a:cs typeface="Arial" pitchFamily="34" charset="0"/>
              </a:rPr>
              <a:t> </a:t>
            </a:r>
            <a:r>
              <a:rPr lang="en-US" dirty="0" err="1"/>
              <a:t>về</a:t>
            </a:r>
            <a:r>
              <a:rPr lang="en-US" dirty="0"/>
              <a:t> </a:t>
            </a:r>
            <a:r>
              <a:rPr lang="en-US" dirty="0" err="1"/>
              <a:t>chuyên</a:t>
            </a:r>
            <a:r>
              <a:rPr lang="en-US" dirty="0"/>
              <a:t> </a:t>
            </a:r>
            <a:r>
              <a:rPr lang="en-US" dirty="0" err="1"/>
              <a:t>môn</a:t>
            </a:r>
            <a:r>
              <a:rPr lang="en-US" dirty="0"/>
              <a:t>, </a:t>
            </a:r>
            <a:r>
              <a:rPr lang="en-US" dirty="0" err="1"/>
              <a:t>nghiệp</a:t>
            </a:r>
            <a:r>
              <a:rPr lang="en-US" dirty="0"/>
              <a:t> </a:t>
            </a:r>
            <a:r>
              <a:rPr lang="en-US" dirty="0" err="1"/>
              <a:t>vụ</a:t>
            </a:r>
            <a:r>
              <a:rPr lang="en-US" dirty="0"/>
              <a:t> </a:t>
            </a:r>
            <a:r>
              <a:rPr lang="en-US" dirty="0" err="1"/>
              <a:t>theo</a:t>
            </a:r>
            <a:r>
              <a:rPr lang="en-US" dirty="0"/>
              <a:t> </a:t>
            </a:r>
            <a:r>
              <a:rPr lang="en-US" dirty="0" err="1"/>
              <a:t>ngành</a:t>
            </a:r>
            <a:r>
              <a:rPr lang="en-US" dirty="0"/>
              <a:t> </a:t>
            </a:r>
            <a:r>
              <a:rPr lang="en-US" dirty="0" err="1"/>
              <a:t>từ</a:t>
            </a:r>
            <a:r>
              <a:rPr lang="en-US" dirty="0"/>
              <a:t> </a:t>
            </a:r>
            <a:r>
              <a:rPr lang="en-US" dirty="0" err="1"/>
              <a:t>Trung</a:t>
            </a:r>
            <a:r>
              <a:rPr lang="en-US" dirty="0"/>
              <a:t> </a:t>
            </a:r>
            <a:r>
              <a:rPr lang="en-US" dirty="0" err="1"/>
              <a:t>ương</a:t>
            </a:r>
            <a:r>
              <a:rPr lang="en-US" dirty="0"/>
              <a:t> </a:t>
            </a:r>
            <a:r>
              <a:rPr lang="en-US" dirty="0" err="1"/>
              <a:t>tới</a:t>
            </a:r>
            <a:r>
              <a:rPr lang="en-US" dirty="0"/>
              <a:t> </a:t>
            </a:r>
            <a:r>
              <a:rPr lang="en-US" dirty="0" err="1"/>
              <a:t>địa</a:t>
            </a:r>
            <a:r>
              <a:rPr lang="en-US" dirty="0"/>
              <a:t> </a:t>
            </a:r>
            <a:r>
              <a:rPr lang="en-US" dirty="0" err="1"/>
              <a:t>phương</a:t>
            </a:r>
            <a:r>
              <a:rPr lang="en-US" dirty="0"/>
              <a:t> </a:t>
            </a:r>
            <a:r>
              <a:rPr lang="en-US" dirty="0" err="1"/>
              <a:t>trong</a:t>
            </a:r>
            <a:r>
              <a:rPr lang="en-US" dirty="0"/>
              <a:t> </a:t>
            </a:r>
            <a:r>
              <a:rPr lang="en-US" dirty="0" err="1"/>
              <a:t>phạm</a:t>
            </a:r>
            <a:r>
              <a:rPr lang="en-US" dirty="0"/>
              <a:t> vi </a:t>
            </a:r>
            <a:r>
              <a:rPr lang="en-US" dirty="0" err="1"/>
              <a:t>cả</a:t>
            </a:r>
            <a:r>
              <a:rPr lang="en-US" dirty="0"/>
              <a:t> </a:t>
            </a:r>
            <a:r>
              <a:rPr lang="en-US" dirty="0" err="1"/>
              <a:t>nước</a:t>
            </a:r>
            <a:r>
              <a:rPr lang="en-US" dirty="0"/>
              <a:t>, </a:t>
            </a:r>
            <a:r>
              <a:rPr lang="en-US" dirty="0" err="1"/>
              <a:t>đồng</a:t>
            </a:r>
            <a:r>
              <a:rPr lang="en-US" dirty="0"/>
              <a:t> </a:t>
            </a:r>
            <a:r>
              <a:rPr lang="en-US" dirty="0" err="1"/>
              <a:t>thời</a:t>
            </a:r>
            <a:r>
              <a:rPr lang="en-US" dirty="0"/>
              <a:t> </a:t>
            </a:r>
            <a:r>
              <a:rPr lang="en-US" dirty="0" err="1"/>
              <a:t>bảo</a:t>
            </a:r>
            <a:r>
              <a:rPr lang="en-US" dirty="0"/>
              <a:t> </a:t>
            </a:r>
            <a:r>
              <a:rPr lang="en-US" dirty="0" err="1"/>
              <a:t>đảm</a:t>
            </a:r>
            <a:r>
              <a:rPr lang="en-US" dirty="0"/>
              <a:t> </a:t>
            </a:r>
            <a:r>
              <a:rPr lang="en-US" dirty="0" err="1"/>
              <a:t>sự</a:t>
            </a:r>
            <a:r>
              <a:rPr lang="en-US" dirty="0"/>
              <a:t> </a:t>
            </a:r>
            <a:r>
              <a:rPr lang="en-US" dirty="0" err="1"/>
              <a:t>lãnh</a:t>
            </a:r>
            <a:r>
              <a:rPr lang="en-US" dirty="0"/>
              <a:t> </a:t>
            </a:r>
            <a:r>
              <a:rPr lang="en-US" dirty="0" err="1"/>
              <a:t>đạo</a:t>
            </a:r>
            <a:r>
              <a:rPr lang="en-US" dirty="0"/>
              <a:t>, </a:t>
            </a:r>
            <a:r>
              <a:rPr lang="en-US" dirty="0" err="1"/>
              <a:t>chỉ</a:t>
            </a:r>
            <a:r>
              <a:rPr lang="en-US" dirty="0"/>
              <a:t> </a:t>
            </a:r>
            <a:r>
              <a:rPr lang="en-US" dirty="0" err="1"/>
              <a:t>đạo</a:t>
            </a:r>
            <a:r>
              <a:rPr lang="en-US" dirty="0"/>
              <a:t> </a:t>
            </a:r>
            <a:r>
              <a:rPr lang="en-US" dirty="0" err="1"/>
              <a:t>của</a:t>
            </a:r>
            <a:r>
              <a:rPr lang="en-US" dirty="0"/>
              <a:t> </a:t>
            </a:r>
            <a:r>
              <a:rPr lang="en-US" dirty="0" err="1"/>
              <a:t>cấp</a:t>
            </a:r>
            <a:r>
              <a:rPr lang="en-US" dirty="0"/>
              <a:t> </a:t>
            </a:r>
            <a:r>
              <a:rPr lang="en-US" dirty="0" err="1"/>
              <a:t>ủy</a:t>
            </a:r>
            <a:r>
              <a:rPr lang="en-US" dirty="0"/>
              <a:t>, </a:t>
            </a:r>
            <a:r>
              <a:rPr lang="en-US" dirty="0" err="1"/>
              <a:t>chính</a:t>
            </a:r>
            <a:r>
              <a:rPr lang="en-US" dirty="0"/>
              <a:t> </a:t>
            </a:r>
            <a:r>
              <a:rPr lang="en-US" dirty="0" err="1"/>
              <a:t>quyền</a:t>
            </a:r>
            <a:r>
              <a:rPr lang="en-US" dirty="0"/>
              <a:t> </a:t>
            </a:r>
            <a:r>
              <a:rPr lang="en-US" dirty="0" err="1"/>
              <a:t>địa</a:t>
            </a:r>
            <a:r>
              <a:rPr lang="en-US" dirty="0"/>
              <a:t> </a:t>
            </a:r>
            <a:r>
              <a:rPr lang="en-US" dirty="0" err="1"/>
              <a:t>phương</a:t>
            </a:r>
            <a:r>
              <a:rPr lang="en-US" dirty="0"/>
              <a:t>.</a:t>
            </a:r>
            <a:endParaRPr lang="en-US"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29177262"/>
              </p:ext>
            </p:extLst>
          </p:nvPr>
        </p:nvGraphicFramePr>
        <p:xfrm>
          <a:off x="0" y="381000"/>
          <a:ext cx="9144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b="1" dirty="0">
                <a:solidFill>
                  <a:schemeClr val="tx2">
                    <a:lumMod val="75000"/>
                  </a:schemeClr>
                </a:solidFill>
              </a:rPr>
              <a:t>NỘI DUNG</a:t>
            </a:r>
          </a:p>
        </p:txBody>
      </p:sp>
      <p:sp>
        <p:nvSpPr>
          <p:cNvPr id="25" name="TextBox 24">
            <a:extLst>
              <a:ext uri="{FF2B5EF4-FFF2-40B4-BE49-F238E27FC236}">
                <a16:creationId xmlns:a16="http://schemas.microsoft.com/office/drawing/2014/main" id="{2BDAE1FC-80F9-4634-91FD-7C3DA67CE3BD}"/>
              </a:ext>
            </a:extLst>
          </p:cNvPr>
          <p:cNvSpPr txBox="1"/>
          <p:nvPr/>
        </p:nvSpPr>
        <p:spPr>
          <a:xfrm>
            <a:off x="533400" y="175260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01</a:t>
            </a:r>
            <a:endParaRPr lang="ko-KR" altLang="en-US" sz="2800" b="1" dirty="0">
              <a:solidFill>
                <a:schemeClr val="tx2">
                  <a:lumMod val="75000"/>
                </a:schemeClr>
              </a:solidFill>
            </a:endParaRPr>
          </a:p>
        </p:txBody>
      </p:sp>
      <p:sp>
        <p:nvSpPr>
          <p:cNvPr id="26" name="TextBox 25">
            <a:extLst>
              <a:ext uri="{FF2B5EF4-FFF2-40B4-BE49-F238E27FC236}">
                <a16:creationId xmlns:a16="http://schemas.microsoft.com/office/drawing/2014/main" id="{4C941FF0-FBCB-46EC-80CA-283E2B53C5F4}"/>
              </a:ext>
            </a:extLst>
          </p:cNvPr>
          <p:cNvSpPr txBox="1"/>
          <p:nvPr/>
        </p:nvSpPr>
        <p:spPr>
          <a:xfrm>
            <a:off x="1748430" y="1371600"/>
            <a:ext cx="6751112" cy="1815882"/>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chemeClr val="tx2">
                    <a:lumMod val="75000"/>
                  </a:schemeClr>
                </a:solidFill>
              </a:rPr>
              <a:t>Quan</a:t>
            </a:r>
            <a:r>
              <a:rPr lang="en-US" sz="2800" dirty="0">
                <a:solidFill>
                  <a:schemeClr val="tx2">
                    <a:lumMod val="75000"/>
                  </a:schemeClr>
                </a:solidFill>
              </a:rPr>
              <a:t> </a:t>
            </a:r>
            <a:r>
              <a:rPr lang="en-US" sz="2800" dirty="0" err="1">
                <a:solidFill>
                  <a:schemeClr val="tx2">
                    <a:lumMod val="75000"/>
                  </a:schemeClr>
                </a:solidFill>
              </a:rPr>
              <a:t>điểm</a:t>
            </a:r>
            <a:r>
              <a:rPr lang="en-US" sz="2800" dirty="0">
                <a:solidFill>
                  <a:schemeClr val="tx2">
                    <a:lumMod val="75000"/>
                  </a:schemeClr>
                </a:solidFill>
              </a:rPr>
              <a:t> </a:t>
            </a:r>
            <a:r>
              <a:rPr lang="en-US" sz="2800" dirty="0" err="1">
                <a:solidFill>
                  <a:schemeClr val="tx2">
                    <a:lumMod val="75000"/>
                  </a:schemeClr>
                </a:solidFill>
              </a:rPr>
              <a:t>chỉ</a:t>
            </a:r>
            <a:r>
              <a:rPr lang="en-US" sz="2800" dirty="0">
                <a:solidFill>
                  <a:schemeClr val="tx2">
                    <a:lumMod val="75000"/>
                  </a:schemeClr>
                </a:solidFill>
              </a:rPr>
              <a:t> </a:t>
            </a:r>
            <a:r>
              <a:rPr lang="en-US" sz="2800" dirty="0" err="1">
                <a:solidFill>
                  <a:schemeClr val="tx2">
                    <a:lumMod val="75000"/>
                  </a:schemeClr>
                </a:solidFill>
              </a:rPr>
              <a:t>đạo</a:t>
            </a:r>
            <a:r>
              <a:rPr lang="en-US" sz="2800" dirty="0">
                <a:solidFill>
                  <a:schemeClr val="tx2">
                    <a:lumMod val="75000"/>
                  </a:schemeClr>
                </a:solidFill>
              </a:rPr>
              <a:t> </a:t>
            </a:r>
            <a:r>
              <a:rPr lang="en-US" sz="2800" dirty="0" err="1">
                <a:solidFill>
                  <a:schemeClr val="tx2">
                    <a:lumMod val="75000"/>
                  </a:schemeClr>
                </a:solidFill>
              </a:rPr>
              <a:t>của</a:t>
            </a:r>
            <a:r>
              <a:rPr lang="en-US" sz="2800" dirty="0">
                <a:solidFill>
                  <a:schemeClr val="tx2">
                    <a:lumMod val="75000"/>
                  </a:schemeClr>
                </a:solidFill>
              </a:rPr>
              <a:t> </a:t>
            </a:r>
            <a:r>
              <a:rPr lang="en-US" sz="2800" dirty="0" err="1">
                <a:solidFill>
                  <a:schemeClr val="tx2">
                    <a:lumMod val="75000"/>
                  </a:schemeClr>
                </a:solidFill>
              </a:rPr>
              <a:t>Đảng</a:t>
            </a:r>
            <a:r>
              <a:rPr lang="en-US" sz="2800" dirty="0">
                <a:solidFill>
                  <a:schemeClr val="tx2">
                    <a:lumMod val="75000"/>
                  </a:schemeClr>
                </a:solidFill>
              </a:rPr>
              <a:t> </a:t>
            </a:r>
            <a:r>
              <a:rPr lang="en-US" sz="2800" dirty="0" err="1">
                <a:solidFill>
                  <a:schemeClr val="tx2">
                    <a:lumMod val="75000"/>
                  </a:schemeClr>
                </a:solidFill>
              </a:rPr>
              <a:t>về</a:t>
            </a:r>
            <a:r>
              <a:rPr lang="en-US" sz="2800" dirty="0">
                <a:solidFill>
                  <a:schemeClr val="tx2">
                    <a:lumMod val="75000"/>
                  </a:schemeClr>
                </a:solidFill>
              </a:rPr>
              <a:t> </a:t>
            </a:r>
            <a:r>
              <a:rPr lang="en-US" sz="2800" dirty="0" err="1">
                <a:solidFill>
                  <a:schemeClr val="tx2">
                    <a:lumMod val="75000"/>
                  </a:schemeClr>
                </a:solidFill>
              </a:rPr>
              <a:t>tăng</a:t>
            </a:r>
            <a:r>
              <a:rPr lang="en-US" sz="2800" dirty="0">
                <a:solidFill>
                  <a:schemeClr val="tx2">
                    <a:lumMod val="75000"/>
                  </a:schemeClr>
                </a:solidFill>
              </a:rPr>
              <a:t> </a:t>
            </a:r>
            <a:r>
              <a:rPr lang="en-US" sz="2800" dirty="0" err="1">
                <a:solidFill>
                  <a:schemeClr val="tx2">
                    <a:lumMod val="75000"/>
                  </a:schemeClr>
                </a:solidFill>
              </a:rPr>
              <a:t>cường</a:t>
            </a:r>
            <a:r>
              <a:rPr lang="en-US" sz="2800" dirty="0">
                <a:solidFill>
                  <a:schemeClr val="tx2">
                    <a:lumMod val="75000"/>
                  </a:schemeClr>
                </a:solidFill>
              </a:rPr>
              <a:t> </a:t>
            </a:r>
            <a:r>
              <a:rPr lang="en-US" sz="2800" dirty="0" err="1">
                <a:solidFill>
                  <a:schemeClr val="tx2">
                    <a:lumMod val="75000"/>
                  </a:schemeClr>
                </a:solidFill>
              </a:rPr>
              <a:t>công</a:t>
            </a:r>
            <a:r>
              <a:rPr lang="en-US" sz="2800" dirty="0">
                <a:solidFill>
                  <a:schemeClr val="tx2">
                    <a:lumMod val="75000"/>
                  </a:schemeClr>
                </a:solidFill>
              </a:rPr>
              <a:t> </a:t>
            </a:r>
            <a:r>
              <a:rPr lang="en-US" sz="2800" dirty="0" err="1">
                <a:solidFill>
                  <a:schemeClr val="tx2">
                    <a:lumMod val="75000"/>
                  </a:schemeClr>
                </a:solidFill>
              </a:rPr>
              <a:t>tác</a:t>
            </a:r>
            <a:r>
              <a:rPr lang="en-US" sz="2800" dirty="0">
                <a:solidFill>
                  <a:schemeClr val="tx2">
                    <a:lumMod val="75000"/>
                  </a:schemeClr>
                </a:solidFill>
              </a:rPr>
              <a:t> </a:t>
            </a:r>
            <a:r>
              <a:rPr lang="en-US" sz="2800" dirty="0" err="1">
                <a:solidFill>
                  <a:schemeClr val="tx2">
                    <a:lumMod val="75000"/>
                  </a:schemeClr>
                </a:solidFill>
              </a:rPr>
              <a:t>bảo</a:t>
            </a:r>
            <a:r>
              <a:rPr lang="en-US" sz="2800" dirty="0">
                <a:solidFill>
                  <a:schemeClr val="tx2">
                    <a:lumMod val="75000"/>
                  </a:schemeClr>
                </a:solidFill>
              </a:rPr>
              <a:t> </a:t>
            </a:r>
            <a:r>
              <a:rPr lang="en-US" sz="2800" dirty="0" err="1">
                <a:solidFill>
                  <a:schemeClr val="tx2">
                    <a:lumMod val="75000"/>
                  </a:schemeClr>
                </a:solidFill>
              </a:rPr>
              <a:t>vệ</a:t>
            </a:r>
            <a:r>
              <a:rPr lang="en-US" sz="2800" dirty="0">
                <a:solidFill>
                  <a:schemeClr val="tx2">
                    <a:lumMod val="75000"/>
                  </a:schemeClr>
                </a:solidFill>
              </a:rPr>
              <a:t>, </a:t>
            </a:r>
            <a:r>
              <a:rPr lang="en-US" sz="2800" dirty="0" err="1">
                <a:solidFill>
                  <a:schemeClr val="tx2">
                    <a:lumMod val="75000"/>
                  </a:schemeClr>
                </a:solidFill>
              </a:rPr>
              <a:t>chăm</a:t>
            </a:r>
            <a:r>
              <a:rPr lang="en-US" sz="2800" dirty="0">
                <a:solidFill>
                  <a:schemeClr val="tx2">
                    <a:lumMod val="75000"/>
                  </a:schemeClr>
                </a:solidFill>
              </a:rPr>
              <a:t> </a:t>
            </a:r>
            <a:r>
              <a:rPr lang="en-US" sz="2800" dirty="0" err="1">
                <a:solidFill>
                  <a:schemeClr val="tx2">
                    <a:lumMod val="75000"/>
                  </a:schemeClr>
                </a:solidFill>
              </a:rPr>
              <a:t>sóc</a:t>
            </a:r>
            <a:r>
              <a:rPr lang="en-US" sz="2800" dirty="0">
                <a:solidFill>
                  <a:schemeClr val="tx2">
                    <a:lumMod val="75000"/>
                  </a:schemeClr>
                </a:solidFill>
              </a:rPr>
              <a:t> </a:t>
            </a:r>
            <a:r>
              <a:rPr lang="en-US" sz="2800" dirty="0" err="1">
                <a:solidFill>
                  <a:schemeClr val="tx2">
                    <a:lumMod val="75000"/>
                  </a:schemeClr>
                </a:solidFill>
              </a:rPr>
              <a:t>và</a:t>
            </a:r>
            <a:r>
              <a:rPr lang="en-US" sz="2800" dirty="0">
                <a:solidFill>
                  <a:schemeClr val="tx2">
                    <a:lumMod val="75000"/>
                  </a:schemeClr>
                </a:solidFill>
              </a:rPr>
              <a:t> </a:t>
            </a:r>
            <a:r>
              <a:rPr lang="en-US" sz="2800" dirty="0" err="1">
                <a:solidFill>
                  <a:schemeClr val="tx2">
                    <a:lumMod val="75000"/>
                  </a:schemeClr>
                </a:solidFill>
              </a:rPr>
              <a:t>nâng</a:t>
            </a:r>
            <a:r>
              <a:rPr lang="en-US" sz="2800" dirty="0">
                <a:solidFill>
                  <a:schemeClr val="tx2">
                    <a:lumMod val="75000"/>
                  </a:schemeClr>
                </a:solidFill>
              </a:rPr>
              <a:t> </a:t>
            </a:r>
            <a:r>
              <a:rPr lang="en-US" sz="2800" dirty="0" err="1">
                <a:solidFill>
                  <a:schemeClr val="tx2">
                    <a:lumMod val="75000"/>
                  </a:schemeClr>
                </a:solidFill>
              </a:rPr>
              <a:t>cao</a:t>
            </a:r>
            <a:r>
              <a:rPr lang="en-US" sz="2800" dirty="0">
                <a:solidFill>
                  <a:schemeClr val="tx2">
                    <a:lumMod val="75000"/>
                  </a:schemeClr>
                </a:solidFill>
              </a:rPr>
              <a:t> </a:t>
            </a:r>
            <a:r>
              <a:rPr lang="en-US" sz="2800" dirty="0" err="1">
                <a:solidFill>
                  <a:schemeClr val="tx2">
                    <a:lumMod val="75000"/>
                  </a:schemeClr>
                </a:solidFill>
              </a:rPr>
              <a:t>sức</a:t>
            </a:r>
            <a:r>
              <a:rPr lang="en-US" sz="2800" dirty="0">
                <a:solidFill>
                  <a:schemeClr val="tx2">
                    <a:lumMod val="75000"/>
                  </a:schemeClr>
                </a:solidFill>
              </a:rPr>
              <a:t> </a:t>
            </a:r>
            <a:r>
              <a:rPr lang="en-US" sz="2800" dirty="0" err="1">
                <a:solidFill>
                  <a:schemeClr val="tx2">
                    <a:lumMod val="75000"/>
                  </a:schemeClr>
                </a:solidFill>
              </a:rPr>
              <a:t>khỏe</a:t>
            </a:r>
            <a:r>
              <a:rPr lang="en-US" sz="2800" dirty="0">
                <a:solidFill>
                  <a:schemeClr val="tx2">
                    <a:lumMod val="75000"/>
                  </a:schemeClr>
                </a:solidFill>
              </a:rPr>
              <a:t> </a:t>
            </a:r>
            <a:r>
              <a:rPr lang="en-US" sz="2800" dirty="0" err="1">
                <a:solidFill>
                  <a:schemeClr val="tx2">
                    <a:lumMod val="75000"/>
                  </a:schemeClr>
                </a:solidFill>
              </a:rPr>
              <a:t>nhân</a:t>
            </a:r>
            <a:r>
              <a:rPr lang="en-US" sz="2800" dirty="0">
                <a:solidFill>
                  <a:schemeClr val="tx2">
                    <a:lumMod val="75000"/>
                  </a:schemeClr>
                </a:solidFill>
              </a:rPr>
              <a:t> </a:t>
            </a:r>
            <a:r>
              <a:rPr lang="en-US" sz="2800" dirty="0" err="1">
                <a:solidFill>
                  <a:schemeClr val="tx2">
                    <a:lumMod val="75000"/>
                  </a:schemeClr>
                </a:solidFill>
              </a:rPr>
              <a:t>dân</a:t>
            </a:r>
            <a:r>
              <a:rPr lang="en-US" sz="2800" dirty="0">
                <a:solidFill>
                  <a:schemeClr val="tx2">
                    <a:lumMod val="75000"/>
                  </a:schemeClr>
                </a:solidFill>
              </a:rPr>
              <a:t> </a:t>
            </a:r>
            <a:r>
              <a:rPr lang="en-US" sz="2800" dirty="0" err="1">
                <a:solidFill>
                  <a:schemeClr val="tx2">
                    <a:lumMod val="75000"/>
                  </a:schemeClr>
                </a:solidFill>
              </a:rPr>
              <a:t>trong</a:t>
            </a:r>
            <a:r>
              <a:rPr lang="en-US" sz="2800" dirty="0">
                <a:solidFill>
                  <a:schemeClr val="tx2">
                    <a:lumMod val="75000"/>
                  </a:schemeClr>
                </a:solidFill>
              </a:rPr>
              <a:t> </a:t>
            </a:r>
            <a:r>
              <a:rPr lang="en-US" sz="2800" dirty="0" err="1">
                <a:solidFill>
                  <a:schemeClr val="tx2">
                    <a:lumMod val="75000"/>
                  </a:schemeClr>
                </a:solidFill>
              </a:rPr>
              <a:t>tình</a:t>
            </a:r>
            <a:r>
              <a:rPr lang="en-US" sz="2800" dirty="0">
                <a:solidFill>
                  <a:schemeClr val="tx2">
                    <a:lumMod val="75000"/>
                  </a:schemeClr>
                </a:solidFill>
              </a:rPr>
              <a:t> </a:t>
            </a:r>
            <a:r>
              <a:rPr lang="en-US" sz="2800" dirty="0" err="1">
                <a:solidFill>
                  <a:schemeClr val="tx2">
                    <a:lumMod val="75000"/>
                  </a:schemeClr>
                </a:solidFill>
              </a:rPr>
              <a:t>hình</a:t>
            </a:r>
            <a:r>
              <a:rPr lang="en-US" sz="2800" dirty="0">
                <a:solidFill>
                  <a:schemeClr val="tx2">
                    <a:lumMod val="75000"/>
                  </a:schemeClr>
                </a:solidFill>
              </a:rPr>
              <a:t> </a:t>
            </a:r>
            <a:r>
              <a:rPr lang="en-US" sz="2800" dirty="0" err="1">
                <a:solidFill>
                  <a:schemeClr val="tx2">
                    <a:lumMod val="75000"/>
                  </a:schemeClr>
                </a:solidFill>
              </a:rPr>
              <a:t>mới</a:t>
            </a:r>
            <a:endParaRPr lang="ko-KR" altLang="en-US" sz="2800" dirty="0">
              <a:solidFill>
                <a:schemeClr val="tx2">
                  <a:lumMod val="75000"/>
                </a:schemeClr>
              </a:solidFill>
            </a:endParaRPr>
          </a:p>
        </p:txBody>
      </p:sp>
      <p:sp>
        <p:nvSpPr>
          <p:cNvPr id="32" name="TextBox 31">
            <a:extLst>
              <a:ext uri="{FF2B5EF4-FFF2-40B4-BE49-F238E27FC236}">
                <a16:creationId xmlns:a16="http://schemas.microsoft.com/office/drawing/2014/main" id="{0821013C-29F7-43A9-A8CE-B18B983667EA}"/>
              </a:ext>
            </a:extLst>
          </p:cNvPr>
          <p:cNvSpPr txBox="1"/>
          <p:nvPr/>
        </p:nvSpPr>
        <p:spPr>
          <a:xfrm>
            <a:off x="533400" y="336298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02</a:t>
            </a:r>
            <a:endParaRPr lang="ko-KR" altLang="en-US" sz="2800" b="1" dirty="0">
              <a:solidFill>
                <a:schemeClr val="tx2">
                  <a:lumMod val="75000"/>
                </a:schemeClr>
              </a:solidFill>
            </a:endParaRPr>
          </a:p>
        </p:txBody>
      </p:sp>
      <p:sp>
        <p:nvSpPr>
          <p:cNvPr id="33" name="TextBox 32">
            <a:extLst>
              <a:ext uri="{FF2B5EF4-FFF2-40B4-BE49-F238E27FC236}">
                <a16:creationId xmlns:a16="http://schemas.microsoft.com/office/drawing/2014/main" id="{11CDAD11-A261-4494-8BE0-B265CF1AD1EE}"/>
              </a:ext>
            </a:extLst>
          </p:cNvPr>
          <p:cNvSpPr txBox="1"/>
          <p:nvPr/>
        </p:nvSpPr>
        <p:spPr>
          <a:xfrm>
            <a:off x="1748430" y="3362980"/>
            <a:ext cx="6751112" cy="523220"/>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rgbClr val="C00000"/>
                </a:solidFill>
              </a:rPr>
              <a:t>Nhiệm</a:t>
            </a:r>
            <a:r>
              <a:rPr lang="en-US" sz="2800" dirty="0">
                <a:solidFill>
                  <a:srgbClr val="C00000"/>
                </a:solidFill>
              </a:rPr>
              <a:t> </a:t>
            </a:r>
            <a:r>
              <a:rPr lang="en-US" sz="2800" dirty="0" err="1">
                <a:solidFill>
                  <a:srgbClr val="C00000"/>
                </a:solidFill>
              </a:rPr>
              <a:t>vụ</a:t>
            </a:r>
            <a:r>
              <a:rPr lang="en-US" sz="2800" dirty="0">
                <a:solidFill>
                  <a:srgbClr val="C00000"/>
                </a:solidFill>
              </a:rPr>
              <a:t> </a:t>
            </a:r>
            <a:r>
              <a:rPr lang="en-US" sz="2800" dirty="0" err="1">
                <a:solidFill>
                  <a:srgbClr val="C00000"/>
                </a:solidFill>
              </a:rPr>
              <a:t>và</a:t>
            </a:r>
            <a:r>
              <a:rPr lang="en-US" sz="2800" dirty="0">
                <a:solidFill>
                  <a:srgbClr val="C00000"/>
                </a:solidFill>
              </a:rPr>
              <a:t> </a:t>
            </a:r>
            <a:r>
              <a:rPr lang="en-US" sz="2800" dirty="0" err="1">
                <a:solidFill>
                  <a:srgbClr val="C00000"/>
                </a:solidFill>
              </a:rPr>
              <a:t>giải</a:t>
            </a:r>
            <a:r>
              <a:rPr lang="en-US" sz="2800" dirty="0">
                <a:solidFill>
                  <a:srgbClr val="C00000"/>
                </a:solidFill>
              </a:rPr>
              <a:t> </a:t>
            </a:r>
            <a:r>
              <a:rPr lang="en-US" sz="2800" dirty="0" err="1">
                <a:solidFill>
                  <a:srgbClr val="C00000"/>
                </a:solidFill>
              </a:rPr>
              <a:t>pháp</a:t>
            </a:r>
            <a:r>
              <a:rPr lang="en-US" sz="2800" dirty="0">
                <a:solidFill>
                  <a:srgbClr val="C00000"/>
                </a:solidFill>
              </a:rPr>
              <a:t> </a:t>
            </a:r>
            <a:r>
              <a:rPr lang="en-US" sz="2800" dirty="0" err="1">
                <a:solidFill>
                  <a:srgbClr val="C00000"/>
                </a:solidFill>
              </a:rPr>
              <a:t>chủ</a:t>
            </a:r>
            <a:r>
              <a:rPr lang="en-US" sz="2800" dirty="0">
                <a:solidFill>
                  <a:srgbClr val="C00000"/>
                </a:solidFill>
              </a:rPr>
              <a:t> </a:t>
            </a:r>
            <a:r>
              <a:rPr lang="en-US" sz="2800" dirty="0" err="1">
                <a:solidFill>
                  <a:srgbClr val="C00000"/>
                </a:solidFill>
              </a:rPr>
              <a:t>yếu</a:t>
            </a:r>
            <a:r>
              <a:rPr lang="en-US" sz="2800" dirty="0">
                <a:solidFill>
                  <a:srgbClr val="C00000"/>
                </a:solidFill>
              </a:rPr>
              <a:t> </a:t>
            </a:r>
            <a:endParaRPr lang="ko-KR" altLang="en-US" sz="2800" dirty="0">
              <a:solidFill>
                <a:srgbClr val="C00000"/>
              </a:solidFill>
            </a:endParaRPr>
          </a:p>
        </p:txBody>
      </p:sp>
      <p:sp>
        <p:nvSpPr>
          <p:cNvPr id="39" name="TextBox 38">
            <a:extLst>
              <a:ext uri="{FF2B5EF4-FFF2-40B4-BE49-F238E27FC236}">
                <a16:creationId xmlns:a16="http://schemas.microsoft.com/office/drawing/2014/main" id="{AB063395-7C20-4787-87FF-0D7FA8252DC2}"/>
              </a:ext>
            </a:extLst>
          </p:cNvPr>
          <p:cNvSpPr txBox="1"/>
          <p:nvPr/>
        </p:nvSpPr>
        <p:spPr>
          <a:xfrm>
            <a:off x="533400" y="4200928"/>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03</a:t>
            </a:r>
            <a:endParaRPr lang="ko-KR" altLang="en-US" sz="2800" b="1" dirty="0">
              <a:solidFill>
                <a:schemeClr val="tx2">
                  <a:lumMod val="75000"/>
                </a:schemeClr>
              </a:solidFill>
            </a:endParaRPr>
          </a:p>
        </p:txBody>
      </p:sp>
      <p:sp>
        <p:nvSpPr>
          <p:cNvPr id="40" name="TextBox 39">
            <a:extLst>
              <a:ext uri="{FF2B5EF4-FFF2-40B4-BE49-F238E27FC236}">
                <a16:creationId xmlns:a16="http://schemas.microsoft.com/office/drawing/2014/main" id="{6E919721-2057-4D68-8D0C-AF0651686CC8}"/>
              </a:ext>
            </a:extLst>
          </p:cNvPr>
          <p:cNvSpPr txBox="1"/>
          <p:nvPr/>
        </p:nvSpPr>
        <p:spPr>
          <a:xfrm>
            <a:off x="1748430" y="4075093"/>
            <a:ext cx="6751112" cy="954107"/>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chemeClr val="tx2">
                    <a:lumMod val="75000"/>
                  </a:schemeClr>
                </a:solidFill>
              </a:rPr>
              <a:t>Khái</a:t>
            </a:r>
            <a:r>
              <a:rPr lang="en-US" sz="2800" dirty="0">
                <a:solidFill>
                  <a:schemeClr val="tx2">
                    <a:lumMod val="75000"/>
                  </a:schemeClr>
                </a:solidFill>
              </a:rPr>
              <a:t> </a:t>
            </a:r>
            <a:r>
              <a:rPr lang="en-US" sz="2800" dirty="0" err="1">
                <a:solidFill>
                  <a:schemeClr val="tx2">
                    <a:lumMod val="75000"/>
                  </a:schemeClr>
                </a:solidFill>
              </a:rPr>
              <a:t>niệm</a:t>
            </a:r>
            <a:r>
              <a:rPr lang="en-US" sz="2800" dirty="0">
                <a:solidFill>
                  <a:schemeClr val="tx2">
                    <a:lumMod val="75000"/>
                  </a:schemeClr>
                </a:solidFill>
              </a:rPr>
              <a:t>, </a:t>
            </a:r>
            <a:r>
              <a:rPr lang="en-US" sz="2800" dirty="0" err="1">
                <a:solidFill>
                  <a:schemeClr val="tx2">
                    <a:lumMod val="75000"/>
                  </a:schemeClr>
                </a:solidFill>
              </a:rPr>
              <a:t>bản</a:t>
            </a:r>
            <a:r>
              <a:rPr lang="en-US" sz="2800" dirty="0">
                <a:solidFill>
                  <a:schemeClr val="tx2">
                    <a:lumMod val="75000"/>
                  </a:schemeClr>
                </a:solidFill>
              </a:rPr>
              <a:t> </a:t>
            </a:r>
            <a:r>
              <a:rPr lang="en-US" sz="2800" dirty="0" err="1">
                <a:solidFill>
                  <a:schemeClr val="tx2">
                    <a:lumMod val="75000"/>
                  </a:schemeClr>
                </a:solidFill>
              </a:rPr>
              <a:t>chất</a:t>
            </a:r>
            <a:r>
              <a:rPr lang="en-US" sz="2800" dirty="0">
                <a:solidFill>
                  <a:schemeClr val="tx2">
                    <a:lumMod val="75000"/>
                  </a:schemeClr>
                </a:solidFill>
              </a:rPr>
              <a:t>, </a:t>
            </a:r>
            <a:r>
              <a:rPr lang="en-US" sz="2800" dirty="0" err="1">
                <a:solidFill>
                  <a:schemeClr val="tx2">
                    <a:lumMod val="75000"/>
                  </a:schemeClr>
                </a:solidFill>
              </a:rPr>
              <a:t>vai</a:t>
            </a:r>
            <a:r>
              <a:rPr lang="en-US" sz="2800" dirty="0">
                <a:solidFill>
                  <a:schemeClr val="tx2">
                    <a:lumMod val="75000"/>
                  </a:schemeClr>
                </a:solidFill>
              </a:rPr>
              <a:t> </a:t>
            </a:r>
            <a:r>
              <a:rPr lang="en-US" sz="2800" dirty="0" err="1">
                <a:solidFill>
                  <a:schemeClr val="tx2">
                    <a:lumMod val="75000"/>
                  </a:schemeClr>
                </a:solidFill>
              </a:rPr>
              <a:t>trò</a:t>
            </a:r>
            <a:r>
              <a:rPr lang="en-US" sz="2800" dirty="0">
                <a:solidFill>
                  <a:schemeClr val="tx2">
                    <a:lumMod val="75000"/>
                  </a:schemeClr>
                </a:solidFill>
              </a:rPr>
              <a:t> </a:t>
            </a:r>
            <a:r>
              <a:rPr lang="en-US" sz="2800" dirty="0" err="1">
                <a:solidFill>
                  <a:schemeClr val="tx2">
                    <a:lumMod val="75000"/>
                  </a:schemeClr>
                </a:solidFill>
              </a:rPr>
              <a:t>của</a:t>
            </a:r>
            <a:r>
              <a:rPr lang="en-US" sz="2800" dirty="0">
                <a:solidFill>
                  <a:schemeClr val="tx2">
                    <a:lumMod val="75000"/>
                  </a:schemeClr>
                </a:solidFill>
              </a:rPr>
              <a:t> </a:t>
            </a:r>
            <a:r>
              <a:rPr lang="en-US" sz="2800" dirty="0" err="1">
                <a:solidFill>
                  <a:schemeClr val="tx2">
                    <a:lumMod val="75000"/>
                  </a:schemeClr>
                </a:solidFill>
              </a:rPr>
              <a:t>pháp</a:t>
            </a:r>
            <a:r>
              <a:rPr lang="en-US" sz="2800" dirty="0">
                <a:solidFill>
                  <a:schemeClr val="tx2">
                    <a:lumMod val="75000"/>
                  </a:schemeClr>
                </a:solidFill>
              </a:rPr>
              <a:t> </a:t>
            </a:r>
            <a:r>
              <a:rPr lang="en-US" sz="2800" dirty="0" err="1">
                <a:solidFill>
                  <a:schemeClr val="tx2">
                    <a:lumMod val="75000"/>
                  </a:schemeClr>
                </a:solidFill>
              </a:rPr>
              <a:t>luật</a:t>
            </a:r>
            <a:r>
              <a:rPr lang="en-US" sz="2800" dirty="0">
                <a:solidFill>
                  <a:schemeClr val="tx2">
                    <a:lumMod val="75000"/>
                  </a:schemeClr>
                </a:solidFill>
              </a:rPr>
              <a:t> y </a:t>
            </a:r>
            <a:r>
              <a:rPr lang="en-US" sz="2800" dirty="0" err="1">
                <a:solidFill>
                  <a:schemeClr val="tx2">
                    <a:lumMod val="75000"/>
                  </a:schemeClr>
                </a:solidFill>
              </a:rPr>
              <a:t>tế</a:t>
            </a:r>
            <a:endParaRPr lang="ko-KR" altLang="en-US" sz="2800" b="1" dirty="0">
              <a:solidFill>
                <a:schemeClr val="tx2">
                  <a:lumMod val="75000"/>
                </a:schemeClr>
              </a:solidFill>
            </a:endParaRPr>
          </a:p>
        </p:txBody>
      </p:sp>
      <p:sp>
        <p:nvSpPr>
          <p:cNvPr id="46" name="TextBox 45">
            <a:extLst>
              <a:ext uri="{FF2B5EF4-FFF2-40B4-BE49-F238E27FC236}">
                <a16:creationId xmlns:a16="http://schemas.microsoft.com/office/drawing/2014/main" id="{13568FF7-C7AA-459F-AE62-A4D1991A8B02}"/>
              </a:ext>
            </a:extLst>
          </p:cNvPr>
          <p:cNvSpPr txBox="1"/>
          <p:nvPr/>
        </p:nvSpPr>
        <p:spPr>
          <a:xfrm>
            <a:off x="533400" y="526798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04</a:t>
            </a:r>
            <a:endParaRPr lang="ko-KR" altLang="en-US" sz="2800" b="1" dirty="0">
              <a:solidFill>
                <a:schemeClr val="tx2">
                  <a:lumMod val="75000"/>
                </a:schemeClr>
              </a:solidFill>
            </a:endParaRPr>
          </a:p>
        </p:txBody>
      </p:sp>
      <p:sp>
        <p:nvSpPr>
          <p:cNvPr id="47" name="TextBox 46">
            <a:extLst>
              <a:ext uri="{FF2B5EF4-FFF2-40B4-BE49-F238E27FC236}">
                <a16:creationId xmlns:a16="http://schemas.microsoft.com/office/drawing/2014/main" id="{5C8375DA-ADFE-48E5-B84B-24B6C8FDE58F}"/>
              </a:ext>
            </a:extLst>
          </p:cNvPr>
          <p:cNvSpPr txBox="1"/>
          <p:nvPr/>
        </p:nvSpPr>
        <p:spPr>
          <a:xfrm>
            <a:off x="1748429" y="5218093"/>
            <a:ext cx="6751112" cy="954107"/>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rgbClr val="C00000"/>
                </a:solidFill>
              </a:rPr>
              <a:t>Một</a:t>
            </a:r>
            <a:r>
              <a:rPr lang="en-US" sz="2800" dirty="0">
                <a:solidFill>
                  <a:srgbClr val="C00000"/>
                </a:solidFill>
              </a:rPr>
              <a:t> </a:t>
            </a:r>
            <a:r>
              <a:rPr lang="en-US" sz="2800" dirty="0" err="1">
                <a:solidFill>
                  <a:srgbClr val="C00000"/>
                </a:solidFill>
              </a:rPr>
              <a:t>số</a:t>
            </a:r>
            <a:r>
              <a:rPr lang="en-US" sz="2800" dirty="0">
                <a:solidFill>
                  <a:srgbClr val="C00000"/>
                </a:solidFill>
              </a:rPr>
              <a:t> </a:t>
            </a:r>
            <a:r>
              <a:rPr lang="en-US" sz="2800" dirty="0" err="1">
                <a:solidFill>
                  <a:srgbClr val="C00000"/>
                </a:solidFill>
              </a:rPr>
              <a:t>văn</a:t>
            </a:r>
            <a:r>
              <a:rPr lang="en-US" sz="2800" dirty="0">
                <a:solidFill>
                  <a:srgbClr val="C00000"/>
                </a:solidFill>
              </a:rPr>
              <a:t> </a:t>
            </a:r>
            <a:r>
              <a:rPr lang="en-US" sz="2800" dirty="0" err="1">
                <a:solidFill>
                  <a:srgbClr val="C00000"/>
                </a:solidFill>
              </a:rPr>
              <a:t>bản</a:t>
            </a:r>
            <a:r>
              <a:rPr lang="en-US" sz="2800" dirty="0">
                <a:solidFill>
                  <a:srgbClr val="C00000"/>
                </a:solidFill>
              </a:rPr>
              <a:t> </a:t>
            </a:r>
            <a:r>
              <a:rPr lang="en-US" sz="2800" dirty="0" err="1">
                <a:solidFill>
                  <a:srgbClr val="C00000"/>
                </a:solidFill>
              </a:rPr>
              <a:t>luât</a:t>
            </a:r>
            <a:r>
              <a:rPr lang="en-US" sz="2800" dirty="0">
                <a:solidFill>
                  <a:srgbClr val="C00000"/>
                </a:solidFill>
              </a:rPr>
              <a:t>, </a:t>
            </a:r>
            <a:r>
              <a:rPr lang="en-US" sz="2800" dirty="0" err="1">
                <a:solidFill>
                  <a:srgbClr val="C00000"/>
                </a:solidFill>
              </a:rPr>
              <a:t>quyết</a:t>
            </a:r>
            <a:r>
              <a:rPr lang="en-US" sz="2800" dirty="0">
                <a:solidFill>
                  <a:srgbClr val="C00000"/>
                </a:solidFill>
              </a:rPr>
              <a:t> </a:t>
            </a:r>
            <a:r>
              <a:rPr lang="en-US" sz="2800" dirty="0" err="1">
                <a:solidFill>
                  <a:srgbClr val="C00000"/>
                </a:solidFill>
              </a:rPr>
              <a:t>định</a:t>
            </a:r>
            <a:r>
              <a:rPr lang="en-US" sz="2800" dirty="0">
                <a:solidFill>
                  <a:srgbClr val="C00000"/>
                </a:solidFill>
              </a:rPr>
              <a:t>, </a:t>
            </a:r>
            <a:r>
              <a:rPr lang="en-US" sz="2800" dirty="0" err="1">
                <a:solidFill>
                  <a:srgbClr val="C00000"/>
                </a:solidFill>
              </a:rPr>
              <a:t>thông</a:t>
            </a:r>
            <a:r>
              <a:rPr lang="en-US" sz="2800" dirty="0">
                <a:solidFill>
                  <a:srgbClr val="C00000"/>
                </a:solidFill>
              </a:rPr>
              <a:t> </a:t>
            </a:r>
            <a:r>
              <a:rPr lang="en-US" sz="2800" dirty="0" err="1">
                <a:solidFill>
                  <a:srgbClr val="C00000"/>
                </a:solidFill>
              </a:rPr>
              <a:t>tư</a:t>
            </a:r>
            <a:r>
              <a:rPr lang="en-US" sz="2800" dirty="0">
                <a:solidFill>
                  <a:srgbClr val="C00000"/>
                </a:solidFill>
              </a:rPr>
              <a:t> </a:t>
            </a:r>
            <a:r>
              <a:rPr lang="en-US" sz="2800" dirty="0" err="1">
                <a:solidFill>
                  <a:srgbClr val="C00000"/>
                </a:solidFill>
              </a:rPr>
              <a:t>liên</a:t>
            </a:r>
            <a:r>
              <a:rPr lang="en-US" sz="2800" dirty="0">
                <a:solidFill>
                  <a:srgbClr val="C00000"/>
                </a:solidFill>
              </a:rPr>
              <a:t> </a:t>
            </a:r>
            <a:r>
              <a:rPr lang="en-US" sz="2800" dirty="0" err="1">
                <a:solidFill>
                  <a:srgbClr val="C00000"/>
                </a:solidFill>
              </a:rPr>
              <a:t>quan</a:t>
            </a:r>
            <a:r>
              <a:rPr lang="en-US" sz="2800" dirty="0">
                <a:solidFill>
                  <a:srgbClr val="C00000"/>
                </a:solidFill>
              </a:rPr>
              <a:t> </a:t>
            </a:r>
            <a:r>
              <a:rPr lang="en-US" sz="2800" dirty="0" err="1">
                <a:solidFill>
                  <a:srgbClr val="C00000"/>
                </a:solidFill>
              </a:rPr>
              <a:t>đến</a:t>
            </a:r>
            <a:r>
              <a:rPr lang="en-US" sz="2800" dirty="0">
                <a:solidFill>
                  <a:srgbClr val="C00000"/>
                </a:solidFill>
              </a:rPr>
              <a:t> </a:t>
            </a:r>
            <a:r>
              <a:rPr lang="en-US" sz="2800" dirty="0" err="1">
                <a:solidFill>
                  <a:srgbClr val="C00000"/>
                </a:solidFill>
              </a:rPr>
              <a:t>pháp</a:t>
            </a:r>
            <a:r>
              <a:rPr lang="en-US" sz="2800" dirty="0">
                <a:solidFill>
                  <a:srgbClr val="C00000"/>
                </a:solidFill>
              </a:rPr>
              <a:t> </a:t>
            </a:r>
            <a:r>
              <a:rPr lang="en-US" sz="2800" dirty="0" err="1">
                <a:solidFill>
                  <a:srgbClr val="C00000"/>
                </a:solidFill>
              </a:rPr>
              <a:t>luật</a:t>
            </a:r>
            <a:r>
              <a:rPr lang="en-US" sz="2800" dirty="0">
                <a:solidFill>
                  <a:srgbClr val="C00000"/>
                </a:solidFill>
              </a:rPr>
              <a:t> y </a:t>
            </a:r>
            <a:r>
              <a:rPr lang="en-US" sz="2800" dirty="0" err="1">
                <a:solidFill>
                  <a:srgbClr val="C00000"/>
                </a:solidFill>
              </a:rPr>
              <a:t>tế</a:t>
            </a:r>
            <a:r>
              <a:rPr lang="en-US" sz="2800" dirty="0">
                <a:solidFill>
                  <a:srgbClr val="C00000"/>
                </a:solidFill>
              </a:rPr>
              <a:t> </a:t>
            </a:r>
            <a:r>
              <a:rPr lang="en-US" sz="2800" dirty="0" err="1">
                <a:solidFill>
                  <a:srgbClr val="C00000"/>
                </a:solidFill>
              </a:rPr>
              <a:t>Việt</a:t>
            </a:r>
            <a:r>
              <a:rPr lang="en-US" sz="2800" dirty="0">
                <a:solidFill>
                  <a:srgbClr val="C00000"/>
                </a:solidFill>
              </a:rPr>
              <a:t> Nam</a:t>
            </a:r>
            <a:endParaRPr lang="ko-KR" altLang="en-US" sz="2800" dirty="0">
              <a:solidFill>
                <a:srgbClr val="C00000"/>
              </a:solidFill>
            </a:endParaRPr>
          </a:p>
        </p:txBody>
      </p:sp>
      <p:sp>
        <p:nvSpPr>
          <p:cNvPr id="57" name="Chevron 13">
            <a:extLst>
              <a:ext uri="{FF2B5EF4-FFF2-40B4-BE49-F238E27FC236}">
                <a16:creationId xmlns:a16="http://schemas.microsoft.com/office/drawing/2014/main" id="{24DF6DA0-69FF-4F26-BDB4-577EE2B5525C}"/>
              </a:ext>
            </a:extLst>
          </p:cNvPr>
          <p:cNvSpPr/>
          <p:nvPr/>
        </p:nvSpPr>
        <p:spPr>
          <a:xfrm>
            <a:off x="1223851" y="1802540"/>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sp>
        <p:nvSpPr>
          <p:cNvPr id="59" name="Chevron 21">
            <a:extLst>
              <a:ext uri="{FF2B5EF4-FFF2-40B4-BE49-F238E27FC236}">
                <a16:creationId xmlns:a16="http://schemas.microsoft.com/office/drawing/2014/main" id="{C2DD8B65-E420-4451-839D-EC12672B0FAB}"/>
              </a:ext>
            </a:extLst>
          </p:cNvPr>
          <p:cNvSpPr/>
          <p:nvPr/>
        </p:nvSpPr>
        <p:spPr>
          <a:xfrm>
            <a:off x="1223851" y="3425131"/>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sp>
        <p:nvSpPr>
          <p:cNvPr id="61" name="Chevron 29">
            <a:extLst>
              <a:ext uri="{FF2B5EF4-FFF2-40B4-BE49-F238E27FC236}">
                <a16:creationId xmlns:a16="http://schemas.microsoft.com/office/drawing/2014/main" id="{2B88BFF1-926B-4C3A-998B-8C65D1841783}"/>
              </a:ext>
            </a:extLst>
          </p:cNvPr>
          <p:cNvSpPr/>
          <p:nvPr/>
        </p:nvSpPr>
        <p:spPr>
          <a:xfrm>
            <a:off x="1223851" y="4263331"/>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sp>
        <p:nvSpPr>
          <p:cNvPr id="63" name="Chevron 37">
            <a:extLst>
              <a:ext uri="{FF2B5EF4-FFF2-40B4-BE49-F238E27FC236}">
                <a16:creationId xmlns:a16="http://schemas.microsoft.com/office/drawing/2014/main" id="{1F78A85C-4B55-4B44-92CB-2E256646F9C7}"/>
              </a:ext>
            </a:extLst>
          </p:cNvPr>
          <p:cNvSpPr/>
          <p:nvPr/>
        </p:nvSpPr>
        <p:spPr>
          <a:xfrm>
            <a:off x="1223851" y="5334000"/>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2">
                  <a:lumMod val="75000"/>
                </a:schemeClr>
              </a:solidFill>
            </a:endParaRPr>
          </a:p>
        </p:txBody>
      </p:sp>
    </p:spTree>
    <p:extLst>
      <p:ext uri="{BB962C8B-B14F-4D97-AF65-F5344CB8AC3E}">
        <p14:creationId xmlns:p14="http://schemas.microsoft.com/office/powerpoint/2010/main" val="264388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2E90005-6116-4A4B-A716-3DB67BA8EC95}"/>
              </a:ext>
            </a:extLst>
          </p:cNvPr>
          <p:cNvGrpSpPr/>
          <p:nvPr/>
        </p:nvGrpSpPr>
        <p:grpSpPr>
          <a:xfrm rot="16713092" flipV="1">
            <a:off x="2025896" y="876996"/>
            <a:ext cx="694719" cy="850719"/>
            <a:chOff x="5655344" y="4480259"/>
            <a:chExt cx="1212531" cy="1484807"/>
          </a:xfrm>
        </p:grpSpPr>
        <p:sp>
          <p:nvSpPr>
            <p:cNvPr id="14" name="Rectangle 13">
              <a:extLst>
                <a:ext uri="{FF2B5EF4-FFF2-40B4-BE49-F238E27FC236}">
                  <a16:creationId xmlns:a16="http://schemas.microsoft.com/office/drawing/2014/main" id="{3B4169C8-DFE8-4D16-822B-75E81E8B6AAA}"/>
                </a:ext>
              </a:extLst>
            </p:cNvPr>
            <p:cNvSpPr/>
            <p:nvPr/>
          </p:nvSpPr>
          <p:spPr>
            <a:xfrm rot="536029">
              <a:off x="6343989" y="4480259"/>
              <a:ext cx="163022" cy="316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641E5547-8D86-4AB5-A31A-C52408852093}"/>
                </a:ext>
              </a:extLst>
            </p:cNvPr>
            <p:cNvGrpSpPr/>
            <p:nvPr/>
          </p:nvGrpSpPr>
          <p:grpSpPr>
            <a:xfrm rot="11700000">
              <a:off x="5655344" y="4752535"/>
              <a:ext cx="1212531" cy="1212531"/>
              <a:chOff x="7123973" y="1204727"/>
              <a:chExt cx="252497" cy="252497"/>
            </a:xfrm>
          </p:grpSpPr>
          <p:grpSp>
            <p:nvGrpSpPr>
              <p:cNvPr id="16" name="Group 15">
                <a:extLst>
                  <a:ext uri="{FF2B5EF4-FFF2-40B4-BE49-F238E27FC236}">
                    <a16:creationId xmlns:a16="http://schemas.microsoft.com/office/drawing/2014/main" id="{18993685-DB4A-4E84-BC27-4427F394854B}"/>
                  </a:ext>
                </a:extLst>
              </p:cNvPr>
              <p:cNvGrpSpPr/>
              <p:nvPr/>
            </p:nvGrpSpPr>
            <p:grpSpPr>
              <a:xfrm>
                <a:off x="7123973" y="1204727"/>
                <a:ext cx="252497" cy="252497"/>
                <a:chOff x="4915373" y="1633391"/>
                <a:chExt cx="342000" cy="342000"/>
              </a:xfrm>
            </p:grpSpPr>
            <p:sp>
              <p:nvSpPr>
                <p:cNvPr id="19" name="Oval 18">
                  <a:extLst>
                    <a:ext uri="{FF2B5EF4-FFF2-40B4-BE49-F238E27FC236}">
                      <a16:creationId xmlns:a16="http://schemas.microsoft.com/office/drawing/2014/main" id="{C148DE10-FA2A-4BCC-ABDA-D63F44A07217}"/>
                    </a:ext>
                  </a:extLst>
                </p:cNvPr>
                <p:cNvSpPr/>
                <p:nvPr/>
              </p:nvSpPr>
              <p:spPr>
                <a:xfrm>
                  <a:off x="4915373" y="1633391"/>
                  <a:ext cx="342000" cy="342000"/>
                </a:xfrm>
                <a:prstGeom prst="ellips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 name="Oval 19">
                  <a:extLst>
                    <a:ext uri="{FF2B5EF4-FFF2-40B4-BE49-F238E27FC236}">
                      <a16:creationId xmlns:a16="http://schemas.microsoft.com/office/drawing/2014/main" id="{76A1B36D-0C5A-44E4-AED7-1396BF2AF4FE}"/>
                    </a:ext>
                  </a:extLst>
                </p:cNvPr>
                <p:cNvSpPr/>
                <p:nvPr/>
              </p:nvSpPr>
              <p:spPr>
                <a:xfrm>
                  <a:off x="4932040" y="1666488"/>
                  <a:ext cx="295795" cy="295795"/>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1" name="Oval 20">
                  <a:extLst>
                    <a:ext uri="{FF2B5EF4-FFF2-40B4-BE49-F238E27FC236}">
                      <a16:creationId xmlns:a16="http://schemas.microsoft.com/office/drawing/2014/main" id="{D0CDAC85-A143-4742-8CDA-F09752D7E7C5}"/>
                    </a:ext>
                  </a:extLst>
                </p:cNvPr>
                <p:cNvSpPr/>
                <p:nvPr/>
              </p:nvSpPr>
              <p:spPr>
                <a:xfrm>
                  <a:off x="4970613" y="1724593"/>
                  <a:ext cx="207640" cy="207640"/>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
            <p:nvSpPr>
              <p:cNvPr id="17" name="Chord 16">
                <a:extLst>
                  <a:ext uri="{FF2B5EF4-FFF2-40B4-BE49-F238E27FC236}">
                    <a16:creationId xmlns:a16="http://schemas.microsoft.com/office/drawing/2014/main" id="{AB2813C3-E412-4CBB-8E31-7E9B1D8091BE}"/>
                  </a:ext>
                </a:extLst>
              </p:cNvPr>
              <p:cNvSpPr/>
              <p:nvPr/>
            </p:nvSpPr>
            <p:spPr>
              <a:xfrm rot="20881907">
                <a:off x="7167196" y="1276843"/>
                <a:ext cx="152933" cy="152933"/>
              </a:xfrm>
              <a:prstGeom prst="chord">
                <a:avLst>
                  <a:gd name="adj1" fmla="val 5070744"/>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sp>
            <p:nvSpPr>
              <p:cNvPr id="18" name="Chord 17">
                <a:extLst>
                  <a:ext uri="{FF2B5EF4-FFF2-40B4-BE49-F238E27FC236}">
                    <a16:creationId xmlns:a16="http://schemas.microsoft.com/office/drawing/2014/main" id="{963F37D8-9D0E-44D7-B537-ECBF67BD0AAF}"/>
                  </a:ext>
                </a:extLst>
              </p:cNvPr>
              <p:cNvSpPr/>
              <p:nvPr/>
            </p:nvSpPr>
            <p:spPr>
              <a:xfrm rot="20881907">
                <a:off x="7167196" y="1276843"/>
                <a:ext cx="152933" cy="152933"/>
              </a:xfrm>
              <a:prstGeom prst="chord">
                <a:avLst>
                  <a:gd name="adj1" fmla="val 16204063"/>
                  <a:gd name="adj2" fmla="val 5391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grpSp>
        <p:nvGrpSpPr>
          <p:cNvPr id="2" name="Group 1">
            <a:extLst>
              <a:ext uri="{FF2B5EF4-FFF2-40B4-BE49-F238E27FC236}">
                <a16:creationId xmlns:a16="http://schemas.microsoft.com/office/drawing/2014/main" id="{658ECB3D-5C62-4D91-8732-8A152357DA3B}"/>
              </a:ext>
            </a:extLst>
          </p:cNvPr>
          <p:cNvGrpSpPr/>
          <p:nvPr/>
        </p:nvGrpSpPr>
        <p:grpSpPr>
          <a:xfrm rot="10800000" flipH="1">
            <a:off x="300536" y="3036093"/>
            <a:ext cx="1287041" cy="1600088"/>
            <a:chOff x="925903" y="2257689"/>
            <a:chExt cx="2660463" cy="3307566"/>
          </a:xfrm>
        </p:grpSpPr>
        <p:grpSp>
          <p:nvGrpSpPr>
            <p:cNvPr id="3" name="Group 2">
              <a:extLst>
                <a:ext uri="{FF2B5EF4-FFF2-40B4-BE49-F238E27FC236}">
                  <a16:creationId xmlns:a16="http://schemas.microsoft.com/office/drawing/2014/main" id="{D25954A7-3822-42E8-B1CA-E226CFA66C9B}"/>
                </a:ext>
              </a:extLst>
            </p:cNvPr>
            <p:cNvGrpSpPr/>
            <p:nvPr/>
          </p:nvGrpSpPr>
          <p:grpSpPr>
            <a:xfrm rot="10228926">
              <a:off x="2345152" y="4256160"/>
              <a:ext cx="1127545" cy="1309095"/>
              <a:chOff x="4802271" y="1897244"/>
              <a:chExt cx="492910" cy="572275"/>
            </a:xfrm>
          </p:grpSpPr>
          <p:sp>
            <p:nvSpPr>
              <p:cNvPr id="9" name="Rectangle 8">
                <a:extLst>
                  <a:ext uri="{FF2B5EF4-FFF2-40B4-BE49-F238E27FC236}">
                    <a16:creationId xmlns:a16="http://schemas.microsoft.com/office/drawing/2014/main" id="{F8E72F5E-36AB-4156-957B-288B1F90C66D}"/>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0" name="Oval 16">
                <a:extLst>
                  <a:ext uri="{FF2B5EF4-FFF2-40B4-BE49-F238E27FC236}">
                    <a16:creationId xmlns:a16="http://schemas.microsoft.com/office/drawing/2014/main" id="{B530CF8B-6CB5-44F9-8ADC-A9A2D2E6E934}"/>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 name="Group 3">
              <a:extLst>
                <a:ext uri="{FF2B5EF4-FFF2-40B4-BE49-F238E27FC236}">
                  <a16:creationId xmlns:a16="http://schemas.microsoft.com/office/drawing/2014/main" id="{9AE73B0D-D5F9-43F1-983B-098F70663104}"/>
                </a:ext>
              </a:extLst>
            </p:cNvPr>
            <p:cNvGrpSpPr/>
            <p:nvPr/>
          </p:nvGrpSpPr>
          <p:grpSpPr>
            <a:xfrm rot="11371074" flipH="1">
              <a:off x="1007927" y="4256160"/>
              <a:ext cx="1127545" cy="1309095"/>
              <a:chOff x="4802271" y="1897244"/>
              <a:chExt cx="492910" cy="572275"/>
            </a:xfrm>
          </p:grpSpPr>
          <p:sp>
            <p:nvSpPr>
              <p:cNvPr id="7" name="Rectangle 8">
                <a:extLst>
                  <a:ext uri="{FF2B5EF4-FFF2-40B4-BE49-F238E27FC236}">
                    <a16:creationId xmlns:a16="http://schemas.microsoft.com/office/drawing/2014/main" id="{D4238EDF-E5FC-4BCD-9E84-774B0E6F27AC}"/>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 name="Oval 16">
                <a:extLst>
                  <a:ext uri="{FF2B5EF4-FFF2-40B4-BE49-F238E27FC236}">
                    <a16:creationId xmlns:a16="http://schemas.microsoft.com/office/drawing/2014/main" id="{63AD0F63-3C4D-4C12-97B1-89005DBB8D5E}"/>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pic>
          <p:nvPicPr>
            <p:cNvPr id="6" name="Graphic 5">
              <a:extLst>
                <a:ext uri="{FF2B5EF4-FFF2-40B4-BE49-F238E27FC236}">
                  <a16:creationId xmlns:a16="http://schemas.microsoft.com/office/drawing/2014/main" id="{54DC109E-9708-4036-8C55-12B4768CF7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5903" y="2257689"/>
              <a:ext cx="2660463" cy="2037959"/>
            </a:xfrm>
            <a:prstGeom prst="rect">
              <a:avLst/>
            </a:prstGeom>
          </p:spPr>
        </p:pic>
      </p:grpSp>
      <p:sp>
        <p:nvSpPr>
          <p:cNvPr id="40" name="Freeform: Shape 39">
            <a:extLst>
              <a:ext uri="{FF2B5EF4-FFF2-40B4-BE49-F238E27FC236}">
                <a16:creationId xmlns:a16="http://schemas.microsoft.com/office/drawing/2014/main" id="{49EC24B6-7972-4FDA-A9B1-3D03BEB4CC4A}"/>
              </a:ext>
            </a:extLst>
          </p:cNvPr>
          <p:cNvSpPr/>
          <p:nvPr/>
        </p:nvSpPr>
        <p:spPr>
          <a:xfrm>
            <a:off x="911187" y="944532"/>
            <a:ext cx="8031930" cy="4981480"/>
          </a:xfrm>
          <a:custGeom>
            <a:avLst/>
            <a:gdLst>
              <a:gd name="connsiteX0" fmla="*/ 9435008 w 10709240"/>
              <a:gd name="connsiteY0" fmla="*/ 220 h 6641973"/>
              <a:gd name="connsiteX1" fmla="*/ 9577137 w 10709240"/>
              <a:gd name="connsiteY1" fmla="*/ 6273 h 6641973"/>
              <a:gd name="connsiteX2" fmla="*/ 10387052 w 10709240"/>
              <a:gd name="connsiteY2" fmla="*/ 364468 h 6641973"/>
              <a:gd name="connsiteX3" fmla="*/ 10519532 w 10709240"/>
              <a:gd name="connsiteY3" fmla="*/ 1362687 h 6641973"/>
              <a:gd name="connsiteX4" fmla="*/ 10496043 w 10709240"/>
              <a:gd name="connsiteY4" fmla="*/ 1729064 h 6641973"/>
              <a:gd name="connsiteX5" fmla="*/ 10575907 w 10709240"/>
              <a:gd name="connsiteY5" fmla="*/ 2072713 h 6641973"/>
              <a:gd name="connsiteX6" fmla="*/ 10708387 w 10709240"/>
              <a:gd name="connsiteY6" fmla="*/ 2854560 h 6641973"/>
              <a:gd name="connsiteX7" fmla="*/ 10518593 w 10709240"/>
              <a:gd name="connsiteY7" fmla="*/ 4095515 h 6641973"/>
              <a:gd name="connsiteX8" fmla="*/ 10448125 w 10709240"/>
              <a:gd name="connsiteY8" fmla="*/ 4380071 h 6641973"/>
              <a:gd name="connsiteX9" fmla="*/ 10520472 w 10709240"/>
              <a:gd name="connsiteY9" fmla="*/ 5447383 h 6641973"/>
              <a:gd name="connsiteX10" fmla="*/ 10609731 w 10709240"/>
              <a:gd name="connsiteY10" fmla="*/ 5743758 h 6641973"/>
              <a:gd name="connsiteX11" fmla="*/ 10077932 w 10709240"/>
              <a:gd name="connsiteY11" fmla="*/ 6474694 h 6641973"/>
              <a:gd name="connsiteX12" fmla="*/ 8521054 w 10709240"/>
              <a:gd name="connsiteY12" fmla="*/ 6461057 h 6641973"/>
              <a:gd name="connsiteX13" fmla="*/ 6841092 w 10709240"/>
              <a:gd name="connsiteY13" fmla="*/ 6546515 h 6641973"/>
              <a:gd name="connsiteX14" fmla="*/ 5520047 w 10709240"/>
              <a:gd name="connsiteY14" fmla="*/ 6624699 h 6641973"/>
              <a:gd name="connsiteX15" fmla="*/ 5207168 w 10709240"/>
              <a:gd name="connsiteY15" fmla="*/ 6576516 h 6641973"/>
              <a:gd name="connsiteX16" fmla="*/ 2419445 w 10709240"/>
              <a:gd name="connsiteY16" fmla="*/ 6528332 h 6641973"/>
              <a:gd name="connsiteX17" fmla="*/ 1405642 w 10709240"/>
              <a:gd name="connsiteY17" fmla="*/ 6641973 h 6641973"/>
              <a:gd name="connsiteX18" fmla="*/ 984712 w 10709240"/>
              <a:gd name="connsiteY18" fmla="*/ 6616517 h 6641973"/>
              <a:gd name="connsiteX19" fmla="*/ 199228 w 10709240"/>
              <a:gd name="connsiteY19" fmla="*/ 6311961 h 6641973"/>
              <a:gd name="connsiteX20" fmla="*/ 12251 w 10709240"/>
              <a:gd name="connsiteY20" fmla="*/ 5365562 h 6641973"/>
              <a:gd name="connsiteX21" fmla="*/ 1799 w 10709240"/>
              <a:gd name="connsiteY21" fmla="*/ 4860316 h 6641973"/>
              <a:gd name="connsiteX22" fmla="*/ 0 w 10709240"/>
              <a:gd name="connsiteY22" fmla="*/ 4846149 h 6641973"/>
              <a:gd name="connsiteX23" fmla="*/ 152173 w 10709240"/>
              <a:gd name="connsiteY23" fmla="*/ 4846149 h 6641973"/>
              <a:gd name="connsiteX24" fmla="*/ 163670 w 10709240"/>
              <a:gd name="connsiteY24" fmla="*/ 5109913 h 6641973"/>
              <a:gd name="connsiteX25" fmla="*/ 163523 w 10709240"/>
              <a:gd name="connsiteY25" fmla="*/ 5367380 h 6641973"/>
              <a:gd name="connsiteX26" fmla="*/ 313855 w 10709240"/>
              <a:gd name="connsiteY26" fmla="*/ 6216503 h 6641973"/>
              <a:gd name="connsiteX27" fmla="*/ 1005383 w 10709240"/>
              <a:gd name="connsiteY27" fmla="*/ 6472875 h 6641973"/>
              <a:gd name="connsiteX28" fmla="*/ 2382802 w 10709240"/>
              <a:gd name="connsiteY28" fmla="*/ 6384691 h 6641973"/>
              <a:gd name="connsiteX29" fmla="*/ 5227839 w 10709240"/>
              <a:gd name="connsiteY29" fmla="*/ 6431056 h 6641973"/>
              <a:gd name="connsiteX30" fmla="*/ 5539778 w 10709240"/>
              <a:gd name="connsiteY30" fmla="*/ 6479239 h 6641973"/>
              <a:gd name="connsiteX31" fmla="*/ 6821360 w 10709240"/>
              <a:gd name="connsiteY31" fmla="*/ 6400145 h 6641973"/>
              <a:gd name="connsiteX32" fmla="*/ 8542664 w 10709240"/>
              <a:gd name="connsiteY32" fmla="*/ 6315597 h 6641973"/>
              <a:gd name="connsiteX33" fmla="*/ 10058201 w 10709240"/>
              <a:gd name="connsiteY33" fmla="*/ 6329234 h 6641973"/>
              <a:gd name="connsiteX34" fmla="*/ 10456580 w 10709240"/>
              <a:gd name="connsiteY34" fmla="*/ 5751031 h 6641973"/>
              <a:gd name="connsiteX35" fmla="*/ 10379535 w 10709240"/>
              <a:gd name="connsiteY35" fmla="*/ 5503749 h 6641973"/>
              <a:gd name="connsiteX36" fmla="*/ 10298732 w 10709240"/>
              <a:gd name="connsiteY36" fmla="*/ 4347342 h 6641973"/>
              <a:gd name="connsiteX37" fmla="*/ 10370140 w 10709240"/>
              <a:gd name="connsiteY37" fmla="*/ 4060059 h 6641973"/>
              <a:gd name="connsiteX38" fmla="*/ 10556176 w 10709240"/>
              <a:gd name="connsiteY38" fmla="*/ 2857287 h 6641973"/>
              <a:gd name="connsiteX39" fmla="*/ 10429333 w 10709240"/>
              <a:gd name="connsiteY39" fmla="*/ 2110896 h 6641973"/>
              <a:gd name="connsiteX40" fmla="*/ 10345711 w 10709240"/>
              <a:gd name="connsiteY40" fmla="*/ 1746337 h 6641973"/>
              <a:gd name="connsiteX41" fmla="*/ 10369200 w 10709240"/>
              <a:gd name="connsiteY41" fmla="*/ 1342686 h 6641973"/>
              <a:gd name="connsiteX42" fmla="*/ 10262088 w 10709240"/>
              <a:gd name="connsiteY42" fmla="*/ 446289 h 6641973"/>
              <a:gd name="connsiteX43" fmla="*/ 9564923 w 10709240"/>
              <a:gd name="connsiteY43" fmla="*/ 150824 h 6641973"/>
              <a:gd name="connsiteX44" fmla="*/ 8760646 w 10709240"/>
              <a:gd name="connsiteY44" fmla="*/ 217190 h 6641973"/>
              <a:gd name="connsiteX45" fmla="*/ 5846080 w 10709240"/>
              <a:gd name="connsiteY45" fmla="*/ 518110 h 6641973"/>
              <a:gd name="connsiteX46" fmla="*/ 5135761 w 10709240"/>
              <a:gd name="connsiteY46" fmla="*/ 374468 h 6641973"/>
              <a:gd name="connsiteX47" fmla="*/ 4506244 w 10709240"/>
              <a:gd name="connsiteY47" fmla="*/ 240827 h 6641973"/>
              <a:gd name="connsiteX48" fmla="*/ 3312982 w 10709240"/>
              <a:gd name="connsiteY48" fmla="*/ 353558 h 6641973"/>
              <a:gd name="connsiteX49" fmla="*/ 2499471 w 10709240"/>
              <a:gd name="connsiteY49" fmla="*/ 497385 h 6641973"/>
              <a:gd name="connsiteX50" fmla="*/ 2358813 w 10709240"/>
              <a:gd name="connsiteY50" fmla="*/ 502686 h 6641973"/>
              <a:gd name="connsiteX51" fmla="*/ 2358813 w 10709240"/>
              <a:gd name="connsiteY51" fmla="*/ 357257 h 6641973"/>
              <a:gd name="connsiteX52" fmla="*/ 2491220 w 10709240"/>
              <a:gd name="connsiteY52" fmla="*/ 352252 h 6641973"/>
              <a:gd name="connsiteX53" fmla="*/ 3275399 w 10709240"/>
              <a:gd name="connsiteY53" fmla="*/ 212644 h 6641973"/>
              <a:gd name="connsiteX54" fmla="*/ 4525975 w 10709240"/>
              <a:gd name="connsiteY54" fmla="*/ 97185 h 6641973"/>
              <a:gd name="connsiteX55" fmla="*/ 5173344 w 10709240"/>
              <a:gd name="connsiteY55" fmla="*/ 234463 h 6641973"/>
              <a:gd name="connsiteX56" fmla="*/ 5862992 w 10709240"/>
              <a:gd name="connsiteY56" fmla="*/ 374468 h 6641973"/>
              <a:gd name="connsiteX57" fmla="*/ 8726820 w 10709240"/>
              <a:gd name="connsiteY57" fmla="*/ 76275 h 6641973"/>
              <a:gd name="connsiteX58" fmla="*/ 9435008 w 10709240"/>
              <a:gd name="connsiteY58" fmla="*/ 220 h 664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709240" h="6641973">
                <a:moveTo>
                  <a:pt x="9435008" y="220"/>
                </a:moveTo>
                <a:cubicBezTo>
                  <a:pt x="9481799" y="833"/>
                  <a:pt x="9529336" y="2750"/>
                  <a:pt x="9577137" y="6273"/>
                </a:cubicBezTo>
                <a:cubicBezTo>
                  <a:pt x="9964243" y="34456"/>
                  <a:pt x="10236720" y="154460"/>
                  <a:pt x="10387052" y="364468"/>
                </a:cubicBezTo>
                <a:cubicBezTo>
                  <a:pt x="10612551" y="679934"/>
                  <a:pt x="10560874" y="1058130"/>
                  <a:pt x="10519532" y="1362687"/>
                </a:cubicBezTo>
                <a:cubicBezTo>
                  <a:pt x="10500741" y="1500874"/>
                  <a:pt x="10482889" y="1631788"/>
                  <a:pt x="10496043" y="1729064"/>
                </a:cubicBezTo>
                <a:cubicBezTo>
                  <a:pt x="10511076" y="1846341"/>
                  <a:pt x="10543022" y="1956345"/>
                  <a:pt x="10575907" y="2072713"/>
                </a:cubicBezTo>
                <a:cubicBezTo>
                  <a:pt x="10633221" y="2275449"/>
                  <a:pt x="10698991" y="2504548"/>
                  <a:pt x="10708387" y="2854560"/>
                </a:cubicBezTo>
                <a:cubicBezTo>
                  <a:pt x="10719661" y="3301849"/>
                  <a:pt x="10617249" y="3705501"/>
                  <a:pt x="10518593" y="4095515"/>
                </a:cubicBezTo>
                <a:cubicBezTo>
                  <a:pt x="10495104" y="4189155"/>
                  <a:pt x="10470674" y="4285522"/>
                  <a:pt x="10448125" y="4380071"/>
                </a:cubicBezTo>
                <a:cubicBezTo>
                  <a:pt x="10310006" y="4966457"/>
                  <a:pt x="10427453" y="5233739"/>
                  <a:pt x="10520472" y="5447383"/>
                </a:cubicBezTo>
                <a:cubicBezTo>
                  <a:pt x="10563692" y="5545568"/>
                  <a:pt x="10604094" y="5638299"/>
                  <a:pt x="10609731" y="5743758"/>
                </a:cubicBezTo>
                <a:cubicBezTo>
                  <a:pt x="10627584" y="6086497"/>
                  <a:pt x="10369200" y="6441056"/>
                  <a:pt x="10077932" y="6474694"/>
                </a:cubicBezTo>
                <a:cubicBezTo>
                  <a:pt x="9667336" y="6521059"/>
                  <a:pt x="9004935" y="6536514"/>
                  <a:pt x="8521054" y="6461057"/>
                </a:cubicBezTo>
                <a:cubicBezTo>
                  <a:pt x="8165894" y="6404691"/>
                  <a:pt x="7462151" y="6480149"/>
                  <a:pt x="6841092" y="6546515"/>
                </a:cubicBezTo>
                <a:cubicBezTo>
                  <a:pt x="6289560" y="6605608"/>
                  <a:pt x="5768095" y="6661064"/>
                  <a:pt x="5520047" y="6624699"/>
                </a:cubicBezTo>
                <a:cubicBezTo>
                  <a:pt x="5416694" y="6609244"/>
                  <a:pt x="5315220" y="6593789"/>
                  <a:pt x="5207168" y="6576516"/>
                </a:cubicBezTo>
                <a:cubicBezTo>
                  <a:pt x="4385979" y="6448329"/>
                  <a:pt x="3455798" y="6301960"/>
                  <a:pt x="2419445" y="6528332"/>
                </a:cubicBezTo>
                <a:cubicBezTo>
                  <a:pt x="2013549" y="6613790"/>
                  <a:pt x="1675302" y="6641973"/>
                  <a:pt x="1405642" y="6641973"/>
                </a:cubicBezTo>
                <a:cubicBezTo>
                  <a:pt x="1237459" y="6641973"/>
                  <a:pt x="1097461" y="6631063"/>
                  <a:pt x="984712" y="6616517"/>
                </a:cubicBezTo>
                <a:cubicBezTo>
                  <a:pt x="619217" y="6570152"/>
                  <a:pt x="332646" y="6459238"/>
                  <a:pt x="199228" y="6311961"/>
                </a:cubicBezTo>
                <a:cubicBezTo>
                  <a:pt x="6613" y="6098316"/>
                  <a:pt x="9432" y="5759213"/>
                  <a:pt x="12251" y="5365562"/>
                </a:cubicBezTo>
                <a:cubicBezTo>
                  <a:pt x="13661" y="5204647"/>
                  <a:pt x="15070" y="5032823"/>
                  <a:pt x="1799" y="4860316"/>
                </a:cubicBezTo>
                <a:lnTo>
                  <a:pt x="0" y="4846149"/>
                </a:lnTo>
                <a:lnTo>
                  <a:pt x="152173" y="4846149"/>
                </a:lnTo>
                <a:lnTo>
                  <a:pt x="163670" y="5109913"/>
                </a:lnTo>
                <a:cubicBezTo>
                  <a:pt x="164932" y="5197772"/>
                  <a:pt x="164228" y="5283968"/>
                  <a:pt x="163523" y="5367380"/>
                </a:cubicBezTo>
                <a:cubicBezTo>
                  <a:pt x="160704" y="5731030"/>
                  <a:pt x="157886" y="6044678"/>
                  <a:pt x="313855" y="6216503"/>
                </a:cubicBezTo>
                <a:cubicBezTo>
                  <a:pt x="421906" y="6335598"/>
                  <a:pt x="680291" y="6431056"/>
                  <a:pt x="1005383" y="6472875"/>
                </a:cubicBezTo>
                <a:cubicBezTo>
                  <a:pt x="1285377" y="6508331"/>
                  <a:pt x="1752346" y="6521968"/>
                  <a:pt x="2382802" y="6384691"/>
                </a:cubicBezTo>
                <a:cubicBezTo>
                  <a:pt x="3447342" y="6151955"/>
                  <a:pt x="4393495" y="6300142"/>
                  <a:pt x="5227839" y="6431056"/>
                </a:cubicBezTo>
                <a:cubicBezTo>
                  <a:pt x="5335890" y="6448329"/>
                  <a:pt x="5437364" y="6463784"/>
                  <a:pt x="5539778" y="6479239"/>
                </a:cubicBezTo>
                <a:cubicBezTo>
                  <a:pt x="5768095" y="6512877"/>
                  <a:pt x="6279225" y="6458330"/>
                  <a:pt x="6821360" y="6400145"/>
                </a:cubicBezTo>
                <a:cubicBezTo>
                  <a:pt x="7482822" y="6329234"/>
                  <a:pt x="8166833" y="6256504"/>
                  <a:pt x="8542664" y="6315597"/>
                </a:cubicBezTo>
                <a:cubicBezTo>
                  <a:pt x="9011513" y="6389236"/>
                  <a:pt x="9657001" y="6374690"/>
                  <a:pt x="10058201" y="6329234"/>
                </a:cubicBezTo>
                <a:cubicBezTo>
                  <a:pt x="10250814" y="6307415"/>
                  <a:pt x="10472554" y="6036496"/>
                  <a:pt x="10456580" y="5751031"/>
                </a:cubicBezTo>
                <a:cubicBezTo>
                  <a:pt x="10452823" y="5671937"/>
                  <a:pt x="10419938" y="5597389"/>
                  <a:pt x="10379535" y="5503749"/>
                </a:cubicBezTo>
                <a:cubicBezTo>
                  <a:pt x="10282758" y="5282832"/>
                  <a:pt x="10150278" y="4979184"/>
                  <a:pt x="10298732" y="4347342"/>
                </a:cubicBezTo>
                <a:cubicBezTo>
                  <a:pt x="10321282" y="4251884"/>
                  <a:pt x="10345711" y="4154608"/>
                  <a:pt x="10370140" y="4060059"/>
                </a:cubicBezTo>
                <a:cubicBezTo>
                  <a:pt x="10466916" y="3679136"/>
                  <a:pt x="10567451" y="3285485"/>
                  <a:pt x="10556176" y="2857287"/>
                </a:cubicBezTo>
                <a:cubicBezTo>
                  <a:pt x="10547720" y="2525457"/>
                  <a:pt x="10484767" y="2305449"/>
                  <a:pt x="10429333" y="2110896"/>
                </a:cubicBezTo>
                <a:cubicBezTo>
                  <a:pt x="10394568" y="1989073"/>
                  <a:pt x="10361683" y="1874524"/>
                  <a:pt x="10345711" y="1746337"/>
                </a:cubicBezTo>
                <a:cubicBezTo>
                  <a:pt x="10330678" y="1629969"/>
                  <a:pt x="10349469" y="1490873"/>
                  <a:pt x="10369200" y="1342686"/>
                </a:cubicBezTo>
                <a:cubicBezTo>
                  <a:pt x="10408662" y="1049039"/>
                  <a:pt x="10453762" y="715390"/>
                  <a:pt x="10262088" y="446289"/>
                </a:cubicBezTo>
                <a:cubicBezTo>
                  <a:pt x="10139004" y="274465"/>
                  <a:pt x="9905049" y="175370"/>
                  <a:pt x="9564923" y="150824"/>
                </a:cubicBezTo>
                <a:cubicBezTo>
                  <a:pt x="9204126" y="124459"/>
                  <a:pt x="8857422" y="195371"/>
                  <a:pt x="8760646" y="217190"/>
                </a:cubicBezTo>
                <a:cubicBezTo>
                  <a:pt x="8349111" y="310830"/>
                  <a:pt x="6314929" y="569021"/>
                  <a:pt x="5846080" y="518110"/>
                </a:cubicBezTo>
                <a:cubicBezTo>
                  <a:pt x="5597092" y="491745"/>
                  <a:pt x="5362198" y="431743"/>
                  <a:pt x="5135761" y="374468"/>
                </a:cubicBezTo>
                <a:cubicBezTo>
                  <a:pt x="4932812" y="322648"/>
                  <a:pt x="4722347" y="269919"/>
                  <a:pt x="4506244" y="240827"/>
                </a:cubicBezTo>
                <a:cubicBezTo>
                  <a:pt x="4028000" y="178097"/>
                  <a:pt x="3680357" y="262646"/>
                  <a:pt x="3312982" y="353558"/>
                </a:cubicBezTo>
                <a:cubicBezTo>
                  <a:pt x="3062821" y="414925"/>
                  <a:pt x="2806845" y="477825"/>
                  <a:pt x="2499471" y="497385"/>
                </a:cubicBezTo>
                <a:lnTo>
                  <a:pt x="2358813" y="502686"/>
                </a:lnTo>
                <a:lnTo>
                  <a:pt x="2358813" y="357257"/>
                </a:lnTo>
                <a:lnTo>
                  <a:pt x="2491220" y="352252"/>
                </a:lnTo>
                <a:cubicBezTo>
                  <a:pt x="2785646" y="333330"/>
                  <a:pt x="3033694" y="271965"/>
                  <a:pt x="3275399" y="212644"/>
                </a:cubicBezTo>
                <a:cubicBezTo>
                  <a:pt x="3640895" y="122641"/>
                  <a:pt x="4018604" y="29910"/>
                  <a:pt x="4525975" y="97185"/>
                </a:cubicBezTo>
                <a:cubicBezTo>
                  <a:pt x="4751474" y="127186"/>
                  <a:pt x="4966637" y="181734"/>
                  <a:pt x="5173344" y="234463"/>
                </a:cubicBezTo>
                <a:cubicBezTo>
                  <a:pt x="5395083" y="290829"/>
                  <a:pt x="5624340" y="349013"/>
                  <a:pt x="5862992" y="374468"/>
                </a:cubicBezTo>
                <a:cubicBezTo>
                  <a:pt x="6320566" y="423561"/>
                  <a:pt x="8320924" y="169006"/>
                  <a:pt x="8726820" y="76275"/>
                </a:cubicBezTo>
                <a:cubicBezTo>
                  <a:pt x="8816432" y="55593"/>
                  <a:pt x="9107467" y="-4068"/>
                  <a:pt x="9435008" y="220"/>
                </a:cubicBezTo>
                <a:close/>
              </a:path>
            </a:pathLst>
          </a:custGeom>
          <a:solidFill>
            <a:schemeClr val="tx1">
              <a:lumMod val="75000"/>
              <a:lumOff val="25000"/>
            </a:schemeClr>
          </a:solidFill>
          <a:ln w="9392" cap="flat">
            <a:noFill/>
            <a:prstDash val="solid"/>
            <a:miter/>
          </a:ln>
        </p:spPr>
        <p:txBody>
          <a:bodyPr rtlCol="0" anchor="ctr"/>
          <a:lstStyle/>
          <a:p>
            <a:endParaRPr lang="en-US" sz="1350"/>
          </a:p>
        </p:txBody>
      </p:sp>
      <p:sp>
        <p:nvSpPr>
          <p:cNvPr id="41" name="Title 1">
            <a:extLst>
              <a:ext uri="{FF2B5EF4-FFF2-40B4-BE49-F238E27FC236}">
                <a16:creationId xmlns:a16="http://schemas.microsoft.com/office/drawing/2014/main" id="{0EE082B0-D1D5-4E3C-936C-65CAF378AC5A}"/>
              </a:ext>
            </a:extLst>
          </p:cNvPr>
          <p:cNvSpPr txBox="1">
            <a:spLocks/>
          </p:cNvSpPr>
          <p:nvPr/>
        </p:nvSpPr>
        <p:spPr>
          <a:xfrm>
            <a:off x="304800" y="1495437"/>
            <a:ext cx="2456986" cy="14001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sz="3500" b="1" dirty="0">
                <a:solidFill>
                  <a:schemeClr val="tx1">
                    <a:lumMod val="85000"/>
                    <a:lumOff val="15000"/>
                  </a:schemeClr>
                </a:solidFill>
              </a:rPr>
              <a:t>CHUẨN ĐẦU RA MÔN HỌC</a:t>
            </a:r>
            <a:endParaRPr lang="ko-KR" altLang="en-US" sz="3500" b="1" dirty="0">
              <a:solidFill>
                <a:schemeClr val="tx1">
                  <a:lumMod val="85000"/>
                  <a:lumOff val="15000"/>
                </a:schemeClr>
              </a:solidFill>
            </a:endParaRPr>
          </a:p>
        </p:txBody>
      </p:sp>
      <p:sp>
        <p:nvSpPr>
          <p:cNvPr id="43" name="Rectangle 42">
            <a:extLst>
              <a:ext uri="{FF2B5EF4-FFF2-40B4-BE49-F238E27FC236}">
                <a16:creationId xmlns:a16="http://schemas.microsoft.com/office/drawing/2014/main" id="{6430BDB0-D987-4E70-95BF-BD13B551E6C4}"/>
              </a:ext>
            </a:extLst>
          </p:cNvPr>
          <p:cNvSpPr/>
          <p:nvPr/>
        </p:nvSpPr>
        <p:spPr>
          <a:xfrm>
            <a:off x="2929297" y="1468398"/>
            <a:ext cx="5064560" cy="4457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5" name="TextBox 44">
            <a:extLst>
              <a:ext uri="{FF2B5EF4-FFF2-40B4-BE49-F238E27FC236}">
                <a16:creationId xmlns:a16="http://schemas.microsoft.com/office/drawing/2014/main" id="{7AA14C7C-6723-4DB4-AFD6-22B9CA8AA4C7}"/>
              </a:ext>
            </a:extLst>
          </p:cNvPr>
          <p:cNvSpPr txBox="1"/>
          <p:nvPr/>
        </p:nvSpPr>
        <p:spPr>
          <a:xfrm>
            <a:off x="3581400" y="1447800"/>
            <a:ext cx="3801683" cy="553998"/>
          </a:xfrm>
          <a:prstGeom prst="rect">
            <a:avLst/>
          </a:prstGeom>
          <a:noFill/>
        </p:spPr>
        <p:txBody>
          <a:bodyPr wrap="square" rtlCol="0">
            <a:spAutoFit/>
          </a:bodyPr>
          <a:lstStyle/>
          <a:p>
            <a:pPr algn="ctr"/>
            <a:r>
              <a:rPr lang="en-US" altLang="ko-KR" sz="3000" b="1" dirty="0">
                <a:solidFill>
                  <a:schemeClr val="tx1">
                    <a:lumMod val="85000"/>
                    <a:lumOff val="15000"/>
                  </a:schemeClr>
                </a:solidFill>
                <a:cs typeface="Arial" pitchFamily="34" charset="0"/>
              </a:rPr>
              <a:t>CĐR 1 &amp; CĐR 12</a:t>
            </a:r>
            <a:endParaRPr lang="ko-KR" altLang="en-US" sz="3000" b="1" dirty="0">
              <a:solidFill>
                <a:schemeClr val="tx1">
                  <a:lumMod val="85000"/>
                  <a:lumOff val="15000"/>
                </a:schemeClr>
              </a:solidFill>
              <a:cs typeface="Arial" pitchFamily="34" charset="0"/>
            </a:endParaRPr>
          </a:p>
        </p:txBody>
      </p:sp>
      <p:sp>
        <p:nvSpPr>
          <p:cNvPr id="46" name="TextBox 45">
            <a:extLst>
              <a:ext uri="{FF2B5EF4-FFF2-40B4-BE49-F238E27FC236}">
                <a16:creationId xmlns:a16="http://schemas.microsoft.com/office/drawing/2014/main" id="{ADEC4437-E8C6-40C9-8C5B-FAC5F3DA5EAD}"/>
              </a:ext>
            </a:extLst>
          </p:cNvPr>
          <p:cNvSpPr txBox="1"/>
          <p:nvPr/>
        </p:nvSpPr>
        <p:spPr>
          <a:xfrm>
            <a:off x="2990457" y="2057400"/>
            <a:ext cx="5003400" cy="3539430"/>
          </a:xfrm>
          <a:prstGeom prst="rect">
            <a:avLst/>
          </a:prstGeom>
          <a:noFill/>
        </p:spPr>
        <p:txBody>
          <a:bodyPr wrap="square" rtlCol="0">
            <a:spAutoFit/>
          </a:bodyPr>
          <a:lstStyle/>
          <a:p>
            <a:pPr algn="just"/>
            <a:r>
              <a:rPr lang="en-US" sz="2800" b="1" dirty="0"/>
              <a:t>1. </a:t>
            </a:r>
            <a:r>
              <a:rPr lang="en-US" sz="2800" dirty="0" err="1"/>
              <a:t>Vận</a:t>
            </a:r>
            <a:r>
              <a:rPr lang="en-US" sz="2800" dirty="0"/>
              <a:t> </a:t>
            </a:r>
            <a:r>
              <a:rPr lang="en-US" sz="2800" dirty="0" err="1"/>
              <a:t>dụng</a:t>
            </a:r>
            <a:r>
              <a:rPr lang="en-US" sz="2800" dirty="0"/>
              <a:t> </a:t>
            </a:r>
            <a:r>
              <a:rPr lang="en-US" sz="2800" dirty="0" err="1"/>
              <a:t>được</a:t>
            </a:r>
            <a:r>
              <a:rPr lang="en-US" sz="2800" dirty="0"/>
              <a:t> </a:t>
            </a:r>
            <a:r>
              <a:rPr lang="en-US" sz="2800" dirty="0" err="1"/>
              <a:t>các</a:t>
            </a:r>
            <a:r>
              <a:rPr lang="en-US" sz="2800" dirty="0"/>
              <a:t> </a:t>
            </a:r>
            <a:r>
              <a:rPr lang="en-US" sz="2800" dirty="0" err="1"/>
              <a:t>quy</a:t>
            </a:r>
            <a:r>
              <a:rPr lang="en-US" sz="2800" dirty="0"/>
              <a:t> </a:t>
            </a:r>
            <a:r>
              <a:rPr lang="en-US" sz="2800" dirty="0" err="1"/>
              <a:t>định</a:t>
            </a:r>
            <a:r>
              <a:rPr lang="en-US" sz="2800" dirty="0"/>
              <a:t> </a:t>
            </a:r>
            <a:r>
              <a:rPr lang="en-US" sz="2800" dirty="0" err="1"/>
              <a:t>của</a:t>
            </a:r>
            <a:r>
              <a:rPr lang="en-US" sz="2800" dirty="0"/>
              <a:t> PLYT VN </a:t>
            </a:r>
            <a:r>
              <a:rPr lang="en-US" sz="2800" dirty="0" err="1"/>
              <a:t>và</a:t>
            </a:r>
            <a:r>
              <a:rPr lang="en-US" sz="2800" dirty="0"/>
              <a:t> </a:t>
            </a:r>
            <a:r>
              <a:rPr lang="en-US" sz="2800" dirty="0" err="1"/>
              <a:t>chuẩn</a:t>
            </a:r>
            <a:r>
              <a:rPr lang="en-US" sz="2800" dirty="0"/>
              <a:t> ĐĐNN </a:t>
            </a:r>
            <a:r>
              <a:rPr lang="en-US" sz="2800" dirty="0" err="1"/>
              <a:t>để</a:t>
            </a:r>
            <a:r>
              <a:rPr lang="en-US" sz="2800" dirty="0"/>
              <a:t> </a:t>
            </a:r>
            <a:r>
              <a:rPr lang="en-US" sz="2800" dirty="0" err="1"/>
              <a:t>giải</a:t>
            </a:r>
            <a:r>
              <a:rPr lang="en-US" sz="2800" dirty="0"/>
              <a:t> </a:t>
            </a:r>
            <a:r>
              <a:rPr lang="en-US" sz="2800" dirty="0" err="1"/>
              <a:t>quyết</a:t>
            </a:r>
            <a:r>
              <a:rPr lang="en-US" sz="2800" dirty="0"/>
              <a:t> </a:t>
            </a:r>
            <a:r>
              <a:rPr lang="en-US" sz="2800" dirty="0" err="1"/>
              <a:t>một</a:t>
            </a:r>
            <a:r>
              <a:rPr lang="en-US" sz="2800" dirty="0"/>
              <a:t> </a:t>
            </a:r>
            <a:r>
              <a:rPr lang="en-US" sz="2800" dirty="0" err="1"/>
              <a:t>số</a:t>
            </a:r>
            <a:r>
              <a:rPr lang="en-US" sz="2800" dirty="0"/>
              <a:t> </a:t>
            </a:r>
            <a:r>
              <a:rPr lang="en-US" sz="2800" dirty="0" err="1"/>
              <a:t>tình</a:t>
            </a:r>
            <a:r>
              <a:rPr lang="en-US" sz="2800" dirty="0"/>
              <a:t> </a:t>
            </a:r>
            <a:r>
              <a:rPr lang="en-US" sz="2800" dirty="0" err="1"/>
              <a:t>huống</a:t>
            </a:r>
            <a:r>
              <a:rPr lang="en-US" sz="2800" dirty="0"/>
              <a:t> </a:t>
            </a:r>
            <a:r>
              <a:rPr lang="en-US" sz="2800" dirty="0" err="1"/>
              <a:t>giả</a:t>
            </a:r>
            <a:r>
              <a:rPr lang="en-US" sz="2800" dirty="0"/>
              <a:t> </a:t>
            </a:r>
            <a:r>
              <a:rPr lang="en-US" sz="2800" dirty="0" err="1"/>
              <a:t>định</a:t>
            </a:r>
            <a:r>
              <a:rPr lang="en-US" sz="2800" dirty="0"/>
              <a:t>.</a:t>
            </a:r>
          </a:p>
          <a:p>
            <a:pPr algn="just"/>
            <a:r>
              <a:rPr lang="en-US" sz="2800" b="1" dirty="0"/>
              <a:t>2</a:t>
            </a:r>
            <a:r>
              <a:rPr lang="en-US" sz="2800" dirty="0"/>
              <a:t>. </a:t>
            </a:r>
            <a:r>
              <a:rPr lang="en-US" sz="2800" dirty="0" err="1"/>
              <a:t>Có</a:t>
            </a:r>
            <a:r>
              <a:rPr lang="en-US" sz="2800" dirty="0"/>
              <a:t> </a:t>
            </a:r>
            <a:r>
              <a:rPr lang="en-US" sz="2800" dirty="0" err="1"/>
              <a:t>khả</a:t>
            </a:r>
            <a:r>
              <a:rPr lang="en-US" sz="2800" dirty="0"/>
              <a:t> </a:t>
            </a:r>
            <a:r>
              <a:rPr lang="en-US" sz="2800" dirty="0" err="1"/>
              <a:t>năng</a:t>
            </a:r>
            <a:r>
              <a:rPr lang="en-US" sz="2800" dirty="0"/>
              <a:t> </a:t>
            </a:r>
            <a:r>
              <a:rPr lang="en-US" sz="2800" dirty="0" err="1"/>
              <a:t>tự</a:t>
            </a:r>
            <a:r>
              <a:rPr lang="en-US" sz="2800" dirty="0"/>
              <a:t> </a:t>
            </a:r>
            <a:r>
              <a:rPr lang="en-US" sz="2800" dirty="0" err="1"/>
              <a:t>đọc</a:t>
            </a:r>
            <a:r>
              <a:rPr lang="en-US" sz="2800" dirty="0"/>
              <a:t>, </a:t>
            </a:r>
            <a:r>
              <a:rPr lang="en-US" sz="2800" dirty="0" err="1"/>
              <a:t>tìm</a:t>
            </a:r>
            <a:r>
              <a:rPr lang="en-US" sz="2800" dirty="0"/>
              <a:t> </a:t>
            </a:r>
            <a:r>
              <a:rPr lang="en-US" sz="2800" dirty="0" err="1"/>
              <a:t>kiếm</a:t>
            </a:r>
            <a:r>
              <a:rPr lang="en-US" sz="2800" dirty="0"/>
              <a:t>, </a:t>
            </a:r>
            <a:r>
              <a:rPr lang="en-US" sz="2800" dirty="0" err="1"/>
              <a:t>sử</a:t>
            </a:r>
            <a:r>
              <a:rPr lang="en-US" sz="2800" dirty="0"/>
              <a:t> </a:t>
            </a:r>
            <a:r>
              <a:rPr lang="en-US" sz="2800" dirty="0" err="1"/>
              <a:t>dụng</a:t>
            </a:r>
            <a:r>
              <a:rPr lang="en-US" sz="2800" dirty="0"/>
              <a:t> </a:t>
            </a:r>
            <a:r>
              <a:rPr lang="en-US" sz="2800" dirty="0" err="1"/>
              <a:t>thông</a:t>
            </a:r>
            <a:r>
              <a:rPr lang="en-US" sz="2800" dirty="0"/>
              <a:t> tin </a:t>
            </a:r>
            <a:r>
              <a:rPr lang="en-US" sz="2800" dirty="0" err="1"/>
              <a:t>về</a:t>
            </a:r>
            <a:r>
              <a:rPr lang="en-US" sz="2800" dirty="0"/>
              <a:t> PLYT VN </a:t>
            </a:r>
            <a:r>
              <a:rPr lang="en-US" sz="2800" dirty="0" err="1"/>
              <a:t>và</a:t>
            </a:r>
            <a:r>
              <a:rPr lang="en-US" sz="2800" dirty="0"/>
              <a:t> </a:t>
            </a:r>
            <a:r>
              <a:rPr lang="en-US" sz="2800" dirty="0" err="1"/>
              <a:t>chuẩn</a:t>
            </a:r>
            <a:r>
              <a:rPr lang="en-US" sz="2800" dirty="0"/>
              <a:t> ĐĐ </a:t>
            </a:r>
            <a:r>
              <a:rPr lang="en-US" sz="2800" dirty="0" err="1"/>
              <a:t>để</a:t>
            </a:r>
            <a:r>
              <a:rPr lang="en-US" sz="2800" dirty="0"/>
              <a:t> </a:t>
            </a:r>
            <a:r>
              <a:rPr lang="en-US" sz="2800" dirty="0" err="1"/>
              <a:t>giải</a:t>
            </a:r>
            <a:r>
              <a:rPr lang="en-US" sz="2800" dirty="0"/>
              <a:t> </a:t>
            </a:r>
            <a:r>
              <a:rPr lang="en-US" sz="2800" dirty="0" err="1"/>
              <a:t>quyết</a:t>
            </a:r>
            <a:r>
              <a:rPr lang="en-US" sz="2800" dirty="0"/>
              <a:t> </a:t>
            </a:r>
            <a:r>
              <a:rPr lang="en-US" sz="2800" dirty="0" err="1"/>
              <a:t>một</a:t>
            </a:r>
            <a:r>
              <a:rPr lang="en-US" sz="2800" dirty="0"/>
              <a:t> </a:t>
            </a:r>
            <a:r>
              <a:rPr lang="en-US" sz="2800" dirty="0" err="1"/>
              <a:t>số</a:t>
            </a:r>
            <a:r>
              <a:rPr lang="en-US" sz="2800" dirty="0"/>
              <a:t> TH </a:t>
            </a:r>
            <a:r>
              <a:rPr lang="en-US" sz="2800" dirty="0" err="1"/>
              <a:t>giả</a:t>
            </a:r>
            <a:r>
              <a:rPr lang="en-US" sz="2800" dirty="0"/>
              <a:t> </a:t>
            </a:r>
            <a:r>
              <a:rPr lang="en-US" sz="2800" dirty="0" err="1"/>
              <a:t>định</a:t>
            </a:r>
            <a:r>
              <a:rPr lang="en-US" sz="2800" dirty="0"/>
              <a:t>.</a:t>
            </a:r>
          </a:p>
        </p:txBody>
      </p:sp>
    </p:spTree>
    <p:extLst>
      <p:ext uri="{BB962C8B-B14F-4D97-AF65-F5344CB8AC3E}">
        <p14:creationId xmlns:p14="http://schemas.microsoft.com/office/powerpoint/2010/main" val="3904439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Mục</a:t>
            </a:r>
            <a:r>
              <a:rPr lang="en-US" dirty="0">
                <a:latin typeface="Arial" pitchFamily="34" charset="0"/>
                <a:cs typeface="Arial" pitchFamily="34" charset="0"/>
              </a:rPr>
              <a:t> </a:t>
            </a:r>
            <a:r>
              <a:rPr lang="en-US" dirty="0" err="1">
                <a:latin typeface="Arial" pitchFamily="34" charset="0"/>
                <a:cs typeface="Arial" pitchFamily="34" charset="0"/>
              </a:rPr>
              <a:t>tiêu</a:t>
            </a:r>
            <a:r>
              <a:rPr lang="en-US" dirty="0">
                <a:latin typeface="Arial" pitchFamily="34" charset="0"/>
                <a:cs typeface="Arial" pitchFamily="34" charset="0"/>
              </a:rPr>
              <a:t> </a:t>
            </a:r>
            <a:r>
              <a:rPr lang="en-US" dirty="0" err="1">
                <a:latin typeface="Arial" pitchFamily="34" charset="0"/>
                <a:cs typeface="Arial" pitchFamily="34" charset="0"/>
              </a:rPr>
              <a:t>tổng</a:t>
            </a:r>
            <a:r>
              <a:rPr lang="en-US" dirty="0">
                <a:latin typeface="Arial" pitchFamily="34" charset="0"/>
                <a:cs typeface="Arial" pitchFamily="34" charset="0"/>
              </a:rPr>
              <a:t> </a:t>
            </a:r>
            <a:r>
              <a:rPr lang="en-US" dirty="0" err="1">
                <a:latin typeface="Arial" pitchFamily="34" charset="0"/>
                <a:cs typeface="Arial" pitchFamily="34" charset="0"/>
              </a:rPr>
              <a:t>quát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295401"/>
            <a:ext cx="8229600" cy="5181600"/>
          </a:xfrm>
        </p:spPr>
        <p:txBody>
          <a:bodyPr>
            <a:normAutofit fontScale="92500" lnSpcReduction="10000"/>
          </a:bodyPr>
          <a:lstStyle/>
          <a:p>
            <a:pPr algn="just"/>
            <a:r>
              <a:rPr lang="en-US" dirty="0" err="1">
                <a:latin typeface="Arial" pitchFamily="34" charset="0"/>
                <a:cs typeface="Arial" pitchFamily="34" charset="0"/>
              </a:rPr>
              <a:t>Nâng</a:t>
            </a:r>
            <a:r>
              <a:rPr lang="en-US" dirty="0">
                <a:latin typeface="Arial" pitchFamily="34" charset="0"/>
                <a:cs typeface="Arial" pitchFamily="34" charset="0"/>
              </a:rPr>
              <a:t> </a:t>
            </a:r>
            <a:r>
              <a:rPr lang="en-US" dirty="0" err="1">
                <a:latin typeface="Arial" pitchFamily="34" charset="0"/>
                <a:cs typeface="Arial" pitchFamily="34" charset="0"/>
              </a:rPr>
              <a:t>cao</a:t>
            </a:r>
            <a:r>
              <a:rPr lang="en-US" dirty="0">
                <a:latin typeface="Arial" pitchFamily="34" charset="0"/>
                <a:cs typeface="Arial" pitchFamily="34" charset="0"/>
              </a:rPr>
              <a:t> </a:t>
            </a:r>
            <a:r>
              <a:rPr lang="en-US" dirty="0" err="1">
                <a:latin typeface="Arial" pitchFamily="34" charset="0"/>
                <a:cs typeface="Arial" pitchFamily="34" charset="0"/>
              </a:rPr>
              <a:t>sức</a:t>
            </a:r>
            <a:r>
              <a:rPr lang="en-US" dirty="0">
                <a:latin typeface="Arial" pitchFamily="34" charset="0"/>
                <a:cs typeface="Arial" pitchFamily="34" charset="0"/>
              </a:rPr>
              <a:t> </a:t>
            </a:r>
            <a:r>
              <a:rPr lang="en-US" dirty="0" err="1">
                <a:latin typeface="Arial" pitchFamily="34" charset="0"/>
                <a:cs typeface="Arial" pitchFamily="34" charset="0"/>
              </a:rPr>
              <a:t>khoẻ</a:t>
            </a:r>
            <a:r>
              <a:rPr lang="en-US" dirty="0">
                <a:latin typeface="Arial" pitchFamily="34" charset="0"/>
                <a:cs typeface="Arial" pitchFamily="34" charset="0"/>
              </a:rPr>
              <a:t> </a:t>
            </a:r>
            <a:r>
              <a:rPr lang="en-US" dirty="0" err="1">
                <a:latin typeface="Arial" pitchFamily="34" charset="0"/>
                <a:cs typeface="Arial" pitchFamily="34" charset="0"/>
              </a:rPr>
              <a:t>cả</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a:t>
            </a:r>
            <a:r>
              <a:rPr lang="en-US" dirty="0" err="1">
                <a:latin typeface="Arial" pitchFamily="34" charset="0"/>
                <a:cs typeface="Arial" pitchFamily="34" charset="0"/>
              </a:rPr>
              <a:t>thể</a:t>
            </a:r>
            <a:r>
              <a:rPr lang="en-US" dirty="0">
                <a:latin typeface="Arial" pitchFamily="34" charset="0"/>
                <a:cs typeface="Arial" pitchFamily="34" charset="0"/>
              </a:rPr>
              <a:t> </a:t>
            </a:r>
            <a:r>
              <a:rPr lang="en-US" dirty="0" err="1">
                <a:latin typeface="Arial" pitchFamily="34" charset="0"/>
                <a:cs typeface="Arial" pitchFamily="34" charset="0"/>
              </a:rPr>
              <a:t>chất</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tinh</a:t>
            </a:r>
            <a:r>
              <a:rPr lang="en-US" dirty="0">
                <a:latin typeface="Arial" pitchFamily="34" charset="0"/>
                <a:cs typeface="Arial" pitchFamily="34" charset="0"/>
              </a:rPr>
              <a:t> </a:t>
            </a:r>
            <a:r>
              <a:rPr lang="en-US" dirty="0" err="1">
                <a:latin typeface="Arial" pitchFamily="34" charset="0"/>
                <a:cs typeface="Arial" pitchFamily="34" charset="0"/>
              </a:rPr>
              <a:t>thần</a:t>
            </a:r>
            <a:r>
              <a:rPr lang="en-US" dirty="0">
                <a:latin typeface="Arial" pitchFamily="34" charset="0"/>
                <a:cs typeface="Arial" pitchFamily="34" charset="0"/>
              </a:rPr>
              <a:t>, </a:t>
            </a:r>
            <a:r>
              <a:rPr lang="en-US" dirty="0" err="1">
                <a:latin typeface="Arial" pitchFamily="34" charset="0"/>
                <a:cs typeface="Arial" pitchFamily="34" charset="0"/>
              </a:rPr>
              <a:t>tầm</a:t>
            </a:r>
            <a:r>
              <a:rPr lang="en-US" dirty="0">
                <a:latin typeface="Arial" pitchFamily="34" charset="0"/>
                <a:cs typeface="Arial" pitchFamily="34" charset="0"/>
              </a:rPr>
              <a:t> </a:t>
            </a:r>
            <a:r>
              <a:rPr lang="en-US" dirty="0" err="1">
                <a:latin typeface="Arial" pitchFamily="34" charset="0"/>
                <a:cs typeface="Arial" pitchFamily="34" charset="0"/>
              </a:rPr>
              <a:t>vóc</a:t>
            </a:r>
            <a:r>
              <a:rPr lang="en-US" dirty="0">
                <a:latin typeface="Arial" pitchFamily="34" charset="0"/>
                <a:cs typeface="Arial" pitchFamily="34" charset="0"/>
              </a:rPr>
              <a:t>, </a:t>
            </a:r>
            <a:r>
              <a:rPr lang="en-US" dirty="0" err="1">
                <a:latin typeface="Arial" pitchFamily="34" charset="0"/>
                <a:cs typeface="Arial" pitchFamily="34" charset="0"/>
              </a:rPr>
              <a:t>tuổi</a:t>
            </a:r>
            <a:r>
              <a:rPr lang="en-US" dirty="0">
                <a:latin typeface="Arial" pitchFamily="34" charset="0"/>
                <a:cs typeface="Arial" pitchFamily="34" charset="0"/>
              </a:rPr>
              <a:t> </a:t>
            </a:r>
            <a:r>
              <a:rPr lang="en-US" dirty="0" err="1">
                <a:latin typeface="Arial" pitchFamily="34" charset="0"/>
                <a:cs typeface="Arial" pitchFamily="34" charset="0"/>
              </a:rPr>
              <a:t>thọ</a:t>
            </a:r>
            <a:r>
              <a:rPr lang="en-US" dirty="0">
                <a:latin typeface="Arial" pitchFamily="34" charset="0"/>
                <a:cs typeface="Arial" pitchFamily="34" charset="0"/>
              </a:rPr>
              <a:t>, </a:t>
            </a:r>
            <a:r>
              <a:rPr lang="en-US" dirty="0" err="1">
                <a:latin typeface="Arial" pitchFamily="34" charset="0"/>
                <a:cs typeface="Arial" pitchFamily="34" charset="0"/>
              </a:rPr>
              <a:t>chất</a:t>
            </a:r>
            <a:r>
              <a:rPr lang="en-US" dirty="0">
                <a:latin typeface="Arial" pitchFamily="34" charset="0"/>
                <a:cs typeface="Arial" pitchFamily="34" charset="0"/>
              </a:rPr>
              <a:t> </a:t>
            </a:r>
            <a:r>
              <a:rPr lang="en-US" dirty="0" err="1">
                <a:latin typeface="Arial" pitchFamily="34" charset="0"/>
                <a:cs typeface="Arial" pitchFamily="34" charset="0"/>
              </a:rPr>
              <a:t>lượng</a:t>
            </a:r>
            <a:r>
              <a:rPr lang="en-US" dirty="0">
                <a:latin typeface="Arial" pitchFamily="34" charset="0"/>
                <a:cs typeface="Arial" pitchFamily="34" charset="0"/>
              </a:rPr>
              <a:t> </a:t>
            </a:r>
            <a:r>
              <a:rPr lang="en-US" dirty="0" err="1">
                <a:latin typeface="Arial" pitchFamily="34" charset="0"/>
                <a:cs typeface="Arial" pitchFamily="34" charset="0"/>
              </a:rPr>
              <a:t>cuộc</a:t>
            </a:r>
            <a:r>
              <a:rPr lang="en-US" dirty="0">
                <a:latin typeface="Arial" pitchFamily="34" charset="0"/>
                <a:cs typeface="Arial" pitchFamily="34" charset="0"/>
              </a:rPr>
              <a:t> </a:t>
            </a:r>
            <a:r>
              <a:rPr lang="en-US" dirty="0" err="1">
                <a:latin typeface="Arial" pitchFamily="34" charset="0"/>
                <a:cs typeface="Arial" pitchFamily="34" charset="0"/>
              </a:rPr>
              <a:t>sống</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Việt</a:t>
            </a:r>
            <a:r>
              <a:rPr lang="en-US" dirty="0">
                <a:latin typeface="Arial" pitchFamily="34" charset="0"/>
                <a:cs typeface="Arial" pitchFamily="34" charset="0"/>
              </a:rPr>
              <a:t> Nam. </a:t>
            </a:r>
          </a:p>
          <a:p>
            <a:pPr algn="just"/>
            <a:r>
              <a:rPr lang="en-US" dirty="0" err="1">
                <a:latin typeface="Arial" pitchFamily="34" charset="0"/>
                <a:cs typeface="Arial" pitchFamily="34" charset="0"/>
              </a:rPr>
              <a:t>Xây</a:t>
            </a:r>
            <a:r>
              <a:rPr lang="en-US" dirty="0">
                <a:latin typeface="Arial" pitchFamily="34" charset="0"/>
                <a:cs typeface="Arial" pitchFamily="34" charset="0"/>
              </a:rPr>
              <a:t> </a:t>
            </a:r>
            <a:r>
              <a:rPr lang="en-US" dirty="0" err="1">
                <a:latin typeface="Arial" pitchFamily="34" charset="0"/>
                <a:cs typeface="Arial" pitchFamily="34" charset="0"/>
              </a:rPr>
              <a:t>dựng</a:t>
            </a:r>
            <a:r>
              <a:rPr lang="en-US" dirty="0">
                <a:latin typeface="Arial" pitchFamily="34" charset="0"/>
                <a:cs typeface="Arial" pitchFamily="34" charset="0"/>
              </a:rPr>
              <a:t> </a:t>
            </a:r>
            <a:r>
              <a:rPr lang="en-US" dirty="0" err="1">
                <a:latin typeface="Arial" pitchFamily="34" charset="0"/>
                <a:cs typeface="Arial" pitchFamily="34" charset="0"/>
              </a:rPr>
              <a:t>hệ</a:t>
            </a:r>
            <a:r>
              <a:rPr lang="en-US" dirty="0">
                <a:latin typeface="Arial" pitchFamily="34" charset="0"/>
                <a:cs typeface="Arial" pitchFamily="34" charset="0"/>
              </a:rPr>
              <a:t> </a:t>
            </a:r>
            <a:r>
              <a:rPr lang="en-US" dirty="0" err="1">
                <a:latin typeface="Arial" pitchFamily="34" charset="0"/>
                <a:cs typeface="Arial" pitchFamily="34" charset="0"/>
              </a:rPr>
              <a:t>thống</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công</a:t>
            </a:r>
            <a:r>
              <a:rPr lang="en-US" dirty="0">
                <a:latin typeface="Arial" pitchFamily="34" charset="0"/>
                <a:cs typeface="Arial" pitchFamily="34" charset="0"/>
              </a:rPr>
              <a:t> </a:t>
            </a:r>
            <a:r>
              <a:rPr lang="en-US" dirty="0" err="1">
                <a:latin typeface="Arial" pitchFamily="34" charset="0"/>
                <a:cs typeface="Arial" pitchFamily="34" charset="0"/>
              </a:rPr>
              <a:t>bằng</a:t>
            </a:r>
            <a:r>
              <a:rPr lang="en-US" dirty="0">
                <a:latin typeface="Arial" pitchFamily="34" charset="0"/>
                <a:cs typeface="Arial" pitchFamily="34" charset="0"/>
              </a:rPr>
              <a:t>, </a:t>
            </a:r>
            <a:r>
              <a:rPr lang="en-US" dirty="0" err="1">
                <a:latin typeface="Arial" pitchFamily="34" charset="0"/>
                <a:cs typeface="Arial" pitchFamily="34" charset="0"/>
              </a:rPr>
              <a:t>chất</a:t>
            </a:r>
            <a:r>
              <a:rPr lang="en-US" dirty="0">
                <a:latin typeface="Arial" pitchFamily="34" charset="0"/>
                <a:cs typeface="Arial" pitchFamily="34" charset="0"/>
              </a:rPr>
              <a:t> </a:t>
            </a:r>
            <a:r>
              <a:rPr lang="en-US" dirty="0" err="1">
                <a:latin typeface="Arial" pitchFamily="34" charset="0"/>
                <a:cs typeface="Arial" pitchFamily="34" charset="0"/>
              </a:rPr>
              <a:t>lượng</a:t>
            </a:r>
            <a:r>
              <a:rPr lang="en-US" dirty="0">
                <a:latin typeface="Arial" pitchFamily="34" charset="0"/>
                <a:cs typeface="Arial" pitchFamily="34" charset="0"/>
              </a:rPr>
              <a:t>, </a:t>
            </a:r>
            <a:r>
              <a:rPr lang="en-US" dirty="0" err="1">
                <a:latin typeface="Arial" pitchFamily="34" charset="0"/>
                <a:cs typeface="Arial" pitchFamily="34" charset="0"/>
              </a:rPr>
              <a:t>hiệu</a:t>
            </a:r>
            <a:r>
              <a:rPr lang="en-US" dirty="0">
                <a:latin typeface="Arial" pitchFamily="34" charset="0"/>
                <a:cs typeface="Arial" pitchFamily="34" charset="0"/>
              </a:rPr>
              <a:t> </a:t>
            </a:r>
            <a:r>
              <a:rPr lang="en-US" dirty="0" err="1">
                <a:latin typeface="Arial" pitchFamily="34" charset="0"/>
                <a:cs typeface="Arial" pitchFamily="34" charset="0"/>
              </a:rPr>
              <a:t>quả</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hội</a:t>
            </a:r>
            <a:r>
              <a:rPr lang="en-US" dirty="0">
                <a:latin typeface="Arial" pitchFamily="34" charset="0"/>
                <a:cs typeface="Arial" pitchFamily="34" charset="0"/>
              </a:rPr>
              <a:t> </a:t>
            </a:r>
            <a:r>
              <a:rPr lang="en-US" dirty="0" err="1">
                <a:latin typeface="Arial" pitchFamily="34" charset="0"/>
                <a:cs typeface="Arial" pitchFamily="34" charset="0"/>
              </a:rPr>
              <a:t>nhập</a:t>
            </a:r>
            <a:r>
              <a:rPr lang="en-US" dirty="0">
                <a:latin typeface="Arial" pitchFamily="34" charset="0"/>
                <a:cs typeface="Arial" pitchFamily="34" charset="0"/>
              </a:rPr>
              <a:t> </a:t>
            </a:r>
            <a:r>
              <a:rPr lang="en-US" dirty="0" err="1">
                <a:latin typeface="Arial" pitchFamily="34" charset="0"/>
                <a:cs typeface="Arial" pitchFamily="34" charset="0"/>
              </a:rPr>
              <a:t>quốc</a:t>
            </a:r>
            <a:r>
              <a:rPr lang="en-US" dirty="0">
                <a:latin typeface="Arial" pitchFamily="34" charset="0"/>
                <a:cs typeface="Arial" pitchFamily="34" charset="0"/>
              </a:rPr>
              <a:t> </a:t>
            </a:r>
            <a:r>
              <a:rPr lang="en-US" dirty="0" err="1">
                <a:latin typeface="Arial" pitchFamily="34" charset="0"/>
                <a:cs typeface="Arial" pitchFamily="34" charset="0"/>
              </a:rPr>
              <a:t>tế</a:t>
            </a:r>
            <a:r>
              <a:rPr lang="en-US" dirty="0">
                <a:latin typeface="Arial" pitchFamily="34" charset="0"/>
                <a:cs typeface="Arial" pitchFamily="34" charset="0"/>
              </a:rPr>
              <a:t>. </a:t>
            </a:r>
          </a:p>
          <a:p>
            <a:pPr algn="just"/>
            <a:r>
              <a:rPr lang="en-US" dirty="0" err="1">
                <a:latin typeface="Arial" pitchFamily="34" charset="0"/>
                <a:cs typeface="Arial" pitchFamily="34" charset="0"/>
              </a:rPr>
              <a:t>Phát</a:t>
            </a:r>
            <a:r>
              <a:rPr lang="en-US" dirty="0">
                <a:latin typeface="Arial" pitchFamily="34" charset="0"/>
                <a:cs typeface="Arial" pitchFamily="34" charset="0"/>
              </a:rPr>
              <a:t> </a:t>
            </a:r>
            <a:r>
              <a:rPr lang="en-US" dirty="0" err="1">
                <a:latin typeface="Arial" pitchFamily="34" charset="0"/>
                <a:cs typeface="Arial" pitchFamily="34" charset="0"/>
              </a:rPr>
              <a:t>triển</a:t>
            </a:r>
            <a:r>
              <a:rPr lang="en-US" dirty="0">
                <a:latin typeface="Arial" pitchFamily="34" charset="0"/>
                <a:cs typeface="Arial" pitchFamily="34" charset="0"/>
              </a:rPr>
              <a:t> </a:t>
            </a:r>
            <a:r>
              <a:rPr lang="en-US" dirty="0" err="1">
                <a:latin typeface="Arial" pitchFamily="34" charset="0"/>
                <a:cs typeface="Arial" pitchFamily="34" charset="0"/>
              </a:rPr>
              <a:t>nền</a:t>
            </a:r>
            <a:r>
              <a:rPr lang="en-US" dirty="0">
                <a:latin typeface="Arial" pitchFamily="34" charset="0"/>
                <a:cs typeface="Arial" pitchFamily="34" charset="0"/>
              </a:rPr>
              <a:t> y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khoa</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dân</a:t>
            </a:r>
            <a:r>
              <a:rPr lang="en-US" dirty="0">
                <a:latin typeface="Arial" pitchFamily="34" charset="0"/>
                <a:cs typeface="Arial" pitchFamily="34" charset="0"/>
              </a:rPr>
              <a:t> </a:t>
            </a:r>
            <a:r>
              <a:rPr lang="en-US" dirty="0" err="1">
                <a:latin typeface="Arial" pitchFamily="34" charset="0"/>
                <a:cs typeface="Arial" pitchFamily="34" charset="0"/>
              </a:rPr>
              <a:t>tộc</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đại</a:t>
            </a:r>
            <a:r>
              <a:rPr lang="en-US" dirty="0">
                <a:latin typeface="Arial" pitchFamily="34" charset="0"/>
                <a:cs typeface="Arial" pitchFamily="34" charset="0"/>
              </a:rPr>
              <a:t> </a:t>
            </a:r>
            <a:r>
              <a:rPr lang="en-US" dirty="0" err="1">
                <a:latin typeface="Arial" pitchFamily="34" charset="0"/>
                <a:cs typeface="Arial" pitchFamily="34" charset="0"/>
              </a:rPr>
              <a:t>chúng</a:t>
            </a:r>
            <a:r>
              <a:rPr lang="en-US" dirty="0">
                <a:latin typeface="Arial" pitchFamily="34" charset="0"/>
                <a:cs typeface="Arial" pitchFamily="34" charset="0"/>
              </a:rPr>
              <a:t>. </a:t>
            </a:r>
            <a:r>
              <a:rPr lang="en-US" dirty="0" err="1">
                <a:latin typeface="Arial" pitchFamily="34" charset="0"/>
                <a:cs typeface="Arial" pitchFamily="34" charset="0"/>
              </a:rPr>
              <a:t>Bảo</a:t>
            </a:r>
            <a:r>
              <a:rPr lang="en-US" dirty="0">
                <a:latin typeface="Arial" pitchFamily="34" charset="0"/>
                <a:cs typeface="Arial" pitchFamily="34" charset="0"/>
              </a:rPr>
              <a:t> </a:t>
            </a:r>
            <a:r>
              <a:rPr lang="en-US" dirty="0" err="1">
                <a:latin typeface="Arial" pitchFamily="34" charset="0"/>
                <a:cs typeface="Arial" pitchFamily="34" charset="0"/>
              </a:rPr>
              <a:t>đảm</a:t>
            </a:r>
            <a:r>
              <a:rPr lang="en-US" dirty="0">
                <a:latin typeface="Arial" pitchFamily="34" charset="0"/>
                <a:cs typeface="Arial" pitchFamily="34" charset="0"/>
              </a:rPr>
              <a:t> </a:t>
            </a:r>
            <a:r>
              <a:rPr lang="en-US" dirty="0" err="1">
                <a:latin typeface="Arial" pitchFamily="34" charset="0"/>
                <a:cs typeface="Arial" pitchFamily="34" charset="0"/>
              </a:rPr>
              <a:t>mọi</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dân</a:t>
            </a:r>
            <a:r>
              <a:rPr lang="en-US" dirty="0">
                <a:latin typeface="Arial" pitchFamily="34" charset="0"/>
                <a:cs typeface="Arial" pitchFamily="34" charset="0"/>
              </a:rPr>
              <a:t> </a:t>
            </a:r>
            <a:r>
              <a:rPr lang="en-US" dirty="0" err="1">
                <a:latin typeface="Arial" pitchFamily="34" charset="0"/>
                <a:cs typeface="Arial" pitchFamily="34" charset="0"/>
              </a:rPr>
              <a:t>đều</a:t>
            </a:r>
            <a:r>
              <a:rPr lang="en-US" dirty="0">
                <a:latin typeface="Arial" pitchFamily="34" charset="0"/>
                <a:cs typeface="Arial" pitchFamily="34" charset="0"/>
              </a:rPr>
              <a:t> </a:t>
            </a:r>
            <a:r>
              <a:rPr lang="en-US" dirty="0" err="1">
                <a:latin typeface="Arial" pitchFamily="34" charset="0"/>
                <a:cs typeface="Arial" pitchFamily="34" charset="0"/>
              </a:rPr>
              <a:t>được</a:t>
            </a:r>
            <a:r>
              <a:rPr lang="en-US" dirty="0">
                <a:latin typeface="Arial" pitchFamily="34" charset="0"/>
                <a:cs typeface="Arial" pitchFamily="34" charset="0"/>
              </a:rPr>
              <a:t> </a:t>
            </a:r>
            <a:r>
              <a:rPr lang="en-US" dirty="0" err="1">
                <a:latin typeface="Arial" pitchFamily="34" charset="0"/>
                <a:cs typeface="Arial" pitchFamily="34" charset="0"/>
              </a:rPr>
              <a:t>quản</a:t>
            </a:r>
            <a:r>
              <a:rPr lang="en-US" dirty="0">
                <a:latin typeface="Arial" pitchFamily="34" charset="0"/>
                <a:cs typeface="Arial" pitchFamily="34" charset="0"/>
              </a:rPr>
              <a:t> </a:t>
            </a:r>
            <a:r>
              <a:rPr lang="en-US" dirty="0" err="1">
                <a:latin typeface="Arial" pitchFamily="34" charset="0"/>
                <a:cs typeface="Arial" pitchFamily="34" charset="0"/>
              </a:rPr>
              <a:t>lý</a:t>
            </a:r>
            <a:r>
              <a:rPr lang="en-US" dirty="0">
                <a:latin typeface="Arial" pitchFamily="34" charset="0"/>
                <a:cs typeface="Arial" pitchFamily="34" charset="0"/>
              </a:rPr>
              <a:t>, </a:t>
            </a:r>
            <a:r>
              <a:rPr lang="en-US" dirty="0" err="1">
                <a:latin typeface="Arial" pitchFamily="34" charset="0"/>
                <a:cs typeface="Arial" pitchFamily="34" charset="0"/>
              </a:rPr>
              <a:t>chăm</a:t>
            </a:r>
            <a:r>
              <a:rPr lang="en-US" dirty="0">
                <a:latin typeface="Arial" pitchFamily="34" charset="0"/>
                <a:cs typeface="Arial" pitchFamily="34" charset="0"/>
              </a:rPr>
              <a:t> </a:t>
            </a:r>
            <a:r>
              <a:rPr lang="en-US" dirty="0" err="1">
                <a:latin typeface="Arial" pitchFamily="34" charset="0"/>
                <a:cs typeface="Arial" pitchFamily="34" charset="0"/>
              </a:rPr>
              <a:t>sóc</a:t>
            </a:r>
            <a:r>
              <a:rPr lang="en-US" dirty="0">
                <a:latin typeface="Arial" pitchFamily="34" charset="0"/>
                <a:cs typeface="Arial" pitchFamily="34" charset="0"/>
              </a:rPr>
              <a:t> </a:t>
            </a:r>
            <a:r>
              <a:rPr lang="en-US" dirty="0" err="1">
                <a:latin typeface="Arial" pitchFamily="34" charset="0"/>
                <a:cs typeface="Arial" pitchFamily="34" charset="0"/>
              </a:rPr>
              <a:t>sức</a:t>
            </a:r>
            <a:r>
              <a:rPr lang="en-US" dirty="0">
                <a:latin typeface="Arial" pitchFamily="34" charset="0"/>
                <a:cs typeface="Arial" pitchFamily="34" charset="0"/>
              </a:rPr>
              <a:t> </a:t>
            </a:r>
            <a:r>
              <a:rPr lang="en-US" dirty="0" err="1">
                <a:latin typeface="Arial" pitchFamily="34" charset="0"/>
                <a:cs typeface="Arial" pitchFamily="34" charset="0"/>
              </a:rPr>
              <a:t>khoẻ</a:t>
            </a:r>
            <a:r>
              <a:rPr lang="en-US" dirty="0">
                <a:latin typeface="Arial" pitchFamily="34" charset="0"/>
                <a:cs typeface="Arial" pitchFamily="34" charset="0"/>
              </a:rPr>
              <a:t>. </a:t>
            </a:r>
          </a:p>
          <a:p>
            <a:pPr algn="just"/>
            <a:r>
              <a:rPr lang="en-US" dirty="0" err="1">
                <a:latin typeface="Arial" pitchFamily="34" charset="0"/>
                <a:cs typeface="Arial" pitchFamily="34" charset="0"/>
              </a:rPr>
              <a:t>Xây</a:t>
            </a:r>
            <a:r>
              <a:rPr lang="en-US" dirty="0">
                <a:latin typeface="Arial" pitchFamily="34" charset="0"/>
                <a:cs typeface="Arial" pitchFamily="34" charset="0"/>
              </a:rPr>
              <a:t> </a:t>
            </a:r>
            <a:r>
              <a:rPr lang="en-US" dirty="0" err="1">
                <a:latin typeface="Arial" pitchFamily="34" charset="0"/>
                <a:cs typeface="Arial" pitchFamily="34" charset="0"/>
              </a:rPr>
              <a:t>dựng</a:t>
            </a:r>
            <a:r>
              <a:rPr lang="en-US" dirty="0">
                <a:latin typeface="Arial" pitchFamily="34" charset="0"/>
                <a:cs typeface="Arial" pitchFamily="34" charset="0"/>
              </a:rPr>
              <a:t> </a:t>
            </a:r>
            <a:r>
              <a:rPr lang="en-US" dirty="0" err="1">
                <a:latin typeface="Arial" pitchFamily="34" charset="0"/>
                <a:cs typeface="Arial" pitchFamily="34" charset="0"/>
              </a:rPr>
              <a:t>đội</a:t>
            </a:r>
            <a:r>
              <a:rPr lang="en-US" dirty="0">
                <a:latin typeface="Arial" pitchFamily="34" charset="0"/>
                <a:cs typeface="Arial" pitchFamily="34" charset="0"/>
              </a:rPr>
              <a:t> </a:t>
            </a:r>
            <a:r>
              <a:rPr lang="en-US" dirty="0" err="1">
                <a:latin typeface="Arial" pitchFamily="34" charset="0"/>
                <a:cs typeface="Arial" pitchFamily="34" charset="0"/>
              </a:rPr>
              <a:t>ngũ</a:t>
            </a:r>
            <a:r>
              <a:rPr lang="en-US" dirty="0">
                <a:latin typeface="Arial" pitchFamily="34" charset="0"/>
                <a:cs typeface="Arial" pitchFamily="34" charset="0"/>
              </a:rPr>
              <a:t> </a:t>
            </a:r>
            <a:r>
              <a:rPr lang="en-US" dirty="0" err="1">
                <a:latin typeface="Arial" pitchFamily="34" charset="0"/>
                <a:cs typeface="Arial" pitchFamily="34" charset="0"/>
              </a:rPr>
              <a:t>cán</a:t>
            </a:r>
            <a:r>
              <a:rPr lang="en-US" dirty="0">
                <a:latin typeface="Arial" pitchFamily="34" charset="0"/>
                <a:cs typeface="Arial" pitchFamily="34" charset="0"/>
              </a:rPr>
              <a:t> </a:t>
            </a:r>
            <a:r>
              <a:rPr lang="en-US" dirty="0" err="1">
                <a:latin typeface="Arial" pitchFamily="34" charset="0"/>
                <a:cs typeface="Arial" pitchFamily="34" charset="0"/>
              </a:rPr>
              <a:t>bộ</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Thầy</a:t>
            </a:r>
            <a:r>
              <a:rPr lang="en-US" dirty="0">
                <a:latin typeface="Arial" pitchFamily="34" charset="0"/>
                <a:cs typeface="Arial" pitchFamily="34" charset="0"/>
              </a:rPr>
              <a:t> </a:t>
            </a:r>
            <a:r>
              <a:rPr lang="en-US" dirty="0" err="1">
                <a:latin typeface="Arial" pitchFamily="34" charset="0"/>
                <a:cs typeface="Arial" pitchFamily="34" charset="0"/>
              </a:rPr>
              <a:t>thuốc</a:t>
            </a:r>
            <a:r>
              <a:rPr lang="en-US" dirty="0">
                <a:latin typeface="Arial" pitchFamily="34" charset="0"/>
                <a:cs typeface="Arial" pitchFamily="34" charset="0"/>
              </a:rPr>
              <a:t> </a:t>
            </a:r>
            <a:r>
              <a:rPr lang="en-US" dirty="0" err="1">
                <a:latin typeface="Arial" pitchFamily="34" charset="0"/>
                <a:cs typeface="Arial" pitchFamily="34" charset="0"/>
              </a:rPr>
              <a:t>phải</a:t>
            </a:r>
            <a:r>
              <a:rPr lang="en-US" dirty="0">
                <a:latin typeface="Arial" pitchFamily="34" charset="0"/>
                <a:cs typeface="Arial" pitchFamily="34" charset="0"/>
              </a:rPr>
              <a:t> </a:t>
            </a:r>
            <a:r>
              <a:rPr lang="en-US" dirty="0" err="1">
                <a:latin typeface="Arial" pitchFamily="34" charset="0"/>
                <a:cs typeface="Arial" pitchFamily="34" charset="0"/>
              </a:rPr>
              <a:t>như</a:t>
            </a:r>
            <a:r>
              <a:rPr lang="en-US" dirty="0">
                <a:latin typeface="Arial" pitchFamily="34" charset="0"/>
                <a:cs typeface="Arial" pitchFamily="34" charset="0"/>
              </a:rPr>
              <a:t> </a:t>
            </a:r>
            <a:r>
              <a:rPr lang="en-US" dirty="0" err="1">
                <a:latin typeface="Arial" pitchFamily="34" charset="0"/>
                <a:cs typeface="Arial" pitchFamily="34" charset="0"/>
              </a:rPr>
              <a:t>mẹ</a:t>
            </a:r>
            <a:r>
              <a:rPr lang="en-US" dirty="0">
                <a:latin typeface="Arial" pitchFamily="34" charset="0"/>
                <a:cs typeface="Arial" pitchFamily="34" charset="0"/>
              </a:rPr>
              <a:t> </a:t>
            </a:r>
            <a:r>
              <a:rPr lang="en-US" dirty="0" err="1">
                <a:latin typeface="Arial" pitchFamily="34" charset="0"/>
                <a:cs typeface="Arial" pitchFamily="34" charset="0"/>
              </a:rPr>
              <a:t>hiền</a:t>
            </a:r>
            <a:r>
              <a:rPr lang="en-US" dirty="0">
                <a:latin typeface="Arial" pitchFamily="34" charset="0"/>
                <a:cs typeface="Arial" pitchFamily="34" charset="0"/>
              </a:rPr>
              <a:t>", </a:t>
            </a:r>
            <a:r>
              <a:rPr lang="en-US" dirty="0" err="1">
                <a:latin typeface="Arial" pitchFamily="34" charset="0"/>
                <a:cs typeface="Arial" pitchFamily="34" charset="0"/>
              </a:rPr>
              <a:t>có</a:t>
            </a:r>
            <a:r>
              <a:rPr lang="en-US" dirty="0">
                <a:latin typeface="Arial" pitchFamily="34" charset="0"/>
                <a:cs typeface="Arial" pitchFamily="34" charset="0"/>
              </a:rPr>
              <a:t> </a:t>
            </a:r>
            <a:r>
              <a:rPr lang="en-US" dirty="0" err="1">
                <a:latin typeface="Arial" pitchFamily="34" charset="0"/>
                <a:cs typeface="Arial" pitchFamily="34" charset="0"/>
              </a:rPr>
              <a:t>năng</a:t>
            </a:r>
            <a:r>
              <a:rPr lang="en-US" dirty="0">
                <a:latin typeface="Arial" pitchFamily="34" charset="0"/>
                <a:cs typeface="Arial" pitchFamily="34" charset="0"/>
              </a:rPr>
              <a:t> </a:t>
            </a:r>
            <a:r>
              <a:rPr lang="en-US" dirty="0" err="1">
                <a:latin typeface="Arial" pitchFamily="34" charset="0"/>
                <a:cs typeface="Arial" pitchFamily="34" charset="0"/>
              </a:rPr>
              <a:t>lực</a:t>
            </a:r>
            <a:r>
              <a:rPr lang="en-US" dirty="0">
                <a:latin typeface="Arial" pitchFamily="34" charset="0"/>
                <a:cs typeface="Arial" pitchFamily="34" charset="0"/>
              </a:rPr>
              <a:t> </a:t>
            </a:r>
            <a:r>
              <a:rPr lang="en-US" dirty="0" err="1">
                <a:latin typeface="Arial" pitchFamily="34" charset="0"/>
                <a:cs typeface="Arial" pitchFamily="34" charset="0"/>
              </a:rPr>
              <a:t>chuyên</a:t>
            </a:r>
            <a:r>
              <a:rPr lang="en-US" dirty="0">
                <a:latin typeface="Arial" pitchFamily="34" charset="0"/>
                <a:cs typeface="Arial" pitchFamily="34" charset="0"/>
              </a:rPr>
              <a:t> </a:t>
            </a:r>
            <a:r>
              <a:rPr lang="en-US" dirty="0" err="1">
                <a:latin typeface="Arial" pitchFamily="34" charset="0"/>
                <a:cs typeface="Arial" pitchFamily="34" charset="0"/>
              </a:rPr>
              <a:t>môn</a:t>
            </a:r>
            <a:r>
              <a:rPr lang="en-US" dirty="0">
                <a:latin typeface="Arial" pitchFamily="34" charset="0"/>
                <a:cs typeface="Arial" pitchFamily="34" charset="0"/>
              </a:rPr>
              <a:t> </a:t>
            </a:r>
            <a:r>
              <a:rPr lang="en-US" dirty="0" err="1">
                <a:latin typeface="Arial" pitchFamily="34" charset="0"/>
                <a:cs typeface="Arial" pitchFamily="34" charset="0"/>
              </a:rPr>
              <a:t>vững</a:t>
            </a:r>
            <a:r>
              <a:rPr lang="en-US" dirty="0">
                <a:latin typeface="Arial" pitchFamily="34" charset="0"/>
                <a:cs typeface="Arial" pitchFamily="34" charset="0"/>
              </a:rPr>
              <a:t> </a:t>
            </a:r>
            <a:r>
              <a:rPr lang="en-US" dirty="0" err="1">
                <a:latin typeface="Arial" pitchFamily="34" charset="0"/>
                <a:cs typeface="Arial" pitchFamily="34" charset="0"/>
              </a:rPr>
              <a:t>vàng</a:t>
            </a:r>
            <a:r>
              <a:rPr lang="en-US" dirty="0">
                <a:latin typeface="Arial" pitchFamily="34" charset="0"/>
                <a:cs typeface="Arial" pitchFamily="34" charset="0"/>
              </a:rPr>
              <a:t>, </a:t>
            </a:r>
            <a:r>
              <a:rPr lang="en-US" dirty="0" err="1">
                <a:latin typeface="Arial" pitchFamily="34" charset="0"/>
                <a:cs typeface="Arial" pitchFamily="34" charset="0"/>
              </a:rPr>
              <a:t>tiếp</a:t>
            </a:r>
            <a:r>
              <a:rPr lang="en-US" dirty="0">
                <a:latin typeface="Arial" pitchFamily="34" charset="0"/>
                <a:cs typeface="Arial" pitchFamily="34" charset="0"/>
              </a:rPr>
              <a:t> </a:t>
            </a:r>
            <a:r>
              <a:rPr lang="en-US" dirty="0" err="1">
                <a:latin typeface="Arial" pitchFamily="34" charset="0"/>
                <a:cs typeface="Arial" pitchFamily="34" charset="0"/>
              </a:rPr>
              <a:t>cận</a:t>
            </a:r>
            <a:r>
              <a:rPr lang="en-US" dirty="0">
                <a:latin typeface="Arial" pitchFamily="34" charset="0"/>
                <a:cs typeface="Arial" pitchFamily="34" charset="0"/>
              </a:rPr>
              <a:t> </a:t>
            </a:r>
            <a:r>
              <a:rPr lang="en-US" dirty="0" err="1">
                <a:latin typeface="Arial" pitchFamily="34" charset="0"/>
                <a:cs typeface="Arial" pitchFamily="34" charset="0"/>
              </a:rPr>
              <a:t>trình</a:t>
            </a:r>
            <a:r>
              <a:rPr lang="en-US" dirty="0">
                <a:latin typeface="Arial" pitchFamily="34" charset="0"/>
                <a:cs typeface="Arial" pitchFamily="34" charset="0"/>
              </a:rPr>
              <a:t> </a:t>
            </a:r>
            <a:r>
              <a:rPr lang="en-US" dirty="0" err="1">
                <a:latin typeface="Arial" pitchFamily="34" charset="0"/>
                <a:cs typeface="Arial" pitchFamily="34" charset="0"/>
              </a:rPr>
              <a:t>độ</a:t>
            </a:r>
            <a:r>
              <a:rPr lang="en-US" dirty="0">
                <a:latin typeface="Arial" pitchFamily="34" charset="0"/>
                <a:cs typeface="Arial" pitchFamily="34" charset="0"/>
              </a:rPr>
              <a:t> </a:t>
            </a:r>
            <a:r>
              <a:rPr lang="en-US" dirty="0" err="1">
                <a:latin typeface="Arial" pitchFamily="34" charset="0"/>
                <a:cs typeface="Arial" pitchFamily="34" charset="0"/>
              </a:rPr>
              <a:t>quốc</a:t>
            </a:r>
            <a:r>
              <a:rPr lang="en-US" dirty="0">
                <a:latin typeface="Arial" pitchFamily="34" charset="0"/>
                <a:cs typeface="Arial" pitchFamily="34" charset="0"/>
              </a:rPr>
              <a:t> </a:t>
            </a:r>
            <a:r>
              <a:rPr lang="en-US" dirty="0" err="1">
                <a:latin typeface="Arial" pitchFamily="34" charset="0"/>
                <a:cs typeface="Arial" pitchFamily="34" charset="0"/>
              </a:rPr>
              <a:t>tế</a:t>
            </a:r>
            <a:r>
              <a:rPr lang="en-US" dirty="0">
                <a:latin typeface="Arial" pitchFamily="34" charset="0"/>
                <a:cs typeface="Arial" pitchFamily="34" charset="0"/>
              </a:rPr>
              <a:t>. </a:t>
            </a:r>
          </a:p>
          <a:p>
            <a:pPr algn="just"/>
            <a:r>
              <a:rPr lang="en-US" dirty="0" err="1">
                <a:latin typeface="Arial" pitchFamily="34" charset="0"/>
                <a:cs typeface="Arial" pitchFamily="34" charset="0"/>
              </a:rPr>
              <a:t>Nâng</a:t>
            </a:r>
            <a:r>
              <a:rPr lang="en-US" dirty="0">
                <a:latin typeface="Arial" pitchFamily="34" charset="0"/>
                <a:cs typeface="Arial" pitchFamily="34" charset="0"/>
              </a:rPr>
              <a:t> </a:t>
            </a:r>
            <a:r>
              <a:rPr lang="en-US" dirty="0" err="1">
                <a:latin typeface="Arial" pitchFamily="34" charset="0"/>
                <a:cs typeface="Arial" pitchFamily="34" charset="0"/>
              </a:rPr>
              <a:t>cao</a:t>
            </a:r>
            <a:r>
              <a:rPr lang="en-US" dirty="0">
                <a:latin typeface="Arial" pitchFamily="34" charset="0"/>
                <a:cs typeface="Arial" pitchFamily="34" charset="0"/>
              </a:rPr>
              <a:t> </a:t>
            </a:r>
            <a:r>
              <a:rPr lang="en-US" dirty="0" err="1">
                <a:latin typeface="Arial" pitchFamily="34" charset="0"/>
                <a:cs typeface="Arial" pitchFamily="34" charset="0"/>
              </a:rPr>
              <a:t>năng</a:t>
            </a:r>
            <a:r>
              <a:rPr lang="en-US" dirty="0">
                <a:latin typeface="Arial" pitchFamily="34" charset="0"/>
                <a:cs typeface="Arial" pitchFamily="34" charset="0"/>
              </a:rPr>
              <a:t> </a:t>
            </a:r>
            <a:r>
              <a:rPr lang="en-US" dirty="0" err="1">
                <a:latin typeface="Arial" pitchFamily="34" charset="0"/>
                <a:cs typeface="Arial" pitchFamily="34" charset="0"/>
              </a:rPr>
              <a:t>lực</a:t>
            </a:r>
            <a:r>
              <a:rPr lang="en-US" dirty="0">
                <a:latin typeface="Arial" pitchFamily="34" charset="0"/>
                <a:cs typeface="Arial" pitchFamily="34" charset="0"/>
              </a:rPr>
              <a:t> </a:t>
            </a:r>
            <a:r>
              <a:rPr lang="en-US" dirty="0" err="1">
                <a:latin typeface="Arial" pitchFamily="34" charset="0"/>
                <a:cs typeface="Arial" pitchFamily="34" charset="0"/>
              </a:rPr>
              <a:t>cạnh</a:t>
            </a:r>
            <a:r>
              <a:rPr lang="en-US" dirty="0">
                <a:latin typeface="Arial" pitchFamily="34" charset="0"/>
                <a:cs typeface="Arial" pitchFamily="34" charset="0"/>
              </a:rPr>
              <a:t> </a:t>
            </a:r>
            <a:r>
              <a:rPr lang="en-US" dirty="0" err="1">
                <a:latin typeface="Arial" pitchFamily="34" charset="0"/>
                <a:cs typeface="Arial" pitchFamily="34" charset="0"/>
              </a:rPr>
              <a:t>tranh</a:t>
            </a:r>
            <a:r>
              <a:rPr lang="en-US" dirty="0">
                <a:latin typeface="Arial" pitchFamily="34" charset="0"/>
                <a:cs typeface="Arial" pitchFamily="34" charset="0"/>
              </a:rPr>
              <a:t> </a:t>
            </a:r>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chuỗi</a:t>
            </a:r>
            <a:r>
              <a:rPr lang="en-US" dirty="0">
                <a:latin typeface="Arial" pitchFamily="34" charset="0"/>
                <a:cs typeface="Arial" pitchFamily="34" charset="0"/>
              </a:rPr>
              <a:t> </a:t>
            </a:r>
            <a:r>
              <a:rPr lang="en-US" dirty="0" err="1">
                <a:latin typeface="Arial" pitchFamily="34" charset="0"/>
                <a:cs typeface="Arial" pitchFamily="34" charset="0"/>
              </a:rPr>
              <a:t>sản</a:t>
            </a:r>
            <a:r>
              <a:rPr lang="en-US" dirty="0">
                <a:latin typeface="Arial" pitchFamily="34" charset="0"/>
                <a:cs typeface="Arial" pitchFamily="34" charset="0"/>
              </a:rPr>
              <a:t> </a:t>
            </a:r>
            <a:r>
              <a:rPr lang="en-US" dirty="0" err="1">
                <a:latin typeface="Arial" pitchFamily="34" charset="0"/>
                <a:cs typeface="Arial" pitchFamily="34" charset="0"/>
              </a:rPr>
              <a:t>xuất</a:t>
            </a:r>
            <a:r>
              <a:rPr lang="en-US" dirty="0">
                <a:latin typeface="Arial" pitchFamily="34" charset="0"/>
                <a:cs typeface="Arial" pitchFamily="34" charset="0"/>
              </a:rPr>
              <a:t>, </a:t>
            </a:r>
            <a:r>
              <a:rPr lang="en-US" dirty="0" err="1">
                <a:latin typeface="Arial" pitchFamily="34" charset="0"/>
                <a:cs typeface="Arial" pitchFamily="34" charset="0"/>
              </a:rPr>
              <a:t>cung</a:t>
            </a:r>
            <a:r>
              <a:rPr lang="en-US" dirty="0">
                <a:latin typeface="Arial" pitchFamily="34" charset="0"/>
                <a:cs typeface="Arial" pitchFamily="34" charset="0"/>
              </a:rPr>
              <a:t> </a:t>
            </a:r>
            <a:r>
              <a:rPr lang="en-US" dirty="0" err="1">
                <a:latin typeface="Arial" pitchFamily="34" charset="0"/>
                <a:cs typeface="Arial" pitchFamily="34" charset="0"/>
              </a:rPr>
              <a:t>ứng</a:t>
            </a:r>
            <a:r>
              <a:rPr lang="en-US" dirty="0">
                <a:latin typeface="Arial" pitchFamily="34" charset="0"/>
                <a:cs typeface="Arial" pitchFamily="34" charset="0"/>
              </a:rPr>
              <a:t> </a:t>
            </a:r>
            <a:r>
              <a:rPr lang="en-US" dirty="0" err="1">
                <a:latin typeface="Arial" pitchFamily="34" charset="0"/>
                <a:cs typeface="Arial" pitchFamily="34" charset="0"/>
              </a:rPr>
              <a:t>dược</a:t>
            </a:r>
            <a:r>
              <a:rPr lang="en-US" dirty="0">
                <a:latin typeface="Arial" pitchFamily="34" charset="0"/>
                <a:cs typeface="Arial" pitchFamily="34" charset="0"/>
              </a:rPr>
              <a:t> </a:t>
            </a:r>
            <a:r>
              <a:rPr lang="en-US" dirty="0" err="1">
                <a:latin typeface="Arial" pitchFamily="34" charset="0"/>
                <a:cs typeface="Arial" pitchFamily="34" charset="0"/>
              </a:rPr>
              <a:t>phẩm</a:t>
            </a:r>
            <a:r>
              <a:rPr lang="en-US" dirty="0">
                <a:latin typeface="Arial" pitchFamily="34" charset="0"/>
                <a:cs typeface="Arial" pitchFamily="34" charset="0"/>
              </a:rPr>
              <a:t>, </a:t>
            </a:r>
            <a:r>
              <a:rPr lang="en-US" dirty="0" err="1">
                <a:latin typeface="Arial" pitchFamily="34" charset="0"/>
                <a:cs typeface="Arial" pitchFamily="34" charset="0"/>
              </a:rPr>
              <a:t>dịch</a:t>
            </a:r>
            <a:r>
              <a:rPr lang="en-US" dirty="0">
                <a:latin typeface="Arial" pitchFamily="34" charset="0"/>
                <a:cs typeface="Arial" pitchFamily="34" charset="0"/>
              </a:rPr>
              <a:t> </a:t>
            </a:r>
            <a:r>
              <a:rPr lang="en-US" dirty="0" err="1">
                <a:latin typeface="Arial" pitchFamily="34" charset="0"/>
                <a:cs typeface="Arial" pitchFamily="34" charset="0"/>
              </a:rPr>
              <a:t>vụ</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Mục</a:t>
            </a:r>
            <a:r>
              <a:rPr lang="en-US" dirty="0">
                <a:latin typeface="Arial" pitchFamily="34" charset="0"/>
                <a:cs typeface="Arial" pitchFamily="34" charset="0"/>
              </a:rPr>
              <a:t> </a:t>
            </a:r>
            <a:r>
              <a:rPr lang="en-US" dirty="0" err="1">
                <a:latin typeface="Arial" pitchFamily="34" charset="0"/>
                <a:cs typeface="Arial" pitchFamily="34" charset="0"/>
              </a:rPr>
              <a:t>tiêu</a:t>
            </a:r>
            <a:r>
              <a:rPr lang="en-US" dirty="0">
                <a:latin typeface="Arial" pitchFamily="34" charset="0"/>
                <a:cs typeface="Arial" pitchFamily="34" charset="0"/>
              </a:rPr>
              <a:t> </a:t>
            </a:r>
            <a:r>
              <a:rPr lang="en-US" dirty="0" err="1">
                <a:latin typeface="Arial" pitchFamily="34" charset="0"/>
                <a:cs typeface="Arial" pitchFamily="34" charset="0"/>
              </a:rPr>
              <a:t>cụ</a:t>
            </a:r>
            <a:r>
              <a:rPr lang="en-US" dirty="0">
                <a:latin typeface="Arial" pitchFamily="34" charset="0"/>
                <a:cs typeface="Arial" pitchFamily="34" charset="0"/>
              </a:rPr>
              <a:t> </a:t>
            </a:r>
            <a:r>
              <a:rPr lang="en-US" dirty="0" err="1">
                <a:latin typeface="Arial" pitchFamily="34" charset="0"/>
                <a:cs typeface="Arial" pitchFamily="34" charset="0"/>
              </a:rPr>
              <a:t>thể</a:t>
            </a:r>
            <a:r>
              <a:rPr lang="en-US" dirty="0">
                <a:latin typeface="Arial" pitchFamily="34" charset="0"/>
                <a:cs typeface="Arial" pitchFamily="34" charset="0"/>
              </a:rPr>
              <a:t> </a:t>
            </a:r>
          </a:p>
        </p:txBody>
      </p:sp>
      <p:sp>
        <p:nvSpPr>
          <p:cNvPr id="3" name="Content Placeholder 2"/>
          <p:cNvSpPr>
            <a:spLocks noGrp="1"/>
          </p:cNvSpPr>
          <p:nvPr>
            <p:ph idx="1"/>
          </p:nvPr>
        </p:nvSpPr>
        <p:spPr/>
        <p:txBody>
          <a:bodyPr/>
          <a:lstStyle/>
          <a:p>
            <a:pPr marL="0" indent="0" algn="just">
              <a:buNone/>
            </a:pPr>
            <a:r>
              <a:rPr lang="en-US" dirty="0">
                <a:latin typeface="Arial" pitchFamily="34" charset="0"/>
                <a:cs typeface="Arial" pitchFamily="34" charset="0"/>
              </a:rPr>
              <a:t>1. Theo </a:t>
            </a:r>
            <a:r>
              <a:rPr lang="en-US" dirty="0" err="1">
                <a:latin typeface="Arial" pitchFamily="34" charset="0"/>
                <a:cs typeface="Arial" pitchFamily="34" charset="0"/>
              </a:rPr>
              <a:t>mục</a:t>
            </a:r>
            <a:r>
              <a:rPr lang="en-US" dirty="0">
                <a:latin typeface="Arial" pitchFamily="34" charset="0"/>
                <a:cs typeface="Arial" pitchFamily="34" charset="0"/>
              </a:rPr>
              <a:t> </a:t>
            </a:r>
            <a:r>
              <a:rPr lang="en-US" dirty="0" err="1">
                <a:latin typeface="Arial" pitchFamily="34" charset="0"/>
                <a:cs typeface="Arial" pitchFamily="34" charset="0"/>
              </a:rPr>
              <a:t>tiêu</a:t>
            </a:r>
            <a:r>
              <a:rPr lang="en-US" dirty="0">
                <a:latin typeface="Arial" pitchFamily="34" charset="0"/>
                <a:cs typeface="Arial" pitchFamily="34" charset="0"/>
              </a:rPr>
              <a:t> </a:t>
            </a:r>
            <a:r>
              <a:rPr lang="en-US" dirty="0" err="1">
                <a:latin typeface="Arial" pitchFamily="34" charset="0"/>
                <a:cs typeface="Arial" pitchFamily="34" charset="0"/>
              </a:rPr>
              <a:t>đến</a:t>
            </a:r>
            <a:r>
              <a:rPr lang="en-US" dirty="0">
                <a:latin typeface="Arial" pitchFamily="34" charset="0"/>
                <a:cs typeface="Arial" pitchFamily="34" charset="0"/>
              </a:rPr>
              <a:t> </a:t>
            </a:r>
            <a:r>
              <a:rPr lang="en-US" dirty="0" err="1">
                <a:latin typeface="Arial" pitchFamily="34" charset="0"/>
                <a:cs typeface="Arial" pitchFamily="34" charset="0"/>
              </a:rPr>
              <a:t>năm</a:t>
            </a:r>
            <a:r>
              <a:rPr lang="en-US" dirty="0">
                <a:latin typeface="Arial" pitchFamily="34" charset="0"/>
                <a:cs typeface="Arial" pitchFamily="34" charset="0"/>
              </a:rPr>
              <a:t> 2025, </a:t>
            </a:r>
            <a:r>
              <a:rPr lang="en-US" dirty="0" err="1">
                <a:latin typeface="Arial" pitchFamily="34" charset="0"/>
                <a:cs typeface="Arial" pitchFamily="34" charset="0"/>
              </a:rPr>
              <a:t>tỉ</a:t>
            </a:r>
            <a:r>
              <a:rPr lang="en-US" dirty="0">
                <a:latin typeface="Arial" pitchFamily="34" charset="0"/>
                <a:cs typeface="Arial" pitchFamily="34" charset="0"/>
              </a:rPr>
              <a:t> </a:t>
            </a:r>
            <a:r>
              <a:rPr lang="en-US" dirty="0" err="1">
                <a:latin typeface="Arial" pitchFamily="34" charset="0"/>
                <a:cs typeface="Arial" pitchFamily="34" charset="0"/>
              </a:rPr>
              <a:t>lệ</a:t>
            </a:r>
            <a:r>
              <a:rPr lang="en-US" dirty="0">
                <a:latin typeface="Arial" pitchFamily="34" charset="0"/>
                <a:cs typeface="Arial" pitchFamily="34" charset="0"/>
              </a:rPr>
              <a:t> chi </a:t>
            </a:r>
            <a:r>
              <a:rPr lang="en-US" dirty="0" err="1">
                <a:latin typeface="Arial" pitchFamily="34" charset="0"/>
                <a:cs typeface="Arial" pitchFamily="34" charset="0"/>
              </a:rPr>
              <a:t>trực</a:t>
            </a:r>
            <a:r>
              <a:rPr lang="en-US" dirty="0">
                <a:latin typeface="Arial" pitchFamily="34" charset="0"/>
                <a:cs typeface="Arial" pitchFamily="34" charset="0"/>
              </a:rPr>
              <a:t> </a:t>
            </a:r>
            <a:r>
              <a:rPr lang="en-US" dirty="0" err="1">
                <a:latin typeface="Arial" pitchFamily="34" charset="0"/>
                <a:cs typeface="Arial" pitchFamily="34" charset="0"/>
              </a:rPr>
              <a:t>tiếp</a:t>
            </a:r>
            <a:r>
              <a:rPr lang="en-US" dirty="0">
                <a:latin typeface="Arial" pitchFamily="34" charset="0"/>
                <a:cs typeface="Arial" pitchFamily="34" charset="0"/>
              </a:rPr>
              <a:t> </a:t>
            </a:r>
            <a:r>
              <a:rPr lang="en-US" dirty="0" err="1">
                <a:latin typeface="Arial" pitchFamily="34" charset="0"/>
                <a:cs typeface="Arial" pitchFamily="34" charset="0"/>
              </a:rPr>
              <a:t>từ</a:t>
            </a:r>
            <a:r>
              <a:rPr lang="en-US" dirty="0">
                <a:latin typeface="Arial" pitchFamily="34" charset="0"/>
                <a:cs typeface="Arial" pitchFamily="34" charset="0"/>
              </a:rPr>
              <a:t> </a:t>
            </a:r>
            <a:r>
              <a:rPr lang="en-US" dirty="0" err="1">
                <a:latin typeface="Arial" pitchFamily="34" charset="0"/>
                <a:cs typeface="Arial" pitchFamily="34" charset="0"/>
              </a:rPr>
              <a:t>tiền</a:t>
            </a:r>
            <a:r>
              <a:rPr lang="en-US" dirty="0">
                <a:latin typeface="Arial" pitchFamily="34" charset="0"/>
                <a:cs typeface="Arial" pitchFamily="34" charset="0"/>
              </a:rPr>
              <a:t> </a:t>
            </a:r>
            <a:r>
              <a:rPr lang="en-US" dirty="0" err="1">
                <a:latin typeface="Arial" pitchFamily="34" charset="0"/>
                <a:cs typeface="Arial" pitchFamily="34" charset="0"/>
              </a:rPr>
              <a:t>túi</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hộ</a:t>
            </a:r>
            <a:r>
              <a:rPr lang="en-US" dirty="0">
                <a:latin typeface="Arial" pitchFamily="34" charset="0"/>
                <a:cs typeface="Arial" pitchFamily="34" charset="0"/>
              </a:rPr>
              <a:t> </a:t>
            </a:r>
            <a:r>
              <a:rPr lang="en-US" dirty="0" err="1">
                <a:latin typeface="Arial" pitchFamily="34" charset="0"/>
                <a:cs typeface="Arial" pitchFamily="34" charset="0"/>
              </a:rPr>
              <a:t>gia</a:t>
            </a:r>
            <a:r>
              <a:rPr lang="en-US" dirty="0">
                <a:latin typeface="Arial" pitchFamily="34" charset="0"/>
                <a:cs typeface="Arial" pitchFamily="34" charset="0"/>
              </a:rPr>
              <a:t> </a:t>
            </a:r>
            <a:r>
              <a:rPr lang="en-US" dirty="0" err="1">
                <a:latin typeface="Arial" pitchFamily="34" charset="0"/>
                <a:cs typeface="Arial" pitchFamily="34" charset="0"/>
              </a:rPr>
              <a:t>đình</a:t>
            </a:r>
            <a:r>
              <a:rPr lang="en-US" dirty="0">
                <a:latin typeface="Arial" pitchFamily="34" charset="0"/>
                <a:cs typeface="Arial" pitchFamily="34" charset="0"/>
              </a:rPr>
              <a:t> </a:t>
            </a:r>
            <a:r>
              <a:rPr lang="en-US" dirty="0" err="1">
                <a:latin typeface="Arial" pitchFamily="34" charset="0"/>
                <a:cs typeface="Arial" pitchFamily="34" charset="0"/>
              </a:rPr>
              <a:t>cho</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giảm</a:t>
            </a:r>
            <a:r>
              <a:rPr lang="en-US" dirty="0">
                <a:latin typeface="Arial" pitchFamily="34" charset="0"/>
                <a:cs typeface="Arial" pitchFamily="34" charset="0"/>
              </a:rPr>
              <a:t> </a:t>
            </a:r>
            <a:r>
              <a:rPr lang="en-US" dirty="0" err="1">
                <a:latin typeface="Arial" pitchFamily="34" charset="0"/>
                <a:cs typeface="Arial" pitchFamily="34" charset="0"/>
              </a:rPr>
              <a:t>xuống</a:t>
            </a:r>
            <a:r>
              <a:rPr lang="en-US" dirty="0">
                <a:latin typeface="Arial" pitchFamily="34" charset="0"/>
                <a:cs typeface="Arial" pitchFamily="34" charset="0"/>
              </a:rPr>
              <a:t>: </a:t>
            </a:r>
          </a:p>
          <a:p>
            <a:pPr algn="just">
              <a:buNone/>
            </a:pPr>
            <a:r>
              <a:rPr lang="en-US" dirty="0">
                <a:latin typeface="Arial" pitchFamily="34" charset="0"/>
                <a:cs typeface="Arial" pitchFamily="34" charset="0"/>
              </a:rPr>
              <a:t>A. 65%</a:t>
            </a:r>
          </a:p>
          <a:p>
            <a:pPr algn="just">
              <a:buNone/>
            </a:pPr>
            <a:r>
              <a:rPr lang="en-US" dirty="0">
                <a:latin typeface="Arial" pitchFamily="34" charset="0"/>
                <a:cs typeface="Arial" pitchFamily="34" charset="0"/>
              </a:rPr>
              <a:t>B. 55%</a:t>
            </a:r>
          </a:p>
          <a:p>
            <a:pPr algn="just">
              <a:buNone/>
            </a:pPr>
            <a:r>
              <a:rPr lang="en-US" dirty="0">
                <a:latin typeface="Arial" pitchFamily="34" charset="0"/>
                <a:cs typeface="Arial" pitchFamily="34" charset="0"/>
              </a:rPr>
              <a:t>C. 45%</a:t>
            </a:r>
          </a:p>
          <a:p>
            <a:pPr algn="just">
              <a:buNone/>
            </a:pPr>
            <a:r>
              <a:rPr lang="en-US" dirty="0">
                <a:latin typeface="Arial" pitchFamily="34" charset="0"/>
                <a:cs typeface="Arial" pitchFamily="34" charset="0"/>
              </a:rPr>
              <a:t>D. 35%</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fontAlgn="base">
              <a:buNone/>
            </a:pPr>
            <a:r>
              <a:rPr lang="en-US" dirty="0">
                <a:latin typeface="Arial" pitchFamily="34" charset="0"/>
                <a:cs typeface="Arial" pitchFamily="34" charset="0"/>
              </a:rPr>
              <a:t>2. Theo </a:t>
            </a:r>
            <a:r>
              <a:rPr lang="en-US" dirty="0" err="1">
                <a:latin typeface="Arial" pitchFamily="34" charset="0"/>
                <a:cs typeface="Arial" pitchFamily="34" charset="0"/>
              </a:rPr>
              <a:t>mục</a:t>
            </a:r>
            <a:r>
              <a:rPr lang="en-US" dirty="0">
                <a:latin typeface="Arial" pitchFamily="34" charset="0"/>
                <a:cs typeface="Arial" pitchFamily="34" charset="0"/>
              </a:rPr>
              <a:t> </a:t>
            </a:r>
            <a:r>
              <a:rPr lang="en-US" dirty="0" err="1">
                <a:latin typeface="Arial" pitchFamily="34" charset="0"/>
                <a:cs typeface="Arial" pitchFamily="34" charset="0"/>
              </a:rPr>
              <a:t>tiêu</a:t>
            </a:r>
            <a:r>
              <a:rPr lang="en-US" dirty="0">
                <a:latin typeface="Arial" pitchFamily="34" charset="0"/>
                <a:cs typeface="Arial" pitchFamily="34" charset="0"/>
              </a:rPr>
              <a:t> </a:t>
            </a:r>
            <a:r>
              <a:rPr lang="en-US" dirty="0" err="1">
                <a:latin typeface="Arial" pitchFamily="34" charset="0"/>
                <a:cs typeface="Arial" pitchFamily="34" charset="0"/>
              </a:rPr>
              <a:t>đến</a:t>
            </a:r>
            <a:r>
              <a:rPr lang="en-US" dirty="0">
                <a:latin typeface="Arial" pitchFamily="34" charset="0"/>
                <a:cs typeface="Arial" pitchFamily="34" charset="0"/>
              </a:rPr>
              <a:t> </a:t>
            </a:r>
            <a:r>
              <a:rPr lang="en-US" dirty="0" err="1">
                <a:latin typeface="Arial" pitchFamily="34" charset="0"/>
                <a:cs typeface="Arial" pitchFamily="34" charset="0"/>
              </a:rPr>
              <a:t>năm</a:t>
            </a:r>
            <a:r>
              <a:rPr lang="en-US" dirty="0">
                <a:latin typeface="Arial" pitchFamily="34" charset="0"/>
                <a:cs typeface="Arial" pitchFamily="34" charset="0"/>
              </a:rPr>
              <a:t> 2025, </a:t>
            </a:r>
            <a:r>
              <a:rPr lang="en-US" dirty="0" err="1">
                <a:latin typeface="Arial" pitchFamily="34" charset="0"/>
                <a:cs typeface="Arial" pitchFamily="34" charset="0"/>
              </a:rPr>
              <a:t>tỉ</a:t>
            </a:r>
            <a:r>
              <a:rPr lang="en-US" dirty="0">
                <a:latin typeface="Arial" pitchFamily="34" charset="0"/>
                <a:cs typeface="Arial" pitchFamily="34" charset="0"/>
              </a:rPr>
              <a:t> </a:t>
            </a:r>
            <a:r>
              <a:rPr lang="en-US" dirty="0" err="1">
                <a:latin typeface="Arial" pitchFamily="34" charset="0"/>
                <a:cs typeface="Arial" pitchFamily="34" charset="0"/>
              </a:rPr>
              <a:t>suất</a:t>
            </a:r>
            <a:r>
              <a:rPr lang="en-US" dirty="0">
                <a:latin typeface="Arial" pitchFamily="34" charset="0"/>
                <a:cs typeface="Arial" pitchFamily="34" charset="0"/>
              </a:rPr>
              <a:t> </a:t>
            </a:r>
            <a:r>
              <a:rPr lang="en-US" dirty="0" err="1">
                <a:latin typeface="Arial" pitchFamily="34" charset="0"/>
                <a:cs typeface="Arial" pitchFamily="34" charset="0"/>
              </a:rPr>
              <a:t>tử</a:t>
            </a:r>
            <a:r>
              <a:rPr lang="en-US" dirty="0">
                <a:latin typeface="Arial" pitchFamily="34" charset="0"/>
                <a:cs typeface="Arial" pitchFamily="34" charset="0"/>
              </a:rPr>
              <a:t> </a:t>
            </a:r>
            <a:r>
              <a:rPr lang="en-US" dirty="0" err="1">
                <a:latin typeface="Arial" pitchFamily="34" charset="0"/>
                <a:cs typeface="Arial" pitchFamily="34" charset="0"/>
              </a:rPr>
              <a:t>vong</a:t>
            </a:r>
            <a:r>
              <a:rPr lang="en-US" dirty="0">
                <a:latin typeface="Arial" pitchFamily="34" charset="0"/>
                <a:cs typeface="Arial" pitchFamily="34" charset="0"/>
              </a:rPr>
              <a:t> </a:t>
            </a:r>
            <a:r>
              <a:rPr lang="en-US" dirty="0" err="1">
                <a:latin typeface="Arial" pitchFamily="34" charset="0"/>
                <a:cs typeface="Arial" pitchFamily="34" charset="0"/>
              </a:rPr>
              <a:t>trẻ</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dưới</a:t>
            </a:r>
            <a:r>
              <a:rPr lang="en-US" dirty="0">
                <a:latin typeface="Arial" pitchFamily="34" charset="0"/>
                <a:cs typeface="Arial" pitchFamily="34" charset="0"/>
              </a:rPr>
              <a:t> 1 </a:t>
            </a:r>
            <a:r>
              <a:rPr lang="en-US" dirty="0" err="1">
                <a:latin typeface="Arial" pitchFamily="34" charset="0"/>
                <a:cs typeface="Arial" pitchFamily="34" charset="0"/>
              </a:rPr>
              <a:t>tuổi</a:t>
            </a:r>
            <a:r>
              <a:rPr lang="en-US" dirty="0">
                <a:latin typeface="Arial" pitchFamily="34" charset="0"/>
                <a:cs typeface="Arial" pitchFamily="34" charset="0"/>
              </a:rPr>
              <a:t> </a:t>
            </a:r>
            <a:r>
              <a:rPr lang="en-US" dirty="0" err="1">
                <a:latin typeface="Arial" pitchFamily="34" charset="0"/>
                <a:cs typeface="Arial" pitchFamily="34" charset="0"/>
              </a:rPr>
              <a:t>giảm</a:t>
            </a:r>
            <a:r>
              <a:rPr lang="en-US" dirty="0">
                <a:latin typeface="Arial" pitchFamily="34" charset="0"/>
                <a:cs typeface="Arial" pitchFamily="34" charset="0"/>
              </a:rPr>
              <a:t> </a:t>
            </a:r>
            <a:r>
              <a:rPr lang="en-US" dirty="0" err="1">
                <a:latin typeface="Arial" pitchFamily="34" charset="0"/>
                <a:cs typeface="Arial" pitchFamily="34" charset="0"/>
              </a:rPr>
              <a:t>xuống</a:t>
            </a:r>
            <a:r>
              <a:rPr lang="en-US" dirty="0">
                <a:latin typeface="Arial" pitchFamily="34" charset="0"/>
                <a:cs typeface="Arial" pitchFamily="34" charset="0"/>
              </a:rPr>
              <a:t>:</a:t>
            </a:r>
          </a:p>
          <a:p>
            <a:pPr>
              <a:buNone/>
            </a:pPr>
            <a:r>
              <a:rPr lang="en-US" dirty="0">
                <a:latin typeface="Arial" pitchFamily="34" charset="0"/>
                <a:cs typeface="Arial" pitchFamily="34" charset="0"/>
              </a:rPr>
              <a:t>A. 20%</a:t>
            </a:r>
          </a:p>
          <a:p>
            <a:pPr>
              <a:buNone/>
            </a:pPr>
            <a:r>
              <a:rPr lang="en-US" dirty="0">
                <a:latin typeface="Arial" pitchFamily="34" charset="0"/>
                <a:cs typeface="Arial" pitchFamily="34" charset="0"/>
              </a:rPr>
              <a:t>B. 15.5%</a:t>
            </a:r>
          </a:p>
          <a:p>
            <a:pPr>
              <a:buNone/>
            </a:pPr>
            <a:r>
              <a:rPr lang="en-US" dirty="0">
                <a:latin typeface="Arial" pitchFamily="34" charset="0"/>
                <a:cs typeface="Arial" pitchFamily="34" charset="0"/>
              </a:rPr>
              <a:t>C. 12.5%</a:t>
            </a:r>
          </a:p>
          <a:p>
            <a:pPr>
              <a:buNone/>
            </a:pPr>
            <a:r>
              <a:rPr lang="en-US" dirty="0">
                <a:latin typeface="Arial" pitchFamily="34" charset="0"/>
                <a:cs typeface="Arial" pitchFamily="34" charset="0"/>
              </a:rPr>
              <a:t>D.</a:t>
            </a:r>
            <a:r>
              <a:rPr lang="vi-VN" dirty="0">
                <a:latin typeface="Arial" pitchFamily="34" charset="0"/>
                <a:cs typeface="Arial" pitchFamily="34" charset="0"/>
              </a:rPr>
              <a:t> </a:t>
            </a:r>
            <a:r>
              <a:rPr lang="en-US" dirty="0">
                <a:latin typeface="Arial" pitchFamily="34" charset="0"/>
                <a:cs typeface="Arial" pitchFamily="34" charset="0"/>
              </a:rPr>
              <a:t>10%</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fontAlgn="base">
              <a:buNone/>
            </a:pPr>
            <a:r>
              <a:rPr lang="en-US" dirty="0">
                <a:latin typeface="Arial" pitchFamily="34" charset="0"/>
                <a:cs typeface="Arial" pitchFamily="34" charset="0"/>
              </a:rPr>
              <a:t>3. Theo </a:t>
            </a:r>
            <a:r>
              <a:rPr lang="en-US" dirty="0" err="1">
                <a:latin typeface="Arial" pitchFamily="34" charset="0"/>
                <a:cs typeface="Arial" pitchFamily="34" charset="0"/>
              </a:rPr>
              <a:t>mục</a:t>
            </a:r>
            <a:r>
              <a:rPr lang="en-US" dirty="0">
                <a:latin typeface="Arial" pitchFamily="34" charset="0"/>
                <a:cs typeface="Arial" pitchFamily="34" charset="0"/>
              </a:rPr>
              <a:t> </a:t>
            </a:r>
            <a:r>
              <a:rPr lang="en-US" dirty="0" err="1">
                <a:latin typeface="Arial" pitchFamily="34" charset="0"/>
                <a:cs typeface="Arial" pitchFamily="34" charset="0"/>
              </a:rPr>
              <a:t>tiêu</a:t>
            </a:r>
            <a:r>
              <a:rPr lang="en-US" dirty="0">
                <a:latin typeface="Arial" pitchFamily="34" charset="0"/>
                <a:cs typeface="Arial" pitchFamily="34" charset="0"/>
              </a:rPr>
              <a:t> </a:t>
            </a:r>
            <a:r>
              <a:rPr lang="en-US" dirty="0" err="1">
                <a:latin typeface="Arial" pitchFamily="34" charset="0"/>
                <a:cs typeface="Arial" pitchFamily="34" charset="0"/>
              </a:rPr>
              <a:t>đến</a:t>
            </a:r>
            <a:r>
              <a:rPr lang="en-US" dirty="0">
                <a:latin typeface="Arial" pitchFamily="34" charset="0"/>
                <a:cs typeface="Arial" pitchFamily="34" charset="0"/>
              </a:rPr>
              <a:t> </a:t>
            </a:r>
            <a:r>
              <a:rPr lang="en-US" dirty="0" err="1">
                <a:latin typeface="Arial" pitchFamily="34" charset="0"/>
                <a:cs typeface="Arial" pitchFamily="34" charset="0"/>
              </a:rPr>
              <a:t>năm</a:t>
            </a:r>
            <a:r>
              <a:rPr lang="en-US" dirty="0">
                <a:latin typeface="Arial" pitchFamily="34" charset="0"/>
                <a:cs typeface="Arial" pitchFamily="34" charset="0"/>
              </a:rPr>
              <a:t> 2025, </a:t>
            </a:r>
            <a:r>
              <a:rPr lang="en-US" dirty="0" err="1">
                <a:latin typeface="Arial" pitchFamily="34" charset="0"/>
                <a:cs typeface="Arial" pitchFamily="34" charset="0"/>
              </a:rPr>
              <a:t>tỉ</a:t>
            </a:r>
            <a:r>
              <a:rPr lang="en-US" dirty="0">
                <a:latin typeface="Arial" pitchFamily="34" charset="0"/>
                <a:cs typeface="Arial" pitchFamily="34" charset="0"/>
              </a:rPr>
              <a:t> </a:t>
            </a:r>
            <a:r>
              <a:rPr lang="en-US" dirty="0" err="1">
                <a:latin typeface="Arial" pitchFamily="34" charset="0"/>
                <a:cs typeface="Arial" pitchFamily="34" charset="0"/>
              </a:rPr>
              <a:t>lệ</a:t>
            </a:r>
            <a:r>
              <a:rPr lang="en-US" dirty="0">
                <a:latin typeface="Arial" pitchFamily="34" charset="0"/>
                <a:cs typeface="Arial" pitchFamily="34" charset="0"/>
              </a:rPr>
              <a:t> </a:t>
            </a:r>
            <a:r>
              <a:rPr lang="en-US" dirty="0" err="1">
                <a:latin typeface="Arial" pitchFamily="34" charset="0"/>
                <a:cs typeface="Arial" pitchFamily="34" charset="0"/>
              </a:rPr>
              <a:t>béo</a:t>
            </a:r>
            <a:r>
              <a:rPr lang="en-US" dirty="0">
                <a:latin typeface="Arial" pitchFamily="34" charset="0"/>
                <a:cs typeface="Arial" pitchFamily="34" charset="0"/>
              </a:rPr>
              <a:t> </a:t>
            </a:r>
            <a:r>
              <a:rPr lang="en-US" dirty="0" err="1">
                <a:latin typeface="Arial" pitchFamily="34" charset="0"/>
                <a:cs typeface="Arial" pitchFamily="34" charset="0"/>
              </a:rPr>
              <a:t>phì</a:t>
            </a:r>
            <a:r>
              <a:rPr lang="en-US" dirty="0">
                <a:latin typeface="Arial" pitchFamily="34" charset="0"/>
                <a:cs typeface="Arial" pitchFamily="34" charset="0"/>
              </a:rPr>
              <a:t> ở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trưởng</a:t>
            </a:r>
            <a:r>
              <a:rPr lang="en-US" dirty="0">
                <a:latin typeface="Arial" pitchFamily="34" charset="0"/>
                <a:cs typeface="Arial" pitchFamily="34" charset="0"/>
              </a:rPr>
              <a:t> </a:t>
            </a:r>
            <a:r>
              <a:rPr lang="en-US" dirty="0" err="1">
                <a:latin typeface="Arial" pitchFamily="34" charset="0"/>
                <a:cs typeface="Arial" pitchFamily="34" charset="0"/>
              </a:rPr>
              <a:t>thành</a:t>
            </a:r>
            <a:r>
              <a:rPr lang="en-US" dirty="0">
                <a:latin typeface="Arial" pitchFamily="34" charset="0"/>
                <a:cs typeface="Arial" pitchFamily="34" charset="0"/>
              </a:rPr>
              <a:t> </a:t>
            </a:r>
            <a:r>
              <a:rPr lang="en-US" dirty="0" err="1">
                <a:latin typeface="Arial" pitchFamily="34" charset="0"/>
                <a:cs typeface="Arial" pitchFamily="34" charset="0"/>
              </a:rPr>
              <a:t>dưới</a:t>
            </a:r>
            <a:r>
              <a:rPr lang="en-US" dirty="0">
                <a:latin typeface="Arial" pitchFamily="34" charset="0"/>
                <a:cs typeface="Arial" pitchFamily="34" charset="0"/>
              </a:rPr>
              <a:t> </a:t>
            </a:r>
          </a:p>
          <a:p>
            <a:pPr algn="just" fontAlgn="base">
              <a:buNone/>
            </a:pPr>
            <a:r>
              <a:rPr lang="en-US" dirty="0">
                <a:latin typeface="Arial" pitchFamily="34" charset="0"/>
                <a:cs typeface="Arial" pitchFamily="34" charset="0"/>
              </a:rPr>
              <a:t>A. 10%</a:t>
            </a:r>
          </a:p>
          <a:p>
            <a:pPr algn="just">
              <a:buNone/>
            </a:pPr>
            <a:r>
              <a:rPr lang="en-US" dirty="0">
                <a:latin typeface="Arial" pitchFamily="34" charset="0"/>
                <a:cs typeface="Arial" pitchFamily="34" charset="0"/>
              </a:rPr>
              <a:t>B. 15%</a:t>
            </a:r>
          </a:p>
          <a:p>
            <a:pPr algn="just">
              <a:buNone/>
            </a:pPr>
            <a:r>
              <a:rPr lang="en-US" dirty="0">
                <a:latin typeface="Arial" pitchFamily="34" charset="0"/>
                <a:cs typeface="Arial" pitchFamily="34" charset="0"/>
              </a:rPr>
              <a:t>C. 12%</a:t>
            </a:r>
          </a:p>
          <a:p>
            <a:pPr algn="just">
              <a:buNone/>
            </a:pPr>
            <a:r>
              <a:rPr lang="en-US" dirty="0">
                <a:latin typeface="Arial" pitchFamily="34" charset="0"/>
                <a:cs typeface="Arial" pitchFamily="34" charset="0"/>
              </a:rPr>
              <a:t>D. 20%</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fontAlgn="base">
              <a:buNone/>
            </a:pPr>
            <a:r>
              <a:rPr lang="en-US" dirty="0">
                <a:latin typeface="Arial" pitchFamily="34" charset="0"/>
                <a:cs typeface="Arial" pitchFamily="34" charset="0"/>
              </a:rPr>
              <a:t>4. Theo </a:t>
            </a:r>
            <a:r>
              <a:rPr lang="en-US" dirty="0" err="1">
                <a:latin typeface="Arial" pitchFamily="34" charset="0"/>
                <a:cs typeface="Arial" pitchFamily="34" charset="0"/>
              </a:rPr>
              <a:t>mục</a:t>
            </a:r>
            <a:r>
              <a:rPr lang="en-US" dirty="0">
                <a:latin typeface="Arial" pitchFamily="34" charset="0"/>
                <a:cs typeface="Arial" pitchFamily="34" charset="0"/>
              </a:rPr>
              <a:t> </a:t>
            </a:r>
            <a:r>
              <a:rPr lang="en-US" dirty="0" err="1">
                <a:latin typeface="Arial" pitchFamily="34" charset="0"/>
                <a:cs typeface="Arial" pitchFamily="34" charset="0"/>
              </a:rPr>
              <a:t>tiêu</a:t>
            </a:r>
            <a:r>
              <a:rPr lang="en-US" dirty="0">
                <a:latin typeface="Arial" pitchFamily="34" charset="0"/>
                <a:cs typeface="Arial" pitchFamily="34" charset="0"/>
              </a:rPr>
              <a:t> </a:t>
            </a:r>
            <a:r>
              <a:rPr lang="en-US" dirty="0" err="1">
                <a:latin typeface="Arial" pitchFamily="34" charset="0"/>
                <a:cs typeface="Arial" pitchFamily="34" charset="0"/>
              </a:rPr>
              <a:t>đến</a:t>
            </a:r>
            <a:r>
              <a:rPr lang="en-US" dirty="0">
                <a:latin typeface="Arial" pitchFamily="34" charset="0"/>
                <a:cs typeface="Arial" pitchFamily="34" charset="0"/>
              </a:rPr>
              <a:t> </a:t>
            </a:r>
            <a:r>
              <a:rPr lang="en-US" dirty="0" err="1">
                <a:latin typeface="Arial" pitchFamily="34" charset="0"/>
                <a:cs typeface="Arial" pitchFamily="34" charset="0"/>
              </a:rPr>
              <a:t>năm</a:t>
            </a:r>
            <a:r>
              <a:rPr lang="en-US" dirty="0">
                <a:latin typeface="Arial" pitchFamily="34" charset="0"/>
                <a:cs typeface="Arial" pitchFamily="34" charset="0"/>
              </a:rPr>
              <a:t> 2025, </a:t>
            </a:r>
            <a:r>
              <a:rPr lang="en-US" dirty="0" err="1">
                <a:latin typeface="Arial" pitchFamily="34" charset="0"/>
                <a:cs typeface="Arial" pitchFamily="34" charset="0"/>
              </a:rPr>
              <a:t>số</a:t>
            </a:r>
            <a:r>
              <a:rPr lang="en-US" dirty="0">
                <a:latin typeface="Arial" pitchFamily="34" charset="0"/>
                <a:cs typeface="Arial" pitchFamily="34" charset="0"/>
              </a:rPr>
              <a:t> </a:t>
            </a:r>
            <a:r>
              <a:rPr lang="en-US" dirty="0" err="1">
                <a:latin typeface="Arial" pitchFamily="34" charset="0"/>
                <a:cs typeface="Arial" pitchFamily="34" charset="0"/>
              </a:rPr>
              <a:t>điều</a:t>
            </a:r>
            <a:r>
              <a:rPr lang="en-US" dirty="0">
                <a:latin typeface="Arial" pitchFamily="34" charset="0"/>
                <a:cs typeface="Arial" pitchFamily="34" charset="0"/>
              </a:rPr>
              <a:t> </a:t>
            </a:r>
            <a:r>
              <a:rPr lang="en-US" dirty="0" err="1">
                <a:latin typeface="Arial" pitchFamily="34" charset="0"/>
                <a:cs typeface="Arial" pitchFamily="34" charset="0"/>
              </a:rPr>
              <a:t>dưỡng</a:t>
            </a:r>
            <a:r>
              <a:rPr lang="en-US" dirty="0">
                <a:latin typeface="Arial" pitchFamily="34" charset="0"/>
                <a:cs typeface="Arial" pitchFamily="34" charset="0"/>
              </a:rPr>
              <a:t> </a:t>
            </a:r>
            <a:r>
              <a:rPr lang="en-US" dirty="0" err="1">
                <a:latin typeface="Arial" pitchFamily="34" charset="0"/>
                <a:cs typeface="Arial" pitchFamily="34" charset="0"/>
              </a:rPr>
              <a:t>viên</a:t>
            </a:r>
            <a:r>
              <a:rPr lang="en-US" dirty="0">
                <a:latin typeface="Arial" pitchFamily="34" charset="0"/>
                <a:cs typeface="Arial" pitchFamily="34" charset="0"/>
              </a:rPr>
              <a:t> </a:t>
            </a:r>
            <a:r>
              <a:rPr lang="en-US" dirty="0" err="1">
                <a:latin typeface="Arial" pitchFamily="34" charset="0"/>
                <a:cs typeface="Arial" pitchFamily="34" charset="0"/>
              </a:rPr>
              <a:t>trên</a:t>
            </a:r>
            <a:r>
              <a:rPr lang="en-US" dirty="0">
                <a:latin typeface="Arial" pitchFamily="34" charset="0"/>
                <a:cs typeface="Arial" pitchFamily="34" charset="0"/>
              </a:rPr>
              <a:t> 10.000 </a:t>
            </a:r>
            <a:r>
              <a:rPr lang="en-US" dirty="0" err="1">
                <a:latin typeface="Arial" pitchFamily="34" charset="0"/>
                <a:cs typeface="Arial" pitchFamily="34" charset="0"/>
              </a:rPr>
              <a:t>dân</a:t>
            </a:r>
            <a:r>
              <a:rPr lang="en-US" dirty="0">
                <a:latin typeface="Arial" pitchFamily="34" charset="0"/>
                <a:cs typeface="Arial" pitchFamily="34" charset="0"/>
              </a:rPr>
              <a:t> </a:t>
            </a:r>
            <a:r>
              <a:rPr lang="en-US" dirty="0" err="1">
                <a:latin typeface="Arial" pitchFamily="34" charset="0"/>
                <a:cs typeface="Arial" pitchFamily="34" charset="0"/>
              </a:rPr>
              <a:t>là</a:t>
            </a:r>
            <a:endParaRPr lang="en-US" dirty="0">
              <a:latin typeface="Arial" pitchFamily="34" charset="0"/>
              <a:cs typeface="Arial" pitchFamily="34" charset="0"/>
            </a:endParaRPr>
          </a:p>
          <a:p>
            <a:pPr fontAlgn="base">
              <a:buNone/>
            </a:pPr>
            <a:r>
              <a:rPr lang="en-US" dirty="0">
                <a:latin typeface="Arial" pitchFamily="34" charset="0"/>
                <a:cs typeface="Arial" pitchFamily="34" charset="0"/>
              </a:rPr>
              <a:t>A. 15</a:t>
            </a:r>
          </a:p>
          <a:p>
            <a:pPr>
              <a:buNone/>
            </a:pPr>
            <a:r>
              <a:rPr lang="en-US" dirty="0">
                <a:latin typeface="Arial" pitchFamily="34" charset="0"/>
                <a:cs typeface="Arial" pitchFamily="34" charset="0"/>
              </a:rPr>
              <a:t>B. 20</a:t>
            </a:r>
          </a:p>
          <a:p>
            <a:pPr>
              <a:buNone/>
            </a:pPr>
            <a:r>
              <a:rPr lang="en-US" dirty="0">
                <a:latin typeface="Arial" pitchFamily="34" charset="0"/>
                <a:cs typeface="Arial" pitchFamily="34" charset="0"/>
              </a:rPr>
              <a:t>C. 25</a:t>
            </a:r>
          </a:p>
          <a:p>
            <a:pPr>
              <a:buNone/>
            </a:pPr>
            <a:r>
              <a:rPr lang="en-US" dirty="0">
                <a:latin typeface="Arial" pitchFamily="34" charset="0"/>
                <a:cs typeface="Arial" pitchFamily="34" charset="0"/>
              </a:rPr>
              <a:t>D. 30</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fontAlgn="base">
              <a:buNone/>
            </a:pPr>
            <a:r>
              <a:rPr lang="en-US" dirty="0">
                <a:latin typeface="Arial" pitchFamily="34" charset="0"/>
                <a:cs typeface="Arial" pitchFamily="34" charset="0"/>
              </a:rPr>
              <a:t>5. Theo </a:t>
            </a:r>
            <a:r>
              <a:rPr lang="en-US" dirty="0" err="1">
                <a:latin typeface="Arial" pitchFamily="34" charset="0"/>
                <a:cs typeface="Arial" pitchFamily="34" charset="0"/>
              </a:rPr>
              <a:t>mục</a:t>
            </a:r>
            <a:r>
              <a:rPr lang="en-US" dirty="0">
                <a:latin typeface="Arial" pitchFamily="34" charset="0"/>
                <a:cs typeface="Arial" pitchFamily="34" charset="0"/>
              </a:rPr>
              <a:t> </a:t>
            </a:r>
            <a:r>
              <a:rPr lang="en-US" dirty="0" err="1">
                <a:latin typeface="Arial" pitchFamily="34" charset="0"/>
                <a:cs typeface="Arial" pitchFamily="34" charset="0"/>
              </a:rPr>
              <a:t>tiêu</a:t>
            </a:r>
            <a:r>
              <a:rPr lang="en-US" dirty="0">
                <a:latin typeface="Arial" pitchFamily="34" charset="0"/>
                <a:cs typeface="Arial" pitchFamily="34" charset="0"/>
              </a:rPr>
              <a:t> </a:t>
            </a:r>
            <a:r>
              <a:rPr lang="en-US" dirty="0" err="1">
                <a:latin typeface="Arial" pitchFamily="34" charset="0"/>
                <a:cs typeface="Arial" pitchFamily="34" charset="0"/>
              </a:rPr>
              <a:t>đến</a:t>
            </a:r>
            <a:r>
              <a:rPr lang="en-US" dirty="0">
                <a:latin typeface="Arial" pitchFamily="34" charset="0"/>
                <a:cs typeface="Arial" pitchFamily="34" charset="0"/>
              </a:rPr>
              <a:t> </a:t>
            </a:r>
            <a:r>
              <a:rPr lang="en-US" dirty="0" err="1">
                <a:latin typeface="Arial" pitchFamily="34" charset="0"/>
                <a:cs typeface="Arial" pitchFamily="34" charset="0"/>
              </a:rPr>
              <a:t>năm</a:t>
            </a:r>
            <a:r>
              <a:rPr lang="en-US" dirty="0">
                <a:latin typeface="Arial" pitchFamily="34" charset="0"/>
                <a:cs typeface="Arial" pitchFamily="34" charset="0"/>
              </a:rPr>
              <a:t> 2025, </a:t>
            </a:r>
            <a:r>
              <a:rPr lang="en-US" dirty="0" err="1">
                <a:latin typeface="Arial" pitchFamily="34" charset="0"/>
                <a:cs typeface="Arial" pitchFamily="34" charset="0"/>
              </a:rPr>
              <a:t>tỉ</a:t>
            </a:r>
            <a:r>
              <a:rPr lang="en-US" dirty="0">
                <a:latin typeface="Arial" pitchFamily="34" charset="0"/>
                <a:cs typeface="Arial" pitchFamily="34" charset="0"/>
              </a:rPr>
              <a:t> </a:t>
            </a:r>
            <a:r>
              <a:rPr lang="en-US" dirty="0" err="1">
                <a:latin typeface="Arial" pitchFamily="34" charset="0"/>
                <a:cs typeface="Arial" pitchFamily="34" charset="0"/>
              </a:rPr>
              <a:t>lệ</a:t>
            </a:r>
            <a:r>
              <a:rPr lang="en-US" dirty="0">
                <a:latin typeface="Arial" pitchFamily="34" charset="0"/>
                <a:cs typeface="Arial" pitchFamily="34" charset="0"/>
              </a:rPr>
              <a:t> </a:t>
            </a:r>
            <a:r>
              <a:rPr lang="en-US" dirty="0" err="1">
                <a:latin typeface="Arial" pitchFamily="34" charset="0"/>
                <a:cs typeface="Arial" pitchFamily="34" charset="0"/>
              </a:rPr>
              <a:t>hài</a:t>
            </a:r>
            <a:r>
              <a:rPr lang="en-US" dirty="0">
                <a:latin typeface="Arial" pitchFamily="34" charset="0"/>
                <a:cs typeface="Arial" pitchFamily="34" charset="0"/>
              </a:rPr>
              <a:t> </a:t>
            </a:r>
            <a:r>
              <a:rPr lang="en-US" dirty="0" err="1">
                <a:latin typeface="Arial" pitchFamily="34" charset="0"/>
                <a:cs typeface="Arial" pitchFamily="34" charset="0"/>
              </a:rPr>
              <a:t>lòng</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dân</a:t>
            </a:r>
            <a:r>
              <a:rPr lang="en-US" dirty="0">
                <a:latin typeface="Arial" pitchFamily="34" charset="0"/>
                <a:cs typeface="Arial" pitchFamily="34" charset="0"/>
              </a:rPr>
              <a:t> </a:t>
            </a:r>
            <a:r>
              <a:rPr lang="en-US" dirty="0" err="1">
                <a:latin typeface="Arial" pitchFamily="34" charset="0"/>
                <a:cs typeface="Arial" pitchFamily="34" charset="0"/>
              </a:rPr>
              <a:t>với</a:t>
            </a:r>
            <a:r>
              <a:rPr lang="en-US" dirty="0">
                <a:latin typeface="Arial" pitchFamily="34" charset="0"/>
                <a:cs typeface="Arial" pitchFamily="34" charset="0"/>
              </a:rPr>
              <a:t> </a:t>
            </a:r>
            <a:r>
              <a:rPr lang="en-US" dirty="0" err="1">
                <a:latin typeface="Arial" pitchFamily="34" charset="0"/>
                <a:cs typeface="Arial" pitchFamily="34" charset="0"/>
              </a:rPr>
              <a:t>dịch</a:t>
            </a:r>
            <a:r>
              <a:rPr lang="en-US" dirty="0">
                <a:latin typeface="Arial" pitchFamily="34" charset="0"/>
                <a:cs typeface="Arial" pitchFamily="34" charset="0"/>
              </a:rPr>
              <a:t> </a:t>
            </a:r>
            <a:r>
              <a:rPr lang="en-US" dirty="0" err="1">
                <a:latin typeface="Arial" pitchFamily="34" charset="0"/>
                <a:cs typeface="Arial" pitchFamily="34" charset="0"/>
              </a:rPr>
              <a:t>vụ</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đạt</a:t>
            </a:r>
            <a:r>
              <a:rPr lang="en-US" dirty="0">
                <a:latin typeface="Arial" pitchFamily="34" charset="0"/>
                <a:cs typeface="Arial" pitchFamily="34" charset="0"/>
              </a:rPr>
              <a:t> </a:t>
            </a:r>
            <a:r>
              <a:rPr lang="en-US" dirty="0" err="1">
                <a:latin typeface="Arial" pitchFamily="34" charset="0"/>
                <a:cs typeface="Arial" pitchFamily="34" charset="0"/>
              </a:rPr>
              <a:t>trên</a:t>
            </a:r>
            <a:r>
              <a:rPr lang="en-US" dirty="0">
                <a:latin typeface="Arial" pitchFamily="34" charset="0"/>
                <a:cs typeface="Arial" pitchFamily="34" charset="0"/>
              </a:rPr>
              <a:t> </a:t>
            </a:r>
          </a:p>
          <a:p>
            <a:pPr algn="just" fontAlgn="base">
              <a:buNone/>
            </a:pPr>
            <a:r>
              <a:rPr lang="en-US" dirty="0">
                <a:latin typeface="Arial" pitchFamily="34" charset="0"/>
                <a:cs typeface="Arial" pitchFamily="34" charset="0"/>
              </a:rPr>
              <a:t>A. 75%</a:t>
            </a:r>
          </a:p>
          <a:p>
            <a:pPr algn="just">
              <a:buNone/>
            </a:pPr>
            <a:r>
              <a:rPr lang="en-US" dirty="0">
                <a:latin typeface="Arial" pitchFamily="34" charset="0"/>
                <a:cs typeface="Arial" pitchFamily="34" charset="0"/>
              </a:rPr>
              <a:t>B. 80%</a:t>
            </a:r>
          </a:p>
          <a:p>
            <a:pPr algn="just">
              <a:buNone/>
            </a:pPr>
            <a:r>
              <a:rPr lang="en-US" dirty="0">
                <a:latin typeface="Arial" pitchFamily="34" charset="0"/>
                <a:cs typeface="Arial" pitchFamily="34" charset="0"/>
              </a:rPr>
              <a:t>C. 85%</a:t>
            </a:r>
          </a:p>
          <a:p>
            <a:pPr algn="just">
              <a:buNone/>
            </a:pPr>
            <a:r>
              <a:rPr lang="en-US" dirty="0">
                <a:latin typeface="Arial" pitchFamily="34" charset="0"/>
                <a:cs typeface="Arial" pitchFamily="34" charset="0"/>
              </a:rPr>
              <a:t>D. 90%</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b="1" dirty="0">
                <a:solidFill>
                  <a:schemeClr val="tx2">
                    <a:lumMod val="75000"/>
                  </a:schemeClr>
                </a:solidFill>
              </a:rPr>
              <a:t>NỘI DUNG</a:t>
            </a:r>
          </a:p>
        </p:txBody>
      </p:sp>
      <p:grpSp>
        <p:nvGrpSpPr>
          <p:cNvPr id="6" name="Group 5"/>
          <p:cNvGrpSpPr/>
          <p:nvPr/>
        </p:nvGrpSpPr>
        <p:grpSpPr>
          <a:xfrm>
            <a:off x="533400" y="1371600"/>
            <a:ext cx="7966142" cy="1815882"/>
            <a:chOff x="533400" y="1371600"/>
            <a:chExt cx="7966142" cy="1815882"/>
          </a:xfrm>
        </p:grpSpPr>
        <p:sp>
          <p:nvSpPr>
            <p:cNvPr id="25" name="TextBox 24">
              <a:extLst>
                <a:ext uri="{FF2B5EF4-FFF2-40B4-BE49-F238E27FC236}">
                  <a16:creationId xmlns:a16="http://schemas.microsoft.com/office/drawing/2014/main" id="{2BDAE1FC-80F9-4634-91FD-7C3DA67CE3BD}"/>
                </a:ext>
              </a:extLst>
            </p:cNvPr>
            <p:cNvSpPr txBox="1"/>
            <p:nvPr/>
          </p:nvSpPr>
          <p:spPr>
            <a:xfrm>
              <a:off x="533400" y="175260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01</a:t>
              </a:r>
              <a:endParaRPr lang="ko-KR" altLang="en-US" sz="2800" b="1" dirty="0">
                <a:solidFill>
                  <a:schemeClr val="tx2">
                    <a:lumMod val="75000"/>
                  </a:schemeClr>
                </a:solidFill>
              </a:endParaRPr>
            </a:p>
          </p:txBody>
        </p:sp>
        <p:sp>
          <p:nvSpPr>
            <p:cNvPr id="26" name="TextBox 25">
              <a:extLst>
                <a:ext uri="{FF2B5EF4-FFF2-40B4-BE49-F238E27FC236}">
                  <a16:creationId xmlns:a16="http://schemas.microsoft.com/office/drawing/2014/main" id="{4C941FF0-FBCB-46EC-80CA-283E2B53C5F4}"/>
                </a:ext>
              </a:extLst>
            </p:cNvPr>
            <p:cNvSpPr txBox="1"/>
            <p:nvPr/>
          </p:nvSpPr>
          <p:spPr>
            <a:xfrm>
              <a:off x="1748430" y="1371600"/>
              <a:ext cx="6751112" cy="1815882"/>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chemeClr val="tx2">
                      <a:lumMod val="75000"/>
                    </a:schemeClr>
                  </a:solidFill>
                </a:rPr>
                <a:t>Quan</a:t>
              </a:r>
              <a:r>
                <a:rPr lang="en-US" sz="2800" dirty="0">
                  <a:solidFill>
                    <a:schemeClr val="tx2">
                      <a:lumMod val="75000"/>
                    </a:schemeClr>
                  </a:solidFill>
                </a:rPr>
                <a:t> </a:t>
              </a:r>
              <a:r>
                <a:rPr lang="en-US" sz="2800" dirty="0" err="1">
                  <a:solidFill>
                    <a:schemeClr val="tx2">
                      <a:lumMod val="75000"/>
                    </a:schemeClr>
                  </a:solidFill>
                </a:rPr>
                <a:t>điểm</a:t>
              </a:r>
              <a:r>
                <a:rPr lang="en-US" sz="2800" dirty="0">
                  <a:solidFill>
                    <a:schemeClr val="tx2">
                      <a:lumMod val="75000"/>
                    </a:schemeClr>
                  </a:solidFill>
                </a:rPr>
                <a:t> </a:t>
              </a:r>
              <a:r>
                <a:rPr lang="en-US" sz="2800" dirty="0" err="1">
                  <a:solidFill>
                    <a:schemeClr val="tx2">
                      <a:lumMod val="75000"/>
                    </a:schemeClr>
                  </a:solidFill>
                </a:rPr>
                <a:t>chỉ</a:t>
              </a:r>
              <a:r>
                <a:rPr lang="en-US" sz="2800" dirty="0">
                  <a:solidFill>
                    <a:schemeClr val="tx2">
                      <a:lumMod val="75000"/>
                    </a:schemeClr>
                  </a:solidFill>
                </a:rPr>
                <a:t> </a:t>
              </a:r>
              <a:r>
                <a:rPr lang="en-US" sz="2800" dirty="0" err="1">
                  <a:solidFill>
                    <a:schemeClr val="tx2">
                      <a:lumMod val="75000"/>
                    </a:schemeClr>
                  </a:solidFill>
                </a:rPr>
                <a:t>đạo</a:t>
              </a:r>
              <a:r>
                <a:rPr lang="en-US" sz="2800" dirty="0">
                  <a:solidFill>
                    <a:schemeClr val="tx2">
                      <a:lumMod val="75000"/>
                    </a:schemeClr>
                  </a:solidFill>
                </a:rPr>
                <a:t> </a:t>
              </a:r>
              <a:r>
                <a:rPr lang="en-US" sz="2800" dirty="0" err="1">
                  <a:solidFill>
                    <a:schemeClr val="tx2">
                      <a:lumMod val="75000"/>
                    </a:schemeClr>
                  </a:solidFill>
                </a:rPr>
                <a:t>của</a:t>
              </a:r>
              <a:r>
                <a:rPr lang="en-US" sz="2800" dirty="0">
                  <a:solidFill>
                    <a:schemeClr val="tx2">
                      <a:lumMod val="75000"/>
                    </a:schemeClr>
                  </a:solidFill>
                </a:rPr>
                <a:t> </a:t>
              </a:r>
              <a:r>
                <a:rPr lang="en-US" sz="2800" dirty="0" err="1">
                  <a:solidFill>
                    <a:schemeClr val="tx2">
                      <a:lumMod val="75000"/>
                    </a:schemeClr>
                  </a:solidFill>
                </a:rPr>
                <a:t>Đảng</a:t>
              </a:r>
              <a:r>
                <a:rPr lang="en-US" sz="2800" dirty="0">
                  <a:solidFill>
                    <a:schemeClr val="tx2">
                      <a:lumMod val="75000"/>
                    </a:schemeClr>
                  </a:solidFill>
                </a:rPr>
                <a:t> </a:t>
              </a:r>
              <a:r>
                <a:rPr lang="en-US" sz="2800" dirty="0" err="1">
                  <a:solidFill>
                    <a:schemeClr val="tx2">
                      <a:lumMod val="75000"/>
                    </a:schemeClr>
                  </a:solidFill>
                </a:rPr>
                <a:t>về</a:t>
              </a:r>
              <a:r>
                <a:rPr lang="en-US" sz="2800" dirty="0">
                  <a:solidFill>
                    <a:schemeClr val="tx2">
                      <a:lumMod val="75000"/>
                    </a:schemeClr>
                  </a:solidFill>
                </a:rPr>
                <a:t> </a:t>
              </a:r>
              <a:r>
                <a:rPr lang="en-US" sz="2800" dirty="0" err="1">
                  <a:solidFill>
                    <a:schemeClr val="tx2">
                      <a:lumMod val="75000"/>
                    </a:schemeClr>
                  </a:solidFill>
                </a:rPr>
                <a:t>tăng</a:t>
              </a:r>
              <a:r>
                <a:rPr lang="en-US" sz="2800" dirty="0">
                  <a:solidFill>
                    <a:schemeClr val="tx2">
                      <a:lumMod val="75000"/>
                    </a:schemeClr>
                  </a:solidFill>
                </a:rPr>
                <a:t> </a:t>
              </a:r>
              <a:r>
                <a:rPr lang="en-US" sz="2800" dirty="0" err="1">
                  <a:solidFill>
                    <a:schemeClr val="tx2">
                      <a:lumMod val="75000"/>
                    </a:schemeClr>
                  </a:solidFill>
                </a:rPr>
                <a:t>cường</a:t>
              </a:r>
              <a:r>
                <a:rPr lang="en-US" sz="2800" dirty="0">
                  <a:solidFill>
                    <a:schemeClr val="tx2">
                      <a:lumMod val="75000"/>
                    </a:schemeClr>
                  </a:solidFill>
                </a:rPr>
                <a:t> </a:t>
              </a:r>
              <a:r>
                <a:rPr lang="en-US" sz="2800" dirty="0" err="1">
                  <a:solidFill>
                    <a:schemeClr val="tx2">
                      <a:lumMod val="75000"/>
                    </a:schemeClr>
                  </a:solidFill>
                </a:rPr>
                <a:t>công</a:t>
              </a:r>
              <a:r>
                <a:rPr lang="en-US" sz="2800" dirty="0">
                  <a:solidFill>
                    <a:schemeClr val="tx2">
                      <a:lumMod val="75000"/>
                    </a:schemeClr>
                  </a:solidFill>
                </a:rPr>
                <a:t> </a:t>
              </a:r>
              <a:r>
                <a:rPr lang="en-US" sz="2800" dirty="0" err="1">
                  <a:solidFill>
                    <a:schemeClr val="tx2">
                      <a:lumMod val="75000"/>
                    </a:schemeClr>
                  </a:solidFill>
                </a:rPr>
                <a:t>tác</a:t>
              </a:r>
              <a:r>
                <a:rPr lang="en-US" sz="2800" dirty="0">
                  <a:solidFill>
                    <a:schemeClr val="tx2">
                      <a:lumMod val="75000"/>
                    </a:schemeClr>
                  </a:solidFill>
                </a:rPr>
                <a:t> </a:t>
              </a:r>
              <a:r>
                <a:rPr lang="en-US" sz="2800" dirty="0" err="1">
                  <a:solidFill>
                    <a:schemeClr val="tx2">
                      <a:lumMod val="75000"/>
                    </a:schemeClr>
                  </a:solidFill>
                </a:rPr>
                <a:t>bảo</a:t>
              </a:r>
              <a:r>
                <a:rPr lang="en-US" sz="2800" dirty="0">
                  <a:solidFill>
                    <a:schemeClr val="tx2">
                      <a:lumMod val="75000"/>
                    </a:schemeClr>
                  </a:solidFill>
                </a:rPr>
                <a:t> </a:t>
              </a:r>
              <a:r>
                <a:rPr lang="en-US" sz="2800" dirty="0" err="1">
                  <a:solidFill>
                    <a:schemeClr val="tx2">
                      <a:lumMod val="75000"/>
                    </a:schemeClr>
                  </a:solidFill>
                </a:rPr>
                <a:t>vệ</a:t>
              </a:r>
              <a:r>
                <a:rPr lang="en-US" sz="2800" dirty="0">
                  <a:solidFill>
                    <a:schemeClr val="tx2">
                      <a:lumMod val="75000"/>
                    </a:schemeClr>
                  </a:solidFill>
                </a:rPr>
                <a:t>, </a:t>
              </a:r>
              <a:r>
                <a:rPr lang="en-US" sz="2800" dirty="0" err="1">
                  <a:solidFill>
                    <a:schemeClr val="tx2">
                      <a:lumMod val="75000"/>
                    </a:schemeClr>
                  </a:solidFill>
                </a:rPr>
                <a:t>chăm</a:t>
              </a:r>
              <a:r>
                <a:rPr lang="en-US" sz="2800" dirty="0">
                  <a:solidFill>
                    <a:schemeClr val="tx2">
                      <a:lumMod val="75000"/>
                    </a:schemeClr>
                  </a:solidFill>
                </a:rPr>
                <a:t> </a:t>
              </a:r>
              <a:r>
                <a:rPr lang="en-US" sz="2800" dirty="0" err="1">
                  <a:solidFill>
                    <a:schemeClr val="tx2">
                      <a:lumMod val="75000"/>
                    </a:schemeClr>
                  </a:solidFill>
                </a:rPr>
                <a:t>sóc</a:t>
              </a:r>
              <a:r>
                <a:rPr lang="en-US" sz="2800" dirty="0">
                  <a:solidFill>
                    <a:schemeClr val="tx2">
                      <a:lumMod val="75000"/>
                    </a:schemeClr>
                  </a:solidFill>
                </a:rPr>
                <a:t> </a:t>
              </a:r>
              <a:r>
                <a:rPr lang="en-US" sz="2800" dirty="0" err="1">
                  <a:solidFill>
                    <a:schemeClr val="tx2">
                      <a:lumMod val="75000"/>
                    </a:schemeClr>
                  </a:solidFill>
                </a:rPr>
                <a:t>và</a:t>
              </a:r>
              <a:r>
                <a:rPr lang="en-US" sz="2800" dirty="0">
                  <a:solidFill>
                    <a:schemeClr val="tx2">
                      <a:lumMod val="75000"/>
                    </a:schemeClr>
                  </a:solidFill>
                </a:rPr>
                <a:t> </a:t>
              </a:r>
              <a:r>
                <a:rPr lang="en-US" sz="2800" dirty="0" err="1">
                  <a:solidFill>
                    <a:schemeClr val="tx2">
                      <a:lumMod val="75000"/>
                    </a:schemeClr>
                  </a:solidFill>
                </a:rPr>
                <a:t>nâng</a:t>
              </a:r>
              <a:r>
                <a:rPr lang="en-US" sz="2800" dirty="0">
                  <a:solidFill>
                    <a:schemeClr val="tx2">
                      <a:lumMod val="75000"/>
                    </a:schemeClr>
                  </a:solidFill>
                </a:rPr>
                <a:t> </a:t>
              </a:r>
              <a:r>
                <a:rPr lang="en-US" sz="2800" dirty="0" err="1">
                  <a:solidFill>
                    <a:schemeClr val="tx2">
                      <a:lumMod val="75000"/>
                    </a:schemeClr>
                  </a:solidFill>
                </a:rPr>
                <a:t>cao</a:t>
              </a:r>
              <a:r>
                <a:rPr lang="en-US" sz="2800" dirty="0">
                  <a:solidFill>
                    <a:schemeClr val="tx2">
                      <a:lumMod val="75000"/>
                    </a:schemeClr>
                  </a:solidFill>
                </a:rPr>
                <a:t> </a:t>
              </a:r>
              <a:r>
                <a:rPr lang="en-US" sz="2800" dirty="0" err="1">
                  <a:solidFill>
                    <a:schemeClr val="tx2">
                      <a:lumMod val="75000"/>
                    </a:schemeClr>
                  </a:solidFill>
                </a:rPr>
                <a:t>sức</a:t>
              </a:r>
              <a:r>
                <a:rPr lang="en-US" sz="2800" dirty="0">
                  <a:solidFill>
                    <a:schemeClr val="tx2">
                      <a:lumMod val="75000"/>
                    </a:schemeClr>
                  </a:solidFill>
                </a:rPr>
                <a:t> </a:t>
              </a:r>
              <a:r>
                <a:rPr lang="en-US" sz="2800" dirty="0" err="1">
                  <a:solidFill>
                    <a:schemeClr val="tx2">
                      <a:lumMod val="75000"/>
                    </a:schemeClr>
                  </a:solidFill>
                </a:rPr>
                <a:t>khỏe</a:t>
              </a:r>
              <a:r>
                <a:rPr lang="en-US" sz="2800" dirty="0">
                  <a:solidFill>
                    <a:schemeClr val="tx2">
                      <a:lumMod val="75000"/>
                    </a:schemeClr>
                  </a:solidFill>
                </a:rPr>
                <a:t> </a:t>
              </a:r>
              <a:r>
                <a:rPr lang="en-US" sz="2800" dirty="0" err="1">
                  <a:solidFill>
                    <a:schemeClr val="tx2">
                      <a:lumMod val="75000"/>
                    </a:schemeClr>
                  </a:solidFill>
                </a:rPr>
                <a:t>nhân</a:t>
              </a:r>
              <a:r>
                <a:rPr lang="en-US" sz="2800" dirty="0">
                  <a:solidFill>
                    <a:schemeClr val="tx2">
                      <a:lumMod val="75000"/>
                    </a:schemeClr>
                  </a:solidFill>
                </a:rPr>
                <a:t> </a:t>
              </a:r>
              <a:r>
                <a:rPr lang="en-US" sz="2800" dirty="0" err="1">
                  <a:solidFill>
                    <a:schemeClr val="tx2">
                      <a:lumMod val="75000"/>
                    </a:schemeClr>
                  </a:solidFill>
                </a:rPr>
                <a:t>dân</a:t>
              </a:r>
              <a:r>
                <a:rPr lang="en-US" sz="2800" dirty="0">
                  <a:solidFill>
                    <a:schemeClr val="tx2">
                      <a:lumMod val="75000"/>
                    </a:schemeClr>
                  </a:solidFill>
                </a:rPr>
                <a:t> </a:t>
              </a:r>
              <a:r>
                <a:rPr lang="en-US" sz="2800" dirty="0" err="1">
                  <a:solidFill>
                    <a:schemeClr val="tx2">
                      <a:lumMod val="75000"/>
                    </a:schemeClr>
                  </a:solidFill>
                </a:rPr>
                <a:t>trong</a:t>
              </a:r>
              <a:r>
                <a:rPr lang="en-US" sz="2800" dirty="0">
                  <a:solidFill>
                    <a:schemeClr val="tx2">
                      <a:lumMod val="75000"/>
                    </a:schemeClr>
                  </a:solidFill>
                </a:rPr>
                <a:t> </a:t>
              </a:r>
              <a:r>
                <a:rPr lang="en-US" sz="2800" dirty="0" err="1">
                  <a:solidFill>
                    <a:schemeClr val="tx2">
                      <a:lumMod val="75000"/>
                    </a:schemeClr>
                  </a:solidFill>
                </a:rPr>
                <a:t>tình</a:t>
              </a:r>
              <a:r>
                <a:rPr lang="en-US" sz="2800" dirty="0">
                  <a:solidFill>
                    <a:schemeClr val="tx2">
                      <a:lumMod val="75000"/>
                    </a:schemeClr>
                  </a:solidFill>
                </a:rPr>
                <a:t> </a:t>
              </a:r>
              <a:r>
                <a:rPr lang="en-US" sz="2800" dirty="0" err="1">
                  <a:solidFill>
                    <a:schemeClr val="tx2">
                      <a:lumMod val="75000"/>
                    </a:schemeClr>
                  </a:solidFill>
                </a:rPr>
                <a:t>hình</a:t>
              </a:r>
              <a:r>
                <a:rPr lang="en-US" sz="2800" dirty="0">
                  <a:solidFill>
                    <a:schemeClr val="tx2">
                      <a:lumMod val="75000"/>
                    </a:schemeClr>
                  </a:solidFill>
                </a:rPr>
                <a:t> </a:t>
              </a:r>
              <a:r>
                <a:rPr lang="en-US" sz="2800" dirty="0" err="1">
                  <a:solidFill>
                    <a:schemeClr val="tx2">
                      <a:lumMod val="75000"/>
                    </a:schemeClr>
                  </a:solidFill>
                </a:rPr>
                <a:t>mới</a:t>
              </a:r>
              <a:endParaRPr lang="ko-KR" altLang="en-US" sz="2800" dirty="0">
                <a:solidFill>
                  <a:schemeClr val="tx2">
                    <a:lumMod val="75000"/>
                  </a:schemeClr>
                </a:solidFill>
              </a:endParaRPr>
            </a:p>
          </p:txBody>
        </p:sp>
        <p:sp>
          <p:nvSpPr>
            <p:cNvPr id="57" name="Chevron 13">
              <a:extLst>
                <a:ext uri="{FF2B5EF4-FFF2-40B4-BE49-F238E27FC236}">
                  <a16:creationId xmlns:a16="http://schemas.microsoft.com/office/drawing/2014/main" id="{24DF6DA0-69FF-4F26-BDB4-577EE2B5525C}"/>
                </a:ext>
              </a:extLst>
            </p:cNvPr>
            <p:cNvSpPr/>
            <p:nvPr/>
          </p:nvSpPr>
          <p:spPr>
            <a:xfrm>
              <a:off x="1223851" y="1802540"/>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grpSp>
      <p:grpSp>
        <p:nvGrpSpPr>
          <p:cNvPr id="3" name="Group 2"/>
          <p:cNvGrpSpPr/>
          <p:nvPr/>
        </p:nvGrpSpPr>
        <p:grpSpPr>
          <a:xfrm>
            <a:off x="533400" y="3362980"/>
            <a:ext cx="7966142" cy="523220"/>
            <a:chOff x="533400" y="3362980"/>
            <a:chExt cx="7966142" cy="523220"/>
          </a:xfrm>
        </p:grpSpPr>
        <p:sp>
          <p:nvSpPr>
            <p:cNvPr id="32" name="TextBox 31">
              <a:extLst>
                <a:ext uri="{FF2B5EF4-FFF2-40B4-BE49-F238E27FC236}">
                  <a16:creationId xmlns:a16="http://schemas.microsoft.com/office/drawing/2014/main" id="{0821013C-29F7-43A9-A8CE-B18B983667EA}"/>
                </a:ext>
              </a:extLst>
            </p:cNvPr>
            <p:cNvSpPr txBox="1"/>
            <p:nvPr/>
          </p:nvSpPr>
          <p:spPr>
            <a:xfrm>
              <a:off x="533400" y="336298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02</a:t>
              </a:r>
              <a:endParaRPr lang="ko-KR" altLang="en-US" sz="2800" b="1" dirty="0">
                <a:solidFill>
                  <a:schemeClr val="tx2">
                    <a:lumMod val="75000"/>
                  </a:schemeClr>
                </a:solidFill>
              </a:endParaRPr>
            </a:p>
          </p:txBody>
        </p:sp>
        <p:sp>
          <p:nvSpPr>
            <p:cNvPr id="33" name="TextBox 32">
              <a:extLst>
                <a:ext uri="{FF2B5EF4-FFF2-40B4-BE49-F238E27FC236}">
                  <a16:creationId xmlns:a16="http://schemas.microsoft.com/office/drawing/2014/main" id="{11CDAD11-A261-4494-8BE0-B265CF1AD1EE}"/>
                </a:ext>
              </a:extLst>
            </p:cNvPr>
            <p:cNvSpPr txBox="1"/>
            <p:nvPr/>
          </p:nvSpPr>
          <p:spPr>
            <a:xfrm>
              <a:off x="1748430" y="3362980"/>
              <a:ext cx="6751112" cy="523220"/>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rgbClr val="C00000"/>
                  </a:solidFill>
                </a:rPr>
                <a:t>Nhiệm</a:t>
              </a:r>
              <a:r>
                <a:rPr lang="en-US" sz="2800" dirty="0">
                  <a:solidFill>
                    <a:srgbClr val="C00000"/>
                  </a:solidFill>
                </a:rPr>
                <a:t> </a:t>
              </a:r>
              <a:r>
                <a:rPr lang="en-US" sz="2800" dirty="0" err="1">
                  <a:solidFill>
                    <a:srgbClr val="C00000"/>
                  </a:solidFill>
                </a:rPr>
                <a:t>vụ</a:t>
              </a:r>
              <a:r>
                <a:rPr lang="en-US" sz="2800" dirty="0">
                  <a:solidFill>
                    <a:srgbClr val="C00000"/>
                  </a:solidFill>
                </a:rPr>
                <a:t> </a:t>
              </a:r>
              <a:r>
                <a:rPr lang="en-US" sz="2800" dirty="0" err="1">
                  <a:solidFill>
                    <a:srgbClr val="C00000"/>
                  </a:solidFill>
                </a:rPr>
                <a:t>và</a:t>
              </a:r>
              <a:r>
                <a:rPr lang="en-US" sz="2800" dirty="0">
                  <a:solidFill>
                    <a:srgbClr val="C00000"/>
                  </a:solidFill>
                </a:rPr>
                <a:t> </a:t>
              </a:r>
              <a:r>
                <a:rPr lang="en-US" sz="2800" dirty="0" err="1">
                  <a:solidFill>
                    <a:srgbClr val="C00000"/>
                  </a:solidFill>
                </a:rPr>
                <a:t>giải</a:t>
              </a:r>
              <a:r>
                <a:rPr lang="en-US" sz="2800" dirty="0">
                  <a:solidFill>
                    <a:srgbClr val="C00000"/>
                  </a:solidFill>
                </a:rPr>
                <a:t> </a:t>
              </a:r>
              <a:r>
                <a:rPr lang="en-US" sz="2800" dirty="0" err="1">
                  <a:solidFill>
                    <a:srgbClr val="C00000"/>
                  </a:solidFill>
                </a:rPr>
                <a:t>pháp</a:t>
              </a:r>
              <a:r>
                <a:rPr lang="en-US" sz="2800" dirty="0">
                  <a:solidFill>
                    <a:srgbClr val="C00000"/>
                  </a:solidFill>
                </a:rPr>
                <a:t> </a:t>
              </a:r>
              <a:r>
                <a:rPr lang="en-US" sz="2800" dirty="0" err="1">
                  <a:solidFill>
                    <a:srgbClr val="C00000"/>
                  </a:solidFill>
                </a:rPr>
                <a:t>chủ</a:t>
              </a:r>
              <a:r>
                <a:rPr lang="en-US" sz="2800" dirty="0">
                  <a:solidFill>
                    <a:srgbClr val="C00000"/>
                  </a:solidFill>
                </a:rPr>
                <a:t> </a:t>
              </a:r>
              <a:r>
                <a:rPr lang="en-US" sz="2800" dirty="0" err="1">
                  <a:solidFill>
                    <a:srgbClr val="C00000"/>
                  </a:solidFill>
                </a:rPr>
                <a:t>yếu</a:t>
              </a:r>
              <a:r>
                <a:rPr lang="en-US" sz="2800" dirty="0">
                  <a:solidFill>
                    <a:srgbClr val="C00000"/>
                  </a:solidFill>
                </a:rPr>
                <a:t> </a:t>
              </a:r>
              <a:endParaRPr lang="ko-KR" altLang="en-US" sz="2800" dirty="0">
                <a:solidFill>
                  <a:srgbClr val="C00000"/>
                </a:solidFill>
              </a:endParaRPr>
            </a:p>
          </p:txBody>
        </p:sp>
        <p:sp>
          <p:nvSpPr>
            <p:cNvPr id="59" name="Chevron 21">
              <a:extLst>
                <a:ext uri="{FF2B5EF4-FFF2-40B4-BE49-F238E27FC236}">
                  <a16:creationId xmlns:a16="http://schemas.microsoft.com/office/drawing/2014/main" id="{C2DD8B65-E420-4451-839D-EC12672B0FAB}"/>
                </a:ext>
              </a:extLst>
            </p:cNvPr>
            <p:cNvSpPr/>
            <p:nvPr/>
          </p:nvSpPr>
          <p:spPr>
            <a:xfrm>
              <a:off x="1223851" y="3425131"/>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grpSp>
      <p:grpSp>
        <p:nvGrpSpPr>
          <p:cNvPr id="4" name="Group 3"/>
          <p:cNvGrpSpPr/>
          <p:nvPr/>
        </p:nvGrpSpPr>
        <p:grpSpPr>
          <a:xfrm>
            <a:off x="533400" y="4075093"/>
            <a:ext cx="7966142" cy="954107"/>
            <a:chOff x="533400" y="4075093"/>
            <a:chExt cx="7966142" cy="954107"/>
          </a:xfrm>
        </p:grpSpPr>
        <p:sp>
          <p:nvSpPr>
            <p:cNvPr id="39" name="TextBox 38">
              <a:extLst>
                <a:ext uri="{FF2B5EF4-FFF2-40B4-BE49-F238E27FC236}">
                  <a16:creationId xmlns:a16="http://schemas.microsoft.com/office/drawing/2014/main" id="{AB063395-7C20-4787-87FF-0D7FA8252DC2}"/>
                </a:ext>
              </a:extLst>
            </p:cNvPr>
            <p:cNvSpPr txBox="1"/>
            <p:nvPr/>
          </p:nvSpPr>
          <p:spPr>
            <a:xfrm>
              <a:off x="533400" y="4200928"/>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03</a:t>
              </a:r>
              <a:endParaRPr lang="ko-KR" altLang="en-US" sz="2800" b="1" dirty="0">
                <a:solidFill>
                  <a:schemeClr val="tx2">
                    <a:lumMod val="75000"/>
                  </a:schemeClr>
                </a:solidFill>
              </a:endParaRPr>
            </a:p>
          </p:txBody>
        </p:sp>
        <p:sp>
          <p:nvSpPr>
            <p:cNvPr id="40" name="TextBox 39">
              <a:extLst>
                <a:ext uri="{FF2B5EF4-FFF2-40B4-BE49-F238E27FC236}">
                  <a16:creationId xmlns:a16="http://schemas.microsoft.com/office/drawing/2014/main" id="{6E919721-2057-4D68-8D0C-AF0651686CC8}"/>
                </a:ext>
              </a:extLst>
            </p:cNvPr>
            <p:cNvSpPr txBox="1"/>
            <p:nvPr/>
          </p:nvSpPr>
          <p:spPr>
            <a:xfrm>
              <a:off x="1748430" y="4075093"/>
              <a:ext cx="6751112" cy="954107"/>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chemeClr val="tx2">
                      <a:lumMod val="75000"/>
                    </a:schemeClr>
                  </a:solidFill>
                </a:rPr>
                <a:t>Khái</a:t>
              </a:r>
              <a:r>
                <a:rPr lang="en-US" sz="2800" dirty="0">
                  <a:solidFill>
                    <a:schemeClr val="tx2">
                      <a:lumMod val="75000"/>
                    </a:schemeClr>
                  </a:solidFill>
                </a:rPr>
                <a:t> </a:t>
              </a:r>
              <a:r>
                <a:rPr lang="en-US" sz="2800" dirty="0" err="1">
                  <a:solidFill>
                    <a:schemeClr val="tx2">
                      <a:lumMod val="75000"/>
                    </a:schemeClr>
                  </a:solidFill>
                </a:rPr>
                <a:t>niệm</a:t>
              </a:r>
              <a:r>
                <a:rPr lang="en-US" sz="2800" dirty="0">
                  <a:solidFill>
                    <a:schemeClr val="tx2">
                      <a:lumMod val="75000"/>
                    </a:schemeClr>
                  </a:solidFill>
                </a:rPr>
                <a:t>, </a:t>
              </a:r>
              <a:r>
                <a:rPr lang="en-US" sz="2800" dirty="0" err="1">
                  <a:solidFill>
                    <a:schemeClr val="tx2">
                      <a:lumMod val="75000"/>
                    </a:schemeClr>
                  </a:solidFill>
                </a:rPr>
                <a:t>bản</a:t>
              </a:r>
              <a:r>
                <a:rPr lang="en-US" sz="2800" dirty="0">
                  <a:solidFill>
                    <a:schemeClr val="tx2">
                      <a:lumMod val="75000"/>
                    </a:schemeClr>
                  </a:solidFill>
                </a:rPr>
                <a:t> </a:t>
              </a:r>
              <a:r>
                <a:rPr lang="en-US" sz="2800" dirty="0" err="1">
                  <a:solidFill>
                    <a:schemeClr val="tx2">
                      <a:lumMod val="75000"/>
                    </a:schemeClr>
                  </a:solidFill>
                </a:rPr>
                <a:t>chất</a:t>
              </a:r>
              <a:r>
                <a:rPr lang="en-US" sz="2800" dirty="0">
                  <a:solidFill>
                    <a:schemeClr val="tx2">
                      <a:lumMod val="75000"/>
                    </a:schemeClr>
                  </a:solidFill>
                </a:rPr>
                <a:t>, </a:t>
              </a:r>
              <a:r>
                <a:rPr lang="en-US" sz="2800" dirty="0" err="1">
                  <a:solidFill>
                    <a:schemeClr val="tx2">
                      <a:lumMod val="75000"/>
                    </a:schemeClr>
                  </a:solidFill>
                </a:rPr>
                <a:t>vai</a:t>
              </a:r>
              <a:r>
                <a:rPr lang="en-US" sz="2800" dirty="0">
                  <a:solidFill>
                    <a:schemeClr val="tx2">
                      <a:lumMod val="75000"/>
                    </a:schemeClr>
                  </a:solidFill>
                </a:rPr>
                <a:t> </a:t>
              </a:r>
              <a:r>
                <a:rPr lang="en-US" sz="2800" dirty="0" err="1">
                  <a:solidFill>
                    <a:schemeClr val="tx2">
                      <a:lumMod val="75000"/>
                    </a:schemeClr>
                  </a:solidFill>
                </a:rPr>
                <a:t>trò</a:t>
              </a:r>
              <a:r>
                <a:rPr lang="en-US" sz="2800" dirty="0">
                  <a:solidFill>
                    <a:schemeClr val="tx2">
                      <a:lumMod val="75000"/>
                    </a:schemeClr>
                  </a:solidFill>
                </a:rPr>
                <a:t> </a:t>
              </a:r>
              <a:r>
                <a:rPr lang="en-US" sz="2800" dirty="0" err="1">
                  <a:solidFill>
                    <a:schemeClr val="tx2">
                      <a:lumMod val="75000"/>
                    </a:schemeClr>
                  </a:solidFill>
                </a:rPr>
                <a:t>của</a:t>
              </a:r>
              <a:r>
                <a:rPr lang="en-US" sz="2800" dirty="0">
                  <a:solidFill>
                    <a:schemeClr val="tx2">
                      <a:lumMod val="75000"/>
                    </a:schemeClr>
                  </a:solidFill>
                </a:rPr>
                <a:t> </a:t>
              </a:r>
              <a:r>
                <a:rPr lang="en-US" sz="2800" dirty="0" err="1">
                  <a:solidFill>
                    <a:schemeClr val="tx2">
                      <a:lumMod val="75000"/>
                    </a:schemeClr>
                  </a:solidFill>
                </a:rPr>
                <a:t>pháp</a:t>
              </a:r>
              <a:r>
                <a:rPr lang="en-US" sz="2800" dirty="0">
                  <a:solidFill>
                    <a:schemeClr val="tx2">
                      <a:lumMod val="75000"/>
                    </a:schemeClr>
                  </a:solidFill>
                </a:rPr>
                <a:t> </a:t>
              </a:r>
              <a:r>
                <a:rPr lang="en-US" sz="2800" dirty="0" err="1">
                  <a:solidFill>
                    <a:schemeClr val="tx2">
                      <a:lumMod val="75000"/>
                    </a:schemeClr>
                  </a:solidFill>
                </a:rPr>
                <a:t>luật</a:t>
              </a:r>
              <a:r>
                <a:rPr lang="en-US" sz="2800" dirty="0">
                  <a:solidFill>
                    <a:schemeClr val="tx2">
                      <a:lumMod val="75000"/>
                    </a:schemeClr>
                  </a:solidFill>
                </a:rPr>
                <a:t> y </a:t>
              </a:r>
              <a:r>
                <a:rPr lang="en-US" sz="2800" dirty="0" err="1">
                  <a:solidFill>
                    <a:schemeClr val="tx2">
                      <a:lumMod val="75000"/>
                    </a:schemeClr>
                  </a:solidFill>
                </a:rPr>
                <a:t>tế</a:t>
              </a:r>
              <a:endParaRPr lang="ko-KR" altLang="en-US" sz="2800" b="1" dirty="0">
                <a:solidFill>
                  <a:schemeClr val="tx2">
                    <a:lumMod val="75000"/>
                  </a:schemeClr>
                </a:solidFill>
              </a:endParaRPr>
            </a:p>
          </p:txBody>
        </p:sp>
        <p:sp>
          <p:nvSpPr>
            <p:cNvPr id="61" name="Chevron 29">
              <a:extLst>
                <a:ext uri="{FF2B5EF4-FFF2-40B4-BE49-F238E27FC236}">
                  <a16:creationId xmlns:a16="http://schemas.microsoft.com/office/drawing/2014/main" id="{2B88BFF1-926B-4C3A-998B-8C65D1841783}"/>
                </a:ext>
              </a:extLst>
            </p:cNvPr>
            <p:cNvSpPr/>
            <p:nvPr/>
          </p:nvSpPr>
          <p:spPr>
            <a:xfrm>
              <a:off x="1223851" y="4263331"/>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grpSp>
      <p:grpSp>
        <p:nvGrpSpPr>
          <p:cNvPr id="5" name="Group 4"/>
          <p:cNvGrpSpPr/>
          <p:nvPr/>
        </p:nvGrpSpPr>
        <p:grpSpPr>
          <a:xfrm>
            <a:off x="533400" y="5218093"/>
            <a:ext cx="7966141" cy="954107"/>
            <a:chOff x="533400" y="5218093"/>
            <a:chExt cx="7966141" cy="954107"/>
          </a:xfrm>
        </p:grpSpPr>
        <p:sp>
          <p:nvSpPr>
            <p:cNvPr id="46" name="TextBox 45">
              <a:extLst>
                <a:ext uri="{FF2B5EF4-FFF2-40B4-BE49-F238E27FC236}">
                  <a16:creationId xmlns:a16="http://schemas.microsoft.com/office/drawing/2014/main" id="{13568FF7-C7AA-459F-AE62-A4D1991A8B02}"/>
                </a:ext>
              </a:extLst>
            </p:cNvPr>
            <p:cNvSpPr txBox="1"/>
            <p:nvPr/>
          </p:nvSpPr>
          <p:spPr>
            <a:xfrm>
              <a:off x="533400" y="526798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04</a:t>
              </a:r>
              <a:endParaRPr lang="ko-KR" altLang="en-US" sz="2800" b="1" dirty="0">
                <a:solidFill>
                  <a:schemeClr val="tx2">
                    <a:lumMod val="75000"/>
                  </a:schemeClr>
                </a:solidFill>
              </a:endParaRPr>
            </a:p>
          </p:txBody>
        </p:sp>
        <p:sp>
          <p:nvSpPr>
            <p:cNvPr id="47" name="TextBox 46">
              <a:extLst>
                <a:ext uri="{FF2B5EF4-FFF2-40B4-BE49-F238E27FC236}">
                  <a16:creationId xmlns:a16="http://schemas.microsoft.com/office/drawing/2014/main" id="{5C8375DA-ADFE-48E5-B84B-24B6C8FDE58F}"/>
                </a:ext>
              </a:extLst>
            </p:cNvPr>
            <p:cNvSpPr txBox="1"/>
            <p:nvPr/>
          </p:nvSpPr>
          <p:spPr>
            <a:xfrm>
              <a:off x="1748429" y="5218093"/>
              <a:ext cx="6751112" cy="954107"/>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rgbClr val="C00000"/>
                  </a:solidFill>
                </a:rPr>
                <a:t>Một</a:t>
              </a:r>
              <a:r>
                <a:rPr lang="en-US" sz="2800" dirty="0">
                  <a:solidFill>
                    <a:srgbClr val="C00000"/>
                  </a:solidFill>
                </a:rPr>
                <a:t> </a:t>
              </a:r>
              <a:r>
                <a:rPr lang="en-US" sz="2800" dirty="0" err="1">
                  <a:solidFill>
                    <a:srgbClr val="C00000"/>
                  </a:solidFill>
                </a:rPr>
                <a:t>số</a:t>
              </a:r>
              <a:r>
                <a:rPr lang="en-US" sz="2800" dirty="0">
                  <a:solidFill>
                    <a:srgbClr val="C00000"/>
                  </a:solidFill>
                </a:rPr>
                <a:t> </a:t>
              </a:r>
              <a:r>
                <a:rPr lang="en-US" sz="2800" dirty="0" err="1">
                  <a:solidFill>
                    <a:srgbClr val="C00000"/>
                  </a:solidFill>
                </a:rPr>
                <a:t>văn</a:t>
              </a:r>
              <a:r>
                <a:rPr lang="en-US" sz="2800" dirty="0">
                  <a:solidFill>
                    <a:srgbClr val="C00000"/>
                  </a:solidFill>
                </a:rPr>
                <a:t> </a:t>
              </a:r>
              <a:r>
                <a:rPr lang="en-US" sz="2800" dirty="0" err="1">
                  <a:solidFill>
                    <a:srgbClr val="C00000"/>
                  </a:solidFill>
                </a:rPr>
                <a:t>bản</a:t>
              </a:r>
              <a:r>
                <a:rPr lang="en-US" sz="2800" dirty="0">
                  <a:solidFill>
                    <a:srgbClr val="C00000"/>
                  </a:solidFill>
                </a:rPr>
                <a:t> </a:t>
              </a:r>
              <a:r>
                <a:rPr lang="en-US" sz="2800" dirty="0" err="1">
                  <a:solidFill>
                    <a:srgbClr val="C00000"/>
                  </a:solidFill>
                </a:rPr>
                <a:t>luât</a:t>
              </a:r>
              <a:r>
                <a:rPr lang="en-US" sz="2800" dirty="0">
                  <a:solidFill>
                    <a:srgbClr val="C00000"/>
                  </a:solidFill>
                </a:rPr>
                <a:t>, </a:t>
              </a:r>
              <a:r>
                <a:rPr lang="en-US" sz="2800" dirty="0" err="1">
                  <a:solidFill>
                    <a:srgbClr val="C00000"/>
                  </a:solidFill>
                </a:rPr>
                <a:t>quyết</a:t>
              </a:r>
              <a:r>
                <a:rPr lang="en-US" sz="2800" dirty="0">
                  <a:solidFill>
                    <a:srgbClr val="C00000"/>
                  </a:solidFill>
                </a:rPr>
                <a:t> </a:t>
              </a:r>
              <a:r>
                <a:rPr lang="en-US" sz="2800" dirty="0" err="1">
                  <a:solidFill>
                    <a:srgbClr val="C00000"/>
                  </a:solidFill>
                </a:rPr>
                <a:t>định</a:t>
              </a:r>
              <a:r>
                <a:rPr lang="en-US" sz="2800" dirty="0">
                  <a:solidFill>
                    <a:srgbClr val="C00000"/>
                  </a:solidFill>
                </a:rPr>
                <a:t>, </a:t>
              </a:r>
              <a:r>
                <a:rPr lang="en-US" sz="2800" dirty="0" err="1">
                  <a:solidFill>
                    <a:srgbClr val="C00000"/>
                  </a:solidFill>
                </a:rPr>
                <a:t>thông</a:t>
              </a:r>
              <a:r>
                <a:rPr lang="en-US" sz="2800" dirty="0">
                  <a:solidFill>
                    <a:srgbClr val="C00000"/>
                  </a:solidFill>
                </a:rPr>
                <a:t> </a:t>
              </a:r>
              <a:r>
                <a:rPr lang="en-US" sz="2800" dirty="0" err="1">
                  <a:solidFill>
                    <a:srgbClr val="C00000"/>
                  </a:solidFill>
                </a:rPr>
                <a:t>tư</a:t>
              </a:r>
              <a:r>
                <a:rPr lang="en-US" sz="2800" dirty="0">
                  <a:solidFill>
                    <a:srgbClr val="C00000"/>
                  </a:solidFill>
                </a:rPr>
                <a:t> </a:t>
              </a:r>
              <a:r>
                <a:rPr lang="en-US" sz="2800" dirty="0" err="1">
                  <a:solidFill>
                    <a:srgbClr val="C00000"/>
                  </a:solidFill>
                </a:rPr>
                <a:t>liên</a:t>
              </a:r>
              <a:r>
                <a:rPr lang="en-US" sz="2800" dirty="0">
                  <a:solidFill>
                    <a:srgbClr val="C00000"/>
                  </a:solidFill>
                </a:rPr>
                <a:t> </a:t>
              </a:r>
              <a:r>
                <a:rPr lang="en-US" sz="2800" dirty="0" err="1">
                  <a:solidFill>
                    <a:srgbClr val="C00000"/>
                  </a:solidFill>
                </a:rPr>
                <a:t>quan</a:t>
              </a:r>
              <a:r>
                <a:rPr lang="en-US" sz="2800" dirty="0">
                  <a:solidFill>
                    <a:srgbClr val="C00000"/>
                  </a:solidFill>
                </a:rPr>
                <a:t> </a:t>
              </a:r>
              <a:r>
                <a:rPr lang="en-US" sz="2800" dirty="0" err="1">
                  <a:solidFill>
                    <a:srgbClr val="C00000"/>
                  </a:solidFill>
                </a:rPr>
                <a:t>đến</a:t>
              </a:r>
              <a:r>
                <a:rPr lang="en-US" sz="2800" dirty="0">
                  <a:solidFill>
                    <a:srgbClr val="C00000"/>
                  </a:solidFill>
                </a:rPr>
                <a:t> </a:t>
              </a:r>
              <a:r>
                <a:rPr lang="en-US" sz="2800" dirty="0" err="1">
                  <a:solidFill>
                    <a:srgbClr val="C00000"/>
                  </a:solidFill>
                </a:rPr>
                <a:t>pháp</a:t>
              </a:r>
              <a:r>
                <a:rPr lang="en-US" sz="2800" dirty="0">
                  <a:solidFill>
                    <a:srgbClr val="C00000"/>
                  </a:solidFill>
                </a:rPr>
                <a:t> </a:t>
              </a:r>
              <a:r>
                <a:rPr lang="en-US" sz="2800" dirty="0" err="1">
                  <a:solidFill>
                    <a:srgbClr val="C00000"/>
                  </a:solidFill>
                </a:rPr>
                <a:t>luật</a:t>
              </a:r>
              <a:r>
                <a:rPr lang="en-US" sz="2800" dirty="0">
                  <a:solidFill>
                    <a:srgbClr val="C00000"/>
                  </a:solidFill>
                </a:rPr>
                <a:t> y </a:t>
              </a:r>
              <a:r>
                <a:rPr lang="en-US" sz="2800" dirty="0" err="1">
                  <a:solidFill>
                    <a:srgbClr val="C00000"/>
                  </a:solidFill>
                </a:rPr>
                <a:t>tế</a:t>
              </a:r>
              <a:r>
                <a:rPr lang="en-US" sz="2800" dirty="0">
                  <a:solidFill>
                    <a:srgbClr val="C00000"/>
                  </a:solidFill>
                </a:rPr>
                <a:t> </a:t>
              </a:r>
              <a:r>
                <a:rPr lang="en-US" sz="2800" dirty="0" err="1">
                  <a:solidFill>
                    <a:srgbClr val="C00000"/>
                  </a:solidFill>
                </a:rPr>
                <a:t>Việt</a:t>
              </a:r>
              <a:r>
                <a:rPr lang="en-US" sz="2800" dirty="0">
                  <a:solidFill>
                    <a:srgbClr val="C00000"/>
                  </a:solidFill>
                </a:rPr>
                <a:t> Nam</a:t>
              </a:r>
              <a:endParaRPr lang="ko-KR" altLang="en-US" sz="2800" dirty="0">
                <a:solidFill>
                  <a:srgbClr val="C00000"/>
                </a:solidFill>
              </a:endParaRPr>
            </a:p>
          </p:txBody>
        </p:sp>
        <p:sp>
          <p:nvSpPr>
            <p:cNvPr id="63" name="Chevron 37">
              <a:extLst>
                <a:ext uri="{FF2B5EF4-FFF2-40B4-BE49-F238E27FC236}">
                  <a16:creationId xmlns:a16="http://schemas.microsoft.com/office/drawing/2014/main" id="{1F78A85C-4B55-4B44-92CB-2E256646F9C7}"/>
                </a:ext>
              </a:extLst>
            </p:cNvPr>
            <p:cNvSpPr/>
            <p:nvPr/>
          </p:nvSpPr>
          <p:spPr>
            <a:xfrm>
              <a:off x="1223851" y="5334000"/>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2">
                    <a:lumMod val="75000"/>
                  </a:schemeClr>
                </a:solidFill>
              </a:endParaRPr>
            </a:p>
          </p:txBody>
        </p:sp>
      </p:grpSp>
    </p:spTree>
    <p:extLst>
      <p:ext uri="{BB962C8B-B14F-4D97-AF65-F5344CB8AC3E}">
        <p14:creationId xmlns:p14="http://schemas.microsoft.com/office/powerpoint/2010/main" val="2840986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dirty="0" err="1">
                <a:solidFill>
                  <a:srgbClr val="000000"/>
                </a:solidFill>
                <a:latin typeface="Arial" pitchFamily="34" charset="0"/>
                <a:cs typeface="Arial" pitchFamily="34" charset="0"/>
              </a:rPr>
              <a:t>Khái</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niệm</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Pháp</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luật</a:t>
            </a:r>
            <a:r>
              <a:rPr lang="en-US" dirty="0">
                <a:solidFill>
                  <a:srgbClr val="000000"/>
                </a:solidFill>
                <a:latin typeface="Arial" pitchFamily="34" charset="0"/>
                <a:cs typeface="Arial" pitchFamily="34" charset="0"/>
              </a:rPr>
              <a:t> y </a:t>
            </a:r>
            <a:r>
              <a:rPr lang="en-US" dirty="0" err="1">
                <a:solidFill>
                  <a:srgbClr val="000000"/>
                </a:solidFill>
                <a:latin typeface="Arial" pitchFamily="34" charset="0"/>
                <a:cs typeface="Arial" pitchFamily="34" charset="0"/>
              </a:rPr>
              <a:t>tế</a:t>
            </a:r>
            <a:endParaRPr lang="en-US" dirty="0">
              <a:solidFill>
                <a:srgbClr val="000000"/>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3505200"/>
          </a:xfrm>
        </p:spPr>
        <p:txBody>
          <a:bodyPr/>
          <a:lstStyle/>
          <a:p>
            <a:pPr algn="just"/>
            <a:r>
              <a:rPr lang="en-US" dirty="0" err="1">
                <a:latin typeface="Arial" pitchFamily="34" charset="0"/>
                <a:cs typeface="Arial" pitchFamily="34" charset="0"/>
              </a:rPr>
              <a:t>Pháp</a:t>
            </a:r>
            <a:r>
              <a:rPr lang="en-US" dirty="0">
                <a:latin typeface="Arial" pitchFamily="34" charset="0"/>
                <a:cs typeface="Arial" pitchFamily="34" charset="0"/>
              </a:rPr>
              <a:t> </a:t>
            </a:r>
            <a:r>
              <a:rPr lang="en-US" dirty="0" err="1">
                <a:latin typeface="Arial" pitchFamily="34" charset="0"/>
                <a:cs typeface="Arial" pitchFamily="34" charset="0"/>
              </a:rPr>
              <a:t>luật</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tổng</a:t>
            </a:r>
            <a:r>
              <a:rPr lang="en-US" dirty="0">
                <a:latin typeface="Arial" pitchFamily="34" charset="0"/>
                <a:cs typeface="Arial" pitchFamily="34" charset="0"/>
              </a:rPr>
              <a:t> </a:t>
            </a:r>
            <a:r>
              <a:rPr lang="en-US" dirty="0" err="1">
                <a:latin typeface="Arial" pitchFamily="34" charset="0"/>
                <a:cs typeface="Arial" pitchFamily="34" charset="0"/>
              </a:rPr>
              <a:t>thể</a:t>
            </a:r>
            <a:r>
              <a:rPr lang="en-US" dirty="0">
                <a:latin typeface="Arial" pitchFamily="34" charset="0"/>
                <a:cs typeface="Arial" pitchFamily="34" charset="0"/>
              </a:rPr>
              <a:t> </a:t>
            </a:r>
            <a:r>
              <a:rPr lang="en-US" dirty="0" err="1">
                <a:solidFill>
                  <a:schemeClr val="accent1"/>
                </a:solidFill>
                <a:latin typeface="Arial" pitchFamily="34" charset="0"/>
                <a:cs typeface="Arial" pitchFamily="34" charset="0"/>
              </a:rPr>
              <a:t>các</a:t>
            </a:r>
            <a:r>
              <a:rPr lang="en-US" dirty="0">
                <a:solidFill>
                  <a:schemeClr val="accent1"/>
                </a:solidFill>
                <a:latin typeface="Arial" pitchFamily="34" charset="0"/>
                <a:cs typeface="Arial" pitchFamily="34" charset="0"/>
              </a:rPr>
              <a:t> </a:t>
            </a:r>
            <a:r>
              <a:rPr lang="en-US" dirty="0" err="1">
                <a:solidFill>
                  <a:schemeClr val="accent1"/>
                </a:solidFill>
                <a:latin typeface="Arial" pitchFamily="34" charset="0"/>
                <a:cs typeface="Arial" pitchFamily="34" charset="0"/>
              </a:rPr>
              <a:t>quy</a:t>
            </a:r>
            <a:r>
              <a:rPr lang="en-US" dirty="0">
                <a:solidFill>
                  <a:schemeClr val="accent1"/>
                </a:solidFill>
                <a:latin typeface="Arial" pitchFamily="34" charset="0"/>
                <a:cs typeface="Arial" pitchFamily="34" charset="0"/>
              </a:rPr>
              <a:t> </a:t>
            </a:r>
            <a:r>
              <a:rPr lang="en-US" dirty="0" err="1">
                <a:solidFill>
                  <a:schemeClr val="accent1"/>
                </a:solidFill>
                <a:latin typeface="Arial" pitchFamily="34" charset="0"/>
                <a:cs typeface="Arial" pitchFamily="34" charset="0"/>
              </a:rPr>
              <a:t>phạm</a:t>
            </a:r>
            <a:r>
              <a:rPr lang="en-US" dirty="0">
                <a:solidFill>
                  <a:schemeClr val="accent1"/>
                </a:solidFill>
                <a:latin typeface="Arial" pitchFamily="34" charset="0"/>
                <a:cs typeface="Arial" pitchFamily="34" charset="0"/>
              </a:rPr>
              <a:t> </a:t>
            </a:r>
            <a:r>
              <a:rPr lang="en-US" dirty="0" err="1">
                <a:solidFill>
                  <a:schemeClr val="accent1"/>
                </a:solidFill>
                <a:latin typeface="Arial" pitchFamily="34" charset="0"/>
                <a:cs typeface="Arial" pitchFamily="34" charset="0"/>
              </a:rPr>
              <a:t>pháp</a:t>
            </a:r>
            <a:r>
              <a:rPr lang="en-US" dirty="0">
                <a:solidFill>
                  <a:schemeClr val="accent1"/>
                </a:solidFill>
                <a:latin typeface="Arial" pitchFamily="34" charset="0"/>
                <a:cs typeface="Arial" pitchFamily="34" charset="0"/>
              </a:rPr>
              <a:t> </a:t>
            </a:r>
            <a:r>
              <a:rPr lang="en-US" dirty="0" err="1">
                <a:solidFill>
                  <a:schemeClr val="accent1"/>
                </a:solidFill>
                <a:latin typeface="Arial" pitchFamily="34" charset="0"/>
                <a:cs typeface="Arial" pitchFamily="34" charset="0"/>
              </a:rPr>
              <a:t>luật</a:t>
            </a:r>
            <a:r>
              <a:rPr lang="en-US" dirty="0">
                <a:latin typeface="Arial" pitchFamily="34" charset="0"/>
                <a:cs typeface="Arial" pitchFamily="34" charset="0"/>
              </a:rPr>
              <a:t> do </a:t>
            </a:r>
            <a:r>
              <a:rPr lang="en-US" dirty="0" err="1">
                <a:solidFill>
                  <a:srgbClr val="FF0000"/>
                </a:solidFill>
                <a:latin typeface="Arial" pitchFamily="34" charset="0"/>
                <a:cs typeface="Arial" pitchFamily="34" charset="0"/>
              </a:rPr>
              <a:t>Nhà</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nước</a:t>
            </a:r>
            <a:r>
              <a:rPr lang="en-US" dirty="0">
                <a:solidFill>
                  <a:srgbClr val="FF0000"/>
                </a:solidFill>
                <a:latin typeface="Arial" pitchFamily="34" charset="0"/>
                <a:cs typeface="Arial" pitchFamily="34" charset="0"/>
              </a:rPr>
              <a:t> </a:t>
            </a:r>
            <a:r>
              <a:rPr lang="en-US" dirty="0">
                <a:latin typeface="Arial" pitchFamily="34" charset="0"/>
                <a:cs typeface="Arial" pitchFamily="34" charset="0"/>
              </a:rPr>
              <a:t>ban </a:t>
            </a:r>
            <a:r>
              <a:rPr lang="en-US" dirty="0" err="1">
                <a:latin typeface="Arial" pitchFamily="34" charset="0"/>
                <a:cs typeface="Arial" pitchFamily="34" charset="0"/>
              </a:rPr>
              <a:t>hành</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bảo</a:t>
            </a:r>
            <a:r>
              <a:rPr lang="en-US" dirty="0">
                <a:latin typeface="Arial" pitchFamily="34" charset="0"/>
                <a:cs typeface="Arial" pitchFamily="34" charset="0"/>
              </a:rPr>
              <a:t> </a:t>
            </a:r>
            <a:r>
              <a:rPr lang="en-US" dirty="0" err="1">
                <a:latin typeface="Arial" pitchFamily="34" charset="0"/>
                <a:cs typeface="Arial" pitchFamily="34" charset="0"/>
              </a:rPr>
              <a:t>đảm</a:t>
            </a:r>
            <a:r>
              <a:rPr lang="en-US" dirty="0">
                <a:latin typeface="Arial" pitchFamily="34" charset="0"/>
                <a:cs typeface="Arial" pitchFamily="34" charset="0"/>
              </a:rPr>
              <a:t> </a:t>
            </a:r>
            <a:r>
              <a:rPr lang="en-US" dirty="0" err="1">
                <a:latin typeface="Arial" pitchFamily="34" charset="0"/>
                <a:cs typeface="Arial" pitchFamily="34" charset="0"/>
              </a:rPr>
              <a:t>thực</a:t>
            </a:r>
            <a:r>
              <a:rPr lang="en-US" dirty="0">
                <a:latin typeface="Arial" pitchFamily="34" charset="0"/>
                <a:cs typeface="Arial" pitchFamily="34" charset="0"/>
              </a:rPr>
              <a:t> </a:t>
            </a:r>
            <a:r>
              <a:rPr lang="en-US" dirty="0" err="1">
                <a:latin typeface="Arial" pitchFamily="34" charset="0"/>
                <a:cs typeface="Arial" pitchFamily="34" charset="0"/>
              </a:rPr>
              <a:t>hiện</a:t>
            </a:r>
            <a:r>
              <a:rPr lang="en-US" dirty="0">
                <a:latin typeface="Arial" pitchFamily="34" charset="0"/>
                <a:cs typeface="Arial" pitchFamily="34" charset="0"/>
              </a:rPr>
              <a:t>, </a:t>
            </a:r>
            <a:r>
              <a:rPr lang="en-US" dirty="0" err="1">
                <a:latin typeface="Arial" pitchFamily="34" charset="0"/>
                <a:cs typeface="Arial" pitchFamily="34" charset="0"/>
              </a:rPr>
              <a:t>thể</a:t>
            </a:r>
            <a:r>
              <a:rPr lang="en-US" dirty="0">
                <a:latin typeface="Arial" pitchFamily="34" charset="0"/>
                <a:cs typeface="Arial" pitchFamily="34" charset="0"/>
              </a:rPr>
              <a:t> </a:t>
            </a:r>
            <a:r>
              <a:rPr lang="en-US" dirty="0" err="1">
                <a:latin typeface="Arial" pitchFamily="34" charset="0"/>
                <a:cs typeface="Arial" pitchFamily="34" charset="0"/>
              </a:rPr>
              <a:t>hiện</a:t>
            </a:r>
            <a:r>
              <a:rPr lang="en-US" dirty="0">
                <a:latin typeface="Arial" pitchFamily="34" charset="0"/>
                <a:cs typeface="Arial" pitchFamily="34" charset="0"/>
              </a:rPr>
              <a:t> ý </a:t>
            </a:r>
            <a:r>
              <a:rPr lang="en-US" dirty="0" err="1">
                <a:latin typeface="Arial" pitchFamily="34" charset="0"/>
                <a:cs typeface="Arial" pitchFamily="34" charset="0"/>
              </a:rPr>
              <a:t>chí</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solidFill>
                  <a:schemeClr val="accent6"/>
                </a:solidFill>
                <a:latin typeface="Arial" pitchFamily="34" charset="0"/>
                <a:cs typeface="Arial" pitchFamily="34" charset="0"/>
              </a:rPr>
              <a:t>giai</a:t>
            </a:r>
            <a:r>
              <a:rPr lang="en-US" dirty="0">
                <a:solidFill>
                  <a:schemeClr val="accent6"/>
                </a:solidFill>
                <a:latin typeface="Arial" pitchFamily="34" charset="0"/>
                <a:cs typeface="Arial" pitchFamily="34" charset="0"/>
              </a:rPr>
              <a:t> </a:t>
            </a:r>
            <a:r>
              <a:rPr lang="en-US" dirty="0" err="1">
                <a:solidFill>
                  <a:schemeClr val="accent6"/>
                </a:solidFill>
                <a:latin typeface="Arial" pitchFamily="34" charset="0"/>
                <a:cs typeface="Arial" pitchFamily="34" charset="0"/>
              </a:rPr>
              <a:t>cấp</a:t>
            </a:r>
            <a:r>
              <a:rPr lang="en-US" dirty="0">
                <a:solidFill>
                  <a:schemeClr val="accent6"/>
                </a:solidFill>
                <a:latin typeface="Arial" pitchFamily="34" charset="0"/>
                <a:cs typeface="Arial" pitchFamily="34" charset="0"/>
              </a:rPr>
              <a:t> </a:t>
            </a:r>
            <a:r>
              <a:rPr lang="en-US" dirty="0" err="1">
                <a:solidFill>
                  <a:schemeClr val="accent6"/>
                </a:solidFill>
                <a:latin typeface="Arial" pitchFamily="34" charset="0"/>
                <a:cs typeface="Arial" pitchFamily="34" charset="0"/>
              </a:rPr>
              <a:t>công</a:t>
            </a:r>
            <a:r>
              <a:rPr lang="en-US" dirty="0">
                <a:solidFill>
                  <a:schemeClr val="accent6"/>
                </a:solidFill>
                <a:latin typeface="Arial" pitchFamily="34" charset="0"/>
                <a:cs typeface="Arial" pitchFamily="34" charset="0"/>
              </a:rPr>
              <a:t> </a:t>
            </a:r>
            <a:r>
              <a:rPr lang="en-US" dirty="0" err="1">
                <a:solidFill>
                  <a:schemeClr val="accent6"/>
                </a:solidFill>
                <a:latin typeface="Arial" pitchFamily="34" charset="0"/>
                <a:cs typeface="Arial" pitchFamily="34" charset="0"/>
              </a:rPr>
              <a:t>nhân</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solidFill>
                  <a:schemeClr val="accent6"/>
                </a:solidFill>
                <a:latin typeface="Arial" pitchFamily="34" charset="0"/>
                <a:cs typeface="Arial" pitchFamily="34" charset="0"/>
              </a:rPr>
              <a:t>nhân</a:t>
            </a:r>
            <a:r>
              <a:rPr lang="en-US" dirty="0">
                <a:solidFill>
                  <a:schemeClr val="accent6"/>
                </a:solidFill>
                <a:latin typeface="Arial" pitchFamily="34" charset="0"/>
                <a:cs typeface="Arial" pitchFamily="34" charset="0"/>
              </a:rPr>
              <a:t> </a:t>
            </a:r>
            <a:r>
              <a:rPr lang="en-US" dirty="0" err="1">
                <a:solidFill>
                  <a:schemeClr val="accent6"/>
                </a:solidFill>
                <a:latin typeface="Arial" pitchFamily="34" charset="0"/>
                <a:cs typeface="Arial" pitchFamily="34" charset="0"/>
              </a:rPr>
              <a:t>dân</a:t>
            </a:r>
            <a:r>
              <a:rPr lang="en-US" dirty="0">
                <a:solidFill>
                  <a:schemeClr val="accent6"/>
                </a:solidFill>
                <a:latin typeface="Arial" pitchFamily="34" charset="0"/>
                <a:cs typeface="Arial" pitchFamily="34" charset="0"/>
              </a:rPr>
              <a:t> </a:t>
            </a:r>
            <a:r>
              <a:rPr lang="en-US" dirty="0" err="1">
                <a:solidFill>
                  <a:schemeClr val="accent6"/>
                </a:solidFill>
                <a:latin typeface="Arial" pitchFamily="34" charset="0"/>
                <a:cs typeface="Arial" pitchFamily="34" charset="0"/>
              </a:rPr>
              <a:t>lao</a:t>
            </a:r>
            <a:r>
              <a:rPr lang="en-US" dirty="0">
                <a:solidFill>
                  <a:schemeClr val="accent6"/>
                </a:solidFill>
                <a:latin typeface="Arial" pitchFamily="34" charset="0"/>
                <a:cs typeface="Arial" pitchFamily="34" charset="0"/>
              </a:rPr>
              <a:t> </a:t>
            </a:r>
            <a:r>
              <a:rPr lang="en-US" dirty="0" err="1">
                <a:solidFill>
                  <a:schemeClr val="accent6"/>
                </a:solidFill>
                <a:latin typeface="Arial" pitchFamily="34" charset="0"/>
                <a:cs typeface="Arial" pitchFamily="34" charset="0"/>
              </a:rPr>
              <a:t>động</a:t>
            </a:r>
            <a:r>
              <a:rPr lang="en-US" dirty="0">
                <a:latin typeface="Arial" pitchFamily="34" charset="0"/>
                <a:cs typeface="Arial" pitchFamily="34" charset="0"/>
              </a:rPr>
              <a:t>, </a:t>
            </a:r>
            <a:r>
              <a:rPr lang="en-US" dirty="0" err="1">
                <a:latin typeface="Arial" pitchFamily="34" charset="0"/>
                <a:cs typeface="Arial" pitchFamily="34" charset="0"/>
              </a:rPr>
              <a:t>điều</a:t>
            </a:r>
            <a:r>
              <a:rPr lang="en-US" dirty="0">
                <a:latin typeface="Arial" pitchFamily="34" charset="0"/>
                <a:cs typeface="Arial" pitchFamily="34" charset="0"/>
              </a:rPr>
              <a:t> </a:t>
            </a:r>
            <a:r>
              <a:rPr lang="en-US" dirty="0" err="1">
                <a:latin typeface="Arial" pitchFamily="34" charset="0"/>
                <a:cs typeface="Arial" pitchFamily="34" charset="0"/>
              </a:rPr>
              <a:t>chỉnh</a:t>
            </a:r>
            <a:r>
              <a:rPr lang="en-US" dirty="0">
                <a:latin typeface="Arial" pitchFamily="34" charset="0"/>
                <a:cs typeface="Arial" pitchFamily="34" charset="0"/>
              </a:rPr>
              <a:t> </a:t>
            </a:r>
            <a:r>
              <a:rPr lang="en-US" dirty="0" err="1">
                <a:latin typeface="Arial" pitchFamily="34" charset="0"/>
                <a:cs typeface="Arial" pitchFamily="34" charset="0"/>
              </a:rPr>
              <a:t>các</a:t>
            </a:r>
            <a:r>
              <a:rPr lang="en-US" dirty="0">
                <a:latin typeface="Arial" pitchFamily="34" charset="0"/>
                <a:cs typeface="Arial" pitchFamily="34" charset="0"/>
              </a:rPr>
              <a:t> </a:t>
            </a:r>
            <a:r>
              <a:rPr lang="en-US" dirty="0" err="1">
                <a:latin typeface="Arial" pitchFamily="34" charset="0"/>
                <a:cs typeface="Arial" pitchFamily="34" charset="0"/>
              </a:rPr>
              <a:t>quan</a:t>
            </a:r>
            <a:r>
              <a:rPr lang="en-US" dirty="0">
                <a:latin typeface="Arial" pitchFamily="34" charset="0"/>
                <a:cs typeface="Arial" pitchFamily="34" charset="0"/>
              </a:rPr>
              <a:t> </a:t>
            </a:r>
            <a:r>
              <a:rPr lang="en-US" dirty="0" err="1">
                <a:latin typeface="Arial" pitchFamily="34" charset="0"/>
                <a:cs typeface="Arial" pitchFamily="34" charset="0"/>
              </a:rPr>
              <a:t>hệ</a:t>
            </a:r>
            <a:r>
              <a:rPr lang="en-US" dirty="0">
                <a:latin typeface="Arial" pitchFamily="34" charset="0"/>
                <a:cs typeface="Arial" pitchFamily="34" charset="0"/>
              </a:rPr>
              <a:t> </a:t>
            </a:r>
            <a:r>
              <a:rPr lang="en-US" dirty="0" err="1">
                <a:latin typeface="Arial" pitchFamily="34" charset="0"/>
                <a:cs typeface="Arial" pitchFamily="34" charset="0"/>
              </a:rPr>
              <a:t>xã</a:t>
            </a:r>
            <a:r>
              <a:rPr lang="en-US" dirty="0">
                <a:latin typeface="Arial" pitchFamily="34" charset="0"/>
                <a:cs typeface="Arial" pitchFamily="34" charset="0"/>
              </a:rPr>
              <a:t> </a:t>
            </a:r>
            <a:r>
              <a:rPr lang="en-US" dirty="0" err="1">
                <a:latin typeface="Arial" pitchFamily="34" charset="0"/>
                <a:cs typeface="Arial" pitchFamily="34" charset="0"/>
              </a:rPr>
              <a:t>hội</a:t>
            </a:r>
            <a:r>
              <a:rPr lang="en-US" dirty="0">
                <a:latin typeface="Arial" pitchFamily="34" charset="0"/>
                <a:cs typeface="Arial" pitchFamily="34" charset="0"/>
              </a:rPr>
              <a:t> </a:t>
            </a:r>
            <a:r>
              <a:rPr lang="en-US" dirty="0" err="1">
                <a:latin typeface="Arial" pitchFamily="34" charset="0"/>
                <a:cs typeface="Arial" pitchFamily="34" charset="0"/>
              </a:rPr>
              <a:t>phát</a:t>
            </a:r>
            <a:r>
              <a:rPr lang="en-US" dirty="0">
                <a:latin typeface="Arial" pitchFamily="34" charset="0"/>
                <a:cs typeface="Arial" pitchFamily="34" charset="0"/>
              </a:rPr>
              <a:t> </a:t>
            </a:r>
            <a:r>
              <a:rPr lang="en-US" dirty="0" err="1">
                <a:latin typeface="Arial" pitchFamily="34" charset="0"/>
                <a:cs typeface="Arial" pitchFamily="34" charset="0"/>
              </a:rPr>
              <a:t>sinh</a:t>
            </a:r>
            <a:r>
              <a:rPr lang="en-US" dirty="0">
                <a:latin typeface="Arial" pitchFamily="34" charset="0"/>
                <a:cs typeface="Arial" pitchFamily="34" charset="0"/>
              </a:rPr>
              <a:t> </a:t>
            </a:r>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quá</a:t>
            </a:r>
            <a:r>
              <a:rPr lang="en-US" dirty="0">
                <a:latin typeface="Arial" pitchFamily="34" charset="0"/>
                <a:cs typeface="Arial" pitchFamily="34" charset="0"/>
              </a:rPr>
              <a:t> </a:t>
            </a:r>
            <a:r>
              <a:rPr lang="en-US" dirty="0" err="1">
                <a:latin typeface="Arial" pitchFamily="34" charset="0"/>
                <a:cs typeface="Arial" pitchFamily="34" charset="0"/>
              </a:rPr>
              <a:t>trình</a:t>
            </a:r>
            <a:r>
              <a:rPr lang="en-US" dirty="0">
                <a:latin typeface="Arial" pitchFamily="34" charset="0"/>
                <a:cs typeface="Arial" pitchFamily="34" charset="0"/>
              </a:rPr>
              <a:t> </a:t>
            </a:r>
            <a:r>
              <a:rPr lang="en-US" dirty="0" err="1">
                <a:latin typeface="Arial" pitchFamily="34" charset="0"/>
                <a:cs typeface="Arial" pitchFamily="34" charset="0"/>
              </a:rPr>
              <a:t>thực</a:t>
            </a:r>
            <a:r>
              <a:rPr lang="en-US" dirty="0">
                <a:latin typeface="Arial" pitchFamily="34" charset="0"/>
                <a:cs typeface="Arial" pitchFamily="34" charset="0"/>
              </a:rPr>
              <a:t> </a:t>
            </a:r>
            <a:r>
              <a:rPr lang="en-US" dirty="0" err="1">
                <a:latin typeface="Arial" pitchFamily="34" charset="0"/>
                <a:cs typeface="Arial" pitchFamily="34" charset="0"/>
              </a:rPr>
              <a:t>hiện</a:t>
            </a:r>
            <a:r>
              <a:rPr lang="en-US" dirty="0">
                <a:latin typeface="Arial" pitchFamily="34" charset="0"/>
                <a:cs typeface="Arial" pitchFamily="34" charset="0"/>
              </a:rPr>
              <a:t> </a:t>
            </a:r>
            <a:r>
              <a:rPr lang="en-US" dirty="0" err="1">
                <a:latin typeface="Arial" pitchFamily="34" charset="0"/>
                <a:cs typeface="Arial" pitchFamily="34" charset="0"/>
              </a:rPr>
              <a:t>hoạt</a:t>
            </a:r>
            <a:r>
              <a:rPr lang="en-US" dirty="0">
                <a:latin typeface="Arial" pitchFamily="34" charset="0"/>
                <a:cs typeface="Arial" pitchFamily="34" charset="0"/>
              </a:rPr>
              <a:t> </a:t>
            </a:r>
            <a:r>
              <a:rPr lang="en-US" dirty="0" err="1">
                <a:latin typeface="Arial" pitchFamily="34" charset="0"/>
                <a:cs typeface="Arial" pitchFamily="34" charset="0"/>
              </a:rPr>
              <a:t>động</a:t>
            </a:r>
            <a:r>
              <a:rPr lang="en-US" dirty="0">
                <a:latin typeface="Arial" pitchFamily="34" charset="0"/>
                <a:cs typeface="Arial" pitchFamily="34" charset="0"/>
              </a:rPr>
              <a:t> </a:t>
            </a:r>
            <a:r>
              <a:rPr lang="en-US" dirty="0" err="1">
                <a:latin typeface="Arial" pitchFamily="34" charset="0"/>
                <a:cs typeface="Arial" pitchFamily="34" charset="0"/>
              </a:rPr>
              <a:t>quản</a:t>
            </a:r>
            <a:r>
              <a:rPr lang="en-US" dirty="0">
                <a:latin typeface="Arial" pitchFamily="34" charset="0"/>
                <a:cs typeface="Arial" pitchFamily="34" charset="0"/>
              </a:rPr>
              <a:t> </a:t>
            </a:r>
            <a:r>
              <a:rPr lang="en-US" dirty="0" err="1">
                <a:latin typeface="Arial" pitchFamily="34" charset="0"/>
                <a:cs typeface="Arial" pitchFamily="34" charset="0"/>
              </a:rPr>
              <a:t>lý</a:t>
            </a:r>
            <a:r>
              <a:rPr lang="en-US" dirty="0">
                <a:latin typeface="Arial" pitchFamily="34" charset="0"/>
                <a:cs typeface="Arial" pitchFamily="34" charset="0"/>
              </a:rPr>
              <a:t> </a:t>
            </a:r>
            <a:r>
              <a:rPr lang="en-US" dirty="0" err="1">
                <a:latin typeface="Arial" pitchFamily="34" charset="0"/>
                <a:cs typeface="Arial" pitchFamily="34" charset="0"/>
              </a:rPr>
              <a:t>Nhà</a:t>
            </a:r>
            <a:r>
              <a:rPr lang="en-US" dirty="0">
                <a:latin typeface="Arial" pitchFamily="34" charset="0"/>
                <a:cs typeface="Arial" pitchFamily="34" charset="0"/>
              </a:rPr>
              <a:t> </a:t>
            </a:r>
            <a:r>
              <a:rPr lang="en-US" dirty="0" err="1">
                <a:latin typeface="Arial" pitchFamily="34" charset="0"/>
                <a:cs typeface="Arial" pitchFamily="34" charset="0"/>
              </a:rPr>
              <a:t>nước</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8"/>
            <a:ext cx="7162800" cy="868363"/>
          </a:xfrm>
        </p:spPr>
        <p:txBody>
          <a:bodyPr/>
          <a:lstStyle/>
          <a:p>
            <a:r>
              <a:rPr lang="en-US" dirty="0" err="1">
                <a:solidFill>
                  <a:srgbClr val="000000"/>
                </a:solidFill>
                <a:latin typeface="Arial" pitchFamily="34" charset="0"/>
                <a:cs typeface="Arial" pitchFamily="34" charset="0"/>
              </a:rPr>
              <a:t>Bản</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chất</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của</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Pháp</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luật</a:t>
            </a:r>
            <a:r>
              <a:rPr lang="en-US" dirty="0">
                <a:solidFill>
                  <a:srgbClr val="000000"/>
                </a:solidFill>
                <a:latin typeface="Arial" pitchFamily="34" charset="0"/>
                <a:cs typeface="Arial" pitchFamily="34" charset="0"/>
              </a:rPr>
              <a:t> y </a:t>
            </a:r>
            <a:r>
              <a:rPr lang="en-US" dirty="0" err="1">
                <a:solidFill>
                  <a:srgbClr val="000000"/>
                </a:solidFill>
                <a:latin typeface="Arial" pitchFamily="34" charset="0"/>
                <a:cs typeface="Arial" pitchFamily="34" charset="0"/>
              </a:rPr>
              <a:t>tế</a:t>
            </a:r>
            <a:endParaRPr lang="en-US" dirty="0">
              <a:solidFill>
                <a:srgbClr val="00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r>
              <a:rPr lang="en-US" dirty="0" err="1">
                <a:latin typeface="Arial" pitchFamily="34" charset="0"/>
                <a:cs typeface="Arial" pitchFamily="34" charset="0"/>
              </a:rPr>
              <a:t>Vì</a:t>
            </a:r>
            <a:r>
              <a:rPr lang="en-US" dirty="0">
                <a:latin typeface="Arial" pitchFamily="34" charset="0"/>
                <a:cs typeface="Arial" pitchFamily="34" charset="0"/>
              </a:rPr>
              <a:t> </a:t>
            </a:r>
            <a:r>
              <a:rPr lang="en-US" dirty="0" err="1">
                <a:latin typeface="Arial" pitchFamily="34" charset="0"/>
                <a:cs typeface="Arial" pitchFamily="34" charset="0"/>
              </a:rPr>
              <a:t>sao</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Pháp</a:t>
            </a:r>
            <a:r>
              <a:rPr lang="en-US" dirty="0">
                <a:latin typeface="Arial" pitchFamily="34" charset="0"/>
                <a:cs typeface="Arial" pitchFamily="34" charset="0"/>
              </a:rPr>
              <a:t> </a:t>
            </a:r>
            <a:r>
              <a:rPr lang="en-US" dirty="0" err="1">
                <a:latin typeface="Arial" pitchFamily="34" charset="0"/>
                <a:cs typeface="Arial" pitchFamily="34" charset="0"/>
              </a:rPr>
              <a:t>luật</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có</a:t>
            </a:r>
            <a:r>
              <a:rPr lang="en-US" dirty="0">
                <a:latin typeface="Arial" pitchFamily="34" charset="0"/>
                <a:cs typeface="Arial" pitchFamily="34" charset="0"/>
              </a:rPr>
              <a:t> </a:t>
            </a:r>
            <a:r>
              <a:rPr lang="en-US" dirty="0" err="1">
                <a:latin typeface="Arial" pitchFamily="34" charset="0"/>
                <a:cs typeface="Arial" pitchFamily="34" charset="0"/>
              </a:rPr>
              <a:t>tính</a:t>
            </a:r>
            <a:r>
              <a:rPr lang="en-US" dirty="0">
                <a:latin typeface="Arial" pitchFamily="34" charset="0"/>
                <a:cs typeface="Arial" pitchFamily="34" charset="0"/>
              </a:rPr>
              <a:t> </a:t>
            </a:r>
            <a:r>
              <a:rPr lang="en-US" dirty="0" err="1">
                <a:latin typeface="Arial" pitchFamily="34" charset="0"/>
                <a:cs typeface="Arial" pitchFamily="34" charset="0"/>
              </a:rPr>
              <a:t>thống</a:t>
            </a:r>
            <a:r>
              <a:rPr lang="en-US" dirty="0">
                <a:latin typeface="Arial" pitchFamily="34" charset="0"/>
                <a:cs typeface="Arial" pitchFamily="34" charset="0"/>
              </a:rPr>
              <a:t> </a:t>
            </a:r>
            <a:r>
              <a:rPr lang="en-US" dirty="0" err="1">
                <a:latin typeface="Arial" pitchFamily="34" charset="0"/>
                <a:cs typeface="Arial" pitchFamily="34" charset="0"/>
              </a:rPr>
              <a:t>nhất</a:t>
            </a:r>
            <a:r>
              <a:rPr lang="en-US" dirty="0">
                <a:latin typeface="Arial" pitchFamily="34" charset="0"/>
                <a:cs typeface="Arial" pitchFamily="34" charset="0"/>
              </a:rPr>
              <a:t> </a:t>
            </a:r>
            <a:r>
              <a:rPr lang="en-US" dirty="0" err="1">
                <a:latin typeface="Arial" pitchFamily="34" charset="0"/>
                <a:cs typeface="Arial" pitchFamily="34" charset="0"/>
              </a:rPr>
              <a:t>cao</a:t>
            </a:r>
            <a:r>
              <a:rPr lang="en-US" dirty="0">
                <a:latin typeface="Arial" pitchFamily="34" charset="0"/>
                <a:cs typeface="Arial" pitchFamily="34" charset="0"/>
              </a:rPr>
              <a:t>?</a:t>
            </a:r>
          </a:p>
          <a:p>
            <a:pPr algn="just"/>
            <a:r>
              <a:rPr lang="en-US" dirty="0" err="1">
                <a:latin typeface="Arial" pitchFamily="34" charset="0"/>
                <a:cs typeface="Arial" pitchFamily="34" charset="0"/>
              </a:rPr>
              <a:t>Thống</a:t>
            </a:r>
            <a:r>
              <a:rPr lang="en-US" dirty="0">
                <a:latin typeface="Arial" pitchFamily="34" charset="0"/>
                <a:cs typeface="Arial" pitchFamily="34" charset="0"/>
              </a:rPr>
              <a:t> </a:t>
            </a:r>
            <a:r>
              <a:rPr lang="en-US" dirty="0" err="1">
                <a:latin typeface="Arial" pitchFamily="34" charset="0"/>
                <a:cs typeface="Arial" pitchFamily="34" charset="0"/>
              </a:rPr>
              <a:t>nhất</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 </a:t>
            </a:r>
          </a:p>
          <a:p>
            <a:pPr algn="just">
              <a:buNone/>
            </a:pP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làm</a:t>
            </a:r>
            <a:r>
              <a:rPr lang="en-US" dirty="0">
                <a:latin typeface="Arial" pitchFamily="34" charset="0"/>
                <a:cs typeface="Arial" pitchFamily="34" charset="0"/>
              </a:rPr>
              <a:t> </a:t>
            </a:r>
            <a:r>
              <a:rPr lang="en-US" dirty="0" err="1">
                <a:latin typeface="Arial" pitchFamily="34" charset="0"/>
                <a:cs typeface="Arial" pitchFamily="34" charset="0"/>
              </a:rPr>
              <a:t>cho</a:t>
            </a:r>
            <a:r>
              <a:rPr lang="en-US" dirty="0">
                <a:latin typeface="Arial" pitchFamily="34" charset="0"/>
                <a:cs typeface="Arial" pitchFamily="34" charset="0"/>
              </a:rPr>
              <a:t> </a:t>
            </a:r>
            <a:r>
              <a:rPr lang="en-US" dirty="0" err="1">
                <a:latin typeface="Arial" pitchFamily="34" charset="0"/>
                <a:cs typeface="Arial" pitchFamily="34" charset="0"/>
              </a:rPr>
              <a:t>phù</a:t>
            </a:r>
            <a:r>
              <a:rPr lang="en-US" dirty="0">
                <a:latin typeface="Arial" pitchFamily="34" charset="0"/>
                <a:cs typeface="Arial" pitchFamily="34" charset="0"/>
              </a:rPr>
              <a:t> </a:t>
            </a:r>
            <a:r>
              <a:rPr lang="en-US" dirty="0" err="1">
                <a:latin typeface="Arial" pitchFamily="34" charset="0"/>
                <a:cs typeface="Arial" pitchFamily="34" charset="0"/>
              </a:rPr>
              <a:t>hợp</a:t>
            </a:r>
            <a:r>
              <a:rPr lang="en-US" dirty="0">
                <a:latin typeface="Arial" pitchFamily="34" charset="0"/>
                <a:cs typeface="Arial" pitchFamily="34" charset="0"/>
              </a:rPr>
              <a:t> </a:t>
            </a:r>
            <a:r>
              <a:rPr lang="en-US" dirty="0" err="1">
                <a:latin typeface="Arial" pitchFamily="34" charset="0"/>
                <a:cs typeface="Arial" pitchFamily="34" charset="0"/>
              </a:rPr>
              <a:t>với</a:t>
            </a:r>
            <a:r>
              <a:rPr lang="en-US" dirty="0">
                <a:latin typeface="Arial" pitchFamily="34" charset="0"/>
                <a:cs typeface="Arial" pitchFamily="34" charset="0"/>
              </a:rPr>
              <a:t> </a:t>
            </a:r>
            <a:r>
              <a:rPr lang="en-US" dirty="0" err="1">
                <a:latin typeface="Arial" pitchFamily="34" charset="0"/>
                <a:cs typeface="Arial" pitchFamily="34" charset="0"/>
              </a:rPr>
              <a:t>nhau</a:t>
            </a:r>
            <a:r>
              <a:rPr lang="en-US" dirty="0">
                <a:latin typeface="Arial" pitchFamily="34" charset="0"/>
                <a:cs typeface="Arial" pitchFamily="34" charset="0"/>
              </a:rPr>
              <a:t>, </a:t>
            </a:r>
            <a:r>
              <a:rPr lang="en-US" dirty="0" err="1">
                <a:latin typeface="Arial" pitchFamily="34" charset="0"/>
                <a:cs typeface="Arial" pitchFamily="34" charset="0"/>
              </a:rPr>
              <a:t>không</a:t>
            </a:r>
            <a:r>
              <a:rPr lang="en-US" dirty="0">
                <a:latin typeface="Arial" pitchFamily="34" charset="0"/>
                <a:cs typeface="Arial" pitchFamily="34" charset="0"/>
              </a:rPr>
              <a:t> </a:t>
            </a:r>
            <a:r>
              <a:rPr lang="en-US" dirty="0" err="1">
                <a:latin typeface="Arial" pitchFamily="34" charset="0"/>
                <a:cs typeface="Arial" pitchFamily="34" charset="0"/>
              </a:rPr>
              <a:t>mâu</a:t>
            </a:r>
            <a:r>
              <a:rPr lang="en-US" dirty="0">
                <a:latin typeface="Arial" pitchFamily="34" charset="0"/>
                <a:cs typeface="Arial" pitchFamily="34" charset="0"/>
              </a:rPr>
              <a:t> </a:t>
            </a:r>
            <a:r>
              <a:rPr lang="en-US" dirty="0" err="1">
                <a:latin typeface="Arial" pitchFamily="34" charset="0"/>
                <a:cs typeface="Arial" pitchFamily="34" charset="0"/>
              </a:rPr>
              <a:t>thuẫn</a:t>
            </a:r>
            <a:r>
              <a:rPr lang="en-US" dirty="0">
                <a:latin typeface="Arial" pitchFamily="34" charset="0"/>
                <a:cs typeface="Arial" pitchFamily="34" charset="0"/>
              </a:rPr>
              <a:t> </a:t>
            </a:r>
            <a:r>
              <a:rPr lang="en-US" dirty="0" err="1">
                <a:latin typeface="Arial" pitchFamily="34" charset="0"/>
                <a:cs typeface="Arial" pitchFamily="34" charset="0"/>
              </a:rPr>
              <a:t>với</a:t>
            </a:r>
            <a:r>
              <a:rPr lang="en-US" dirty="0">
                <a:latin typeface="Arial" pitchFamily="34" charset="0"/>
                <a:cs typeface="Arial" pitchFamily="34" charset="0"/>
              </a:rPr>
              <a:t> </a:t>
            </a:r>
            <a:r>
              <a:rPr lang="en-US" dirty="0" err="1">
                <a:latin typeface="Arial" pitchFamily="34" charset="0"/>
                <a:cs typeface="Arial" pitchFamily="34" charset="0"/>
              </a:rPr>
              <a:t>nhau</a:t>
            </a:r>
            <a:r>
              <a:rPr lang="en-US" dirty="0">
                <a:latin typeface="Arial" pitchFamily="34" charset="0"/>
                <a:cs typeface="Arial" pitchFamily="34" charset="0"/>
              </a:rPr>
              <a:t>.</a:t>
            </a:r>
            <a:endParaRPr lang="vi-VN" dirty="0">
              <a:latin typeface="Arial" pitchFamily="34" charset="0"/>
              <a:cs typeface="Arial" pitchFamily="34" charset="0"/>
            </a:endParaRPr>
          </a:p>
          <a:p>
            <a:pPr algn="just">
              <a:buNone/>
            </a:pPr>
            <a:r>
              <a:rPr lang="vi-VN" dirty="0">
                <a:latin typeface="Arial" pitchFamily="34" charset="0"/>
                <a:cs typeface="Arial" pitchFamily="34" charset="0"/>
              </a:rPr>
              <a:t>	</a:t>
            </a:r>
          </a:p>
          <a:p>
            <a:pPr algn="just">
              <a:buNone/>
            </a:pPr>
            <a:r>
              <a:rPr lang="vi-VN" dirty="0">
                <a:latin typeface="Arial" pitchFamily="34" charset="0"/>
                <a:cs typeface="Arial" pitchFamily="34" charset="0"/>
              </a:rPr>
              <a:t>	</a:t>
            </a:r>
            <a:r>
              <a:rPr lang="en-US" dirty="0" err="1">
                <a:latin typeface="Arial" pitchFamily="34" charset="0"/>
                <a:cs typeface="Arial" pitchFamily="34" charset="0"/>
              </a:rPr>
              <a:t>Tính</a:t>
            </a:r>
            <a:r>
              <a:rPr lang="en-US" dirty="0">
                <a:latin typeface="Arial" pitchFamily="34" charset="0"/>
                <a:cs typeface="Arial" pitchFamily="34" charset="0"/>
              </a:rPr>
              <a:t> </a:t>
            </a:r>
            <a:r>
              <a:rPr lang="en-US" dirty="0" err="1">
                <a:latin typeface="Arial" pitchFamily="34" charset="0"/>
                <a:cs typeface="Arial" pitchFamily="34" charset="0"/>
              </a:rPr>
              <a:t>thống</a:t>
            </a:r>
            <a:r>
              <a:rPr lang="en-US" dirty="0">
                <a:latin typeface="Arial" pitchFamily="34" charset="0"/>
                <a:cs typeface="Arial" pitchFamily="34" charset="0"/>
              </a:rPr>
              <a:t> </a:t>
            </a:r>
            <a:r>
              <a:rPr lang="en-US" dirty="0" err="1">
                <a:latin typeface="Arial" pitchFamily="34" charset="0"/>
                <a:cs typeface="Arial" pitchFamily="34" charset="0"/>
              </a:rPr>
              <a:t>nhất</a:t>
            </a:r>
            <a:r>
              <a:rPr lang="en-US" dirty="0">
                <a:latin typeface="Arial" pitchFamily="34" charset="0"/>
                <a:cs typeface="Arial" pitchFamily="34" charset="0"/>
              </a:rPr>
              <a:t> </a:t>
            </a:r>
            <a:r>
              <a:rPr lang="en-US" dirty="0" err="1">
                <a:latin typeface="Arial" pitchFamily="34" charset="0"/>
                <a:cs typeface="Arial" pitchFamily="34" charset="0"/>
              </a:rPr>
              <a:t>trong</a:t>
            </a:r>
            <a:r>
              <a:rPr lang="en-US" dirty="0">
                <a:latin typeface="Arial" pitchFamily="34" charset="0"/>
                <a:cs typeface="Arial" pitchFamily="34" charset="0"/>
              </a:rPr>
              <a:t> PLYT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sự</a:t>
            </a:r>
            <a:r>
              <a:rPr lang="en-US" dirty="0">
                <a:latin typeface="Arial" pitchFamily="34" charset="0"/>
                <a:cs typeface="Arial" pitchFamily="34" charset="0"/>
              </a:rPr>
              <a:t> </a:t>
            </a:r>
            <a:r>
              <a:rPr lang="en-US" dirty="0" err="1">
                <a:latin typeface="Arial" pitchFamily="34" charset="0"/>
                <a:cs typeface="Arial" pitchFamily="34" charset="0"/>
              </a:rPr>
              <a:t>phù</a:t>
            </a:r>
            <a:r>
              <a:rPr lang="en-US" dirty="0">
                <a:latin typeface="Arial" pitchFamily="34" charset="0"/>
                <a:cs typeface="Arial" pitchFamily="34" charset="0"/>
              </a:rPr>
              <a:t> </a:t>
            </a:r>
            <a:r>
              <a:rPr lang="en-US" dirty="0" err="1">
                <a:latin typeface="Arial" pitchFamily="34" charset="0"/>
                <a:cs typeface="Arial" pitchFamily="34" charset="0"/>
              </a:rPr>
              <a:t>hợp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bộ</a:t>
            </a:r>
            <a:r>
              <a:rPr lang="en-US" dirty="0">
                <a:latin typeface="Arial" pitchFamily="34" charset="0"/>
                <a:cs typeface="Arial" pitchFamily="34" charset="0"/>
              </a:rPr>
              <a:t> </a:t>
            </a:r>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các</a:t>
            </a:r>
            <a:r>
              <a:rPr lang="en-US" dirty="0">
                <a:latin typeface="Arial" pitchFamily="34" charset="0"/>
                <a:cs typeface="Arial" pitchFamily="34" charset="0"/>
              </a:rPr>
              <a:t> </a:t>
            </a:r>
            <a:r>
              <a:rPr lang="en-US" dirty="0" err="1">
                <a:latin typeface="Arial" pitchFamily="34" charset="0"/>
                <a:cs typeface="Arial" pitchFamily="34" charset="0"/>
              </a:rPr>
              <a:t>quy</a:t>
            </a:r>
            <a:r>
              <a:rPr lang="en-US" dirty="0">
                <a:latin typeface="Arial" pitchFamily="34" charset="0"/>
                <a:cs typeface="Arial" pitchFamily="34" charset="0"/>
              </a:rPr>
              <a:t> </a:t>
            </a:r>
            <a:r>
              <a:rPr lang="en-US" dirty="0" err="1">
                <a:latin typeface="Arial" pitchFamily="34" charset="0"/>
                <a:cs typeface="Arial" pitchFamily="34" charset="0"/>
              </a:rPr>
              <a:t>định</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PLYT </a:t>
            </a:r>
            <a:r>
              <a:rPr lang="en-US" dirty="0" err="1">
                <a:latin typeface="Arial" pitchFamily="34" charset="0"/>
                <a:cs typeface="Arial" pitchFamily="34" charset="0"/>
              </a:rPr>
              <a:t>trên</a:t>
            </a:r>
            <a:r>
              <a:rPr lang="en-US" dirty="0">
                <a:latin typeface="Arial" pitchFamily="34" charset="0"/>
                <a:cs typeface="Arial" pitchFamily="34" charset="0"/>
              </a:rPr>
              <a:t> </a:t>
            </a:r>
            <a:r>
              <a:rPr lang="en-US" dirty="0" err="1">
                <a:latin typeface="Arial" pitchFamily="34" charset="0"/>
                <a:cs typeface="Arial" pitchFamily="34" charset="0"/>
              </a:rPr>
              <a:t>cả</a:t>
            </a:r>
            <a:r>
              <a:rPr lang="en-US" dirty="0">
                <a:latin typeface="Arial" pitchFamily="34" charset="0"/>
                <a:cs typeface="Arial" pitchFamily="34" charset="0"/>
              </a:rPr>
              <a:t> 2 </a:t>
            </a:r>
            <a:r>
              <a:rPr lang="en-US" dirty="0" err="1">
                <a:latin typeface="Arial" pitchFamily="34" charset="0"/>
                <a:cs typeface="Arial" pitchFamily="34" charset="0"/>
              </a:rPr>
              <a:t>phương</a:t>
            </a:r>
            <a:r>
              <a:rPr lang="en-US" dirty="0">
                <a:latin typeface="Arial" pitchFamily="34" charset="0"/>
                <a:cs typeface="Arial" pitchFamily="34" charset="0"/>
              </a:rPr>
              <a:t> </a:t>
            </a:r>
            <a:r>
              <a:rPr lang="en-US" dirty="0" err="1">
                <a:latin typeface="Arial" pitchFamily="34" charset="0"/>
                <a:cs typeface="Arial" pitchFamily="34" charset="0"/>
              </a:rPr>
              <a:t>diện</a:t>
            </a:r>
            <a:r>
              <a:rPr lang="en-US" dirty="0">
                <a:latin typeface="Arial" pitchFamily="34" charset="0"/>
                <a:cs typeface="Arial" pitchFamily="34" charset="0"/>
              </a:rPr>
              <a:t> </a:t>
            </a:r>
            <a:r>
              <a:rPr lang="en-US" dirty="0" err="1">
                <a:latin typeface="Arial" pitchFamily="34" charset="0"/>
                <a:cs typeface="Arial" pitchFamily="34" charset="0"/>
              </a:rPr>
              <a:t>Hình</a:t>
            </a:r>
            <a:r>
              <a:rPr lang="en-US" dirty="0">
                <a:latin typeface="Arial" pitchFamily="34" charset="0"/>
                <a:cs typeface="Arial" pitchFamily="34" charset="0"/>
              </a:rPr>
              <a:t> </a:t>
            </a:r>
            <a:r>
              <a:rPr lang="en-US" dirty="0" err="1">
                <a:latin typeface="Arial" pitchFamily="34" charset="0"/>
                <a:cs typeface="Arial" pitchFamily="34" charset="0"/>
              </a:rPr>
              <a:t>thức</a:t>
            </a:r>
            <a:r>
              <a:rPr lang="en-US" dirty="0">
                <a:latin typeface="Arial" pitchFamily="34" charset="0"/>
                <a:cs typeface="Arial" pitchFamily="34" charset="0"/>
              </a:rPr>
              <a:t> – </a:t>
            </a:r>
            <a:r>
              <a:rPr lang="en-US" dirty="0" err="1">
                <a:latin typeface="Arial" pitchFamily="34" charset="0"/>
                <a:cs typeface="Arial" pitchFamily="34" charset="0"/>
              </a:rPr>
              <a:t>Nội</a:t>
            </a:r>
            <a:r>
              <a:rPr lang="en-US" dirty="0">
                <a:latin typeface="Arial" pitchFamily="34" charset="0"/>
                <a:cs typeface="Arial" pitchFamily="34" charset="0"/>
              </a:rPr>
              <a:t> dung</a:t>
            </a:r>
          </a:p>
          <a:p>
            <a:pPr algn="just">
              <a:buNone/>
            </a:pPr>
            <a:endParaRPr lang="en-US"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vi-VN" i="1" dirty="0"/>
              <a:t>Về mặt nội dung</a:t>
            </a:r>
            <a:r>
              <a:rPr lang="vi-VN" dirty="0"/>
              <a:t>, trước tiên, tính thống nhất của pháp luật đòi hỏi pháp luật phải bảo đảm sự nhất quán. </a:t>
            </a:r>
            <a:endParaRPr lang="en-US" dirty="0"/>
          </a:p>
          <a:p>
            <a:pPr>
              <a:buNone/>
            </a:pPr>
            <a:r>
              <a:rPr lang="en-US" dirty="0"/>
              <a:t>	</a:t>
            </a:r>
            <a:r>
              <a:rPr lang="vi-VN" dirty="0"/>
              <a:t>Điều này thể hiện ở chỗ các văn bản pháp luật trong cùng một lĩnh vực, hoặc trong nhiều lĩnh vực khác nhau, đều thống nhất trong việc xác lập mô hình hành vi. </a:t>
            </a:r>
            <a:endParaRPr lang="en-US" dirty="0"/>
          </a:p>
          <a:p>
            <a:pPr>
              <a:buNone/>
            </a:pPr>
            <a:r>
              <a:rPr lang="en-US" dirty="0"/>
              <a:t>	</a:t>
            </a:r>
            <a:r>
              <a:rPr lang="vi-VN" dirty="0"/>
              <a:t>Tránh tình trạng văn bản luật thì cho phép nhưng xuống đến văn bản hướng dẫn thi hành luật lại không cho phép, đồng thời, văn bản luật và văn bản có giá trị pháp lý thấp hơn luật đều phải phù hợp với Hiến pháp</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835311"/>
              </p:ext>
            </p:extLst>
          </p:nvPr>
        </p:nvGraphicFramePr>
        <p:xfrm>
          <a:off x="152400" y="152400"/>
          <a:ext cx="8763000" cy="6509388"/>
        </p:xfrm>
        <a:graphic>
          <a:graphicData uri="http://schemas.openxmlformats.org/drawingml/2006/table">
            <a:tbl>
              <a:tblPr firstRow="1" bandRow="1">
                <a:tableStyleId>{5C22544A-7EE6-4342-B048-85BDC9FD1C3A}</a:tableStyleId>
              </a:tblPr>
              <a:tblGrid>
                <a:gridCol w="766763">
                  <a:extLst>
                    <a:ext uri="{9D8B030D-6E8A-4147-A177-3AD203B41FA5}">
                      <a16:colId xmlns:a16="http://schemas.microsoft.com/office/drawing/2014/main" val="20000"/>
                    </a:ext>
                  </a:extLst>
                </a:gridCol>
                <a:gridCol w="6791325">
                  <a:extLst>
                    <a:ext uri="{9D8B030D-6E8A-4147-A177-3AD203B41FA5}">
                      <a16:colId xmlns:a16="http://schemas.microsoft.com/office/drawing/2014/main" val="20001"/>
                    </a:ext>
                  </a:extLst>
                </a:gridCol>
                <a:gridCol w="1204912">
                  <a:extLst>
                    <a:ext uri="{9D8B030D-6E8A-4147-A177-3AD203B41FA5}">
                      <a16:colId xmlns:a16="http://schemas.microsoft.com/office/drawing/2014/main" val="20002"/>
                    </a:ext>
                  </a:extLst>
                </a:gridCol>
              </a:tblGrid>
              <a:tr h="822960">
                <a:tc>
                  <a:txBody>
                    <a:bodyPr/>
                    <a:lstStyle/>
                    <a:p>
                      <a:pPr algn="ctr">
                        <a:lnSpc>
                          <a:spcPct val="100000"/>
                        </a:lnSpc>
                      </a:pPr>
                      <a:r>
                        <a:rPr lang="en-US" sz="2500" dirty="0">
                          <a:latin typeface="+mj-lt"/>
                        </a:rPr>
                        <a:t>TT</a:t>
                      </a:r>
                    </a:p>
                  </a:txBody>
                  <a:tcPr anchor="ctr"/>
                </a:tc>
                <a:tc>
                  <a:txBody>
                    <a:bodyPr/>
                    <a:lstStyle/>
                    <a:p>
                      <a:pPr algn="ctr">
                        <a:lnSpc>
                          <a:spcPct val="100000"/>
                        </a:lnSpc>
                      </a:pPr>
                      <a:r>
                        <a:rPr lang="en-US" sz="3000" dirty="0">
                          <a:latin typeface="+mj-lt"/>
                        </a:rPr>
                        <a:t>NỘI</a:t>
                      </a:r>
                      <a:r>
                        <a:rPr lang="en-US" sz="3000" baseline="0" dirty="0">
                          <a:latin typeface="+mj-lt"/>
                        </a:rPr>
                        <a:t> DUNG</a:t>
                      </a:r>
                      <a:endParaRPr lang="en-US" sz="3000" dirty="0">
                        <a:latin typeface="+mj-lt"/>
                      </a:endParaRPr>
                    </a:p>
                  </a:txBody>
                  <a:tcPr anchor="ctr"/>
                </a:tc>
                <a:tc>
                  <a:txBody>
                    <a:bodyPr/>
                    <a:lstStyle/>
                    <a:p>
                      <a:pPr algn="ctr">
                        <a:lnSpc>
                          <a:spcPct val="100000"/>
                        </a:lnSpc>
                      </a:pPr>
                      <a:r>
                        <a:rPr lang="en-US" sz="2500" dirty="0">
                          <a:latin typeface="+mj-lt"/>
                        </a:rPr>
                        <a:t>SỐ</a:t>
                      </a:r>
                      <a:r>
                        <a:rPr lang="en-US" sz="2500" baseline="0" dirty="0">
                          <a:latin typeface="+mj-lt"/>
                        </a:rPr>
                        <a:t> TIẾT</a:t>
                      </a:r>
                      <a:endParaRPr lang="en-US" sz="2500" dirty="0">
                        <a:latin typeface="+mj-lt"/>
                      </a:endParaRPr>
                    </a:p>
                  </a:txBody>
                  <a:tcPr anchor="ctr"/>
                </a:tc>
                <a:extLst>
                  <a:ext uri="{0D108BD9-81ED-4DB2-BD59-A6C34878D82A}">
                    <a16:rowId xmlns:a16="http://schemas.microsoft.com/office/drawing/2014/main" val="10000"/>
                  </a:ext>
                </a:extLst>
              </a:tr>
              <a:tr h="365760">
                <a:tc>
                  <a:txBody>
                    <a:bodyPr/>
                    <a:lstStyle/>
                    <a:p>
                      <a:pPr algn="ctr">
                        <a:lnSpc>
                          <a:spcPct val="100000"/>
                        </a:lnSpc>
                      </a:pPr>
                      <a:r>
                        <a:rPr lang="en-US" sz="2500" b="1" dirty="0">
                          <a:latin typeface="+mj-lt"/>
                        </a:rPr>
                        <a:t>1</a:t>
                      </a:r>
                    </a:p>
                  </a:txBody>
                  <a:tcPr anchor="ctr"/>
                </a:tc>
                <a:tc>
                  <a:txBody>
                    <a:bodyPr/>
                    <a:lstStyle/>
                    <a:p>
                      <a:pPr algn="just">
                        <a:lnSpc>
                          <a:spcPct val="120000"/>
                        </a:lnSpc>
                        <a:spcBef>
                          <a:spcPts val="600"/>
                        </a:spcBef>
                        <a:spcAft>
                          <a:spcPts val="600"/>
                        </a:spcAft>
                      </a:pPr>
                      <a:r>
                        <a:rPr lang="en-US" sz="3000" b="1" dirty="0" err="1">
                          <a:effectLst/>
                          <a:latin typeface="+mj-lt"/>
                          <a:ea typeface="Times New Roman" panose="02020603050405020304" pitchFamily="18" charset="0"/>
                          <a:cs typeface="Times New Roman" panose="02020603050405020304" pitchFamily="18" charset="0"/>
                        </a:rPr>
                        <a:t>Đại</a:t>
                      </a:r>
                      <a:r>
                        <a:rPr lang="en-US" sz="3000" b="1" dirty="0">
                          <a:effectLst/>
                          <a:latin typeface="+mj-lt"/>
                          <a:ea typeface="Times New Roman" panose="02020603050405020304" pitchFamily="18" charset="0"/>
                          <a:cs typeface="Times New Roman" panose="02020603050405020304" pitchFamily="18" charset="0"/>
                        </a:rPr>
                        <a:t> </a:t>
                      </a:r>
                      <a:r>
                        <a:rPr lang="en-US" sz="3000" b="1" dirty="0" err="1">
                          <a:effectLst/>
                          <a:latin typeface="+mj-lt"/>
                          <a:ea typeface="Times New Roman" panose="02020603050405020304" pitchFamily="18" charset="0"/>
                          <a:cs typeface="Times New Roman" panose="02020603050405020304" pitchFamily="18" charset="0"/>
                        </a:rPr>
                        <a:t>cương</a:t>
                      </a:r>
                      <a:r>
                        <a:rPr lang="en-US" sz="3000" b="1" dirty="0">
                          <a:effectLst/>
                          <a:latin typeface="+mj-lt"/>
                          <a:ea typeface="Times New Roman" panose="02020603050405020304" pitchFamily="18" charset="0"/>
                          <a:cs typeface="Times New Roman" panose="02020603050405020304" pitchFamily="18" charset="0"/>
                        </a:rPr>
                        <a:t> </a:t>
                      </a:r>
                      <a:r>
                        <a:rPr lang="en-US" sz="3000" b="1" dirty="0" err="1">
                          <a:effectLst/>
                          <a:latin typeface="+mj-lt"/>
                          <a:ea typeface="Times New Roman" panose="02020603050405020304" pitchFamily="18" charset="0"/>
                          <a:cs typeface="Times New Roman" panose="02020603050405020304" pitchFamily="18" charset="0"/>
                        </a:rPr>
                        <a:t>về</a:t>
                      </a:r>
                      <a:r>
                        <a:rPr lang="en-US" sz="3000" b="1" dirty="0">
                          <a:effectLst/>
                          <a:latin typeface="+mj-lt"/>
                          <a:ea typeface="Times New Roman" panose="02020603050405020304" pitchFamily="18" charset="0"/>
                          <a:cs typeface="Times New Roman" panose="02020603050405020304" pitchFamily="18" charset="0"/>
                        </a:rPr>
                        <a:t> </a:t>
                      </a:r>
                      <a:r>
                        <a:rPr lang="en-US" sz="3000" b="1" dirty="0" err="1">
                          <a:effectLst/>
                          <a:latin typeface="+mj-lt"/>
                          <a:ea typeface="Times New Roman" panose="02020603050405020304" pitchFamily="18" charset="0"/>
                          <a:cs typeface="Times New Roman" panose="02020603050405020304" pitchFamily="18" charset="0"/>
                        </a:rPr>
                        <a:t>pháp</a:t>
                      </a:r>
                      <a:r>
                        <a:rPr lang="en-US" sz="3000" b="1" dirty="0">
                          <a:effectLst/>
                          <a:latin typeface="+mj-lt"/>
                          <a:ea typeface="Times New Roman" panose="02020603050405020304" pitchFamily="18" charset="0"/>
                          <a:cs typeface="Times New Roman" panose="02020603050405020304" pitchFamily="18" charset="0"/>
                        </a:rPr>
                        <a:t> </a:t>
                      </a:r>
                      <a:r>
                        <a:rPr lang="en-US" sz="3000" b="1" dirty="0" err="1">
                          <a:effectLst/>
                          <a:latin typeface="+mj-lt"/>
                          <a:ea typeface="Times New Roman" panose="02020603050405020304" pitchFamily="18" charset="0"/>
                          <a:cs typeface="Times New Roman" panose="02020603050405020304" pitchFamily="18" charset="0"/>
                        </a:rPr>
                        <a:t>luật</a:t>
                      </a:r>
                      <a:r>
                        <a:rPr lang="en-US" sz="3000" b="1" dirty="0">
                          <a:effectLst/>
                          <a:latin typeface="+mj-lt"/>
                          <a:ea typeface="Times New Roman" panose="02020603050405020304" pitchFamily="18" charset="0"/>
                          <a:cs typeface="Times New Roman" panose="02020603050405020304" pitchFamily="18" charset="0"/>
                        </a:rPr>
                        <a:t> y </a:t>
                      </a:r>
                      <a:r>
                        <a:rPr lang="en-US" sz="3000" b="1" dirty="0" err="1">
                          <a:effectLst/>
                          <a:latin typeface="+mj-lt"/>
                          <a:ea typeface="Times New Roman" panose="02020603050405020304" pitchFamily="18" charset="0"/>
                          <a:cs typeface="Times New Roman" panose="02020603050405020304" pitchFamily="18" charset="0"/>
                        </a:rPr>
                        <a:t>tế</a:t>
                      </a:r>
                      <a:r>
                        <a:rPr lang="en-US" sz="3000" b="1" dirty="0">
                          <a:effectLst/>
                          <a:latin typeface="+mj-lt"/>
                          <a:ea typeface="Times New Roman" panose="02020603050405020304" pitchFamily="18" charset="0"/>
                          <a:cs typeface="Times New Roman" panose="02020603050405020304" pitchFamily="18" charset="0"/>
                        </a:rPr>
                        <a:t> </a:t>
                      </a:r>
                      <a:r>
                        <a:rPr lang="en-US" sz="3000" b="1" dirty="0" err="1">
                          <a:effectLst/>
                          <a:latin typeface="+mj-lt"/>
                          <a:ea typeface="Times New Roman" panose="02020603050405020304" pitchFamily="18" charset="0"/>
                          <a:cs typeface="Times New Roman" panose="02020603050405020304" pitchFamily="18" charset="0"/>
                        </a:rPr>
                        <a:t>Việt</a:t>
                      </a:r>
                      <a:r>
                        <a:rPr lang="en-US" sz="3000" b="1" dirty="0">
                          <a:effectLst/>
                          <a:latin typeface="+mj-lt"/>
                          <a:ea typeface="Times New Roman" panose="02020603050405020304" pitchFamily="18" charset="0"/>
                          <a:cs typeface="Times New Roman" panose="02020603050405020304" pitchFamily="18" charset="0"/>
                        </a:rPr>
                        <a:t> Nam </a:t>
                      </a:r>
                    </a:p>
                  </a:txBody>
                  <a:tcPr marL="68580" marR="68580" marT="0" marB="0" anchor="ctr"/>
                </a:tc>
                <a:tc>
                  <a:txBody>
                    <a:bodyPr/>
                    <a:lstStyle/>
                    <a:p>
                      <a:pPr algn="ctr">
                        <a:lnSpc>
                          <a:spcPct val="100000"/>
                        </a:lnSpc>
                      </a:pPr>
                      <a:r>
                        <a:rPr lang="en-US" sz="2500" b="1" dirty="0">
                          <a:latin typeface="+mj-lt"/>
                        </a:rPr>
                        <a:t>2</a:t>
                      </a:r>
                    </a:p>
                  </a:txBody>
                  <a:tcPr anchor="ctr"/>
                </a:tc>
                <a:extLst>
                  <a:ext uri="{0D108BD9-81ED-4DB2-BD59-A6C34878D82A}">
                    <a16:rowId xmlns:a16="http://schemas.microsoft.com/office/drawing/2014/main" val="10001"/>
                  </a:ext>
                </a:extLst>
              </a:tr>
              <a:tr h="365760">
                <a:tc>
                  <a:txBody>
                    <a:bodyPr/>
                    <a:lstStyle/>
                    <a:p>
                      <a:pPr algn="ctr">
                        <a:lnSpc>
                          <a:spcPct val="100000"/>
                        </a:lnSpc>
                      </a:pPr>
                      <a:r>
                        <a:rPr lang="en-US" sz="2500" b="1" dirty="0">
                          <a:latin typeface="+mj-lt"/>
                        </a:rPr>
                        <a:t>2</a:t>
                      </a:r>
                    </a:p>
                  </a:txBody>
                  <a:tcPr anchor="ctr"/>
                </a:tc>
                <a:tc>
                  <a:txBody>
                    <a:bodyPr/>
                    <a:lstStyle/>
                    <a:p>
                      <a:pPr algn="just">
                        <a:lnSpc>
                          <a:spcPct val="120000"/>
                        </a:lnSpc>
                        <a:spcBef>
                          <a:spcPts val="600"/>
                        </a:spcBef>
                        <a:spcAft>
                          <a:spcPts val="600"/>
                        </a:spcAft>
                      </a:pPr>
                      <a:r>
                        <a:rPr lang="en-US" sz="3000" b="1" dirty="0" err="1">
                          <a:effectLst/>
                          <a:latin typeface="+mj-lt"/>
                          <a:ea typeface="Times New Roman" panose="02020603050405020304" pitchFamily="18" charset="0"/>
                          <a:cs typeface="Times New Roman" panose="02020603050405020304" pitchFamily="18" charset="0"/>
                        </a:rPr>
                        <a:t>Luật</a:t>
                      </a:r>
                      <a:r>
                        <a:rPr lang="en-US" sz="3000" b="1" dirty="0">
                          <a:effectLst/>
                          <a:latin typeface="+mj-lt"/>
                          <a:ea typeface="Times New Roman" panose="02020603050405020304" pitchFamily="18" charset="0"/>
                          <a:cs typeface="Times New Roman" panose="02020603050405020304" pitchFamily="18" charset="0"/>
                        </a:rPr>
                        <a:t> </a:t>
                      </a:r>
                      <a:r>
                        <a:rPr lang="en-US" sz="3000" b="1" dirty="0" err="1">
                          <a:effectLst/>
                          <a:latin typeface="+mj-lt"/>
                          <a:ea typeface="Times New Roman" panose="02020603050405020304" pitchFamily="18" charset="0"/>
                          <a:cs typeface="Times New Roman" panose="02020603050405020304" pitchFamily="18" charset="0"/>
                        </a:rPr>
                        <a:t>khám</a:t>
                      </a:r>
                      <a:r>
                        <a:rPr lang="en-US" sz="3000" b="1" dirty="0">
                          <a:effectLst/>
                          <a:latin typeface="+mj-lt"/>
                          <a:ea typeface="Times New Roman" panose="02020603050405020304" pitchFamily="18" charset="0"/>
                          <a:cs typeface="Times New Roman" panose="02020603050405020304" pitchFamily="18" charset="0"/>
                        </a:rPr>
                        <a:t> </a:t>
                      </a:r>
                      <a:r>
                        <a:rPr lang="en-US" sz="3000" b="1" dirty="0" err="1">
                          <a:effectLst/>
                          <a:latin typeface="+mj-lt"/>
                          <a:ea typeface="Times New Roman" panose="02020603050405020304" pitchFamily="18" charset="0"/>
                          <a:cs typeface="Times New Roman" panose="02020603050405020304" pitchFamily="18" charset="0"/>
                        </a:rPr>
                        <a:t>bệnh</a:t>
                      </a:r>
                      <a:r>
                        <a:rPr lang="en-US" sz="3000" b="1" dirty="0">
                          <a:effectLst/>
                          <a:latin typeface="+mj-lt"/>
                          <a:ea typeface="Times New Roman" panose="02020603050405020304" pitchFamily="18" charset="0"/>
                          <a:cs typeface="Times New Roman" panose="02020603050405020304" pitchFamily="18" charset="0"/>
                        </a:rPr>
                        <a:t>, </a:t>
                      </a:r>
                      <a:r>
                        <a:rPr lang="en-US" sz="3000" b="1" dirty="0" err="1">
                          <a:effectLst/>
                          <a:latin typeface="+mj-lt"/>
                          <a:ea typeface="Times New Roman" panose="02020603050405020304" pitchFamily="18" charset="0"/>
                          <a:cs typeface="Times New Roman" panose="02020603050405020304" pitchFamily="18" charset="0"/>
                        </a:rPr>
                        <a:t>chữa</a:t>
                      </a:r>
                      <a:r>
                        <a:rPr lang="en-US" sz="3000" b="1" dirty="0">
                          <a:effectLst/>
                          <a:latin typeface="+mj-lt"/>
                          <a:ea typeface="Times New Roman" panose="02020603050405020304" pitchFamily="18" charset="0"/>
                          <a:cs typeface="Times New Roman" panose="02020603050405020304" pitchFamily="18" charset="0"/>
                        </a:rPr>
                        <a:t> </a:t>
                      </a:r>
                      <a:r>
                        <a:rPr lang="en-US" sz="3000" b="1" dirty="0" err="1">
                          <a:effectLst/>
                          <a:latin typeface="+mj-lt"/>
                          <a:ea typeface="Times New Roman" panose="02020603050405020304" pitchFamily="18" charset="0"/>
                          <a:cs typeface="Times New Roman" panose="02020603050405020304" pitchFamily="18" charset="0"/>
                        </a:rPr>
                        <a:t>bệnh</a:t>
                      </a:r>
                      <a:r>
                        <a:rPr lang="en-US" sz="3000" b="1" dirty="0">
                          <a:effectLst/>
                          <a:latin typeface="+mj-lt"/>
                          <a:ea typeface="Times New Roman" panose="02020603050405020304" pitchFamily="18" charset="0"/>
                          <a:cs typeface="Times New Roman" panose="02020603050405020304" pitchFamily="18" charset="0"/>
                        </a:rPr>
                        <a:t> </a:t>
                      </a:r>
                    </a:p>
                  </a:txBody>
                  <a:tcPr marL="68580" marR="68580" marT="0" marB="0" anchor="ctr"/>
                </a:tc>
                <a:tc>
                  <a:txBody>
                    <a:bodyPr/>
                    <a:lstStyle/>
                    <a:p>
                      <a:pPr algn="ctr">
                        <a:lnSpc>
                          <a:spcPct val="100000"/>
                        </a:lnSpc>
                      </a:pPr>
                      <a:r>
                        <a:rPr lang="en-US" sz="2500" b="1" dirty="0">
                          <a:latin typeface="+mj-lt"/>
                        </a:rPr>
                        <a:t>10</a:t>
                      </a:r>
                    </a:p>
                  </a:txBody>
                  <a:tcPr anchor="ctr"/>
                </a:tc>
                <a:extLst>
                  <a:ext uri="{0D108BD9-81ED-4DB2-BD59-A6C34878D82A}">
                    <a16:rowId xmlns:a16="http://schemas.microsoft.com/office/drawing/2014/main" val="10002"/>
                  </a:ext>
                </a:extLst>
              </a:tr>
              <a:tr h="365760">
                <a:tc>
                  <a:txBody>
                    <a:bodyPr/>
                    <a:lstStyle/>
                    <a:p>
                      <a:pPr algn="ctr">
                        <a:lnSpc>
                          <a:spcPct val="100000"/>
                        </a:lnSpc>
                      </a:pPr>
                      <a:r>
                        <a:rPr lang="en-US" sz="2500" b="1" dirty="0">
                          <a:latin typeface="+mj-lt"/>
                        </a:rPr>
                        <a:t>3</a:t>
                      </a:r>
                    </a:p>
                  </a:txBody>
                  <a:tcPr anchor="ctr"/>
                </a:tc>
                <a:tc>
                  <a:txBody>
                    <a:bodyPr/>
                    <a:lstStyle/>
                    <a:p>
                      <a:pPr algn="just">
                        <a:lnSpc>
                          <a:spcPct val="120000"/>
                        </a:lnSpc>
                        <a:spcBef>
                          <a:spcPts val="600"/>
                        </a:spcBef>
                        <a:spcAft>
                          <a:spcPts val="600"/>
                        </a:spcAft>
                      </a:pPr>
                      <a:r>
                        <a:rPr lang="en-US" sz="3000" b="1" dirty="0" err="1">
                          <a:effectLst/>
                          <a:latin typeface="+mj-lt"/>
                          <a:ea typeface="Times New Roman" panose="02020603050405020304" pitchFamily="18" charset="0"/>
                          <a:cs typeface="Times New Roman" panose="02020603050405020304" pitchFamily="18" charset="0"/>
                        </a:rPr>
                        <a:t>Luật</a:t>
                      </a:r>
                      <a:r>
                        <a:rPr lang="en-US" sz="3000" b="1" dirty="0">
                          <a:effectLst/>
                          <a:latin typeface="+mj-lt"/>
                          <a:ea typeface="Times New Roman" panose="02020603050405020304" pitchFamily="18" charset="0"/>
                          <a:cs typeface="Times New Roman" panose="02020603050405020304" pitchFamily="18" charset="0"/>
                        </a:rPr>
                        <a:t> </a:t>
                      </a:r>
                      <a:r>
                        <a:rPr lang="en-US" sz="3000" b="1" dirty="0" err="1">
                          <a:effectLst/>
                          <a:latin typeface="+mj-lt"/>
                          <a:ea typeface="Times New Roman" panose="02020603050405020304" pitchFamily="18" charset="0"/>
                          <a:cs typeface="Times New Roman" panose="02020603050405020304" pitchFamily="18" charset="0"/>
                        </a:rPr>
                        <a:t>bảo</a:t>
                      </a:r>
                      <a:r>
                        <a:rPr lang="en-US" sz="3000" b="1" dirty="0">
                          <a:effectLst/>
                          <a:latin typeface="+mj-lt"/>
                          <a:ea typeface="Times New Roman" panose="02020603050405020304" pitchFamily="18" charset="0"/>
                          <a:cs typeface="Times New Roman" panose="02020603050405020304" pitchFamily="18" charset="0"/>
                        </a:rPr>
                        <a:t> </a:t>
                      </a:r>
                      <a:r>
                        <a:rPr lang="en-US" sz="3000" b="1" dirty="0" err="1">
                          <a:effectLst/>
                          <a:latin typeface="+mj-lt"/>
                          <a:ea typeface="Times New Roman" panose="02020603050405020304" pitchFamily="18" charset="0"/>
                          <a:cs typeface="Times New Roman" panose="02020603050405020304" pitchFamily="18" charset="0"/>
                        </a:rPr>
                        <a:t>hiểm</a:t>
                      </a:r>
                      <a:r>
                        <a:rPr lang="en-US" sz="3000" b="1" dirty="0">
                          <a:effectLst/>
                          <a:latin typeface="+mj-lt"/>
                          <a:ea typeface="Times New Roman" panose="02020603050405020304" pitchFamily="18" charset="0"/>
                          <a:cs typeface="Times New Roman" panose="02020603050405020304" pitchFamily="18" charset="0"/>
                        </a:rPr>
                        <a:t> y </a:t>
                      </a:r>
                      <a:r>
                        <a:rPr lang="en-US" sz="3000" b="1" dirty="0" err="1">
                          <a:effectLst/>
                          <a:latin typeface="+mj-lt"/>
                          <a:ea typeface="Times New Roman" panose="02020603050405020304" pitchFamily="18" charset="0"/>
                          <a:cs typeface="Times New Roman" panose="02020603050405020304" pitchFamily="18" charset="0"/>
                        </a:rPr>
                        <a:t>tế</a:t>
                      </a:r>
                      <a:r>
                        <a:rPr lang="en-US" sz="3000" b="1" dirty="0">
                          <a:effectLst/>
                          <a:latin typeface="+mj-lt"/>
                          <a:ea typeface="Times New Roman" panose="02020603050405020304" pitchFamily="18" charset="0"/>
                          <a:cs typeface="Times New Roman" panose="02020603050405020304" pitchFamily="18" charset="0"/>
                        </a:rPr>
                        <a:t> </a:t>
                      </a:r>
                    </a:p>
                  </a:txBody>
                  <a:tcPr marL="68580" marR="68580" marT="0" marB="0" anchor="ctr"/>
                </a:tc>
                <a:tc>
                  <a:txBody>
                    <a:bodyPr/>
                    <a:lstStyle/>
                    <a:p>
                      <a:pPr algn="ctr">
                        <a:lnSpc>
                          <a:spcPct val="100000"/>
                        </a:lnSpc>
                      </a:pPr>
                      <a:r>
                        <a:rPr lang="en-US" sz="2500" b="1" dirty="0">
                          <a:latin typeface="+mj-lt"/>
                        </a:rPr>
                        <a:t>8</a:t>
                      </a:r>
                    </a:p>
                  </a:txBody>
                  <a:tcPr anchor="ctr"/>
                </a:tc>
                <a:extLst>
                  <a:ext uri="{0D108BD9-81ED-4DB2-BD59-A6C34878D82A}">
                    <a16:rowId xmlns:a16="http://schemas.microsoft.com/office/drawing/2014/main" val="10003"/>
                  </a:ext>
                </a:extLst>
              </a:tr>
              <a:tr h="731520">
                <a:tc>
                  <a:txBody>
                    <a:bodyPr/>
                    <a:lstStyle/>
                    <a:p>
                      <a:pPr algn="ctr">
                        <a:lnSpc>
                          <a:spcPct val="100000"/>
                        </a:lnSpc>
                      </a:pPr>
                      <a:r>
                        <a:rPr lang="en-US" sz="2500" dirty="0">
                          <a:latin typeface="+mj-lt"/>
                        </a:rPr>
                        <a:t>4</a:t>
                      </a:r>
                    </a:p>
                  </a:txBody>
                  <a:tcPr anchor="ctr"/>
                </a:tc>
                <a:tc>
                  <a:txBody>
                    <a:bodyPr/>
                    <a:lstStyle/>
                    <a:p>
                      <a:pPr algn="just">
                        <a:lnSpc>
                          <a:spcPct val="120000"/>
                        </a:lnSpc>
                        <a:spcBef>
                          <a:spcPts val="600"/>
                        </a:spcBef>
                        <a:spcAft>
                          <a:spcPts val="600"/>
                        </a:spcAft>
                      </a:pPr>
                      <a:r>
                        <a:rPr lang="en-US" sz="3000" dirty="0" err="1">
                          <a:effectLst/>
                          <a:latin typeface="+mj-lt"/>
                          <a:ea typeface="Times New Roman" panose="02020603050405020304" pitchFamily="18" charset="0"/>
                          <a:cs typeface="Times New Roman" panose="02020603050405020304" pitchFamily="18" charset="0"/>
                        </a:rPr>
                        <a:t>Vai</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trò</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chức</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năng</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và</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nhiệm</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vụ</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của</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người</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điều</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dưỡng</a:t>
                      </a:r>
                      <a:r>
                        <a:rPr lang="en-US" sz="3000" dirty="0">
                          <a:effectLst/>
                          <a:latin typeface="+mj-lt"/>
                          <a:ea typeface="Times New Roman" panose="02020603050405020304" pitchFamily="18" charset="0"/>
                          <a:cs typeface="Times New Roman" panose="02020603050405020304" pitchFamily="18" charset="0"/>
                        </a:rPr>
                        <a:t> </a:t>
                      </a:r>
                    </a:p>
                  </a:txBody>
                  <a:tcPr marL="68580" marR="68580" marT="0" marB="0" anchor="ctr"/>
                </a:tc>
                <a:tc>
                  <a:txBody>
                    <a:bodyPr/>
                    <a:lstStyle/>
                    <a:p>
                      <a:pPr algn="ctr">
                        <a:lnSpc>
                          <a:spcPct val="100000"/>
                        </a:lnSpc>
                      </a:pPr>
                      <a:r>
                        <a:rPr lang="en-US" sz="2500" dirty="0">
                          <a:latin typeface="+mj-lt"/>
                        </a:rPr>
                        <a:t>4</a:t>
                      </a:r>
                    </a:p>
                  </a:txBody>
                  <a:tcPr anchor="ctr"/>
                </a:tc>
                <a:extLst>
                  <a:ext uri="{0D108BD9-81ED-4DB2-BD59-A6C34878D82A}">
                    <a16:rowId xmlns:a16="http://schemas.microsoft.com/office/drawing/2014/main" val="10004"/>
                  </a:ext>
                </a:extLst>
              </a:tr>
              <a:tr h="365760">
                <a:tc>
                  <a:txBody>
                    <a:bodyPr/>
                    <a:lstStyle/>
                    <a:p>
                      <a:pPr algn="ctr">
                        <a:lnSpc>
                          <a:spcPct val="100000"/>
                        </a:lnSpc>
                      </a:pPr>
                      <a:r>
                        <a:rPr lang="en-US" sz="2500" dirty="0">
                          <a:latin typeface="+mj-lt"/>
                        </a:rPr>
                        <a:t>5</a:t>
                      </a:r>
                    </a:p>
                  </a:txBody>
                  <a:tcPr anchor="ctr"/>
                </a:tc>
                <a:tc>
                  <a:txBody>
                    <a:bodyPr/>
                    <a:lstStyle/>
                    <a:p>
                      <a:pPr algn="just">
                        <a:lnSpc>
                          <a:spcPct val="120000"/>
                        </a:lnSpc>
                        <a:spcBef>
                          <a:spcPts val="600"/>
                        </a:spcBef>
                        <a:spcAft>
                          <a:spcPts val="600"/>
                        </a:spcAft>
                      </a:pPr>
                      <a:r>
                        <a:rPr lang="en-US" sz="3000" dirty="0" err="1">
                          <a:effectLst/>
                          <a:latin typeface="+mj-lt"/>
                          <a:ea typeface="Times New Roman" panose="02020603050405020304" pitchFamily="18" charset="0"/>
                          <a:cs typeface="Times New Roman" panose="02020603050405020304" pitchFamily="18" charset="0"/>
                        </a:rPr>
                        <a:t>Chuẩn</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đạo</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đức</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nghề</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nghiệp</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của</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điều</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dưỡng</a:t>
                      </a:r>
                      <a:r>
                        <a:rPr lang="en-US" sz="3000" dirty="0">
                          <a:effectLst/>
                          <a:latin typeface="+mj-lt"/>
                          <a:ea typeface="Times New Roman" panose="02020603050405020304" pitchFamily="18" charset="0"/>
                          <a:cs typeface="Times New Roman" panose="02020603050405020304" pitchFamily="18" charset="0"/>
                        </a:rPr>
                        <a:t> </a:t>
                      </a:r>
                    </a:p>
                  </a:txBody>
                  <a:tcPr marL="68580" marR="68580" marT="0" marB="0" anchor="ctr"/>
                </a:tc>
                <a:tc>
                  <a:txBody>
                    <a:bodyPr/>
                    <a:lstStyle/>
                    <a:p>
                      <a:pPr algn="ctr">
                        <a:lnSpc>
                          <a:spcPct val="100000"/>
                        </a:lnSpc>
                      </a:pPr>
                      <a:r>
                        <a:rPr lang="en-US" sz="2500" dirty="0">
                          <a:latin typeface="+mj-lt"/>
                        </a:rPr>
                        <a:t>3</a:t>
                      </a:r>
                    </a:p>
                  </a:txBody>
                  <a:tcPr anchor="ctr"/>
                </a:tc>
                <a:extLst>
                  <a:ext uri="{0D108BD9-81ED-4DB2-BD59-A6C34878D82A}">
                    <a16:rowId xmlns:a16="http://schemas.microsoft.com/office/drawing/2014/main" val="10005"/>
                  </a:ext>
                </a:extLst>
              </a:tr>
              <a:tr h="731520">
                <a:tc>
                  <a:txBody>
                    <a:bodyPr/>
                    <a:lstStyle/>
                    <a:p>
                      <a:pPr algn="ctr">
                        <a:lnSpc>
                          <a:spcPct val="100000"/>
                        </a:lnSpc>
                      </a:pPr>
                      <a:r>
                        <a:rPr lang="en-US" sz="2500" dirty="0">
                          <a:latin typeface="+mj-lt"/>
                        </a:rPr>
                        <a:t>6</a:t>
                      </a:r>
                    </a:p>
                  </a:txBody>
                  <a:tcPr anchor="ctr"/>
                </a:tc>
                <a:tc>
                  <a:txBody>
                    <a:bodyPr/>
                    <a:lstStyle/>
                    <a:p>
                      <a:pPr algn="just">
                        <a:lnSpc>
                          <a:spcPct val="120000"/>
                        </a:lnSpc>
                        <a:spcBef>
                          <a:spcPts val="600"/>
                        </a:spcBef>
                        <a:spcAft>
                          <a:spcPts val="600"/>
                        </a:spcAft>
                      </a:pPr>
                      <a:r>
                        <a:rPr lang="en-US" sz="3000" dirty="0" err="1">
                          <a:effectLst/>
                          <a:latin typeface="+mj-lt"/>
                          <a:ea typeface="Times New Roman" panose="02020603050405020304" pitchFamily="18" charset="0"/>
                          <a:cs typeface="Times New Roman" panose="02020603050405020304" pitchFamily="18" charset="0"/>
                        </a:rPr>
                        <a:t>Quy</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tắc</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ứng</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xử</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của</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công</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chức</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viên</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chức</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trong</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các</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cơ</a:t>
                      </a:r>
                      <a:r>
                        <a:rPr lang="en-US" sz="3000" dirty="0">
                          <a:effectLst/>
                          <a:latin typeface="+mj-lt"/>
                          <a:ea typeface="Times New Roman" panose="02020603050405020304" pitchFamily="18" charset="0"/>
                          <a:cs typeface="Times New Roman" panose="02020603050405020304" pitchFamily="18" charset="0"/>
                        </a:rPr>
                        <a:t> </a:t>
                      </a:r>
                      <a:r>
                        <a:rPr lang="en-US" sz="3000" dirty="0" err="1">
                          <a:effectLst/>
                          <a:latin typeface="+mj-lt"/>
                          <a:ea typeface="Times New Roman" panose="02020603050405020304" pitchFamily="18" charset="0"/>
                          <a:cs typeface="Times New Roman" panose="02020603050405020304" pitchFamily="18" charset="0"/>
                        </a:rPr>
                        <a:t>sở</a:t>
                      </a:r>
                      <a:r>
                        <a:rPr lang="en-US" sz="3000" dirty="0">
                          <a:effectLst/>
                          <a:latin typeface="+mj-lt"/>
                          <a:ea typeface="Times New Roman" panose="02020603050405020304" pitchFamily="18" charset="0"/>
                          <a:cs typeface="Times New Roman" panose="02020603050405020304" pitchFamily="18" charset="0"/>
                        </a:rPr>
                        <a:t> y </a:t>
                      </a:r>
                      <a:r>
                        <a:rPr lang="en-US" sz="3000" dirty="0" err="1">
                          <a:effectLst/>
                          <a:latin typeface="+mj-lt"/>
                          <a:ea typeface="Times New Roman" panose="02020603050405020304" pitchFamily="18" charset="0"/>
                          <a:cs typeface="Times New Roman" panose="02020603050405020304" pitchFamily="18" charset="0"/>
                        </a:rPr>
                        <a:t>tế</a:t>
                      </a:r>
                      <a:r>
                        <a:rPr lang="en-US" sz="3000" dirty="0">
                          <a:effectLst/>
                          <a:latin typeface="+mj-lt"/>
                          <a:ea typeface="Times New Roman" panose="02020603050405020304" pitchFamily="18" charset="0"/>
                          <a:cs typeface="Times New Roman" panose="02020603050405020304" pitchFamily="18" charset="0"/>
                        </a:rPr>
                        <a:t> </a:t>
                      </a:r>
                    </a:p>
                  </a:txBody>
                  <a:tcPr marL="68580" marR="68580" marT="0" marB="0" anchor="ctr"/>
                </a:tc>
                <a:tc>
                  <a:txBody>
                    <a:bodyPr/>
                    <a:lstStyle/>
                    <a:p>
                      <a:pPr algn="ctr">
                        <a:lnSpc>
                          <a:spcPct val="100000"/>
                        </a:lnSpc>
                      </a:pPr>
                      <a:r>
                        <a:rPr lang="en-US" sz="2500" dirty="0">
                          <a:latin typeface="+mj-lt"/>
                        </a:rPr>
                        <a:t>3</a:t>
                      </a:r>
                    </a:p>
                  </a:txBody>
                  <a:tcPr anchor="ctr"/>
                </a:tc>
                <a:extLst>
                  <a:ext uri="{0D108BD9-81ED-4DB2-BD59-A6C34878D82A}">
                    <a16:rowId xmlns:a16="http://schemas.microsoft.com/office/drawing/2014/main" val="10006"/>
                  </a:ext>
                </a:extLst>
              </a:tr>
              <a:tr h="365760">
                <a:tc>
                  <a:txBody>
                    <a:bodyPr/>
                    <a:lstStyle/>
                    <a:p>
                      <a:pPr algn="ctr">
                        <a:lnSpc>
                          <a:spcPct val="100000"/>
                        </a:lnSpc>
                      </a:pPr>
                      <a:endParaRPr lang="en-US" sz="2500" dirty="0">
                        <a:latin typeface="+mj-lt"/>
                      </a:endParaRPr>
                    </a:p>
                  </a:txBody>
                  <a:tcPr anchor="ctr"/>
                </a:tc>
                <a:tc>
                  <a:txBody>
                    <a:bodyPr/>
                    <a:lstStyle/>
                    <a:p>
                      <a:pPr algn="just">
                        <a:lnSpc>
                          <a:spcPct val="100000"/>
                        </a:lnSpc>
                        <a:spcAft>
                          <a:spcPts val="0"/>
                        </a:spcAft>
                      </a:pPr>
                      <a:r>
                        <a:rPr lang="en-US" sz="2500" dirty="0">
                          <a:solidFill>
                            <a:srgbClr val="000000"/>
                          </a:solidFill>
                          <a:effectLst/>
                          <a:latin typeface="+mj-lt"/>
                          <a:ea typeface="Times New Roman" panose="02020603050405020304" pitchFamily="18" charset="0"/>
                          <a:cs typeface="Times New Roman" panose="02020603050405020304" pitchFamily="18" charset="0"/>
                        </a:rPr>
                        <a:t>TỔNG CỘNG</a:t>
                      </a:r>
                      <a:endParaRPr lang="en-US" sz="25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pPr>
                      <a:r>
                        <a:rPr lang="en-US" sz="2500" dirty="0">
                          <a:latin typeface="+mj-lt"/>
                        </a:rPr>
                        <a:t>30</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94452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vi-VN" i="1" dirty="0"/>
              <a:t>Về phương diện hình thức</a:t>
            </a:r>
            <a:r>
              <a:rPr lang="vi-VN" dirty="0"/>
              <a:t>, tính thống nhất của hệ thống pháp luật còn được thể hiện qua cấu trúc, cách sắp xếp, phân loại thứ bậc, hiệu lực của quy phạm pháp luật. </a:t>
            </a:r>
            <a:endParaRPr lang="en-US" dirty="0"/>
          </a:p>
          <a:p>
            <a:r>
              <a:rPr lang="en-US" dirty="0"/>
              <a:t>N</a:t>
            </a:r>
            <a:r>
              <a:rPr lang="vi-VN" dirty="0"/>
              <a:t>hững quy phạm pháp luật được quy định trong Hiến pháp phải có giá trị pháp lý cao nhất, sau với đến những quy phạm pháp luật được chứa đựng trong các bộ luật và luật, thứ nữa mới đến các quy phạm pháp luật chứa đựng trong các VBQPPL khác</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vi-VN" dirty="0"/>
              <a:t>Ở phương diện khác, khi xem xét tính thống nhất, cần đặt VBQPPL trong mối tương quan với toàn bộ hệ thống pháp luật. </a:t>
            </a:r>
            <a:endParaRPr lang="en-US" dirty="0"/>
          </a:p>
          <a:p>
            <a:pPr algn="just"/>
            <a:r>
              <a:rPr lang="vi-VN" dirty="0"/>
              <a:t>Khi xem xét tính thống nhất của hệ thống pháp luật, cần xem xét tính thống nhất giữa </a:t>
            </a:r>
            <a:r>
              <a:rPr lang="vi-VN" dirty="0">
                <a:solidFill>
                  <a:srgbClr val="7030A0"/>
                </a:solidFill>
              </a:rPr>
              <a:t>các quy phạm pháp luật, các chế định pháp luật</a:t>
            </a:r>
            <a:r>
              <a:rPr lang="vi-VN" dirty="0"/>
              <a:t> trong cùng một ngành luật và với các ngành luật khác</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000000"/>
                </a:solidFill>
                <a:latin typeface="Arial" pitchFamily="34" charset="0"/>
                <a:cs typeface="Arial" pitchFamily="34" charset="0"/>
              </a:rPr>
              <a:t>Bản</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chất</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của</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Pháp</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luật</a:t>
            </a:r>
            <a:r>
              <a:rPr lang="en-US" dirty="0">
                <a:solidFill>
                  <a:srgbClr val="000000"/>
                </a:solidFill>
                <a:latin typeface="Arial" pitchFamily="34" charset="0"/>
                <a:cs typeface="Arial" pitchFamily="34" charset="0"/>
              </a:rPr>
              <a:t> y </a:t>
            </a:r>
            <a:r>
              <a:rPr lang="en-US" dirty="0" err="1">
                <a:solidFill>
                  <a:srgbClr val="000000"/>
                </a:solidFill>
                <a:latin typeface="Arial" pitchFamily="34" charset="0"/>
                <a:cs typeface="Arial" pitchFamily="34" charset="0"/>
              </a:rPr>
              <a:t>tế</a:t>
            </a:r>
            <a:endParaRPr lang="en-US" dirty="0">
              <a:solidFill>
                <a:srgbClr val="000000"/>
              </a:solidFill>
              <a:latin typeface="Arial" pitchFamily="34" charset="0"/>
              <a:cs typeface="Arial" pitchFamily="34" charset="0"/>
            </a:endParaRPr>
          </a:p>
        </p:txBody>
      </p:sp>
      <p:sp>
        <p:nvSpPr>
          <p:cNvPr id="3" name="Content Placeholder 2"/>
          <p:cNvSpPr>
            <a:spLocks noGrp="1"/>
          </p:cNvSpPr>
          <p:nvPr>
            <p:ph idx="1"/>
          </p:nvPr>
        </p:nvSpPr>
        <p:spPr>
          <a:xfrm>
            <a:off x="381000" y="1438275"/>
            <a:ext cx="8458200" cy="4733925"/>
          </a:xfrm>
        </p:spPr>
        <p:txBody>
          <a:bodyPr>
            <a:noAutofit/>
          </a:bodyPr>
          <a:lstStyle/>
          <a:p>
            <a:pPr algn="just">
              <a:buNone/>
            </a:pPr>
            <a:r>
              <a:rPr lang="en-US" b="1" i="1" dirty="0" err="1">
                <a:latin typeface="Arial" pitchFamily="34" charset="0"/>
                <a:cs typeface="Arial" pitchFamily="34" charset="0"/>
              </a:rPr>
              <a:t>Vì</a:t>
            </a:r>
            <a:r>
              <a:rPr lang="en-US" b="1" i="1" dirty="0">
                <a:latin typeface="Arial" pitchFamily="34" charset="0"/>
                <a:cs typeface="Arial" pitchFamily="34" charset="0"/>
              </a:rPr>
              <a:t> </a:t>
            </a:r>
            <a:r>
              <a:rPr lang="en-US" b="1" i="1" dirty="0" err="1">
                <a:latin typeface="Arial" pitchFamily="34" charset="0"/>
                <a:cs typeface="Arial" pitchFamily="34" charset="0"/>
              </a:rPr>
              <a:t>sao</a:t>
            </a:r>
            <a:r>
              <a:rPr lang="en-US" b="1" i="1" dirty="0">
                <a:latin typeface="Arial" pitchFamily="34" charset="0"/>
                <a:cs typeface="Arial" pitchFamily="34" charset="0"/>
              </a:rPr>
              <a:t> </a:t>
            </a:r>
            <a:r>
              <a:rPr lang="en-US" b="1" i="1" dirty="0" err="1">
                <a:latin typeface="Arial" pitchFamily="34" charset="0"/>
                <a:cs typeface="Arial" pitchFamily="34" charset="0"/>
              </a:rPr>
              <a:t>nói</a:t>
            </a:r>
            <a:r>
              <a:rPr lang="en-US" b="1" i="1" dirty="0">
                <a:latin typeface="Arial" pitchFamily="34" charset="0"/>
                <a:cs typeface="Arial" pitchFamily="34" charset="0"/>
              </a:rPr>
              <a:t> </a:t>
            </a:r>
            <a:r>
              <a:rPr lang="en-US" b="1" i="1" dirty="0" err="1">
                <a:latin typeface="Arial" pitchFamily="34" charset="0"/>
                <a:cs typeface="Arial" pitchFamily="34" charset="0"/>
              </a:rPr>
              <a:t>Pháp</a:t>
            </a:r>
            <a:r>
              <a:rPr lang="en-US" b="1" i="1" dirty="0">
                <a:latin typeface="Arial" pitchFamily="34" charset="0"/>
                <a:cs typeface="Arial" pitchFamily="34" charset="0"/>
              </a:rPr>
              <a:t> </a:t>
            </a:r>
            <a:r>
              <a:rPr lang="en-US" b="1" i="1" dirty="0" err="1">
                <a:latin typeface="Arial" pitchFamily="34" charset="0"/>
                <a:cs typeface="Arial" pitchFamily="34" charset="0"/>
              </a:rPr>
              <a:t>luật</a:t>
            </a:r>
            <a:r>
              <a:rPr lang="en-US" b="1" i="1" dirty="0">
                <a:latin typeface="Arial" pitchFamily="34" charset="0"/>
                <a:cs typeface="Arial" pitchFamily="34" charset="0"/>
              </a:rPr>
              <a:t> y </a:t>
            </a:r>
            <a:r>
              <a:rPr lang="en-US" b="1" i="1" dirty="0" err="1">
                <a:latin typeface="Arial" pitchFamily="34" charset="0"/>
                <a:cs typeface="Arial" pitchFamily="34" charset="0"/>
              </a:rPr>
              <a:t>tế</a:t>
            </a:r>
            <a:r>
              <a:rPr lang="en-US" b="1" i="1" dirty="0">
                <a:latin typeface="Arial" pitchFamily="34" charset="0"/>
                <a:cs typeface="Arial" pitchFamily="34" charset="0"/>
              </a:rPr>
              <a:t> </a:t>
            </a:r>
            <a:r>
              <a:rPr lang="en-US" b="1" i="1" dirty="0" err="1">
                <a:latin typeface="Arial" pitchFamily="34" charset="0"/>
                <a:cs typeface="Arial" pitchFamily="34" charset="0"/>
              </a:rPr>
              <a:t>có</a:t>
            </a:r>
            <a:r>
              <a:rPr lang="en-US" b="1" i="1" dirty="0">
                <a:latin typeface="Arial" pitchFamily="34" charset="0"/>
                <a:cs typeface="Arial" pitchFamily="34" charset="0"/>
              </a:rPr>
              <a:t> </a:t>
            </a:r>
            <a:r>
              <a:rPr lang="en-US" b="1" i="1" dirty="0" err="1">
                <a:latin typeface="Arial" pitchFamily="34" charset="0"/>
                <a:cs typeface="Arial" pitchFamily="34" charset="0"/>
              </a:rPr>
              <a:t>tính</a:t>
            </a:r>
            <a:r>
              <a:rPr lang="en-US" b="1" i="1" dirty="0">
                <a:latin typeface="Arial" pitchFamily="34" charset="0"/>
                <a:cs typeface="Arial" pitchFamily="34" charset="0"/>
              </a:rPr>
              <a:t> </a:t>
            </a:r>
            <a:r>
              <a:rPr lang="en-US" b="1" i="1" dirty="0" err="1">
                <a:latin typeface="Arial" pitchFamily="34" charset="0"/>
                <a:cs typeface="Arial" pitchFamily="34" charset="0"/>
              </a:rPr>
              <a:t>xã</a:t>
            </a:r>
            <a:r>
              <a:rPr lang="en-US" b="1" i="1" dirty="0">
                <a:latin typeface="Arial" pitchFamily="34" charset="0"/>
                <a:cs typeface="Arial" pitchFamily="34" charset="0"/>
              </a:rPr>
              <a:t> </a:t>
            </a:r>
            <a:r>
              <a:rPr lang="en-US" b="1" i="1" dirty="0" err="1">
                <a:latin typeface="Arial" pitchFamily="34" charset="0"/>
                <a:cs typeface="Arial" pitchFamily="34" charset="0"/>
              </a:rPr>
              <a:t>hội</a:t>
            </a:r>
            <a:r>
              <a:rPr lang="en-US" b="1" i="1" dirty="0">
                <a:latin typeface="Arial" pitchFamily="34" charset="0"/>
                <a:cs typeface="Arial" pitchFamily="34" charset="0"/>
              </a:rPr>
              <a:t> </a:t>
            </a:r>
            <a:r>
              <a:rPr lang="en-US" b="1" i="1" dirty="0" err="1">
                <a:latin typeface="Arial" pitchFamily="34" charset="0"/>
                <a:cs typeface="Arial" pitchFamily="34" charset="0"/>
              </a:rPr>
              <a:t>rộng</a:t>
            </a:r>
            <a:r>
              <a:rPr lang="en-US" b="1" i="1" dirty="0">
                <a:latin typeface="Arial" pitchFamily="34" charset="0"/>
                <a:cs typeface="Arial" pitchFamily="34" charset="0"/>
              </a:rPr>
              <a:t> </a:t>
            </a:r>
            <a:r>
              <a:rPr lang="en-US" b="1" i="1" dirty="0" err="1">
                <a:latin typeface="Arial" pitchFamily="34" charset="0"/>
                <a:cs typeface="Arial" pitchFamily="34" charset="0"/>
              </a:rPr>
              <a:t>lớn</a:t>
            </a:r>
            <a:r>
              <a:rPr lang="en-US" b="1" i="1" dirty="0">
                <a:latin typeface="Arial" pitchFamily="34" charset="0"/>
                <a:cs typeface="Arial" pitchFamily="34" charset="0"/>
              </a:rPr>
              <a:t>?</a:t>
            </a:r>
          </a:p>
          <a:p>
            <a:pPr algn="just"/>
            <a:r>
              <a:rPr lang="en-US" dirty="0">
                <a:latin typeface="Arial" pitchFamily="34" charset="0"/>
                <a:cs typeface="Arial" pitchFamily="34" charset="0"/>
              </a:rPr>
              <a:t>PLYT </a:t>
            </a:r>
            <a:r>
              <a:rPr lang="en-US" dirty="0" err="1">
                <a:latin typeface="Arial" pitchFamily="34" charset="0"/>
                <a:cs typeface="Arial" pitchFamily="34" charset="0"/>
              </a:rPr>
              <a:t>thể</a:t>
            </a:r>
            <a:r>
              <a:rPr lang="en-US" dirty="0">
                <a:latin typeface="Arial" pitchFamily="34" charset="0"/>
                <a:cs typeface="Arial" pitchFamily="34" charset="0"/>
              </a:rPr>
              <a:t> </a:t>
            </a:r>
            <a:r>
              <a:rPr lang="en-US" dirty="0" err="1">
                <a:latin typeface="Arial" pitchFamily="34" charset="0"/>
                <a:cs typeface="Arial" pitchFamily="34" charset="0"/>
              </a:rPr>
              <a:t>hiện</a:t>
            </a:r>
            <a:r>
              <a:rPr lang="en-US" dirty="0">
                <a:latin typeface="Arial" pitchFamily="34" charset="0"/>
                <a:cs typeface="Arial" pitchFamily="34" charset="0"/>
              </a:rPr>
              <a:t> ý </a:t>
            </a:r>
            <a:r>
              <a:rPr lang="en-US" dirty="0" err="1">
                <a:latin typeface="Arial" pitchFamily="34" charset="0"/>
                <a:cs typeface="Arial" pitchFamily="34" charset="0"/>
              </a:rPr>
              <a:t>chí</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giai</a:t>
            </a:r>
            <a:r>
              <a:rPr lang="en-US" dirty="0">
                <a:latin typeface="Arial" pitchFamily="34" charset="0"/>
                <a:cs typeface="Arial" pitchFamily="34" charset="0"/>
              </a:rPr>
              <a:t> </a:t>
            </a:r>
            <a:r>
              <a:rPr lang="en-US" dirty="0" err="1">
                <a:latin typeface="Arial" pitchFamily="34" charset="0"/>
                <a:cs typeface="Arial" pitchFamily="34" charset="0"/>
              </a:rPr>
              <a:t>cấp</a:t>
            </a:r>
            <a:r>
              <a:rPr lang="en-US" dirty="0">
                <a:latin typeface="Arial" pitchFamily="34" charset="0"/>
                <a:cs typeface="Arial" pitchFamily="34" charset="0"/>
              </a:rPr>
              <a:t> </a:t>
            </a:r>
            <a:r>
              <a:rPr lang="en-US" dirty="0" err="1">
                <a:latin typeface="Arial" pitchFamily="34" charset="0"/>
                <a:cs typeface="Arial" pitchFamily="34" charset="0"/>
              </a:rPr>
              <a:t>công</a:t>
            </a:r>
            <a:r>
              <a:rPr lang="en-US" dirty="0">
                <a:latin typeface="Arial" pitchFamily="34" charset="0"/>
                <a:cs typeface="Arial" pitchFamily="34" charset="0"/>
              </a:rPr>
              <a:t> </a:t>
            </a:r>
            <a:r>
              <a:rPr lang="en-US" dirty="0" err="1">
                <a:latin typeface="Arial" pitchFamily="34" charset="0"/>
                <a:cs typeface="Arial" pitchFamily="34" charset="0"/>
              </a:rPr>
              <a:t>nhân</a:t>
            </a:r>
            <a:r>
              <a:rPr lang="en-US" dirty="0">
                <a:latin typeface="Arial" pitchFamily="34" charset="0"/>
                <a:cs typeface="Arial" pitchFamily="34" charset="0"/>
              </a:rPr>
              <a:t>, </a:t>
            </a:r>
            <a:r>
              <a:rPr lang="en-US" dirty="0" err="1">
                <a:latin typeface="Arial" pitchFamily="34" charset="0"/>
                <a:cs typeface="Arial" pitchFamily="34" charset="0"/>
              </a:rPr>
              <a:t>nhân</a:t>
            </a:r>
            <a:r>
              <a:rPr lang="en-US" dirty="0">
                <a:latin typeface="Arial" pitchFamily="34" charset="0"/>
                <a:cs typeface="Arial" pitchFamily="34" charset="0"/>
              </a:rPr>
              <a:t> </a:t>
            </a:r>
            <a:r>
              <a:rPr lang="en-US" dirty="0" err="1">
                <a:latin typeface="Arial" pitchFamily="34" charset="0"/>
                <a:cs typeface="Arial" pitchFamily="34" charset="0"/>
              </a:rPr>
              <a:t>dân</a:t>
            </a:r>
            <a:r>
              <a:rPr lang="en-US" dirty="0">
                <a:latin typeface="Arial" pitchFamily="34" charset="0"/>
                <a:cs typeface="Arial" pitchFamily="34" charset="0"/>
              </a:rPr>
              <a:t> </a:t>
            </a:r>
            <a:r>
              <a:rPr lang="en-US" dirty="0" err="1">
                <a:latin typeface="Arial" pitchFamily="34" charset="0"/>
                <a:cs typeface="Arial" pitchFamily="34" charset="0"/>
              </a:rPr>
              <a:t>lao</a:t>
            </a:r>
            <a:r>
              <a:rPr lang="en-US" dirty="0">
                <a:latin typeface="Arial" pitchFamily="34" charset="0"/>
                <a:cs typeface="Arial" pitchFamily="34" charset="0"/>
              </a:rPr>
              <a:t> </a:t>
            </a:r>
            <a:r>
              <a:rPr lang="en-US" dirty="0" err="1">
                <a:latin typeface="Arial" pitchFamily="34" charset="0"/>
                <a:cs typeface="Arial" pitchFamily="34" charset="0"/>
              </a:rPr>
              <a:t>động</a:t>
            </a:r>
            <a:r>
              <a:rPr lang="en-US" dirty="0">
                <a:latin typeface="Arial" pitchFamily="34" charset="0"/>
                <a:cs typeface="Arial" pitchFamily="34" charset="0"/>
              </a:rPr>
              <a:t> </a:t>
            </a:r>
            <a:r>
              <a:rPr lang="en-US" dirty="0" err="1">
                <a:latin typeface="Arial" pitchFamily="34" charset="0"/>
                <a:cs typeface="Arial" pitchFamily="34" charset="0"/>
              </a:rPr>
              <a:t>dưới</a:t>
            </a:r>
            <a:r>
              <a:rPr lang="en-US" dirty="0">
                <a:latin typeface="Arial" pitchFamily="34" charset="0"/>
                <a:cs typeface="Arial" pitchFamily="34" charset="0"/>
              </a:rPr>
              <a:t> </a:t>
            </a:r>
            <a:r>
              <a:rPr lang="en-US" dirty="0" err="1">
                <a:latin typeface="Arial" pitchFamily="34" charset="0"/>
                <a:cs typeface="Arial" pitchFamily="34" charset="0"/>
              </a:rPr>
              <a:t>sự</a:t>
            </a:r>
            <a:r>
              <a:rPr lang="en-US" dirty="0">
                <a:latin typeface="Arial" pitchFamily="34" charset="0"/>
                <a:cs typeface="Arial" pitchFamily="34" charset="0"/>
              </a:rPr>
              <a:t> </a:t>
            </a:r>
            <a:r>
              <a:rPr lang="en-US" dirty="0" err="1">
                <a:latin typeface="Arial" pitchFamily="34" charset="0"/>
                <a:cs typeface="Arial" pitchFamily="34" charset="0"/>
              </a:rPr>
              <a:t>lãnh</a:t>
            </a:r>
            <a:r>
              <a:rPr lang="en-US" dirty="0">
                <a:latin typeface="Arial" pitchFamily="34" charset="0"/>
                <a:cs typeface="Arial" pitchFamily="34" charset="0"/>
              </a:rPr>
              <a:t> </a:t>
            </a:r>
            <a:r>
              <a:rPr lang="en-US" dirty="0" err="1">
                <a:latin typeface="Arial" pitchFamily="34" charset="0"/>
                <a:cs typeface="Arial" pitchFamily="34" charset="0"/>
              </a:rPr>
              <a:t>đạo</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Đảng</a:t>
            </a:r>
            <a:endParaRPr lang="en-US" dirty="0">
              <a:latin typeface="Arial" pitchFamily="34" charset="0"/>
              <a:cs typeface="Arial" pitchFamily="34" charset="0"/>
            </a:endParaRPr>
          </a:p>
          <a:p>
            <a:pPr algn="just"/>
            <a:r>
              <a:rPr lang="en-US" dirty="0">
                <a:latin typeface="Arial" pitchFamily="34" charset="0"/>
                <a:cs typeface="Arial" pitchFamily="34" charset="0"/>
              </a:rPr>
              <a:t>PLYT </a:t>
            </a:r>
            <a:r>
              <a:rPr lang="en-US" dirty="0" err="1">
                <a:latin typeface="Arial" pitchFamily="34" charset="0"/>
                <a:cs typeface="Arial" pitchFamily="34" charset="0"/>
              </a:rPr>
              <a:t>cũng</a:t>
            </a:r>
            <a:r>
              <a:rPr lang="en-US" dirty="0">
                <a:latin typeface="Arial" pitchFamily="34" charset="0"/>
                <a:cs typeface="Arial" pitchFamily="34" charset="0"/>
              </a:rPr>
              <a:t> </a:t>
            </a:r>
            <a:r>
              <a:rPr lang="en-US" dirty="0" err="1">
                <a:latin typeface="Arial" pitchFamily="34" charset="0"/>
                <a:cs typeface="Arial" pitchFamily="34" charset="0"/>
              </a:rPr>
              <a:t>tính</a:t>
            </a:r>
            <a:r>
              <a:rPr lang="en-US" dirty="0">
                <a:latin typeface="Arial" pitchFamily="34" charset="0"/>
                <a:cs typeface="Arial" pitchFamily="34" charset="0"/>
              </a:rPr>
              <a:t> </a:t>
            </a:r>
            <a:r>
              <a:rPr lang="en-US" dirty="0" err="1">
                <a:latin typeface="Arial" pitchFamily="34" charset="0"/>
                <a:cs typeface="Arial" pitchFamily="34" charset="0"/>
              </a:rPr>
              <a:t>đến</a:t>
            </a:r>
            <a:r>
              <a:rPr lang="en-US" dirty="0">
                <a:latin typeface="Arial" pitchFamily="34" charset="0"/>
                <a:cs typeface="Arial" pitchFamily="34" charset="0"/>
              </a:rPr>
              <a:t> </a:t>
            </a:r>
            <a:r>
              <a:rPr lang="en-US" dirty="0" err="1">
                <a:latin typeface="Arial" pitchFamily="34" charset="0"/>
                <a:cs typeface="Arial" pitchFamily="34" charset="0"/>
              </a:rPr>
              <a:t>những</a:t>
            </a:r>
            <a:r>
              <a:rPr lang="en-US" dirty="0">
                <a:latin typeface="Arial" pitchFamily="34" charset="0"/>
                <a:cs typeface="Arial" pitchFamily="34" charset="0"/>
              </a:rPr>
              <a:t> ý </a:t>
            </a:r>
            <a:r>
              <a:rPr lang="en-US" dirty="0" err="1">
                <a:latin typeface="Arial" pitchFamily="34" charset="0"/>
                <a:cs typeface="Arial" pitchFamily="34" charset="0"/>
              </a:rPr>
              <a:t>chí</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lợi</a:t>
            </a:r>
            <a:r>
              <a:rPr lang="en-US" dirty="0">
                <a:latin typeface="Arial" pitchFamily="34" charset="0"/>
                <a:cs typeface="Arial" pitchFamily="34" charset="0"/>
              </a:rPr>
              <a:t> </a:t>
            </a:r>
            <a:r>
              <a:rPr lang="en-US" dirty="0" err="1">
                <a:latin typeface="Arial" pitchFamily="34" charset="0"/>
                <a:cs typeface="Arial" pitchFamily="34" charset="0"/>
              </a:rPr>
              <a:t>ích</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toàn</a:t>
            </a:r>
            <a:r>
              <a:rPr lang="en-US" dirty="0">
                <a:latin typeface="Arial" pitchFamily="34" charset="0"/>
                <a:cs typeface="Arial" pitchFamily="34" charset="0"/>
              </a:rPr>
              <a:t> </a:t>
            </a:r>
            <a:r>
              <a:rPr lang="en-US" dirty="0" err="1">
                <a:latin typeface="Arial" pitchFamily="34" charset="0"/>
                <a:cs typeface="Arial" pitchFamily="34" charset="0"/>
              </a:rPr>
              <a:t>bộ</a:t>
            </a:r>
            <a:r>
              <a:rPr lang="en-US" dirty="0">
                <a:latin typeface="Arial" pitchFamily="34" charset="0"/>
                <a:cs typeface="Arial" pitchFamily="34" charset="0"/>
              </a:rPr>
              <a:t> </a:t>
            </a:r>
            <a:r>
              <a:rPr lang="en-US" dirty="0" err="1">
                <a:latin typeface="Arial" pitchFamily="34" charset="0"/>
                <a:cs typeface="Arial" pitchFamily="34" charset="0"/>
              </a:rPr>
              <a:t>các</a:t>
            </a:r>
            <a:r>
              <a:rPr lang="en-US" dirty="0">
                <a:latin typeface="Arial" pitchFamily="34" charset="0"/>
                <a:cs typeface="Arial" pitchFamily="34" charset="0"/>
              </a:rPr>
              <a:t> </a:t>
            </a:r>
            <a:r>
              <a:rPr lang="en-US" dirty="0" err="1">
                <a:latin typeface="Arial" pitchFamily="34" charset="0"/>
                <a:cs typeface="Arial" pitchFamily="34" charset="0"/>
              </a:rPr>
              <a:t>tầng</a:t>
            </a:r>
            <a:r>
              <a:rPr lang="en-US" dirty="0">
                <a:latin typeface="Arial" pitchFamily="34" charset="0"/>
                <a:cs typeface="Arial" pitchFamily="34" charset="0"/>
              </a:rPr>
              <a:t> </a:t>
            </a:r>
            <a:r>
              <a:rPr lang="en-US" dirty="0" err="1">
                <a:latin typeface="Arial" pitchFamily="34" charset="0"/>
                <a:cs typeface="Arial" pitchFamily="34" charset="0"/>
              </a:rPr>
              <a:t>lớp</a:t>
            </a:r>
            <a:r>
              <a:rPr lang="en-US" dirty="0">
                <a:latin typeface="Arial" pitchFamily="34" charset="0"/>
                <a:cs typeface="Arial" pitchFamily="34" charset="0"/>
              </a:rPr>
              <a:t> </a:t>
            </a:r>
            <a:r>
              <a:rPr lang="en-US" dirty="0" err="1">
                <a:latin typeface="Arial" pitchFamily="34" charset="0"/>
                <a:cs typeface="Arial" pitchFamily="34" charset="0"/>
              </a:rPr>
              <a:t>trong</a:t>
            </a:r>
            <a:r>
              <a:rPr lang="en-US" dirty="0">
                <a:latin typeface="Arial" pitchFamily="34" charset="0"/>
                <a:cs typeface="Arial" pitchFamily="34" charset="0"/>
              </a:rPr>
              <a:t> XH</a:t>
            </a:r>
          </a:p>
          <a:p>
            <a:pPr algn="just"/>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phương</a:t>
            </a:r>
            <a:r>
              <a:rPr lang="en-US" dirty="0">
                <a:latin typeface="Arial" pitchFamily="34" charset="0"/>
                <a:cs typeface="Arial" pitchFamily="34" charset="0"/>
              </a:rPr>
              <a:t> </a:t>
            </a:r>
            <a:r>
              <a:rPr lang="en-US" dirty="0" err="1">
                <a:latin typeface="Arial" pitchFamily="34" charset="0"/>
                <a:cs typeface="Arial" pitchFamily="34" charset="0"/>
              </a:rPr>
              <a:t>tiện</a:t>
            </a:r>
            <a:r>
              <a:rPr lang="en-US" dirty="0">
                <a:latin typeface="Arial" pitchFamily="34" charset="0"/>
                <a:cs typeface="Arial" pitchFamily="34" charset="0"/>
              </a:rPr>
              <a:t> </a:t>
            </a:r>
            <a:r>
              <a:rPr lang="en-US" dirty="0" err="1">
                <a:latin typeface="Arial" pitchFamily="34" charset="0"/>
                <a:cs typeface="Arial" pitchFamily="34" charset="0"/>
              </a:rPr>
              <a:t>để</a:t>
            </a:r>
            <a:r>
              <a:rPr lang="en-US" dirty="0">
                <a:latin typeface="Arial" pitchFamily="34" charset="0"/>
                <a:cs typeface="Arial" pitchFamily="34" charset="0"/>
              </a:rPr>
              <a:t> con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xác</a:t>
            </a:r>
            <a:r>
              <a:rPr lang="en-US" dirty="0">
                <a:latin typeface="Arial" pitchFamily="34" charset="0"/>
                <a:cs typeface="Arial" pitchFamily="34" charset="0"/>
              </a:rPr>
              <a:t> </a:t>
            </a:r>
            <a:r>
              <a:rPr lang="en-US" dirty="0" err="1">
                <a:latin typeface="Arial" pitchFamily="34" charset="0"/>
                <a:cs typeface="Arial" pitchFamily="34" charset="0"/>
              </a:rPr>
              <a:t>lập</a:t>
            </a:r>
            <a:r>
              <a:rPr lang="en-US" dirty="0">
                <a:latin typeface="Arial" pitchFamily="34" charset="0"/>
                <a:cs typeface="Arial" pitchFamily="34" charset="0"/>
              </a:rPr>
              <a:t> </a:t>
            </a:r>
            <a:r>
              <a:rPr lang="en-US" dirty="0" err="1">
                <a:latin typeface="Arial" pitchFamily="34" charset="0"/>
                <a:cs typeface="Arial" pitchFamily="34" charset="0"/>
              </a:rPr>
              <a:t>các</a:t>
            </a:r>
            <a:r>
              <a:rPr lang="en-US" dirty="0">
                <a:latin typeface="Arial" pitchFamily="34" charset="0"/>
                <a:cs typeface="Arial" pitchFamily="34" charset="0"/>
              </a:rPr>
              <a:t> </a:t>
            </a:r>
            <a:r>
              <a:rPr lang="en-US" dirty="0" err="1">
                <a:latin typeface="Arial" pitchFamily="34" charset="0"/>
                <a:cs typeface="Arial" pitchFamily="34" charset="0"/>
              </a:rPr>
              <a:t>mối</a:t>
            </a:r>
            <a:r>
              <a:rPr lang="en-US" dirty="0">
                <a:latin typeface="Arial" pitchFamily="34" charset="0"/>
                <a:cs typeface="Arial" pitchFamily="34" charset="0"/>
              </a:rPr>
              <a:t> </a:t>
            </a:r>
            <a:r>
              <a:rPr lang="en-US" dirty="0" err="1">
                <a:latin typeface="Arial" pitchFamily="34" charset="0"/>
                <a:cs typeface="Arial" pitchFamily="34" charset="0"/>
              </a:rPr>
              <a:t>quan</a:t>
            </a:r>
            <a:r>
              <a:rPr lang="en-US" dirty="0">
                <a:latin typeface="Arial" pitchFamily="34" charset="0"/>
                <a:cs typeface="Arial" pitchFamily="34" charset="0"/>
              </a:rPr>
              <a:t> </a:t>
            </a:r>
            <a:r>
              <a:rPr lang="en-US" dirty="0" err="1">
                <a:latin typeface="Arial" pitchFamily="34" charset="0"/>
                <a:cs typeface="Arial" pitchFamily="34" charset="0"/>
              </a:rPr>
              <a:t>hệ</a:t>
            </a:r>
            <a:r>
              <a:rPr lang="en-US" dirty="0">
                <a:latin typeface="Arial" pitchFamily="34" charset="0"/>
                <a:cs typeface="Arial" pitchFamily="34" charset="0"/>
              </a:rPr>
              <a:t> </a:t>
            </a:r>
            <a:r>
              <a:rPr lang="en-US" dirty="0" err="1">
                <a:latin typeface="Arial" pitchFamily="34" charset="0"/>
                <a:cs typeface="Arial" pitchFamily="34" charset="0"/>
              </a:rPr>
              <a:t>xã</a:t>
            </a:r>
            <a:r>
              <a:rPr lang="en-US" dirty="0">
                <a:latin typeface="Arial" pitchFamily="34" charset="0"/>
                <a:cs typeface="Arial" pitchFamily="34" charset="0"/>
              </a:rPr>
              <a:t> </a:t>
            </a:r>
            <a:r>
              <a:rPr lang="en-US" dirty="0" err="1">
                <a:latin typeface="Arial" pitchFamily="34" charset="0"/>
                <a:cs typeface="Arial" pitchFamily="34" charset="0"/>
              </a:rPr>
              <a:t>hội</a:t>
            </a:r>
            <a:endParaRPr lang="en-US"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000000"/>
                </a:solidFill>
                <a:latin typeface="Arial" pitchFamily="34" charset="0"/>
                <a:cs typeface="Arial" pitchFamily="34" charset="0"/>
              </a:rPr>
              <a:t>Bản</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chất</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của</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Pháp</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luật</a:t>
            </a:r>
            <a:r>
              <a:rPr lang="en-US" dirty="0">
                <a:solidFill>
                  <a:srgbClr val="000000"/>
                </a:solidFill>
                <a:latin typeface="Arial" pitchFamily="34" charset="0"/>
                <a:cs typeface="Arial" pitchFamily="34" charset="0"/>
              </a:rPr>
              <a:t> y </a:t>
            </a:r>
            <a:r>
              <a:rPr lang="en-US" dirty="0" err="1">
                <a:solidFill>
                  <a:srgbClr val="000000"/>
                </a:solidFill>
                <a:latin typeface="Arial" pitchFamily="34" charset="0"/>
                <a:cs typeface="Arial" pitchFamily="34" charset="0"/>
              </a:rPr>
              <a:t>tế</a:t>
            </a:r>
            <a:endParaRPr lang="en-US" dirty="0">
              <a:solidFill>
                <a:srgbClr val="00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r>
              <a:rPr lang="en-US" dirty="0" err="1">
                <a:latin typeface="Arial" pitchFamily="34" charset="0"/>
                <a:cs typeface="Arial" pitchFamily="34" charset="0"/>
              </a:rPr>
              <a:t>Pháp</a:t>
            </a:r>
            <a:r>
              <a:rPr lang="en-US" dirty="0">
                <a:latin typeface="Arial" pitchFamily="34" charset="0"/>
                <a:cs typeface="Arial" pitchFamily="34" charset="0"/>
              </a:rPr>
              <a:t> </a:t>
            </a:r>
            <a:r>
              <a:rPr lang="en-US" dirty="0" err="1">
                <a:latin typeface="Arial" pitchFamily="34" charset="0"/>
                <a:cs typeface="Arial" pitchFamily="34" charset="0"/>
              </a:rPr>
              <a:t>luật</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thể</a:t>
            </a:r>
            <a:r>
              <a:rPr lang="en-US" dirty="0">
                <a:latin typeface="Arial" pitchFamily="34" charset="0"/>
                <a:cs typeface="Arial" pitchFamily="34" charset="0"/>
              </a:rPr>
              <a:t> </a:t>
            </a:r>
            <a:r>
              <a:rPr lang="en-US" dirty="0" err="1">
                <a:latin typeface="Arial" pitchFamily="34" charset="0"/>
                <a:cs typeface="Arial" pitchFamily="34" charset="0"/>
              </a:rPr>
              <a:t>hiện</a:t>
            </a:r>
            <a:r>
              <a:rPr lang="en-US" dirty="0">
                <a:latin typeface="Arial" pitchFamily="34" charset="0"/>
                <a:cs typeface="Arial" pitchFamily="34" charset="0"/>
              </a:rPr>
              <a:t> ý </a:t>
            </a:r>
            <a:r>
              <a:rPr lang="en-US" dirty="0" err="1">
                <a:latin typeface="Arial" pitchFamily="34" charset="0"/>
                <a:cs typeface="Arial" pitchFamily="34" charset="0"/>
              </a:rPr>
              <a:t>chí</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Nhà</a:t>
            </a:r>
            <a:r>
              <a:rPr lang="en-US" dirty="0">
                <a:latin typeface="Arial" pitchFamily="34" charset="0"/>
                <a:cs typeface="Arial" pitchFamily="34" charset="0"/>
              </a:rPr>
              <a:t> </a:t>
            </a:r>
            <a:r>
              <a:rPr lang="en-US" dirty="0" err="1">
                <a:latin typeface="Arial" pitchFamily="34" charset="0"/>
                <a:cs typeface="Arial" pitchFamily="34" charset="0"/>
              </a:rPr>
              <a:t>nước</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được</a:t>
            </a:r>
            <a:r>
              <a:rPr lang="en-US" dirty="0">
                <a:latin typeface="Arial" pitchFamily="34" charset="0"/>
                <a:cs typeface="Arial" pitchFamily="34" charset="0"/>
              </a:rPr>
              <a:t> </a:t>
            </a:r>
            <a:r>
              <a:rPr lang="en-US" dirty="0" err="1">
                <a:latin typeface="Arial" pitchFamily="34" charset="0"/>
                <a:cs typeface="Arial" pitchFamily="34" charset="0"/>
              </a:rPr>
              <a:t>bảo</a:t>
            </a:r>
            <a:r>
              <a:rPr lang="en-US" dirty="0">
                <a:latin typeface="Arial" pitchFamily="34" charset="0"/>
                <a:cs typeface="Arial" pitchFamily="34" charset="0"/>
              </a:rPr>
              <a:t> </a:t>
            </a:r>
            <a:r>
              <a:rPr lang="en-US" dirty="0" err="1">
                <a:latin typeface="Arial" pitchFamily="34" charset="0"/>
                <a:cs typeface="Arial" pitchFamily="34" charset="0"/>
              </a:rPr>
              <a:t>đảm</a:t>
            </a:r>
            <a:r>
              <a:rPr lang="en-US" dirty="0">
                <a:latin typeface="Arial" pitchFamily="34" charset="0"/>
                <a:cs typeface="Arial" pitchFamily="34" charset="0"/>
              </a:rPr>
              <a:t> </a:t>
            </a:r>
            <a:r>
              <a:rPr lang="en-US" dirty="0" err="1">
                <a:latin typeface="Arial" pitchFamily="34" charset="0"/>
                <a:cs typeface="Arial" pitchFamily="34" charset="0"/>
              </a:rPr>
              <a:t>thực</a:t>
            </a:r>
            <a:r>
              <a:rPr lang="en-US" dirty="0">
                <a:latin typeface="Arial" pitchFamily="34" charset="0"/>
                <a:cs typeface="Arial" pitchFamily="34" charset="0"/>
              </a:rPr>
              <a:t> </a:t>
            </a:r>
            <a:r>
              <a:rPr lang="en-US" dirty="0" err="1">
                <a:latin typeface="Arial" pitchFamily="34" charset="0"/>
                <a:cs typeface="Arial" pitchFamily="34" charset="0"/>
              </a:rPr>
              <a:t>hiện</a:t>
            </a:r>
            <a:r>
              <a:rPr lang="en-US" dirty="0">
                <a:latin typeface="Arial" pitchFamily="34" charset="0"/>
                <a:cs typeface="Arial" pitchFamily="34" charset="0"/>
              </a:rPr>
              <a:t> </a:t>
            </a:r>
            <a:r>
              <a:rPr lang="en-US" dirty="0" err="1">
                <a:latin typeface="Arial" pitchFamily="34" charset="0"/>
                <a:cs typeface="Arial" pitchFamily="34" charset="0"/>
              </a:rPr>
              <a:t>bởi</a:t>
            </a:r>
            <a:r>
              <a:rPr lang="en-US" dirty="0">
                <a:latin typeface="Arial" pitchFamily="34" charset="0"/>
                <a:cs typeface="Arial" pitchFamily="34" charset="0"/>
              </a:rPr>
              <a:t> </a:t>
            </a:r>
            <a:r>
              <a:rPr lang="en-US" dirty="0" err="1">
                <a:latin typeface="Arial" pitchFamily="34" charset="0"/>
                <a:cs typeface="Arial" pitchFamily="34" charset="0"/>
              </a:rPr>
              <a:t>Nhà</a:t>
            </a:r>
            <a:r>
              <a:rPr lang="en-US" dirty="0">
                <a:latin typeface="Arial" pitchFamily="34" charset="0"/>
                <a:cs typeface="Arial" pitchFamily="34" charset="0"/>
              </a:rPr>
              <a:t> </a:t>
            </a:r>
            <a:r>
              <a:rPr lang="en-US" dirty="0" err="1">
                <a:latin typeface="Arial" pitchFamily="34" charset="0"/>
                <a:cs typeface="Arial" pitchFamily="34" charset="0"/>
              </a:rPr>
              <a:t>nước</a:t>
            </a:r>
            <a:r>
              <a:rPr lang="en-US" dirty="0">
                <a:latin typeface="Arial" pitchFamily="34" charset="0"/>
                <a:cs typeface="Arial" pitchFamily="34" charset="0"/>
              </a:rPr>
              <a:t> </a:t>
            </a:r>
            <a:r>
              <a:rPr lang="en-US" dirty="0" err="1">
                <a:latin typeface="Arial" pitchFamily="34" charset="0"/>
                <a:cs typeface="Arial" pitchFamily="34" charset="0"/>
              </a:rPr>
              <a:t>như</a:t>
            </a:r>
            <a:r>
              <a:rPr lang="en-US" dirty="0">
                <a:latin typeface="Arial" pitchFamily="34" charset="0"/>
                <a:cs typeface="Arial" pitchFamily="34" charset="0"/>
              </a:rPr>
              <a:t> </a:t>
            </a:r>
            <a:r>
              <a:rPr lang="en-US" dirty="0" err="1">
                <a:latin typeface="Arial" pitchFamily="34" charset="0"/>
                <a:cs typeface="Arial" pitchFamily="34" charset="0"/>
              </a:rPr>
              <a:t>thế</a:t>
            </a:r>
            <a:r>
              <a:rPr lang="en-US" dirty="0">
                <a:latin typeface="Arial" pitchFamily="34" charset="0"/>
                <a:cs typeface="Arial" pitchFamily="34" charset="0"/>
              </a:rPr>
              <a:t> </a:t>
            </a:r>
            <a:r>
              <a:rPr lang="en-US" dirty="0" err="1">
                <a:latin typeface="Arial" pitchFamily="34" charset="0"/>
                <a:cs typeface="Arial" pitchFamily="34" charset="0"/>
              </a:rPr>
              <a:t>nào</a:t>
            </a:r>
            <a:r>
              <a:rPr lang="en-US" dirty="0">
                <a:latin typeface="Arial" pitchFamily="34" charset="0"/>
                <a:cs typeface="Arial" pitchFamily="34"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000000"/>
                </a:solidFill>
                <a:latin typeface="Arial" pitchFamily="34" charset="0"/>
                <a:cs typeface="Arial" pitchFamily="34" charset="0"/>
              </a:rPr>
              <a:t>Bản</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chất</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của</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Pháp</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luật</a:t>
            </a:r>
            <a:r>
              <a:rPr lang="en-US" dirty="0">
                <a:solidFill>
                  <a:srgbClr val="000000"/>
                </a:solidFill>
                <a:latin typeface="Arial" pitchFamily="34" charset="0"/>
                <a:cs typeface="Arial" pitchFamily="34" charset="0"/>
              </a:rPr>
              <a:t> y </a:t>
            </a:r>
            <a:r>
              <a:rPr lang="en-US" dirty="0" err="1">
                <a:solidFill>
                  <a:srgbClr val="000000"/>
                </a:solidFill>
                <a:latin typeface="Arial" pitchFamily="34" charset="0"/>
                <a:cs typeface="Arial" pitchFamily="34" charset="0"/>
              </a:rPr>
              <a:t>tế</a:t>
            </a:r>
            <a:endParaRPr lang="en-US" dirty="0">
              <a:solidFill>
                <a:srgbClr val="000000"/>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9667399"/>
              </p:ext>
            </p:extLst>
          </p:nvPr>
        </p:nvGraphicFramePr>
        <p:xfrm>
          <a:off x="457200" y="1438275"/>
          <a:ext cx="8229600" cy="473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8125"/>
            <a:ext cx="6934200" cy="868363"/>
          </a:xfrm>
        </p:spPr>
        <p:txBody>
          <a:bodyPr/>
          <a:lstStyle/>
          <a:p>
            <a:r>
              <a:rPr lang="en-US" dirty="0" err="1">
                <a:solidFill>
                  <a:srgbClr val="000000"/>
                </a:solidFill>
                <a:latin typeface="Arial" pitchFamily="34" charset="0"/>
                <a:cs typeface="Arial" pitchFamily="34" charset="0"/>
              </a:rPr>
              <a:t>Bản</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chất</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của</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Pháp</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luật</a:t>
            </a:r>
            <a:r>
              <a:rPr lang="en-US" dirty="0">
                <a:solidFill>
                  <a:srgbClr val="000000"/>
                </a:solidFill>
                <a:latin typeface="Arial" pitchFamily="34" charset="0"/>
                <a:cs typeface="Arial" pitchFamily="34" charset="0"/>
              </a:rPr>
              <a:t> y </a:t>
            </a:r>
            <a:r>
              <a:rPr lang="en-US" dirty="0" err="1">
                <a:solidFill>
                  <a:srgbClr val="000000"/>
                </a:solidFill>
                <a:latin typeface="Arial" pitchFamily="34" charset="0"/>
                <a:cs typeface="Arial" pitchFamily="34" charset="0"/>
              </a:rPr>
              <a:t>tế</a:t>
            </a:r>
            <a:endParaRPr lang="en-US" dirty="0">
              <a:solidFill>
                <a:srgbClr val="00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r>
              <a:rPr lang="en-US" dirty="0" err="1">
                <a:latin typeface="Arial" pitchFamily="34" charset="0"/>
                <a:cs typeface="Arial" pitchFamily="34" charset="0"/>
              </a:rPr>
              <a:t>Pháp</a:t>
            </a:r>
            <a:r>
              <a:rPr lang="en-US" dirty="0">
                <a:latin typeface="Arial" pitchFamily="34" charset="0"/>
                <a:cs typeface="Arial" pitchFamily="34" charset="0"/>
              </a:rPr>
              <a:t> </a:t>
            </a:r>
            <a:r>
              <a:rPr lang="en-US" dirty="0" err="1">
                <a:latin typeface="Arial" pitchFamily="34" charset="0"/>
                <a:cs typeface="Arial" pitchFamily="34" charset="0"/>
              </a:rPr>
              <a:t>luật</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có</a:t>
            </a:r>
            <a:r>
              <a:rPr lang="en-US" dirty="0">
                <a:latin typeface="Arial" pitchFamily="34" charset="0"/>
                <a:cs typeface="Arial" pitchFamily="34" charset="0"/>
              </a:rPr>
              <a:t> </a:t>
            </a:r>
            <a:r>
              <a:rPr lang="en-US" dirty="0" err="1">
                <a:latin typeface="Arial" pitchFamily="34" charset="0"/>
                <a:cs typeface="Arial" pitchFamily="34" charset="0"/>
              </a:rPr>
              <a:t>mối</a:t>
            </a:r>
            <a:r>
              <a:rPr lang="en-US" dirty="0">
                <a:latin typeface="Arial" pitchFamily="34" charset="0"/>
                <a:cs typeface="Arial" pitchFamily="34" charset="0"/>
              </a:rPr>
              <a:t> </a:t>
            </a:r>
            <a:r>
              <a:rPr lang="en-US" dirty="0" err="1">
                <a:latin typeface="Arial" pitchFamily="34" charset="0"/>
                <a:cs typeface="Arial" pitchFamily="34" charset="0"/>
              </a:rPr>
              <a:t>quan</a:t>
            </a:r>
            <a:r>
              <a:rPr lang="en-US" dirty="0">
                <a:latin typeface="Arial" pitchFamily="34" charset="0"/>
                <a:cs typeface="Arial" pitchFamily="34" charset="0"/>
              </a:rPr>
              <a:t> </a:t>
            </a:r>
            <a:r>
              <a:rPr lang="en-US" dirty="0" err="1">
                <a:latin typeface="Arial" pitchFamily="34" charset="0"/>
                <a:cs typeface="Arial" pitchFamily="34" charset="0"/>
              </a:rPr>
              <a:t>hệ</a:t>
            </a:r>
            <a:r>
              <a:rPr lang="en-US" dirty="0">
                <a:latin typeface="Arial" pitchFamily="34" charset="0"/>
                <a:cs typeface="Arial" pitchFamily="34" charset="0"/>
              </a:rPr>
              <a:t> </a:t>
            </a:r>
            <a:r>
              <a:rPr lang="en-US" dirty="0" err="1">
                <a:latin typeface="Arial" pitchFamily="34" charset="0"/>
                <a:cs typeface="Arial" pitchFamily="34" charset="0"/>
              </a:rPr>
              <a:t>mật</a:t>
            </a:r>
            <a:r>
              <a:rPr lang="en-US" dirty="0">
                <a:latin typeface="Arial" pitchFamily="34" charset="0"/>
                <a:cs typeface="Arial" pitchFamily="34" charset="0"/>
              </a:rPr>
              <a:t> </a:t>
            </a:r>
            <a:r>
              <a:rPr lang="en-US" dirty="0" err="1">
                <a:latin typeface="Arial" pitchFamily="34" charset="0"/>
                <a:cs typeface="Arial" pitchFamily="34" charset="0"/>
              </a:rPr>
              <a:t>thiết</a:t>
            </a:r>
            <a:r>
              <a:rPr lang="en-US" dirty="0">
                <a:latin typeface="Arial" pitchFamily="34" charset="0"/>
                <a:cs typeface="Arial" pitchFamily="34" charset="0"/>
              </a:rPr>
              <a:t> </a:t>
            </a:r>
            <a:r>
              <a:rPr lang="en-US" dirty="0" err="1">
                <a:latin typeface="Arial" pitchFamily="34" charset="0"/>
                <a:cs typeface="Arial" pitchFamily="34" charset="0"/>
              </a:rPr>
              <a:t>với</a:t>
            </a:r>
            <a:r>
              <a:rPr lang="en-US" dirty="0">
                <a:latin typeface="Arial" pitchFamily="34" charset="0"/>
                <a:cs typeface="Arial" pitchFamily="34" charset="0"/>
              </a:rPr>
              <a:t> </a:t>
            </a:r>
            <a:r>
              <a:rPr lang="en-US" dirty="0" err="1">
                <a:latin typeface="Arial" pitchFamily="34" charset="0"/>
                <a:cs typeface="Arial" pitchFamily="34" charset="0"/>
              </a:rPr>
              <a:t>đường</a:t>
            </a:r>
            <a:r>
              <a:rPr lang="en-US" dirty="0">
                <a:latin typeface="Arial" pitchFamily="34" charset="0"/>
                <a:cs typeface="Arial" pitchFamily="34" charset="0"/>
              </a:rPr>
              <a:t> </a:t>
            </a:r>
            <a:r>
              <a:rPr lang="en-US" dirty="0" err="1">
                <a:latin typeface="Arial" pitchFamily="34" charset="0"/>
                <a:cs typeface="Arial" pitchFamily="34" charset="0"/>
              </a:rPr>
              <a:t>lối</a:t>
            </a:r>
            <a:r>
              <a:rPr lang="en-US" dirty="0">
                <a:latin typeface="Arial" pitchFamily="34" charset="0"/>
                <a:cs typeface="Arial" pitchFamily="34" charset="0"/>
              </a:rPr>
              <a:t>, </a:t>
            </a:r>
            <a:r>
              <a:rPr lang="en-US" dirty="0" err="1">
                <a:latin typeface="Arial" pitchFamily="34" charset="0"/>
                <a:cs typeface="Arial" pitchFamily="34" charset="0"/>
              </a:rPr>
              <a:t>chủ</a:t>
            </a:r>
            <a:r>
              <a:rPr lang="en-US" dirty="0">
                <a:latin typeface="Arial" pitchFamily="34" charset="0"/>
                <a:cs typeface="Arial" pitchFamily="34" charset="0"/>
              </a:rPr>
              <a:t> </a:t>
            </a:r>
            <a:r>
              <a:rPr lang="en-US" dirty="0" err="1">
                <a:latin typeface="Arial" pitchFamily="34" charset="0"/>
                <a:cs typeface="Arial" pitchFamily="34" charset="0"/>
              </a:rPr>
              <a:t>trương</a:t>
            </a:r>
            <a:r>
              <a:rPr lang="en-US" dirty="0">
                <a:latin typeface="Arial" pitchFamily="34" charset="0"/>
                <a:cs typeface="Arial" pitchFamily="34" charset="0"/>
              </a:rPr>
              <a:t>, </a:t>
            </a:r>
            <a:r>
              <a:rPr lang="en-US" dirty="0" err="1">
                <a:latin typeface="Arial" pitchFamily="34" charset="0"/>
                <a:cs typeface="Arial" pitchFamily="34" charset="0"/>
              </a:rPr>
              <a:t>chính</a:t>
            </a:r>
            <a:r>
              <a:rPr lang="en-US" dirty="0">
                <a:latin typeface="Arial" pitchFamily="34" charset="0"/>
                <a:cs typeface="Arial" pitchFamily="34" charset="0"/>
              </a:rPr>
              <a:t> </a:t>
            </a:r>
            <a:r>
              <a:rPr lang="en-US" dirty="0" err="1">
                <a:latin typeface="Arial" pitchFamily="34" charset="0"/>
                <a:cs typeface="Arial" pitchFamily="34" charset="0"/>
              </a:rPr>
              <a:t>sách</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Đảng</a:t>
            </a:r>
            <a:r>
              <a:rPr lang="en-US" dirty="0">
                <a:latin typeface="Arial" pitchFamily="34" charset="0"/>
                <a:cs typeface="Arial" pitchFamily="34" charset="0"/>
              </a:rPr>
              <a:t> </a:t>
            </a:r>
            <a:r>
              <a:rPr lang="en-US" dirty="0" err="1">
                <a:latin typeface="Arial" pitchFamily="34" charset="0"/>
                <a:cs typeface="Arial" pitchFamily="34" charset="0"/>
              </a:rPr>
              <a:t>thể</a:t>
            </a:r>
            <a:r>
              <a:rPr lang="en-US" dirty="0">
                <a:latin typeface="Arial" pitchFamily="34" charset="0"/>
                <a:cs typeface="Arial" pitchFamily="34" charset="0"/>
              </a:rPr>
              <a:t> </a:t>
            </a:r>
            <a:r>
              <a:rPr lang="en-US" dirty="0" err="1">
                <a:latin typeface="Arial" pitchFamily="34" charset="0"/>
                <a:cs typeface="Arial" pitchFamily="34" charset="0"/>
              </a:rPr>
              <a:t>hiện</a:t>
            </a:r>
            <a:r>
              <a:rPr lang="en-US" dirty="0">
                <a:latin typeface="Arial" pitchFamily="34" charset="0"/>
                <a:cs typeface="Arial" pitchFamily="34" charset="0"/>
              </a:rPr>
              <a:t> </a:t>
            </a:r>
            <a:r>
              <a:rPr lang="en-US" dirty="0" err="1">
                <a:latin typeface="Arial" pitchFamily="34" charset="0"/>
                <a:cs typeface="Arial" pitchFamily="34" charset="0"/>
              </a:rPr>
              <a:t>như</a:t>
            </a:r>
            <a:r>
              <a:rPr lang="en-US" dirty="0">
                <a:latin typeface="Arial" pitchFamily="34" charset="0"/>
                <a:cs typeface="Arial" pitchFamily="34" charset="0"/>
              </a:rPr>
              <a:t> </a:t>
            </a:r>
            <a:r>
              <a:rPr lang="en-US" dirty="0" err="1">
                <a:latin typeface="Arial" pitchFamily="34" charset="0"/>
                <a:cs typeface="Arial" pitchFamily="34" charset="0"/>
              </a:rPr>
              <a:t>thế</a:t>
            </a:r>
            <a:r>
              <a:rPr lang="en-US" dirty="0">
                <a:latin typeface="Arial" pitchFamily="34" charset="0"/>
                <a:cs typeface="Arial" pitchFamily="34" charset="0"/>
              </a:rPr>
              <a:t> </a:t>
            </a:r>
            <a:r>
              <a:rPr lang="en-US" dirty="0" err="1">
                <a:latin typeface="Arial" pitchFamily="34" charset="0"/>
                <a:cs typeface="Arial" pitchFamily="34" charset="0"/>
              </a:rPr>
              <a:t>nào</a:t>
            </a:r>
            <a:r>
              <a:rPr lang="en-US" dirty="0">
                <a:latin typeface="Arial" pitchFamily="34" charset="0"/>
                <a:cs typeface="Arial" pitchFamily="34"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4367524"/>
              </p:ext>
            </p:extLst>
          </p:nvPr>
        </p:nvGraphicFramePr>
        <p:xfrm>
          <a:off x="457200" y="6858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0000"/>
                </a:solidFill>
                <a:latin typeface="Arial" pitchFamily="34" charset="0"/>
                <a:cs typeface="Arial" pitchFamily="34" charset="0"/>
              </a:rPr>
              <a:t>Vai</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trò</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của</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pháp</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luật</a:t>
            </a:r>
            <a:r>
              <a:rPr lang="en-US" dirty="0">
                <a:solidFill>
                  <a:srgbClr val="000000"/>
                </a:solidFill>
                <a:latin typeface="Arial" pitchFamily="34" charset="0"/>
                <a:cs typeface="Arial" pitchFamily="34" charset="0"/>
              </a:rPr>
              <a:t> y </a:t>
            </a:r>
            <a:r>
              <a:rPr lang="en-US" dirty="0" err="1">
                <a:solidFill>
                  <a:srgbClr val="000000"/>
                </a:solidFill>
                <a:latin typeface="Arial" pitchFamily="34" charset="0"/>
                <a:cs typeface="Arial" pitchFamily="34" charset="0"/>
              </a:rPr>
              <a:t>tế</a:t>
            </a:r>
            <a:endParaRPr lang="en-US" dirty="0">
              <a:solidFill>
                <a:srgbClr val="000000"/>
              </a:solidFill>
              <a:latin typeface="Arial" pitchFamily="34" charset="0"/>
              <a:cs typeface="Arial" pitchFamily="34" charset="0"/>
            </a:endParaRPr>
          </a:p>
        </p:txBody>
      </p:sp>
      <p:sp>
        <p:nvSpPr>
          <p:cNvPr id="3" name="Content Placeholder 2"/>
          <p:cNvSpPr>
            <a:spLocks noGrp="1"/>
          </p:cNvSpPr>
          <p:nvPr>
            <p:ph idx="1"/>
          </p:nvPr>
        </p:nvSpPr>
        <p:spPr>
          <a:xfrm>
            <a:off x="457200" y="1438275"/>
            <a:ext cx="8229600" cy="5038725"/>
          </a:xfrm>
        </p:spPr>
        <p:txBody>
          <a:bodyPr>
            <a:normAutofit lnSpcReduction="10000"/>
          </a:bodyPr>
          <a:lstStyle/>
          <a:p>
            <a:pPr algn="just"/>
            <a:r>
              <a:rPr lang="en-US" dirty="0" err="1">
                <a:latin typeface="Arial" pitchFamily="34" charset="0"/>
                <a:cs typeface="Arial" pitchFamily="34" charset="0"/>
              </a:rPr>
              <a:t>Pháp</a:t>
            </a:r>
            <a:r>
              <a:rPr lang="en-US" dirty="0">
                <a:latin typeface="Arial" pitchFamily="34" charset="0"/>
                <a:cs typeface="Arial" pitchFamily="34" charset="0"/>
              </a:rPr>
              <a:t> </a:t>
            </a:r>
            <a:r>
              <a:rPr lang="en-US" dirty="0" err="1">
                <a:latin typeface="Arial" pitchFamily="34" charset="0"/>
                <a:cs typeface="Arial" pitchFamily="34" charset="0"/>
              </a:rPr>
              <a:t>luật</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cơ</a:t>
            </a:r>
            <a:r>
              <a:rPr lang="en-US" dirty="0">
                <a:latin typeface="Arial" pitchFamily="34" charset="0"/>
                <a:cs typeface="Arial" pitchFamily="34" charset="0"/>
              </a:rPr>
              <a:t> </a:t>
            </a:r>
            <a:r>
              <a:rPr lang="en-US" dirty="0" err="1">
                <a:latin typeface="Arial" pitchFamily="34" charset="0"/>
                <a:cs typeface="Arial" pitchFamily="34" charset="0"/>
              </a:rPr>
              <a:t>sở</a:t>
            </a:r>
            <a:r>
              <a:rPr lang="en-US" dirty="0">
                <a:latin typeface="Arial" pitchFamily="34" charset="0"/>
                <a:cs typeface="Arial" pitchFamily="34" charset="0"/>
              </a:rPr>
              <a:t> </a:t>
            </a:r>
            <a:r>
              <a:rPr lang="en-US" dirty="0" err="1">
                <a:latin typeface="Arial" pitchFamily="34" charset="0"/>
                <a:cs typeface="Arial" pitchFamily="34" charset="0"/>
              </a:rPr>
              <a:t>để</a:t>
            </a:r>
            <a:r>
              <a:rPr lang="en-US" dirty="0">
                <a:latin typeface="Arial" pitchFamily="34" charset="0"/>
                <a:cs typeface="Arial" pitchFamily="34" charset="0"/>
              </a:rPr>
              <a:t> </a:t>
            </a:r>
            <a:r>
              <a:rPr lang="en-US" dirty="0" err="1">
                <a:latin typeface="Arial" pitchFamily="34" charset="0"/>
                <a:cs typeface="Arial" pitchFamily="34" charset="0"/>
              </a:rPr>
              <a:t>thiết</a:t>
            </a:r>
            <a:r>
              <a:rPr lang="en-US" dirty="0">
                <a:latin typeface="Arial" pitchFamily="34" charset="0"/>
                <a:cs typeface="Arial" pitchFamily="34" charset="0"/>
              </a:rPr>
              <a:t> </a:t>
            </a:r>
            <a:r>
              <a:rPr lang="en-US" dirty="0" err="1">
                <a:latin typeface="Arial" pitchFamily="34" charset="0"/>
                <a:cs typeface="Arial" pitchFamily="34" charset="0"/>
              </a:rPr>
              <a:t>lập</a:t>
            </a:r>
            <a:r>
              <a:rPr lang="en-US" dirty="0">
                <a:latin typeface="Arial" pitchFamily="34" charset="0"/>
                <a:cs typeface="Arial" pitchFamily="34" charset="0"/>
              </a:rPr>
              <a:t>, </a:t>
            </a:r>
            <a:r>
              <a:rPr lang="en-US" dirty="0" err="1">
                <a:latin typeface="Arial" pitchFamily="34" charset="0"/>
                <a:cs typeface="Arial" pitchFamily="34" charset="0"/>
              </a:rPr>
              <a:t>củng</a:t>
            </a:r>
            <a:r>
              <a:rPr lang="en-US" dirty="0">
                <a:latin typeface="Arial" pitchFamily="34" charset="0"/>
                <a:cs typeface="Arial" pitchFamily="34" charset="0"/>
              </a:rPr>
              <a:t> </a:t>
            </a:r>
            <a:r>
              <a:rPr lang="en-US" dirty="0" err="1">
                <a:latin typeface="Arial" pitchFamily="34" charset="0"/>
                <a:cs typeface="Arial" pitchFamily="34" charset="0"/>
              </a:rPr>
              <a:t>cố</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tăng</a:t>
            </a:r>
            <a:r>
              <a:rPr lang="en-US" dirty="0">
                <a:latin typeface="Arial" pitchFamily="34" charset="0"/>
                <a:cs typeface="Arial" pitchFamily="34" charset="0"/>
              </a:rPr>
              <a:t> </a:t>
            </a:r>
            <a:r>
              <a:rPr lang="en-US" dirty="0" err="1">
                <a:latin typeface="Arial" pitchFamily="34" charset="0"/>
                <a:cs typeface="Arial" pitchFamily="34" charset="0"/>
              </a:rPr>
              <a:t>cường</a:t>
            </a:r>
            <a:r>
              <a:rPr lang="en-US" dirty="0">
                <a:latin typeface="Arial" pitchFamily="34" charset="0"/>
                <a:cs typeface="Arial" pitchFamily="34" charset="0"/>
              </a:rPr>
              <a:t> </a:t>
            </a:r>
            <a:r>
              <a:rPr lang="en-US" dirty="0" err="1">
                <a:latin typeface="Arial" pitchFamily="34" charset="0"/>
                <a:cs typeface="Arial" pitchFamily="34" charset="0"/>
              </a:rPr>
              <a:t>bộ</a:t>
            </a:r>
            <a:r>
              <a:rPr lang="en-US" dirty="0">
                <a:latin typeface="Arial" pitchFamily="34" charset="0"/>
                <a:cs typeface="Arial" pitchFamily="34" charset="0"/>
              </a:rPr>
              <a:t> </a:t>
            </a:r>
            <a:r>
              <a:rPr lang="en-US" dirty="0" err="1">
                <a:latin typeface="Arial" pitchFamily="34" charset="0"/>
                <a:cs typeface="Arial" pitchFamily="34" charset="0"/>
              </a:rPr>
              <a:t>máy</a:t>
            </a:r>
            <a:r>
              <a:rPr lang="en-US" dirty="0">
                <a:latin typeface="Arial" pitchFamily="34" charset="0"/>
                <a:cs typeface="Arial" pitchFamily="34" charset="0"/>
              </a:rPr>
              <a:t> </a:t>
            </a:r>
            <a:r>
              <a:rPr lang="en-US" dirty="0" err="1">
                <a:latin typeface="Arial" pitchFamily="34" charset="0"/>
                <a:cs typeface="Arial" pitchFamily="34" charset="0"/>
              </a:rPr>
              <a:t>quản</a:t>
            </a:r>
            <a:r>
              <a:rPr lang="en-US" dirty="0">
                <a:latin typeface="Arial" pitchFamily="34" charset="0"/>
                <a:cs typeface="Arial" pitchFamily="34" charset="0"/>
              </a:rPr>
              <a:t> </a:t>
            </a:r>
            <a:r>
              <a:rPr lang="en-US" dirty="0" err="1">
                <a:latin typeface="Arial" pitchFamily="34" charset="0"/>
                <a:cs typeface="Arial" pitchFamily="34" charset="0"/>
              </a:rPr>
              <a:t>lý</a:t>
            </a:r>
            <a:r>
              <a:rPr lang="en-US" dirty="0">
                <a:latin typeface="Arial" pitchFamily="34" charset="0"/>
                <a:cs typeface="Arial" pitchFamily="34" charset="0"/>
              </a:rPr>
              <a:t> </a:t>
            </a:r>
            <a:r>
              <a:rPr lang="en-US" dirty="0" err="1">
                <a:latin typeface="Arial" pitchFamily="34" charset="0"/>
                <a:cs typeface="Arial" pitchFamily="34" charset="0"/>
              </a:rPr>
              <a:t>Nhà</a:t>
            </a:r>
            <a:r>
              <a:rPr lang="en-US" dirty="0">
                <a:latin typeface="Arial" pitchFamily="34" charset="0"/>
                <a:cs typeface="Arial" pitchFamily="34" charset="0"/>
              </a:rPr>
              <a:t> </a:t>
            </a:r>
            <a:r>
              <a:rPr lang="en-US" dirty="0" err="1">
                <a:latin typeface="Arial" pitchFamily="34" charset="0"/>
                <a:cs typeface="Arial" pitchFamily="34" charset="0"/>
              </a:rPr>
              <a:t>nước</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y </a:t>
            </a:r>
            <a:r>
              <a:rPr lang="en-US" dirty="0" err="1">
                <a:latin typeface="Arial" pitchFamily="34" charset="0"/>
                <a:cs typeface="Arial" pitchFamily="34" charset="0"/>
              </a:rPr>
              <a:t>tế</a:t>
            </a:r>
            <a:endParaRPr lang="vi-VN" dirty="0">
              <a:latin typeface="Arial" pitchFamily="34" charset="0"/>
              <a:cs typeface="Arial" pitchFamily="34" charset="0"/>
            </a:endParaRPr>
          </a:p>
          <a:p>
            <a:r>
              <a:rPr lang="en-US" dirty="0" err="1">
                <a:latin typeface="Arial" pitchFamily="34" charset="0"/>
                <a:cs typeface="Arial" pitchFamily="34" charset="0"/>
              </a:rPr>
              <a:t>Pháp</a:t>
            </a:r>
            <a:r>
              <a:rPr lang="en-US" dirty="0">
                <a:latin typeface="Arial" pitchFamily="34" charset="0"/>
                <a:cs typeface="Arial" pitchFamily="34" charset="0"/>
              </a:rPr>
              <a:t> </a:t>
            </a:r>
            <a:r>
              <a:rPr lang="en-US" dirty="0" err="1">
                <a:latin typeface="Arial" pitchFamily="34" charset="0"/>
                <a:cs typeface="Arial" pitchFamily="34" charset="0"/>
              </a:rPr>
              <a:t>luật</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phương</a:t>
            </a:r>
            <a:r>
              <a:rPr lang="en-US" dirty="0">
                <a:latin typeface="Arial" pitchFamily="34" charset="0"/>
                <a:cs typeface="Arial" pitchFamily="34" charset="0"/>
              </a:rPr>
              <a:t> </a:t>
            </a:r>
            <a:r>
              <a:rPr lang="en-US" dirty="0" err="1">
                <a:latin typeface="Arial" pitchFamily="34" charset="0"/>
                <a:cs typeface="Arial" pitchFamily="34" charset="0"/>
              </a:rPr>
              <a:t>tiện</a:t>
            </a:r>
            <a:r>
              <a:rPr lang="en-US" dirty="0">
                <a:latin typeface="Arial" pitchFamily="34" charset="0"/>
                <a:cs typeface="Arial" pitchFamily="34" charset="0"/>
              </a:rPr>
              <a:t> </a:t>
            </a:r>
            <a:r>
              <a:rPr lang="en-US" dirty="0" err="1">
                <a:latin typeface="Arial" pitchFamily="34" charset="0"/>
                <a:cs typeface="Arial" pitchFamily="34" charset="0"/>
              </a:rPr>
              <a:t>để</a:t>
            </a:r>
            <a:r>
              <a:rPr lang="en-US" dirty="0">
                <a:latin typeface="Arial" pitchFamily="34" charset="0"/>
                <a:cs typeface="Arial" pitchFamily="34" charset="0"/>
              </a:rPr>
              <a:t> </a:t>
            </a:r>
            <a:r>
              <a:rPr lang="en-US" dirty="0" err="1">
                <a:latin typeface="Arial" pitchFamily="34" charset="0"/>
                <a:cs typeface="Arial" pitchFamily="34" charset="0"/>
              </a:rPr>
              <a:t>Nhà</a:t>
            </a:r>
            <a:r>
              <a:rPr lang="en-US" dirty="0">
                <a:latin typeface="Arial" pitchFamily="34" charset="0"/>
                <a:cs typeface="Arial" pitchFamily="34" charset="0"/>
              </a:rPr>
              <a:t> </a:t>
            </a:r>
            <a:r>
              <a:rPr lang="en-US" dirty="0" err="1">
                <a:latin typeface="Arial" pitchFamily="34" charset="0"/>
                <a:cs typeface="Arial" pitchFamily="34" charset="0"/>
              </a:rPr>
              <a:t>nước</a:t>
            </a:r>
            <a:r>
              <a:rPr lang="en-US" dirty="0">
                <a:latin typeface="Arial" pitchFamily="34" charset="0"/>
                <a:cs typeface="Arial" pitchFamily="34" charset="0"/>
              </a:rPr>
              <a:t> </a:t>
            </a:r>
            <a:r>
              <a:rPr lang="en-US" dirty="0" err="1">
                <a:latin typeface="Arial" pitchFamily="34" charset="0"/>
                <a:cs typeface="Arial" pitchFamily="34" charset="0"/>
              </a:rPr>
              <a:t>quản</a:t>
            </a:r>
            <a:r>
              <a:rPr lang="en-US" dirty="0">
                <a:latin typeface="Arial" pitchFamily="34" charset="0"/>
                <a:cs typeface="Arial" pitchFamily="34" charset="0"/>
              </a:rPr>
              <a:t> </a:t>
            </a:r>
            <a:r>
              <a:rPr lang="en-US" dirty="0" err="1">
                <a:latin typeface="Arial" pitchFamily="34" charset="0"/>
                <a:cs typeface="Arial" pitchFamily="34" charset="0"/>
              </a:rPr>
              <a:t>lý</a:t>
            </a:r>
            <a:r>
              <a:rPr lang="en-US" dirty="0">
                <a:latin typeface="Arial" pitchFamily="34" charset="0"/>
                <a:cs typeface="Arial" pitchFamily="34" charset="0"/>
              </a:rPr>
              <a:t> </a:t>
            </a:r>
            <a:r>
              <a:rPr lang="en-US" dirty="0" err="1">
                <a:latin typeface="Arial" pitchFamily="34" charset="0"/>
                <a:cs typeface="Arial" pitchFamily="34" charset="0"/>
              </a:rPr>
              <a:t>công</a:t>
            </a:r>
            <a:r>
              <a:rPr lang="en-US" dirty="0">
                <a:latin typeface="Arial" pitchFamily="34" charset="0"/>
                <a:cs typeface="Arial" pitchFamily="34" charset="0"/>
              </a:rPr>
              <a:t> </a:t>
            </a:r>
            <a:r>
              <a:rPr lang="en-US" dirty="0" err="1">
                <a:latin typeface="Arial" pitchFamily="34" charset="0"/>
                <a:cs typeface="Arial" pitchFamily="34" charset="0"/>
              </a:rPr>
              <a:t>tác</a:t>
            </a:r>
            <a:r>
              <a:rPr lang="en-US" dirty="0">
                <a:latin typeface="Arial" pitchFamily="34" charset="0"/>
                <a:cs typeface="Arial" pitchFamily="34" charset="0"/>
              </a:rPr>
              <a:t> </a:t>
            </a:r>
            <a:r>
              <a:rPr lang="en-US" dirty="0" err="1">
                <a:latin typeface="Arial" pitchFamily="34" charset="0"/>
                <a:cs typeface="Arial" pitchFamily="34" charset="0"/>
              </a:rPr>
              <a:t>bảo</a:t>
            </a:r>
            <a:r>
              <a:rPr lang="en-US" dirty="0">
                <a:latin typeface="Arial" pitchFamily="34" charset="0"/>
                <a:cs typeface="Arial" pitchFamily="34" charset="0"/>
              </a:rPr>
              <a:t> </a:t>
            </a:r>
            <a:r>
              <a:rPr lang="en-US" dirty="0" err="1">
                <a:latin typeface="Arial" pitchFamily="34" charset="0"/>
                <a:cs typeface="Arial" pitchFamily="34" charset="0"/>
              </a:rPr>
              <a:t>vệ</a:t>
            </a:r>
            <a:r>
              <a:rPr lang="en-US" dirty="0">
                <a:latin typeface="Arial" pitchFamily="34" charset="0"/>
                <a:cs typeface="Arial" pitchFamily="34" charset="0"/>
              </a:rPr>
              <a:t>, </a:t>
            </a:r>
            <a:r>
              <a:rPr lang="en-US" dirty="0" err="1">
                <a:latin typeface="Arial" pitchFamily="34" charset="0"/>
                <a:cs typeface="Arial" pitchFamily="34" charset="0"/>
              </a:rPr>
              <a:t>chăm</a:t>
            </a:r>
            <a:r>
              <a:rPr lang="en-US" dirty="0">
                <a:latin typeface="Arial" pitchFamily="34" charset="0"/>
                <a:cs typeface="Arial" pitchFamily="34" charset="0"/>
              </a:rPr>
              <a:t> </a:t>
            </a:r>
            <a:r>
              <a:rPr lang="en-US" dirty="0" err="1">
                <a:latin typeface="Arial" pitchFamily="34" charset="0"/>
                <a:cs typeface="Arial" pitchFamily="34" charset="0"/>
              </a:rPr>
              <a:t>sóc</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nâng</a:t>
            </a:r>
            <a:r>
              <a:rPr lang="en-US" dirty="0">
                <a:latin typeface="Arial" pitchFamily="34" charset="0"/>
                <a:cs typeface="Arial" pitchFamily="34" charset="0"/>
              </a:rPr>
              <a:t> </a:t>
            </a:r>
            <a:r>
              <a:rPr lang="en-US" dirty="0" err="1">
                <a:latin typeface="Arial" pitchFamily="34" charset="0"/>
                <a:cs typeface="Arial" pitchFamily="34" charset="0"/>
              </a:rPr>
              <a:t>cao</a:t>
            </a:r>
            <a:r>
              <a:rPr lang="en-US" dirty="0">
                <a:latin typeface="Arial" pitchFamily="34" charset="0"/>
                <a:cs typeface="Arial" pitchFamily="34" charset="0"/>
              </a:rPr>
              <a:t> </a:t>
            </a:r>
            <a:r>
              <a:rPr lang="en-US" dirty="0" err="1">
                <a:latin typeface="Arial" pitchFamily="34" charset="0"/>
                <a:cs typeface="Arial" pitchFamily="34" charset="0"/>
              </a:rPr>
              <a:t>sức</a:t>
            </a:r>
            <a:r>
              <a:rPr lang="en-US" dirty="0">
                <a:latin typeface="Arial" pitchFamily="34" charset="0"/>
                <a:cs typeface="Arial" pitchFamily="34" charset="0"/>
              </a:rPr>
              <a:t> </a:t>
            </a:r>
            <a:r>
              <a:rPr lang="en-US" dirty="0" err="1">
                <a:latin typeface="Arial" pitchFamily="34" charset="0"/>
                <a:cs typeface="Arial" pitchFamily="34" charset="0"/>
              </a:rPr>
              <a:t>khoẻ</a:t>
            </a:r>
            <a:r>
              <a:rPr lang="en-US" dirty="0">
                <a:latin typeface="Arial" pitchFamily="34" charset="0"/>
                <a:cs typeface="Arial" pitchFamily="34" charset="0"/>
              </a:rPr>
              <a:t> </a:t>
            </a:r>
            <a:r>
              <a:rPr lang="en-US" dirty="0" err="1">
                <a:latin typeface="Arial" pitchFamily="34" charset="0"/>
                <a:cs typeface="Arial" pitchFamily="34" charset="0"/>
              </a:rPr>
              <a:t>nhân</a:t>
            </a:r>
            <a:r>
              <a:rPr lang="en-US" dirty="0">
                <a:latin typeface="Arial" pitchFamily="34" charset="0"/>
                <a:cs typeface="Arial" pitchFamily="34" charset="0"/>
              </a:rPr>
              <a:t> </a:t>
            </a:r>
            <a:r>
              <a:rPr lang="en-US" dirty="0" err="1">
                <a:latin typeface="Arial" pitchFamily="34" charset="0"/>
                <a:cs typeface="Arial" pitchFamily="34" charset="0"/>
              </a:rPr>
              <a:t>dân</a:t>
            </a:r>
            <a:endParaRPr lang="vi-VN" dirty="0">
              <a:latin typeface="Arial" pitchFamily="34" charset="0"/>
              <a:cs typeface="Arial" pitchFamily="34" charset="0"/>
            </a:endParaRPr>
          </a:p>
          <a:p>
            <a:r>
              <a:rPr lang="en-US" dirty="0" err="1">
                <a:latin typeface="Arial" pitchFamily="34" charset="0"/>
                <a:cs typeface="Arial" pitchFamily="34" charset="0"/>
              </a:rPr>
              <a:t>Pháp</a:t>
            </a:r>
            <a:r>
              <a:rPr lang="en-US" dirty="0">
                <a:latin typeface="Arial" pitchFamily="34" charset="0"/>
                <a:cs typeface="Arial" pitchFamily="34" charset="0"/>
              </a:rPr>
              <a:t> </a:t>
            </a:r>
            <a:r>
              <a:rPr lang="en-US" dirty="0" err="1">
                <a:latin typeface="Arial" pitchFamily="34" charset="0"/>
                <a:cs typeface="Arial" pitchFamily="34" charset="0"/>
              </a:rPr>
              <a:t>luật</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có</a:t>
            </a:r>
            <a:r>
              <a:rPr lang="en-US" dirty="0">
                <a:latin typeface="Arial" pitchFamily="34" charset="0"/>
                <a:cs typeface="Arial" pitchFamily="34" charset="0"/>
              </a:rPr>
              <a:t> </a:t>
            </a:r>
            <a:r>
              <a:rPr lang="en-US" dirty="0" err="1">
                <a:latin typeface="Arial" pitchFamily="34" charset="0"/>
                <a:cs typeface="Arial" pitchFamily="34" charset="0"/>
              </a:rPr>
              <a:t>vai</a:t>
            </a:r>
            <a:r>
              <a:rPr lang="en-US" dirty="0">
                <a:latin typeface="Arial" pitchFamily="34" charset="0"/>
                <a:cs typeface="Arial" pitchFamily="34" charset="0"/>
              </a:rPr>
              <a:t> </a:t>
            </a:r>
            <a:r>
              <a:rPr lang="en-US" dirty="0" err="1">
                <a:latin typeface="Arial" pitchFamily="34" charset="0"/>
                <a:cs typeface="Arial" pitchFamily="34" charset="0"/>
              </a:rPr>
              <a:t>trò</a:t>
            </a:r>
            <a:r>
              <a:rPr lang="en-US" dirty="0">
                <a:latin typeface="Arial" pitchFamily="34" charset="0"/>
                <a:cs typeface="Arial" pitchFamily="34" charset="0"/>
              </a:rPr>
              <a:t> </a:t>
            </a:r>
            <a:r>
              <a:rPr lang="en-US" dirty="0" err="1">
                <a:latin typeface="Arial" pitchFamily="34" charset="0"/>
                <a:cs typeface="Arial" pitchFamily="34" charset="0"/>
              </a:rPr>
              <a:t>bảo</a:t>
            </a:r>
            <a:r>
              <a:rPr lang="en-US" dirty="0">
                <a:latin typeface="Arial" pitchFamily="34" charset="0"/>
                <a:cs typeface="Arial" pitchFamily="34" charset="0"/>
              </a:rPr>
              <a:t> </a:t>
            </a:r>
            <a:r>
              <a:rPr lang="en-US" dirty="0" err="1">
                <a:latin typeface="Arial" pitchFamily="34" charset="0"/>
                <a:cs typeface="Arial" pitchFamily="34" charset="0"/>
              </a:rPr>
              <a:t>đảm</a:t>
            </a:r>
            <a:r>
              <a:rPr lang="en-US" dirty="0">
                <a:latin typeface="Arial" pitchFamily="34" charset="0"/>
                <a:cs typeface="Arial" pitchFamily="34" charset="0"/>
              </a:rPr>
              <a:t> </a:t>
            </a:r>
            <a:r>
              <a:rPr lang="en-US" dirty="0" err="1">
                <a:latin typeface="Arial" pitchFamily="34" charset="0"/>
                <a:cs typeface="Arial" pitchFamily="34" charset="0"/>
              </a:rPr>
              <a:t>quyền</a:t>
            </a:r>
            <a:r>
              <a:rPr lang="en-US" dirty="0">
                <a:latin typeface="Arial" pitchFamily="34" charset="0"/>
                <a:cs typeface="Arial" pitchFamily="34" charset="0"/>
              </a:rPr>
              <a:t>, </a:t>
            </a:r>
            <a:r>
              <a:rPr lang="en-US" dirty="0" err="1">
                <a:latin typeface="Arial" pitchFamily="34" charset="0"/>
                <a:cs typeface="Arial" pitchFamily="34" charset="0"/>
              </a:rPr>
              <a:t>lợi</a:t>
            </a:r>
            <a:r>
              <a:rPr lang="en-US" dirty="0">
                <a:latin typeface="Arial" pitchFamily="34" charset="0"/>
                <a:cs typeface="Arial" pitchFamily="34" charset="0"/>
              </a:rPr>
              <a:t> </a:t>
            </a:r>
            <a:r>
              <a:rPr lang="en-US" dirty="0" err="1">
                <a:latin typeface="Arial" pitchFamily="34" charset="0"/>
                <a:cs typeface="Arial" pitchFamily="34" charset="0"/>
              </a:rPr>
              <a:t>ích</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mọi</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dân</a:t>
            </a:r>
            <a:r>
              <a:rPr lang="en-US" dirty="0">
                <a:latin typeface="Arial" pitchFamily="34" charset="0"/>
                <a:cs typeface="Arial" pitchFamily="34" charset="0"/>
              </a:rPr>
              <a:t> </a:t>
            </a:r>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lĩnh</a:t>
            </a:r>
            <a:r>
              <a:rPr lang="en-US" dirty="0">
                <a:latin typeface="Arial" pitchFamily="34" charset="0"/>
                <a:cs typeface="Arial" pitchFamily="34" charset="0"/>
              </a:rPr>
              <a:t> </a:t>
            </a:r>
            <a:r>
              <a:rPr lang="en-US" dirty="0" err="1">
                <a:latin typeface="Arial" pitchFamily="34" charset="0"/>
                <a:cs typeface="Arial" pitchFamily="34" charset="0"/>
              </a:rPr>
              <a:t>vực</a:t>
            </a:r>
            <a:r>
              <a:rPr lang="en-US" dirty="0">
                <a:latin typeface="Arial" pitchFamily="34" charset="0"/>
                <a:cs typeface="Arial" pitchFamily="34" charset="0"/>
              </a:rPr>
              <a:t> </a:t>
            </a:r>
            <a:r>
              <a:rPr lang="en-US" dirty="0" err="1">
                <a:latin typeface="Arial" pitchFamily="34" charset="0"/>
                <a:cs typeface="Arial" pitchFamily="34" charset="0"/>
              </a:rPr>
              <a:t>chăm</a:t>
            </a:r>
            <a:r>
              <a:rPr lang="en-US" dirty="0">
                <a:latin typeface="Arial" pitchFamily="34" charset="0"/>
                <a:cs typeface="Arial" pitchFamily="34" charset="0"/>
              </a:rPr>
              <a:t> </a:t>
            </a:r>
            <a:r>
              <a:rPr lang="en-US" dirty="0" err="1">
                <a:latin typeface="Arial" pitchFamily="34" charset="0"/>
                <a:cs typeface="Arial" pitchFamily="34" charset="0"/>
              </a:rPr>
              <a:t>sóc</a:t>
            </a:r>
            <a:r>
              <a:rPr lang="en-US" dirty="0">
                <a:latin typeface="Arial" pitchFamily="34" charset="0"/>
                <a:cs typeface="Arial" pitchFamily="34" charset="0"/>
              </a:rPr>
              <a:t> </a:t>
            </a:r>
            <a:r>
              <a:rPr lang="en-US" dirty="0" err="1">
                <a:latin typeface="Arial" pitchFamily="34" charset="0"/>
                <a:cs typeface="Arial" pitchFamily="34" charset="0"/>
              </a:rPr>
              <a:t>sức</a:t>
            </a:r>
            <a:r>
              <a:rPr lang="en-US" dirty="0">
                <a:latin typeface="Arial" pitchFamily="34" charset="0"/>
                <a:cs typeface="Arial" pitchFamily="34" charset="0"/>
              </a:rPr>
              <a:t> </a:t>
            </a:r>
            <a:r>
              <a:rPr lang="en-US" dirty="0" err="1">
                <a:latin typeface="Arial" pitchFamily="34" charset="0"/>
                <a:cs typeface="Arial" pitchFamily="34" charset="0"/>
              </a:rPr>
              <a:t>khoẻ</a:t>
            </a:r>
            <a:endParaRPr lang="en-US" dirty="0">
              <a:latin typeface="Arial" pitchFamily="34" charset="0"/>
              <a:cs typeface="Arial" pitchFamily="34" charset="0"/>
            </a:endParaRPr>
          </a:p>
          <a:p>
            <a:r>
              <a:rPr lang="en-US" dirty="0" err="1">
                <a:latin typeface="Arial" pitchFamily="34" charset="0"/>
                <a:cs typeface="Arial" pitchFamily="34" charset="0"/>
              </a:rPr>
              <a:t>Pháp</a:t>
            </a:r>
            <a:r>
              <a:rPr lang="en-US" dirty="0">
                <a:latin typeface="Arial" pitchFamily="34" charset="0"/>
                <a:cs typeface="Arial" pitchFamily="34" charset="0"/>
              </a:rPr>
              <a:t> </a:t>
            </a:r>
            <a:r>
              <a:rPr lang="en-US" dirty="0" err="1">
                <a:latin typeface="Arial" pitchFamily="34" charset="0"/>
                <a:cs typeface="Arial" pitchFamily="34" charset="0"/>
              </a:rPr>
              <a:t>luật</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có</a:t>
            </a:r>
            <a:r>
              <a:rPr lang="en-US" dirty="0">
                <a:latin typeface="Arial" pitchFamily="34" charset="0"/>
                <a:cs typeface="Arial" pitchFamily="34" charset="0"/>
              </a:rPr>
              <a:t> </a:t>
            </a:r>
            <a:r>
              <a:rPr lang="en-US" dirty="0" err="1">
                <a:latin typeface="Arial" pitchFamily="34" charset="0"/>
                <a:cs typeface="Arial" pitchFamily="34" charset="0"/>
              </a:rPr>
              <a:t>vai</a:t>
            </a:r>
            <a:r>
              <a:rPr lang="en-US" dirty="0">
                <a:latin typeface="Arial" pitchFamily="34" charset="0"/>
                <a:cs typeface="Arial" pitchFamily="34" charset="0"/>
              </a:rPr>
              <a:t> </a:t>
            </a:r>
            <a:r>
              <a:rPr lang="en-US" dirty="0" err="1">
                <a:latin typeface="Arial" pitchFamily="34" charset="0"/>
                <a:cs typeface="Arial" pitchFamily="34" charset="0"/>
              </a:rPr>
              <a:t>trò</a:t>
            </a:r>
            <a:r>
              <a:rPr lang="en-US" dirty="0">
                <a:latin typeface="Arial" pitchFamily="34" charset="0"/>
                <a:cs typeface="Arial" pitchFamily="34" charset="0"/>
              </a:rPr>
              <a:t> </a:t>
            </a:r>
            <a:r>
              <a:rPr lang="en-US" dirty="0" err="1">
                <a:latin typeface="Arial" pitchFamily="34" charset="0"/>
                <a:cs typeface="Arial" pitchFamily="34" charset="0"/>
              </a:rPr>
              <a:t>bảo</a:t>
            </a:r>
            <a:r>
              <a:rPr lang="en-US" dirty="0">
                <a:latin typeface="Arial" pitchFamily="34" charset="0"/>
                <a:cs typeface="Arial" pitchFamily="34" charset="0"/>
              </a:rPr>
              <a:t> </a:t>
            </a:r>
            <a:r>
              <a:rPr lang="en-US" dirty="0" err="1">
                <a:latin typeface="Arial" pitchFamily="34" charset="0"/>
                <a:cs typeface="Arial" pitchFamily="34" charset="0"/>
              </a:rPr>
              <a:t>đảm</a:t>
            </a:r>
            <a:r>
              <a:rPr lang="en-US" dirty="0">
                <a:latin typeface="Arial" pitchFamily="34" charset="0"/>
                <a:cs typeface="Arial" pitchFamily="34" charset="0"/>
              </a:rPr>
              <a:t> </a:t>
            </a:r>
            <a:r>
              <a:rPr lang="en-US" dirty="0" err="1">
                <a:latin typeface="Arial" pitchFamily="34" charset="0"/>
                <a:cs typeface="Arial" pitchFamily="34" charset="0"/>
              </a:rPr>
              <a:t>quyền</a:t>
            </a:r>
            <a:r>
              <a:rPr lang="en-US" dirty="0">
                <a:latin typeface="Arial" pitchFamily="34" charset="0"/>
                <a:cs typeface="Arial" pitchFamily="34" charset="0"/>
              </a:rPr>
              <a:t>, </a:t>
            </a:r>
            <a:r>
              <a:rPr lang="en-US" dirty="0" err="1">
                <a:latin typeface="Arial" pitchFamily="34" charset="0"/>
                <a:cs typeface="Arial" pitchFamily="34" charset="0"/>
              </a:rPr>
              <a:t>lợi</a:t>
            </a:r>
            <a:r>
              <a:rPr lang="en-US" dirty="0">
                <a:latin typeface="Arial" pitchFamily="34" charset="0"/>
                <a:cs typeface="Arial" pitchFamily="34" charset="0"/>
              </a:rPr>
              <a:t> </a:t>
            </a:r>
            <a:r>
              <a:rPr lang="en-US" dirty="0" err="1">
                <a:latin typeface="Arial" pitchFamily="34" charset="0"/>
                <a:cs typeface="Arial" pitchFamily="34" charset="0"/>
              </a:rPr>
              <a:t>ích</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mọi</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dân</a:t>
            </a:r>
            <a:r>
              <a:rPr lang="en-US" dirty="0">
                <a:latin typeface="Arial" pitchFamily="34" charset="0"/>
                <a:cs typeface="Arial" pitchFamily="34" charset="0"/>
              </a:rPr>
              <a:t> </a:t>
            </a:r>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lĩnh</a:t>
            </a:r>
            <a:r>
              <a:rPr lang="en-US" dirty="0">
                <a:latin typeface="Arial" pitchFamily="34" charset="0"/>
                <a:cs typeface="Arial" pitchFamily="34" charset="0"/>
              </a:rPr>
              <a:t> </a:t>
            </a:r>
            <a:r>
              <a:rPr lang="en-US" dirty="0" err="1">
                <a:latin typeface="Arial" pitchFamily="34" charset="0"/>
                <a:cs typeface="Arial" pitchFamily="34" charset="0"/>
              </a:rPr>
              <a:t>vực</a:t>
            </a:r>
            <a:r>
              <a:rPr lang="en-US" dirty="0">
                <a:latin typeface="Arial" pitchFamily="34" charset="0"/>
                <a:cs typeface="Arial" pitchFamily="34" charset="0"/>
              </a:rPr>
              <a:t> </a:t>
            </a:r>
            <a:r>
              <a:rPr lang="en-US" dirty="0" err="1">
                <a:latin typeface="Arial" pitchFamily="34" charset="0"/>
                <a:cs typeface="Arial" pitchFamily="34" charset="0"/>
              </a:rPr>
              <a:t>chăm</a:t>
            </a:r>
            <a:r>
              <a:rPr lang="en-US" dirty="0">
                <a:latin typeface="Arial" pitchFamily="34" charset="0"/>
                <a:cs typeface="Arial" pitchFamily="34" charset="0"/>
              </a:rPr>
              <a:t> </a:t>
            </a:r>
            <a:r>
              <a:rPr lang="en-US" dirty="0" err="1">
                <a:latin typeface="Arial" pitchFamily="34" charset="0"/>
                <a:cs typeface="Arial" pitchFamily="34" charset="0"/>
              </a:rPr>
              <a:t>sóc</a:t>
            </a:r>
            <a:r>
              <a:rPr lang="en-US" dirty="0">
                <a:latin typeface="Arial" pitchFamily="34" charset="0"/>
                <a:cs typeface="Arial" pitchFamily="34" charset="0"/>
              </a:rPr>
              <a:t> </a:t>
            </a:r>
            <a:r>
              <a:rPr lang="en-US" dirty="0" err="1">
                <a:latin typeface="Arial" pitchFamily="34" charset="0"/>
                <a:cs typeface="Arial" pitchFamily="34" charset="0"/>
              </a:rPr>
              <a:t>sức</a:t>
            </a:r>
            <a:r>
              <a:rPr lang="en-US" dirty="0">
                <a:latin typeface="Arial" pitchFamily="34" charset="0"/>
                <a:cs typeface="Arial" pitchFamily="34" charset="0"/>
              </a:rPr>
              <a:t> </a:t>
            </a:r>
            <a:r>
              <a:rPr lang="en-US" dirty="0" err="1">
                <a:latin typeface="Arial" pitchFamily="34" charset="0"/>
                <a:cs typeface="Arial" pitchFamily="34" charset="0"/>
              </a:rPr>
              <a:t>khoẻ</a:t>
            </a:r>
            <a:endParaRPr lang="en-US"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0000"/>
                </a:solidFill>
                <a:latin typeface="Arial" pitchFamily="34" charset="0"/>
                <a:cs typeface="Arial" pitchFamily="34" charset="0"/>
              </a:rPr>
              <a:t>Vai</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trò</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của</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pháp</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luật</a:t>
            </a:r>
            <a:r>
              <a:rPr lang="en-US" dirty="0">
                <a:solidFill>
                  <a:srgbClr val="000000"/>
                </a:solidFill>
                <a:latin typeface="Arial" pitchFamily="34" charset="0"/>
                <a:cs typeface="Arial" pitchFamily="34" charset="0"/>
              </a:rPr>
              <a:t> y </a:t>
            </a:r>
            <a:r>
              <a:rPr lang="en-US" dirty="0" err="1">
                <a:solidFill>
                  <a:srgbClr val="000000"/>
                </a:solidFill>
                <a:latin typeface="Arial" pitchFamily="34" charset="0"/>
                <a:cs typeface="Arial" pitchFamily="34" charset="0"/>
              </a:rPr>
              <a:t>tế</a:t>
            </a:r>
            <a:endParaRPr lang="en-US" dirty="0">
              <a:solidFill>
                <a:srgbClr val="00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r>
              <a:rPr lang="en-US" dirty="0" err="1">
                <a:latin typeface="Arial" pitchFamily="34" charset="0"/>
                <a:cs typeface="Arial" pitchFamily="34" charset="0"/>
              </a:rPr>
              <a:t>Pháp</a:t>
            </a:r>
            <a:r>
              <a:rPr lang="en-US" dirty="0">
                <a:latin typeface="Arial" pitchFamily="34" charset="0"/>
                <a:cs typeface="Arial" pitchFamily="34" charset="0"/>
              </a:rPr>
              <a:t> </a:t>
            </a:r>
            <a:r>
              <a:rPr lang="en-US" dirty="0" err="1">
                <a:latin typeface="Arial" pitchFamily="34" charset="0"/>
                <a:cs typeface="Arial" pitchFamily="34" charset="0"/>
              </a:rPr>
              <a:t>luật</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có</a:t>
            </a:r>
            <a:r>
              <a:rPr lang="en-US" dirty="0">
                <a:latin typeface="Arial" pitchFamily="34" charset="0"/>
                <a:cs typeface="Arial" pitchFamily="34" charset="0"/>
              </a:rPr>
              <a:t> </a:t>
            </a:r>
            <a:r>
              <a:rPr lang="en-US" dirty="0" err="1">
                <a:latin typeface="Arial" pitchFamily="34" charset="0"/>
                <a:cs typeface="Arial" pitchFamily="34" charset="0"/>
              </a:rPr>
              <a:t>tác</a:t>
            </a:r>
            <a:r>
              <a:rPr lang="en-US" dirty="0">
                <a:latin typeface="Arial" pitchFamily="34" charset="0"/>
                <a:cs typeface="Arial" pitchFamily="34" charset="0"/>
              </a:rPr>
              <a:t> </a:t>
            </a:r>
            <a:r>
              <a:rPr lang="en-US" dirty="0" err="1">
                <a:latin typeface="Arial" pitchFamily="34" charset="0"/>
                <a:cs typeface="Arial" pitchFamily="34" charset="0"/>
              </a:rPr>
              <a:t>dụng</a:t>
            </a:r>
            <a:r>
              <a:rPr lang="en-US" dirty="0">
                <a:latin typeface="Arial" pitchFamily="34" charset="0"/>
                <a:cs typeface="Arial" pitchFamily="34" charset="0"/>
              </a:rPr>
              <a:t> </a:t>
            </a:r>
            <a:r>
              <a:rPr lang="en-US" dirty="0" err="1">
                <a:latin typeface="Arial" pitchFamily="34" charset="0"/>
                <a:cs typeface="Arial" pitchFamily="34" charset="0"/>
              </a:rPr>
              <a:t>giáo</a:t>
            </a:r>
            <a:r>
              <a:rPr lang="en-US" dirty="0">
                <a:latin typeface="Arial" pitchFamily="34" charset="0"/>
                <a:cs typeface="Arial" pitchFamily="34" charset="0"/>
              </a:rPr>
              <a:t> </a:t>
            </a:r>
            <a:r>
              <a:rPr lang="en-US" dirty="0" err="1">
                <a:latin typeface="Arial" pitchFamily="34" charset="0"/>
                <a:cs typeface="Arial" pitchFamily="34" charset="0"/>
              </a:rPr>
              <a:t>dục</a:t>
            </a:r>
            <a:r>
              <a:rPr lang="en-US" dirty="0">
                <a:latin typeface="Arial" pitchFamily="34" charset="0"/>
                <a:cs typeface="Arial" pitchFamily="34" charset="0"/>
              </a:rPr>
              <a:t>, </a:t>
            </a:r>
            <a:r>
              <a:rPr lang="en-US" dirty="0" err="1">
                <a:latin typeface="Arial" pitchFamily="34" charset="0"/>
                <a:cs typeface="Arial" pitchFamily="34" charset="0"/>
              </a:rPr>
              <a:t>nâng</a:t>
            </a:r>
            <a:r>
              <a:rPr lang="en-US" dirty="0">
                <a:latin typeface="Arial" pitchFamily="34" charset="0"/>
                <a:cs typeface="Arial" pitchFamily="34" charset="0"/>
              </a:rPr>
              <a:t> </a:t>
            </a:r>
            <a:r>
              <a:rPr lang="en-US" dirty="0" err="1">
                <a:latin typeface="Arial" pitchFamily="34" charset="0"/>
                <a:cs typeface="Arial" pitchFamily="34" charset="0"/>
              </a:rPr>
              <a:t>cao</a:t>
            </a:r>
            <a:r>
              <a:rPr lang="en-US" dirty="0">
                <a:latin typeface="Arial" pitchFamily="34" charset="0"/>
                <a:cs typeface="Arial" pitchFamily="34" charset="0"/>
              </a:rPr>
              <a:t> </a:t>
            </a:r>
            <a:r>
              <a:rPr lang="en-US" dirty="0" err="1">
                <a:latin typeface="Arial" pitchFamily="34" charset="0"/>
                <a:cs typeface="Arial" pitchFamily="34" charset="0"/>
              </a:rPr>
              <a:t>nhận</a:t>
            </a:r>
            <a:r>
              <a:rPr lang="en-US" dirty="0">
                <a:latin typeface="Arial" pitchFamily="34" charset="0"/>
                <a:cs typeface="Arial" pitchFamily="34" charset="0"/>
              </a:rPr>
              <a:t> </a:t>
            </a:r>
            <a:r>
              <a:rPr lang="en-US" dirty="0" err="1">
                <a:latin typeface="Arial" pitchFamily="34" charset="0"/>
                <a:cs typeface="Arial" pitchFamily="34" charset="0"/>
              </a:rPr>
              <a:t>thức</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dân</a:t>
            </a:r>
            <a:r>
              <a:rPr lang="en-US" dirty="0">
                <a:latin typeface="Arial" pitchFamily="34" charset="0"/>
                <a:cs typeface="Arial" pitchFamily="34" charset="0"/>
              </a:rPr>
              <a:t> </a:t>
            </a:r>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việc</a:t>
            </a:r>
            <a:r>
              <a:rPr lang="en-US" dirty="0">
                <a:latin typeface="Arial" pitchFamily="34" charset="0"/>
                <a:cs typeface="Arial" pitchFamily="34" charset="0"/>
              </a:rPr>
              <a:t> </a:t>
            </a:r>
            <a:r>
              <a:rPr lang="en-US" dirty="0" err="1">
                <a:latin typeface="Arial" pitchFamily="34" charset="0"/>
                <a:cs typeface="Arial" pitchFamily="34" charset="0"/>
              </a:rPr>
              <a:t>bảo</a:t>
            </a:r>
            <a:r>
              <a:rPr lang="en-US" dirty="0">
                <a:latin typeface="Arial" pitchFamily="34" charset="0"/>
                <a:cs typeface="Arial" pitchFamily="34" charset="0"/>
              </a:rPr>
              <a:t> </a:t>
            </a:r>
            <a:r>
              <a:rPr lang="en-US" dirty="0" err="1">
                <a:latin typeface="Arial" pitchFamily="34" charset="0"/>
                <a:cs typeface="Arial" pitchFamily="34" charset="0"/>
              </a:rPr>
              <a:t>vệ</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chăm</a:t>
            </a:r>
            <a:r>
              <a:rPr lang="en-US" dirty="0">
                <a:latin typeface="Arial" pitchFamily="34" charset="0"/>
                <a:cs typeface="Arial" pitchFamily="34" charset="0"/>
              </a:rPr>
              <a:t> </a:t>
            </a:r>
            <a:r>
              <a:rPr lang="en-US" dirty="0" err="1">
                <a:latin typeface="Arial" pitchFamily="34" charset="0"/>
                <a:cs typeface="Arial" pitchFamily="34" charset="0"/>
              </a:rPr>
              <a:t>sóc</a:t>
            </a:r>
            <a:r>
              <a:rPr lang="en-US" dirty="0">
                <a:latin typeface="Arial" pitchFamily="34" charset="0"/>
                <a:cs typeface="Arial" pitchFamily="34" charset="0"/>
              </a:rPr>
              <a:t> </a:t>
            </a:r>
            <a:r>
              <a:rPr lang="en-US" dirty="0" err="1">
                <a:latin typeface="Arial" pitchFamily="34" charset="0"/>
                <a:cs typeface="Arial" pitchFamily="34" charset="0"/>
              </a:rPr>
              <a:t>sức</a:t>
            </a:r>
            <a:r>
              <a:rPr lang="en-US" dirty="0">
                <a:latin typeface="Arial" pitchFamily="34" charset="0"/>
                <a:cs typeface="Arial" pitchFamily="34" charset="0"/>
              </a:rPr>
              <a:t> </a:t>
            </a:r>
            <a:r>
              <a:rPr lang="en-US" dirty="0" err="1">
                <a:latin typeface="Arial" pitchFamily="34" charset="0"/>
                <a:cs typeface="Arial" pitchFamily="34" charset="0"/>
              </a:rPr>
              <a:t>khoẻ</a:t>
            </a:r>
            <a:r>
              <a:rPr lang="en-US" dirty="0">
                <a:latin typeface="Arial" pitchFamily="34" charset="0"/>
                <a:cs typeface="Arial" pitchFamily="34" charset="0"/>
              </a:rPr>
              <a:t> </a:t>
            </a:r>
            <a:r>
              <a:rPr lang="en-US" dirty="0" err="1">
                <a:latin typeface="Arial" pitchFamily="34" charset="0"/>
                <a:cs typeface="Arial" pitchFamily="34" charset="0"/>
              </a:rPr>
              <a:t>cho</a:t>
            </a:r>
            <a:r>
              <a:rPr lang="en-US" dirty="0">
                <a:latin typeface="Arial" pitchFamily="34" charset="0"/>
                <a:cs typeface="Arial" pitchFamily="34" charset="0"/>
              </a:rPr>
              <a:t> </a:t>
            </a:r>
            <a:r>
              <a:rPr lang="en-US" dirty="0" err="1">
                <a:latin typeface="Arial" pitchFamily="34" charset="0"/>
                <a:cs typeface="Arial" pitchFamily="34" charset="0"/>
              </a:rPr>
              <a:t>bản</a:t>
            </a:r>
            <a:r>
              <a:rPr lang="en-US" dirty="0">
                <a:latin typeface="Arial" pitchFamily="34" charset="0"/>
                <a:cs typeface="Arial" pitchFamily="34" charset="0"/>
              </a:rPr>
              <a:t> </a:t>
            </a:r>
            <a:r>
              <a:rPr lang="en-US" dirty="0" err="1">
                <a:latin typeface="Arial" pitchFamily="34" charset="0"/>
                <a:cs typeface="Arial" pitchFamily="34" charset="0"/>
              </a:rPr>
              <a:t>thân</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cho</a:t>
            </a:r>
            <a:r>
              <a:rPr lang="en-US" dirty="0">
                <a:latin typeface="Arial" pitchFamily="34" charset="0"/>
                <a:cs typeface="Arial" pitchFamily="34" charset="0"/>
              </a:rPr>
              <a:t> </a:t>
            </a:r>
            <a:r>
              <a:rPr lang="en-US" dirty="0" err="1">
                <a:latin typeface="Arial" pitchFamily="34" charset="0"/>
                <a:cs typeface="Arial" pitchFamily="34" charset="0"/>
              </a:rPr>
              <a:t>cả</a:t>
            </a:r>
            <a:r>
              <a:rPr lang="en-US" dirty="0">
                <a:latin typeface="Arial" pitchFamily="34" charset="0"/>
                <a:cs typeface="Arial" pitchFamily="34" charset="0"/>
              </a:rPr>
              <a:t> </a:t>
            </a:r>
            <a:r>
              <a:rPr lang="en-US" dirty="0" err="1">
                <a:latin typeface="Arial" pitchFamily="34" charset="0"/>
                <a:cs typeface="Arial" pitchFamily="34" charset="0"/>
              </a:rPr>
              <a:t>cộng</a:t>
            </a:r>
            <a:r>
              <a:rPr lang="en-US" dirty="0">
                <a:latin typeface="Arial" pitchFamily="34" charset="0"/>
                <a:cs typeface="Arial" pitchFamily="34" charset="0"/>
              </a:rPr>
              <a:t> </a:t>
            </a:r>
            <a:r>
              <a:rPr lang="en-US" dirty="0" err="1">
                <a:latin typeface="Arial" pitchFamily="34" charset="0"/>
                <a:cs typeface="Arial" pitchFamily="34" charset="0"/>
              </a:rPr>
              <a:t>đồng</a:t>
            </a:r>
            <a:endParaRPr lang="vi-VN" dirty="0">
              <a:latin typeface="Arial" pitchFamily="34" charset="0"/>
              <a:cs typeface="Arial" pitchFamily="34" charset="0"/>
            </a:endParaRPr>
          </a:p>
          <a:p>
            <a:r>
              <a:rPr lang="en-US" dirty="0" err="1">
                <a:latin typeface="Arial" pitchFamily="34" charset="0"/>
                <a:cs typeface="Arial" pitchFamily="34" charset="0"/>
              </a:rPr>
              <a:t>Pháp</a:t>
            </a:r>
            <a:r>
              <a:rPr lang="en-US" dirty="0">
                <a:latin typeface="Arial" pitchFamily="34" charset="0"/>
                <a:cs typeface="Arial" pitchFamily="34" charset="0"/>
              </a:rPr>
              <a:t> </a:t>
            </a:r>
            <a:r>
              <a:rPr lang="en-US" dirty="0" err="1">
                <a:latin typeface="Arial" pitchFamily="34" charset="0"/>
                <a:cs typeface="Arial" pitchFamily="34" charset="0"/>
              </a:rPr>
              <a:t>luật</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tạo</a:t>
            </a:r>
            <a:r>
              <a:rPr lang="en-US" dirty="0">
                <a:latin typeface="Arial" pitchFamily="34" charset="0"/>
                <a:cs typeface="Arial" pitchFamily="34" charset="0"/>
              </a:rPr>
              <a:t> </a:t>
            </a:r>
            <a:r>
              <a:rPr lang="en-US" dirty="0" err="1">
                <a:latin typeface="Arial" pitchFamily="34" charset="0"/>
                <a:cs typeface="Arial" pitchFamily="34" charset="0"/>
              </a:rPr>
              <a:t>cơ</a:t>
            </a:r>
            <a:r>
              <a:rPr lang="en-US" dirty="0">
                <a:latin typeface="Arial" pitchFamily="34" charset="0"/>
                <a:cs typeface="Arial" pitchFamily="34" charset="0"/>
              </a:rPr>
              <a:t> </a:t>
            </a:r>
            <a:r>
              <a:rPr lang="en-US" dirty="0" err="1">
                <a:latin typeface="Arial" pitchFamily="34" charset="0"/>
                <a:cs typeface="Arial" pitchFamily="34" charset="0"/>
              </a:rPr>
              <a:t>sở</a:t>
            </a:r>
            <a:r>
              <a:rPr lang="en-US" dirty="0">
                <a:latin typeface="Arial" pitchFamily="34" charset="0"/>
                <a:cs typeface="Arial" pitchFamily="34" charset="0"/>
              </a:rPr>
              <a:t> </a:t>
            </a:r>
            <a:r>
              <a:rPr lang="en-US" dirty="0" err="1">
                <a:latin typeface="Arial" pitchFamily="34" charset="0"/>
                <a:cs typeface="Arial" pitchFamily="34" charset="0"/>
              </a:rPr>
              <a:t>giữ</a:t>
            </a:r>
            <a:r>
              <a:rPr lang="en-US" dirty="0">
                <a:latin typeface="Arial" pitchFamily="34" charset="0"/>
                <a:cs typeface="Arial" pitchFamily="34" charset="0"/>
              </a:rPr>
              <a:t> </a:t>
            </a:r>
            <a:r>
              <a:rPr lang="en-US" dirty="0" err="1">
                <a:latin typeface="Arial" pitchFamily="34" charset="0"/>
                <a:cs typeface="Arial" pitchFamily="34" charset="0"/>
              </a:rPr>
              <a:t>gìn</a:t>
            </a:r>
            <a:r>
              <a:rPr lang="en-US" dirty="0">
                <a:latin typeface="Arial" pitchFamily="34" charset="0"/>
                <a:cs typeface="Arial" pitchFamily="34" charset="0"/>
              </a:rPr>
              <a:t> an </a:t>
            </a:r>
            <a:r>
              <a:rPr lang="en-US" dirty="0" err="1">
                <a:latin typeface="Arial" pitchFamily="34" charset="0"/>
                <a:cs typeface="Arial" pitchFamily="34" charset="0"/>
              </a:rPr>
              <a:t>ninh</a:t>
            </a:r>
            <a:r>
              <a:rPr lang="en-US" dirty="0">
                <a:latin typeface="Arial" pitchFamily="34" charset="0"/>
                <a:cs typeface="Arial" pitchFamily="34" charset="0"/>
              </a:rPr>
              <a:t> </a:t>
            </a:r>
            <a:r>
              <a:rPr lang="en-US" dirty="0" err="1">
                <a:latin typeface="Arial" pitchFamily="34" charset="0"/>
                <a:cs typeface="Arial" pitchFamily="34" charset="0"/>
              </a:rPr>
              <a:t>trật</a:t>
            </a:r>
            <a:r>
              <a:rPr lang="en-US" dirty="0">
                <a:latin typeface="Arial" pitchFamily="34" charset="0"/>
                <a:cs typeface="Arial" pitchFamily="34" charset="0"/>
              </a:rPr>
              <a:t> </a:t>
            </a:r>
            <a:r>
              <a:rPr lang="en-US" dirty="0" err="1">
                <a:latin typeface="Arial" pitchFamily="34" charset="0"/>
                <a:cs typeface="Arial" pitchFamily="34" charset="0"/>
              </a:rPr>
              <a:t>tự</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phát</a:t>
            </a:r>
            <a:r>
              <a:rPr lang="en-US" dirty="0">
                <a:latin typeface="Arial" pitchFamily="34" charset="0"/>
                <a:cs typeface="Arial" pitchFamily="34" charset="0"/>
              </a:rPr>
              <a:t> </a:t>
            </a:r>
            <a:r>
              <a:rPr lang="en-US" dirty="0" err="1">
                <a:latin typeface="Arial" pitchFamily="34" charset="0"/>
                <a:cs typeface="Arial" pitchFamily="34" charset="0"/>
              </a:rPr>
              <a:t>triển</a:t>
            </a:r>
            <a:r>
              <a:rPr lang="en-US" dirty="0">
                <a:latin typeface="Arial" pitchFamily="34" charset="0"/>
                <a:cs typeface="Arial" pitchFamily="34" charset="0"/>
              </a:rPr>
              <a:t> </a:t>
            </a:r>
            <a:r>
              <a:rPr lang="en-US" dirty="0" err="1">
                <a:latin typeface="Arial" pitchFamily="34" charset="0"/>
                <a:cs typeface="Arial" pitchFamily="34" charset="0"/>
              </a:rPr>
              <a:t>kinh</a:t>
            </a:r>
            <a:r>
              <a:rPr lang="en-US" dirty="0">
                <a:latin typeface="Arial" pitchFamily="34" charset="0"/>
                <a:cs typeface="Arial" pitchFamily="34" charset="0"/>
              </a:rPr>
              <a:t>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xã</a:t>
            </a:r>
            <a:r>
              <a:rPr lang="en-US" dirty="0">
                <a:latin typeface="Arial" pitchFamily="34" charset="0"/>
                <a:cs typeface="Arial" pitchFamily="34" charset="0"/>
              </a:rPr>
              <a:t> </a:t>
            </a:r>
            <a:r>
              <a:rPr lang="en-US" dirty="0" err="1">
                <a:latin typeface="Arial" pitchFamily="34" charset="0"/>
                <a:cs typeface="Arial" pitchFamily="34" charset="0"/>
              </a:rPr>
              <a:t>hội</a:t>
            </a:r>
            <a:endParaRPr lang="en-US" dirty="0">
              <a:latin typeface="Arial" pitchFamily="34" charset="0"/>
              <a:cs typeface="Arial" pitchFamily="34" charset="0"/>
            </a:endParaRPr>
          </a:p>
          <a:p>
            <a:r>
              <a:rPr lang="en-US" dirty="0" err="1">
                <a:latin typeface="Arial" pitchFamily="34" charset="0"/>
                <a:cs typeface="Arial" pitchFamily="34" charset="0"/>
              </a:rPr>
              <a:t>Pháp</a:t>
            </a:r>
            <a:r>
              <a:rPr lang="en-US" dirty="0">
                <a:latin typeface="Arial" pitchFamily="34" charset="0"/>
                <a:cs typeface="Arial" pitchFamily="34" charset="0"/>
              </a:rPr>
              <a:t> </a:t>
            </a:r>
            <a:r>
              <a:rPr lang="en-US" dirty="0" err="1">
                <a:latin typeface="Arial" pitchFamily="34" charset="0"/>
                <a:cs typeface="Arial" pitchFamily="34" charset="0"/>
              </a:rPr>
              <a:t>luật</a:t>
            </a:r>
            <a:r>
              <a:rPr lang="en-US" dirty="0">
                <a:latin typeface="Arial" pitchFamily="34" charset="0"/>
                <a:cs typeface="Arial" pitchFamily="34" charset="0"/>
              </a:rPr>
              <a:t> y </a:t>
            </a:r>
            <a:r>
              <a:rPr lang="en-US" dirty="0" err="1">
                <a:latin typeface="Arial" pitchFamily="34" charset="0"/>
                <a:cs typeface="Arial" pitchFamily="34" charset="0"/>
              </a:rPr>
              <a:t>tế</a:t>
            </a:r>
            <a:r>
              <a:rPr lang="en-US" dirty="0">
                <a:latin typeface="Arial" pitchFamily="34" charset="0"/>
                <a:cs typeface="Arial" pitchFamily="34" charset="0"/>
              </a:rPr>
              <a:t> </a:t>
            </a:r>
            <a:r>
              <a:rPr lang="en-US" dirty="0" err="1">
                <a:latin typeface="Arial" pitchFamily="34" charset="0"/>
                <a:cs typeface="Arial" pitchFamily="34" charset="0"/>
              </a:rPr>
              <a:t>góp</a:t>
            </a:r>
            <a:r>
              <a:rPr lang="en-US" dirty="0">
                <a:latin typeface="Arial" pitchFamily="34" charset="0"/>
                <a:cs typeface="Arial" pitchFamily="34" charset="0"/>
              </a:rPr>
              <a:t> </a:t>
            </a:r>
            <a:r>
              <a:rPr lang="en-US" dirty="0" err="1">
                <a:latin typeface="Arial" pitchFamily="34" charset="0"/>
                <a:cs typeface="Arial" pitchFamily="34" charset="0"/>
              </a:rPr>
              <a:t>phần</a:t>
            </a:r>
            <a:r>
              <a:rPr lang="en-US" dirty="0">
                <a:latin typeface="Arial" pitchFamily="34" charset="0"/>
                <a:cs typeface="Arial" pitchFamily="34" charset="0"/>
              </a:rPr>
              <a:t> </a:t>
            </a:r>
            <a:r>
              <a:rPr lang="en-US" dirty="0" err="1">
                <a:latin typeface="Arial" pitchFamily="34" charset="0"/>
                <a:cs typeface="Arial" pitchFamily="34" charset="0"/>
              </a:rPr>
              <a:t>tạo</a:t>
            </a:r>
            <a:r>
              <a:rPr lang="en-US" dirty="0">
                <a:latin typeface="Arial" pitchFamily="34" charset="0"/>
                <a:cs typeface="Arial" pitchFamily="34" charset="0"/>
              </a:rPr>
              <a:t> </a:t>
            </a:r>
            <a:r>
              <a:rPr lang="en-US" dirty="0" err="1">
                <a:latin typeface="Arial" pitchFamily="34" charset="0"/>
                <a:cs typeface="Arial" pitchFamily="34" charset="0"/>
              </a:rPr>
              <a:t>môi</a:t>
            </a:r>
            <a:r>
              <a:rPr lang="en-US" dirty="0">
                <a:latin typeface="Arial" pitchFamily="34" charset="0"/>
                <a:cs typeface="Arial" pitchFamily="34" charset="0"/>
              </a:rPr>
              <a:t> </a:t>
            </a:r>
            <a:r>
              <a:rPr lang="en-US" dirty="0" err="1">
                <a:latin typeface="Arial" pitchFamily="34" charset="0"/>
                <a:cs typeface="Arial" pitchFamily="34" charset="0"/>
              </a:rPr>
              <a:t>trường</a:t>
            </a:r>
            <a:r>
              <a:rPr lang="en-US" dirty="0">
                <a:latin typeface="Arial" pitchFamily="34" charset="0"/>
                <a:cs typeface="Arial" pitchFamily="34" charset="0"/>
              </a:rPr>
              <a:t> </a:t>
            </a:r>
            <a:r>
              <a:rPr lang="en-US" dirty="0" err="1">
                <a:latin typeface="Arial" pitchFamily="34" charset="0"/>
                <a:cs typeface="Arial" pitchFamily="34" charset="0"/>
              </a:rPr>
              <a:t>ổn</a:t>
            </a:r>
            <a:r>
              <a:rPr lang="en-US" dirty="0">
                <a:latin typeface="Arial" pitchFamily="34" charset="0"/>
                <a:cs typeface="Arial" pitchFamily="34" charset="0"/>
              </a:rPr>
              <a:t> </a:t>
            </a:r>
            <a:r>
              <a:rPr lang="en-US" dirty="0" err="1">
                <a:latin typeface="Arial" pitchFamily="34" charset="0"/>
                <a:cs typeface="Arial" pitchFamily="34" charset="0"/>
              </a:rPr>
              <a:t>định</a:t>
            </a:r>
            <a:r>
              <a:rPr lang="en-US" dirty="0">
                <a:latin typeface="Arial" pitchFamily="34" charset="0"/>
                <a:cs typeface="Arial" pitchFamily="34" charset="0"/>
              </a:rPr>
              <a:t>, </a:t>
            </a:r>
            <a:r>
              <a:rPr lang="en-US" dirty="0" err="1">
                <a:latin typeface="Arial" pitchFamily="34" charset="0"/>
                <a:cs typeface="Arial" pitchFamily="34" charset="0"/>
              </a:rPr>
              <a:t>hỗ</a:t>
            </a:r>
            <a:r>
              <a:rPr lang="en-US" dirty="0">
                <a:latin typeface="Arial" pitchFamily="34" charset="0"/>
                <a:cs typeface="Arial" pitchFamily="34" charset="0"/>
              </a:rPr>
              <a:t> </a:t>
            </a:r>
            <a:r>
              <a:rPr lang="en-US" dirty="0" err="1">
                <a:latin typeface="Arial" pitchFamily="34" charset="0"/>
                <a:cs typeface="Arial" pitchFamily="34" charset="0"/>
              </a:rPr>
              <a:t>trợ</a:t>
            </a:r>
            <a:r>
              <a:rPr lang="en-US" dirty="0">
                <a:latin typeface="Arial" pitchFamily="34" charset="0"/>
                <a:cs typeface="Arial" pitchFamily="34" charset="0"/>
              </a:rPr>
              <a:t> </a:t>
            </a:r>
            <a:r>
              <a:rPr lang="en-US" dirty="0" err="1">
                <a:latin typeface="Arial" pitchFamily="34" charset="0"/>
                <a:cs typeface="Arial" pitchFamily="34" charset="0"/>
              </a:rPr>
              <a:t>cho</a:t>
            </a:r>
            <a:r>
              <a:rPr lang="en-US" dirty="0">
                <a:latin typeface="Arial" pitchFamily="34" charset="0"/>
                <a:cs typeface="Arial" pitchFamily="34" charset="0"/>
              </a:rPr>
              <a:t> </a:t>
            </a:r>
            <a:r>
              <a:rPr lang="en-US" dirty="0" err="1">
                <a:latin typeface="Arial" pitchFamily="34" charset="0"/>
                <a:cs typeface="Arial" pitchFamily="34" charset="0"/>
              </a:rPr>
              <a:t>hội</a:t>
            </a:r>
            <a:r>
              <a:rPr lang="en-US" dirty="0">
                <a:latin typeface="Arial" pitchFamily="34" charset="0"/>
                <a:cs typeface="Arial" pitchFamily="34" charset="0"/>
              </a:rPr>
              <a:t> </a:t>
            </a:r>
            <a:r>
              <a:rPr lang="en-US" dirty="0" err="1">
                <a:latin typeface="Arial" pitchFamily="34" charset="0"/>
                <a:cs typeface="Arial" pitchFamily="34" charset="0"/>
              </a:rPr>
              <a:t>nhập</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hợp</a:t>
            </a:r>
            <a:r>
              <a:rPr lang="en-US" dirty="0">
                <a:latin typeface="Arial" pitchFamily="34" charset="0"/>
                <a:cs typeface="Arial" pitchFamily="34" charset="0"/>
              </a:rPr>
              <a:t> </a:t>
            </a:r>
            <a:r>
              <a:rPr lang="en-US" dirty="0" err="1">
                <a:latin typeface="Arial" pitchFamily="34" charset="0"/>
                <a:cs typeface="Arial" pitchFamily="34" charset="0"/>
              </a:rPr>
              <a:t>tác</a:t>
            </a:r>
            <a:r>
              <a:rPr lang="en-US" dirty="0">
                <a:latin typeface="Arial" pitchFamily="34" charset="0"/>
                <a:cs typeface="Arial" pitchFamily="34" charset="0"/>
              </a:rPr>
              <a:t> </a:t>
            </a:r>
            <a:r>
              <a:rPr lang="en-US" dirty="0" err="1">
                <a:latin typeface="Arial" pitchFamily="34" charset="0"/>
                <a:cs typeface="Arial" pitchFamily="34" charset="0"/>
              </a:rPr>
              <a:t>quốc</a:t>
            </a:r>
            <a:r>
              <a:rPr lang="en-US" dirty="0">
                <a:latin typeface="Arial" pitchFamily="34" charset="0"/>
                <a:cs typeface="Arial" pitchFamily="34" charset="0"/>
              </a:rPr>
              <a:t> </a:t>
            </a:r>
            <a:r>
              <a:rPr lang="en-US" dirty="0" err="1">
                <a:latin typeface="Arial" pitchFamily="34" charset="0"/>
                <a:cs typeface="Arial" pitchFamily="34" charset="0"/>
              </a:rPr>
              <a:t>tế</a:t>
            </a:r>
            <a:endParaRPr lang="en-US" dirty="0">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Tổng</a:t>
            </a:r>
            <a:r>
              <a:rPr lang="en-US" dirty="0">
                <a:latin typeface="Arial" pitchFamily="34" charset="0"/>
                <a:cs typeface="Arial" pitchFamily="34" charset="0"/>
              </a:rPr>
              <a:t> </a:t>
            </a:r>
            <a:r>
              <a:rPr lang="en-US" dirty="0" err="1">
                <a:latin typeface="Arial" pitchFamily="34" charset="0"/>
                <a:cs typeface="Arial" pitchFamily="34" charset="0"/>
              </a:rPr>
              <a:t>kết</a:t>
            </a:r>
            <a:r>
              <a:rPr lang="en-US" dirty="0">
                <a:latin typeface="Arial" pitchFamily="34" charset="0"/>
                <a:cs typeface="Arial"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0136906"/>
              </p:ext>
            </p:extLst>
          </p:nvPr>
        </p:nvGraphicFramePr>
        <p:xfrm>
          <a:off x="457200" y="1438275"/>
          <a:ext cx="8229600" cy="473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838200" y="1905000"/>
            <a:ext cx="8001000" cy="1470025"/>
          </a:xfrm>
        </p:spPr>
        <p:txBody>
          <a:bodyPr/>
          <a:lstStyle/>
          <a:p>
            <a:r>
              <a:rPr lang="en-US" sz="4400" b="1" dirty="0">
                <a:latin typeface="Arial" pitchFamily="34" charset="0"/>
                <a:cs typeface="Arial" pitchFamily="34" charset="0"/>
              </a:rPr>
              <a:t>ĐẠI CƯƠNG VỀ PHÁP LUẬT Y TẾ VIỆT NAM</a:t>
            </a:r>
          </a:p>
        </p:txBody>
      </p:sp>
      <p:sp>
        <p:nvSpPr>
          <p:cNvPr id="4" name="Subtitle 1"/>
          <p:cNvSpPr txBox="1">
            <a:spLocks/>
          </p:cNvSpPr>
          <p:nvPr/>
        </p:nvSpPr>
        <p:spPr bwMode="gray">
          <a:xfrm>
            <a:off x="4114800" y="4930775"/>
            <a:ext cx="4811713" cy="403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FontTx/>
              <a:buNone/>
              <a:defRPr sz="1600" i="1">
                <a:solidFill>
                  <a:srgbClr val="FFFFFF"/>
                </a:solidFill>
                <a:latin typeface="Times New Roman" pitchFamily="18" charset="0"/>
                <a:ea typeface="+mn-ea"/>
                <a:cs typeface="+mn-cs"/>
              </a:defRPr>
            </a:lvl1pPr>
            <a:lvl2pPr marL="742950" indent="-285750" algn="just" rtl="0" eaLnBrk="1" fontAlgn="base" hangingPunct="1">
              <a:spcBef>
                <a:spcPct val="20000"/>
              </a:spcBef>
              <a:spcAft>
                <a:spcPct val="0"/>
              </a:spcAft>
              <a:buChar char="–"/>
              <a:defRPr sz="2800">
                <a:solidFill>
                  <a:srgbClr val="000000"/>
                </a:solidFill>
                <a:latin typeface="+mn-lt"/>
              </a:defRPr>
            </a:lvl2pPr>
            <a:lvl3pPr marL="1143000" indent="-228600" algn="just" rtl="0" eaLnBrk="1" fontAlgn="base" hangingPunct="1">
              <a:spcBef>
                <a:spcPct val="20000"/>
              </a:spcBef>
              <a:spcAft>
                <a:spcPct val="0"/>
              </a:spcAft>
              <a:buChar char="•"/>
              <a:defRPr sz="2800">
                <a:solidFill>
                  <a:srgbClr val="000000"/>
                </a:solidFill>
                <a:latin typeface="+mn-lt"/>
              </a:defRPr>
            </a:lvl3pPr>
            <a:lvl4pPr marL="1600200" indent="-228600" algn="just" rtl="0" eaLnBrk="1" fontAlgn="base" hangingPunct="1">
              <a:spcBef>
                <a:spcPct val="20000"/>
              </a:spcBef>
              <a:spcAft>
                <a:spcPct val="0"/>
              </a:spcAft>
              <a:buChar char="–"/>
              <a:defRPr sz="2800">
                <a:solidFill>
                  <a:srgbClr val="000000"/>
                </a:solidFill>
                <a:latin typeface="+mn-lt"/>
              </a:defRPr>
            </a:lvl4pPr>
            <a:lvl5pPr marL="2057400" indent="-228600" algn="just" rtl="0" eaLnBrk="1" fontAlgn="base" hangingPunct="1">
              <a:spcBef>
                <a:spcPct val="20000"/>
              </a:spcBef>
              <a:spcAft>
                <a:spcPct val="0"/>
              </a:spcAft>
              <a:buChar char="»"/>
              <a:defRPr sz="28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sz="2600" kern="0" dirty="0">
                <a:solidFill>
                  <a:srgbClr val="002060"/>
                </a:solidFill>
                <a:latin typeface="+mj-lt"/>
              </a:rPr>
              <a:t>BM Y TẾ CÔNG CỘNG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Tổng</a:t>
            </a:r>
            <a:r>
              <a:rPr lang="en-US" dirty="0">
                <a:latin typeface="Arial" pitchFamily="34" charset="0"/>
                <a:cs typeface="Arial" pitchFamily="34" charset="0"/>
              </a:rPr>
              <a:t> </a:t>
            </a:r>
            <a:r>
              <a:rPr lang="en-US" dirty="0" err="1">
                <a:latin typeface="Arial" pitchFamily="34" charset="0"/>
                <a:cs typeface="Arial" pitchFamily="34" charset="0"/>
              </a:rPr>
              <a:t>kết</a:t>
            </a:r>
            <a:r>
              <a:rPr lang="en-US" dirty="0">
                <a:latin typeface="Arial" pitchFamily="34" charset="0"/>
                <a:cs typeface="Arial"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5678301"/>
              </p:ext>
            </p:extLst>
          </p:nvPr>
        </p:nvGraphicFramePr>
        <p:xfrm>
          <a:off x="457200" y="1438275"/>
          <a:ext cx="8229600" cy="473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b="1" dirty="0">
                <a:solidFill>
                  <a:schemeClr val="tx2">
                    <a:lumMod val="75000"/>
                  </a:schemeClr>
                </a:solidFill>
              </a:rPr>
              <a:t>NỘI DUNG</a:t>
            </a:r>
          </a:p>
        </p:txBody>
      </p:sp>
      <p:grpSp>
        <p:nvGrpSpPr>
          <p:cNvPr id="6" name="Group 5"/>
          <p:cNvGrpSpPr/>
          <p:nvPr/>
        </p:nvGrpSpPr>
        <p:grpSpPr>
          <a:xfrm>
            <a:off x="533400" y="1371600"/>
            <a:ext cx="7966142" cy="1815882"/>
            <a:chOff x="533400" y="1371600"/>
            <a:chExt cx="7966142" cy="1815882"/>
          </a:xfrm>
        </p:grpSpPr>
        <p:sp>
          <p:nvSpPr>
            <p:cNvPr id="25" name="TextBox 24">
              <a:extLst>
                <a:ext uri="{FF2B5EF4-FFF2-40B4-BE49-F238E27FC236}">
                  <a16:creationId xmlns:a16="http://schemas.microsoft.com/office/drawing/2014/main" id="{2BDAE1FC-80F9-4634-91FD-7C3DA67CE3BD}"/>
                </a:ext>
              </a:extLst>
            </p:cNvPr>
            <p:cNvSpPr txBox="1"/>
            <p:nvPr/>
          </p:nvSpPr>
          <p:spPr>
            <a:xfrm>
              <a:off x="533400" y="175260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01</a:t>
              </a:r>
              <a:endParaRPr lang="ko-KR" altLang="en-US" sz="2800" b="1" dirty="0">
                <a:solidFill>
                  <a:schemeClr val="tx2">
                    <a:lumMod val="75000"/>
                  </a:schemeClr>
                </a:solidFill>
              </a:endParaRPr>
            </a:p>
          </p:txBody>
        </p:sp>
        <p:sp>
          <p:nvSpPr>
            <p:cNvPr id="26" name="TextBox 25">
              <a:extLst>
                <a:ext uri="{FF2B5EF4-FFF2-40B4-BE49-F238E27FC236}">
                  <a16:creationId xmlns:a16="http://schemas.microsoft.com/office/drawing/2014/main" id="{4C941FF0-FBCB-46EC-80CA-283E2B53C5F4}"/>
                </a:ext>
              </a:extLst>
            </p:cNvPr>
            <p:cNvSpPr txBox="1"/>
            <p:nvPr/>
          </p:nvSpPr>
          <p:spPr>
            <a:xfrm>
              <a:off x="1748430" y="1371600"/>
              <a:ext cx="6751112" cy="1815882"/>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chemeClr val="tx2">
                      <a:lumMod val="75000"/>
                    </a:schemeClr>
                  </a:solidFill>
                </a:rPr>
                <a:t>Quan</a:t>
              </a:r>
              <a:r>
                <a:rPr lang="en-US" sz="2800" dirty="0">
                  <a:solidFill>
                    <a:schemeClr val="tx2">
                      <a:lumMod val="75000"/>
                    </a:schemeClr>
                  </a:solidFill>
                </a:rPr>
                <a:t> </a:t>
              </a:r>
              <a:r>
                <a:rPr lang="en-US" sz="2800" dirty="0" err="1">
                  <a:solidFill>
                    <a:schemeClr val="tx2">
                      <a:lumMod val="75000"/>
                    </a:schemeClr>
                  </a:solidFill>
                </a:rPr>
                <a:t>điểm</a:t>
              </a:r>
              <a:r>
                <a:rPr lang="en-US" sz="2800" dirty="0">
                  <a:solidFill>
                    <a:schemeClr val="tx2">
                      <a:lumMod val="75000"/>
                    </a:schemeClr>
                  </a:solidFill>
                </a:rPr>
                <a:t> </a:t>
              </a:r>
              <a:r>
                <a:rPr lang="en-US" sz="2800" dirty="0" err="1">
                  <a:solidFill>
                    <a:schemeClr val="tx2">
                      <a:lumMod val="75000"/>
                    </a:schemeClr>
                  </a:solidFill>
                </a:rPr>
                <a:t>chỉ</a:t>
              </a:r>
              <a:r>
                <a:rPr lang="en-US" sz="2800" dirty="0">
                  <a:solidFill>
                    <a:schemeClr val="tx2">
                      <a:lumMod val="75000"/>
                    </a:schemeClr>
                  </a:solidFill>
                </a:rPr>
                <a:t> </a:t>
              </a:r>
              <a:r>
                <a:rPr lang="en-US" sz="2800" dirty="0" err="1">
                  <a:solidFill>
                    <a:schemeClr val="tx2">
                      <a:lumMod val="75000"/>
                    </a:schemeClr>
                  </a:solidFill>
                </a:rPr>
                <a:t>đạo</a:t>
              </a:r>
              <a:r>
                <a:rPr lang="en-US" sz="2800" dirty="0">
                  <a:solidFill>
                    <a:schemeClr val="tx2">
                      <a:lumMod val="75000"/>
                    </a:schemeClr>
                  </a:solidFill>
                </a:rPr>
                <a:t> </a:t>
              </a:r>
              <a:r>
                <a:rPr lang="en-US" sz="2800" dirty="0" err="1">
                  <a:solidFill>
                    <a:schemeClr val="tx2">
                      <a:lumMod val="75000"/>
                    </a:schemeClr>
                  </a:solidFill>
                </a:rPr>
                <a:t>của</a:t>
              </a:r>
              <a:r>
                <a:rPr lang="en-US" sz="2800" dirty="0">
                  <a:solidFill>
                    <a:schemeClr val="tx2">
                      <a:lumMod val="75000"/>
                    </a:schemeClr>
                  </a:solidFill>
                </a:rPr>
                <a:t> </a:t>
              </a:r>
              <a:r>
                <a:rPr lang="en-US" sz="2800" dirty="0" err="1">
                  <a:solidFill>
                    <a:schemeClr val="tx2">
                      <a:lumMod val="75000"/>
                    </a:schemeClr>
                  </a:solidFill>
                </a:rPr>
                <a:t>Đảng</a:t>
              </a:r>
              <a:r>
                <a:rPr lang="en-US" sz="2800" dirty="0">
                  <a:solidFill>
                    <a:schemeClr val="tx2">
                      <a:lumMod val="75000"/>
                    </a:schemeClr>
                  </a:solidFill>
                </a:rPr>
                <a:t> </a:t>
              </a:r>
              <a:r>
                <a:rPr lang="en-US" sz="2800" dirty="0" err="1">
                  <a:solidFill>
                    <a:schemeClr val="tx2">
                      <a:lumMod val="75000"/>
                    </a:schemeClr>
                  </a:solidFill>
                </a:rPr>
                <a:t>về</a:t>
              </a:r>
              <a:r>
                <a:rPr lang="en-US" sz="2800" dirty="0">
                  <a:solidFill>
                    <a:schemeClr val="tx2">
                      <a:lumMod val="75000"/>
                    </a:schemeClr>
                  </a:solidFill>
                </a:rPr>
                <a:t> </a:t>
              </a:r>
              <a:r>
                <a:rPr lang="en-US" sz="2800" dirty="0" err="1">
                  <a:solidFill>
                    <a:schemeClr val="tx2">
                      <a:lumMod val="75000"/>
                    </a:schemeClr>
                  </a:solidFill>
                </a:rPr>
                <a:t>tăng</a:t>
              </a:r>
              <a:r>
                <a:rPr lang="en-US" sz="2800" dirty="0">
                  <a:solidFill>
                    <a:schemeClr val="tx2">
                      <a:lumMod val="75000"/>
                    </a:schemeClr>
                  </a:solidFill>
                </a:rPr>
                <a:t> </a:t>
              </a:r>
              <a:r>
                <a:rPr lang="en-US" sz="2800" dirty="0" err="1">
                  <a:solidFill>
                    <a:schemeClr val="tx2">
                      <a:lumMod val="75000"/>
                    </a:schemeClr>
                  </a:solidFill>
                </a:rPr>
                <a:t>cường</a:t>
              </a:r>
              <a:r>
                <a:rPr lang="en-US" sz="2800" dirty="0">
                  <a:solidFill>
                    <a:schemeClr val="tx2">
                      <a:lumMod val="75000"/>
                    </a:schemeClr>
                  </a:solidFill>
                </a:rPr>
                <a:t> </a:t>
              </a:r>
              <a:r>
                <a:rPr lang="en-US" sz="2800" dirty="0" err="1">
                  <a:solidFill>
                    <a:schemeClr val="tx2">
                      <a:lumMod val="75000"/>
                    </a:schemeClr>
                  </a:solidFill>
                </a:rPr>
                <a:t>công</a:t>
              </a:r>
              <a:r>
                <a:rPr lang="en-US" sz="2800" dirty="0">
                  <a:solidFill>
                    <a:schemeClr val="tx2">
                      <a:lumMod val="75000"/>
                    </a:schemeClr>
                  </a:solidFill>
                </a:rPr>
                <a:t> </a:t>
              </a:r>
              <a:r>
                <a:rPr lang="en-US" sz="2800" dirty="0" err="1">
                  <a:solidFill>
                    <a:schemeClr val="tx2">
                      <a:lumMod val="75000"/>
                    </a:schemeClr>
                  </a:solidFill>
                </a:rPr>
                <a:t>tác</a:t>
              </a:r>
              <a:r>
                <a:rPr lang="en-US" sz="2800" dirty="0">
                  <a:solidFill>
                    <a:schemeClr val="tx2">
                      <a:lumMod val="75000"/>
                    </a:schemeClr>
                  </a:solidFill>
                </a:rPr>
                <a:t> </a:t>
              </a:r>
              <a:r>
                <a:rPr lang="en-US" sz="2800" dirty="0" err="1">
                  <a:solidFill>
                    <a:schemeClr val="tx2">
                      <a:lumMod val="75000"/>
                    </a:schemeClr>
                  </a:solidFill>
                </a:rPr>
                <a:t>bảo</a:t>
              </a:r>
              <a:r>
                <a:rPr lang="en-US" sz="2800" dirty="0">
                  <a:solidFill>
                    <a:schemeClr val="tx2">
                      <a:lumMod val="75000"/>
                    </a:schemeClr>
                  </a:solidFill>
                </a:rPr>
                <a:t> </a:t>
              </a:r>
              <a:r>
                <a:rPr lang="en-US" sz="2800" dirty="0" err="1">
                  <a:solidFill>
                    <a:schemeClr val="tx2">
                      <a:lumMod val="75000"/>
                    </a:schemeClr>
                  </a:solidFill>
                </a:rPr>
                <a:t>vệ</a:t>
              </a:r>
              <a:r>
                <a:rPr lang="en-US" sz="2800" dirty="0">
                  <a:solidFill>
                    <a:schemeClr val="tx2">
                      <a:lumMod val="75000"/>
                    </a:schemeClr>
                  </a:solidFill>
                </a:rPr>
                <a:t>, </a:t>
              </a:r>
              <a:r>
                <a:rPr lang="en-US" sz="2800" dirty="0" err="1">
                  <a:solidFill>
                    <a:schemeClr val="tx2">
                      <a:lumMod val="75000"/>
                    </a:schemeClr>
                  </a:solidFill>
                </a:rPr>
                <a:t>chăm</a:t>
              </a:r>
              <a:r>
                <a:rPr lang="en-US" sz="2800" dirty="0">
                  <a:solidFill>
                    <a:schemeClr val="tx2">
                      <a:lumMod val="75000"/>
                    </a:schemeClr>
                  </a:solidFill>
                </a:rPr>
                <a:t> </a:t>
              </a:r>
              <a:r>
                <a:rPr lang="en-US" sz="2800" dirty="0" err="1">
                  <a:solidFill>
                    <a:schemeClr val="tx2">
                      <a:lumMod val="75000"/>
                    </a:schemeClr>
                  </a:solidFill>
                </a:rPr>
                <a:t>sóc</a:t>
              </a:r>
              <a:r>
                <a:rPr lang="en-US" sz="2800" dirty="0">
                  <a:solidFill>
                    <a:schemeClr val="tx2">
                      <a:lumMod val="75000"/>
                    </a:schemeClr>
                  </a:solidFill>
                </a:rPr>
                <a:t> </a:t>
              </a:r>
              <a:r>
                <a:rPr lang="en-US" sz="2800" dirty="0" err="1">
                  <a:solidFill>
                    <a:schemeClr val="tx2">
                      <a:lumMod val="75000"/>
                    </a:schemeClr>
                  </a:solidFill>
                </a:rPr>
                <a:t>và</a:t>
              </a:r>
              <a:r>
                <a:rPr lang="en-US" sz="2800" dirty="0">
                  <a:solidFill>
                    <a:schemeClr val="tx2">
                      <a:lumMod val="75000"/>
                    </a:schemeClr>
                  </a:solidFill>
                </a:rPr>
                <a:t> </a:t>
              </a:r>
              <a:r>
                <a:rPr lang="en-US" sz="2800" dirty="0" err="1">
                  <a:solidFill>
                    <a:schemeClr val="tx2">
                      <a:lumMod val="75000"/>
                    </a:schemeClr>
                  </a:solidFill>
                </a:rPr>
                <a:t>nâng</a:t>
              </a:r>
              <a:r>
                <a:rPr lang="en-US" sz="2800" dirty="0">
                  <a:solidFill>
                    <a:schemeClr val="tx2">
                      <a:lumMod val="75000"/>
                    </a:schemeClr>
                  </a:solidFill>
                </a:rPr>
                <a:t> </a:t>
              </a:r>
              <a:r>
                <a:rPr lang="en-US" sz="2800" dirty="0" err="1">
                  <a:solidFill>
                    <a:schemeClr val="tx2">
                      <a:lumMod val="75000"/>
                    </a:schemeClr>
                  </a:solidFill>
                </a:rPr>
                <a:t>cao</a:t>
              </a:r>
              <a:r>
                <a:rPr lang="en-US" sz="2800" dirty="0">
                  <a:solidFill>
                    <a:schemeClr val="tx2">
                      <a:lumMod val="75000"/>
                    </a:schemeClr>
                  </a:solidFill>
                </a:rPr>
                <a:t> </a:t>
              </a:r>
              <a:r>
                <a:rPr lang="en-US" sz="2800" dirty="0" err="1">
                  <a:solidFill>
                    <a:schemeClr val="tx2">
                      <a:lumMod val="75000"/>
                    </a:schemeClr>
                  </a:solidFill>
                </a:rPr>
                <a:t>sức</a:t>
              </a:r>
              <a:r>
                <a:rPr lang="en-US" sz="2800" dirty="0">
                  <a:solidFill>
                    <a:schemeClr val="tx2">
                      <a:lumMod val="75000"/>
                    </a:schemeClr>
                  </a:solidFill>
                </a:rPr>
                <a:t> </a:t>
              </a:r>
              <a:r>
                <a:rPr lang="en-US" sz="2800" dirty="0" err="1">
                  <a:solidFill>
                    <a:schemeClr val="tx2">
                      <a:lumMod val="75000"/>
                    </a:schemeClr>
                  </a:solidFill>
                </a:rPr>
                <a:t>khỏe</a:t>
              </a:r>
              <a:r>
                <a:rPr lang="en-US" sz="2800" dirty="0">
                  <a:solidFill>
                    <a:schemeClr val="tx2">
                      <a:lumMod val="75000"/>
                    </a:schemeClr>
                  </a:solidFill>
                </a:rPr>
                <a:t> </a:t>
              </a:r>
              <a:r>
                <a:rPr lang="en-US" sz="2800" dirty="0" err="1">
                  <a:solidFill>
                    <a:schemeClr val="tx2">
                      <a:lumMod val="75000"/>
                    </a:schemeClr>
                  </a:solidFill>
                </a:rPr>
                <a:t>nhân</a:t>
              </a:r>
              <a:r>
                <a:rPr lang="en-US" sz="2800" dirty="0">
                  <a:solidFill>
                    <a:schemeClr val="tx2">
                      <a:lumMod val="75000"/>
                    </a:schemeClr>
                  </a:solidFill>
                </a:rPr>
                <a:t> </a:t>
              </a:r>
              <a:r>
                <a:rPr lang="en-US" sz="2800" dirty="0" err="1">
                  <a:solidFill>
                    <a:schemeClr val="tx2">
                      <a:lumMod val="75000"/>
                    </a:schemeClr>
                  </a:solidFill>
                </a:rPr>
                <a:t>dân</a:t>
              </a:r>
              <a:r>
                <a:rPr lang="en-US" sz="2800" dirty="0">
                  <a:solidFill>
                    <a:schemeClr val="tx2">
                      <a:lumMod val="75000"/>
                    </a:schemeClr>
                  </a:solidFill>
                </a:rPr>
                <a:t> </a:t>
              </a:r>
              <a:r>
                <a:rPr lang="en-US" sz="2800" dirty="0" err="1">
                  <a:solidFill>
                    <a:schemeClr val="tx2">
                      <a:lumMod val="75000"/>
                    </a:schemeClr>
                  </a:solidFill>
                </a:rPr>
                <a:t>trong</a:t>
              </a:r>
              <a:r>
                <a:rPr lang="en-US" sz="2800" dirty="0">
                  <a:solidFill>
                    <a:schemeClr val="tx2">
                      <a:lumMod val="75000"/>
                    </a:schemeClr>
                  </a:solidFill>
                </a:rPr>
                <a:t> </a:t>
              </a:r>
              <a:r>
                <a:rPr lang="en-US" sz="2800" dirty="0" err="1">
                  <a:solidFill>
                    <a:schemeClr val="tx2">
                      <a:lumMod val="75000"/>
                    </a:schemeClr>
                  </a:solidFill>
                </a:rPr>
                <a:t>tình</a:t>
              </a:r>
              <a:r>
                <a:rPr lang="en-US" sz="2800" dirty="0">
                  <a:solidFill>
                    <a:schemeClr val="tx2">
                      <a:lumMod val="75000"/>
                    </a:schemeClr>
                  </a:solidFill>
                </a:rPr>
                <a:t> </a:t>
              </a:r>
              <a:r>
                <a:rPr lang="en-US" sz="2800" dirty="0" err="1">
                  <a:solidFill>
                    <a:schemeClr val="tx2">
                      <a:lumMod val="75000"/>
                    </a:schemeClr>
                  </a:solidFill>
                </a:rPr>
                <a:t>hình</a:t>
              </a:r>
              <a:r>
                <a:rPr lang="en-US" sz="2800" dirty="0">
                  <a:solidFill>
                    <a:schemeClr val="tx2">
                      <a:lumMod val="75000"/>
                    </a:schemeClr>
                  </a:solidFill>
                </a:rPr>
                <a:t> </a:t>
              </a:r>
              <a:r>
                <a:rPr lang="en-US" sz="2800" dirty="0" err="1">
                  <a:solidFill>
                    <a:schemeClr val="tx2">
                      <a:lumMod val="75000"/>
                    </a:schemeClr>
                  </a:solidFill>
                </a:rPr>
                <a:t>mới</a:t>
              </a:r>
              <a:endParaRPr lang="ko-KR" altLang="en-US" sz="2800" dirty="0">
                <a:solidFill>
                  <a:schemeClr val="tx2">
                    <a:lumMod val="75000"/>
                  </a:schemeClr>
                </a:solidFill>
              </a:endParaRPr>
            </a:p>
          </p:txBody>
        </p:sp>
        <p:sp>
          <p:nvSpPr>
            <p:cNvPr id="57" name="Chevron 13">
              <a:extLst>
                <a:ext uri="{FF2B5EF4-FFF2-40B4-BE49-F238E27FC236}">
                  <a16:creationId xmlns:a16="http://schemas.microsoft.com/office/drawing/2014/main" id="{24DF6DA0-69FF-4F26-BDB4-577EE2B5525C}"/>
                </a:ext>
              </a:extLst>
            </p:cNvPr>
            <p:cNvSpPr/>
            <p:nvPr/>
          </p:nvSpPr>
          <p:spPr>
            <a:xfrm>
              <a:off x="1223851" y="1802540"/>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grpSp>
      <p:grpSp>
        <p:nvGrpSpPr>
          <p:cNvPr id="3" name="Group 2"/>
          <p:cNvGrpSpPr/>
          <p:nvPr/>
        </p:nvGrpSpPr>
        <p:grpSpPr>
          <a:xfrm>
            <a:off x="533400" y="3362980"/>
            <a:ext cx="7966142" cy="523220"/>
            <a:chOff x="533400" y="3362980"/>
            <a:chExt cx="7966142" cy="523220"/>
          </a:xfrm>
        </p:grpSpPr>
        <p:sp>
          <p:nvSpPr>
            <p:cNvPr id="32" name="TextBox 31">
              <a:extLst>
                <a:ext uri="{FF2B5EF4-FFF2-40B4-BE49-F238E27FC236}">
                  <a16:creationId xmlns:a16="http://schemas.microsoft.com/office/drawing/2014/main" id="{0821013C-29F7-43A9-A8CE-B18B983667EA}"/>
                </a:ext>
              </a:extLst>
            </p:cNvPr>
            <p:cNvSpPr txBox="1"/>
            <p:nvPr/>
          </p:nvSpPr>
          <p:spPr>
            <a:xfrm>
              <a:off x="533400" y="336298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02</a:t>
              </a:r>
              <a:endParaRPr lang="ko-KR" altLang="en-US" sz="2800" b="1" dirty="0">
                <a:solidFill>
                  <a:schemeClr val="tx2">
                    <a:lumMod val="75000"/>
                  </a:schemeClr>
                </a:solidFill>
              </a:endParaRPr>
            </a:p>
          </p:txBody>
        </p:sp>
        <p:sp>
          <p:nvSpPr>
            <p:cNvPr id="33" name="TextBox 32">
              <a:extLst>
                <a:ext uri="{FF2B5EF4-FFF2-40B4-BE49-F238E27FC236}">
                  <a16:creationId xmlns:a16="http://schemas.microsoft.com/office/drawing/2014/main" id="{11CDAD11-A261-4494-8BE0-B265CF1AD1EE}"/>
                </a:ext>
              </a:extLst>
            </p:cNvPr>
            <p:cNvSpPr txBox="1"/>
            <p:nvPr/>
          </p:nvSpPr>
          <p:spPr>
            <a:xfrm>
              <a:off x="1748430" y="3362980"/>
              <a:ext cx="6751112" cy="523220"/>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rgbClr val="C00000"/>
                  </a:solidFill>
                </a:rPr>
                <a:t>Nhiệm</a:t>
              </a:r>
              <a:r>
                <a:rPr lang="en-US" sz="2800" dirty="0">
                  <a:solidFill>
                    <a:srgbClr val="C00000"/>
                  </a:solidFill>
                </a:rPr>
                <a:t> </a:t>
              </a:r>
              <a:r>
                <a:rPr lang="en-US" sz="2800" dirty="0" err="1">
                  <a:solidFill>
                    <a:srgbClr val="C00000"/>
                  </a:solidFill>
                </a:rPr>
                <a:t>vụ</a:t>
              </a:r>
              <a:r>
                <a:rPr lang="en-US" sz="2800" dirty="0">
                  <a:solidFill>
                    <a:srgbClr val="C00000"/>
                  </a:solidFill>
                </a:rPr>
                <a:t> </a:t>
              </a:r>
              <a:r>
                <a:rPr lang="en-US" sz="2800" dirty="0" err="1">
                  <a:solidFill>
                    <a:srgbClr val="C00000"/>
                  </a:solidFill>
                </a:rPr>
                <a:t>và</a:t>
              </a:r>
              <a:r>
                <a:rPr lang="en-US" sz="2800" dirty="0">
                  <a:solidFill>
                    <a:srgbClr val="C00000"/>
                  </a:solidFill>
                </a:rPr>
                <a:t> </a:t>
              </a:r>
              <a:r>
                <a:rPr lang="en-US" sz="2800" dirty="0" err="1">
                  <a:solidFill>
                    <a:srgbClr val="C00000"/>
                  </a:solidFill>
                </a:rPr>
                <a:t>giải</a:t>
              </a:r>
              <a:r>
                <a:rPr lang="en-US" sz="2800" dirty="0">
                  <a:solidFill>
                    <a:srgbClr val="C00000"/>
                  </a:solidFill>
                </a:rPr>
                <a:t> </a:t>
              </a:r>
              <a:r>
                <a:rPr lang="en-US" sz="2800" dirty="0" err="1">
                  <a:solidFill>
                    <a:srgbClr val="C00000"/>
                  </a:solidFill>
                </a:rPr>
                <a:t>pháp</a:t>
              </a:r>
              <a:r>
                <a:rPr lang="en-US" sz="2800" dirty="0">
                  <a:solidFill>
                    <a:srgbClr val="C00000"/>
                  </a:solidFill>
                </a:rPr>
                <a:t> </a:t>
              </a:r>
              <a:r>
                <a:rPr lang="en-US" sz="2800" dirty="0" err="1">
                  <a:solidFill>
                    <a:srgbClr val="C00000"/>
                  </a:solidFill>
                </a:rPr>
                <a:t>chủ</a:t>
              </a:r>
              <a:r>
                <a:rPr lang="en-US" sz="2800" dirty="0">
                  <a:solidFill>
                    <a:srgbClr val="C00000"/>
                  </a:solidFill>
                </a:rPr>
                <a:t> </a:t>
              </a:r>
              <a:r>
                <a:rPr lang="en-US" sz="2800" dirty="0" err="1">
                  <a:solidFill>
                    <a:srgbClr val="C00000"/>
                  </a:solidFill>
                </a:rPr>
                <a:t>yếu</a:t>
              </a:r>
              <a:r>
                <a:rPr lang="en-US" sz="2800" dirty="0">
                  <a:solidFill>
                    <a:srgbClr val="C00000"/>
                  </a:solidFill>
                </a:rPr>
                <a:t> </a:t>
              </a:r>
              <a:endParaRPr lang="ko-KR" altLang="en-US" sz="2800" dirty="0">
                <a:solidFill>
                  <a:srgbClr val="C00000"/>
                </a:solidFill>
              </a:endParaRPr>
            </a:p>
          </p:txBody>
        </p:sp>
        <p:sp>
          <p:nvSpPr>
            <p:cNvPr id="59" name="Chevron 21">
              <a:extLst>
                <a:ext uri="{FF2B5EF4-FFF2-40B4-BE49-F238E27FC236}">
                  <a16:creationId xmlns:a16="http://schemas.microsoft.com/office/drawing/2014/main" id="{C2DD8B65-E420-4451-839D-EC12672B0FAB}"/>
                </a:ext>
              </a:extLst>
            </p:cNvPr>
            <p:cNvSpPr/>
            <p:nvPr/>
          </p:nvSpPr>
          <p:spPr>
            <a:xfrm>
              <a:off x="1223851" y="3425131"/>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grpSp>
      <p:grpSp>
        <p:nvGrpSpPr>
          <p:cNvPr id="4" name="Group 3"/>
          <p:cNvGrpSpPr/>
          <p:nvPr/>
        </p:nvGrpSpPr>
        <p:grpSpPr>
          <a:xfrm>
            <a:off x="533400" y="4075093"/>
            <a:ext cx="7966142" cy="954107"/>
            <a:chOff x="533400" y="4075093"/>
            <a:chExt cx="7966142" cy="954107"/>
          </a:xfrm>
        </p:grpSpPr>
        <p:sp>
          <p:nvSpPr>
            <p:cNvPr id="39" name="TextBox 38">
              <a:extLst>
                <a:ext uri="{FF2B5EF4-FFF2-40B4-BE49-F238E27FC236}">
                  <a16:creationId xmlns:a16="http://schemas.microsoft.com/office/drawing/2014/main" id="{AB063395-7C20-4787-87FF-0D7FA8252DC2}"/>
                </a:ext>
              </a:extLst>
            </p:cNvPr>
            <p:cNvSpPr txBox="1"/>
            <p:nvPr/>
          </p:nvSpPr>
          <p:spPr>
            <a:xfrm>
              <a:off x="533400" y="4200928"/>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03</a:t>
              </a:r>
              <a:endParaRPr lang="ko-KR" altLang="en-US" sz="2800" b="1" dirty="0">
                <a:solidFill>
                  <a:schemeClr val="tx2">
                    <a:lumMod val="75000"/>
                  </a:schemeClr>
                </a:solidFill>
              </a:endParaRPr>
            </a:p>
          </p:txBody>
        </p:sp>
        <p:sp>
          <p:nvSpPr>
            <p:cNvPr id="40" name="TextBox 39">
              <a:extLst>
                <a:ext uri="{FF2B5EF4-FFF2-40B4-BE49-F238E27FC236}">
                  <a16:creationId xmlns:a16="http://schemas.microsoft.com/office/drawing/2014/main" id="{6E919721-2057-4D68-8D0C-AF0651686CC8}"/>
                </a:ext>
              </a:extLst>
            </p:cNvPr>
            <p:cNvSpPr txBox="1"/>
            <p:nvPr/>
          </p:nvSpPr>
          <p:spPr>
            <a:xfrm>
              <a:off x="1748430" y="4075093"/>
              <a:ext cx="6751112" cy="954107"/>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chemeClr val="tx2">
                      <a:lumMod val="75000"/>
                    </a:schemeClr>
                  </a:solidFill>
                </a:rPr>
                <a:t>Khái</a:t>
              </a:r>
              <a:r>
                <a:rPr lang="en-US" sz="2800" dirty="0">
                  <a:solidFill>
                    <a:schemeClr val="tx2">
                      <a:lumMod val="75000"/>
                    </a:schemeClr>
                  </a:solidFill>
                </a:rPr>
                <a:t> </a:t>
              </a:r>
              <a:r>
                <a:rPr lang="en-US" sz="2800" dirty="0" err="1">
                  <a:solidFill>
                    <a:schemeClr val="tx2">
                      <a:lumMod val="75000"/>
                    </a:schemeClr>
                  </a:solidFill>
                </a:rPr>
                <a:t>niệm</a:t>
              </a:r>
              <a:r>
                <a:rPr lang="en-US" sz="2800" dirty="0">
                  <a:solidFill>
                    <a:schemeClr val="tx2">
                      <a:lumMod val="75000"/>
                    </a:schemeClr>
                  </a:solidFill>
                </a:rPr>
                <a:t>, </a:t>
              </a:r>
              <a:r>
                <a:rPr lang="en-US" sz="2800" dirty="0" err="1">
                  <a:solidFill>
                    <a:schemeClr val="tx2">
                      <a:lumMod val="75000"/>
                    </a:schemeClr>
                  </a:solidFill>
                </a:rPr>
                <a:t>bản</a:t>
              </a:r>
              <a:r>
                <a:rPr lang="en-US" sz="2800" dirty="0">
                  <a:solidFill>
                    <a:schemeClr val="tx2">
                      <a:lumMod val="75000"/>
                    </a:schemeClr>
                  </a:solidFill>
                </a:rPr>
                <a:t> </a:t>
              </a:r>
              <a:r>
                <a:rPr lang="en-US" sz="2800" dirty="0" err="1">
                  <a:solidFill>
                    <a:schemeClr val="tx2">
                      <a:lumMod val="75000"/>
                    </a:schemeClr>
                  </a:solidFill>
                </a:rPr>
                <a:t>chất</a:t>
              </a:r>
              <a:r>
                <a:rPr lang="en-US" sz="2800" dirty="0">
                  <a:solidFill>
                    <a:schemeClr val="tx2">
                      <a:lumMod val="75000"/>
                    </a:schemeClr>
                  </a:solidFill>
                </a:rPr>
                <a:t>, </a:t>
              </a:r>
              <a:r>
                <a:rPr lang="en-US" sz="2800" dirty="0" err="1">
                  <a:solidFill>
                    <a:schemeClr val="tx2">
                      <a:lumMod val="75000"/>
                    </a:schemeClr>
                  </a:solidFill>
                </a:rPr>
                <a:t>vai</a:t>
              </a:r>
              <a:r>
                <a:rPr lang="en-US" sz="2800" dirty="0">
                  <a:solidFill>
                    <a:schemeClr val="tx2">
                      <a:lumMod val="75000"/>
                    </a:schemeClr>
                  </a:solidFill>
                </a:rPr>
                <a:t> </a:t>
              </a:r>
              <a:r>
                <a:rPr lang="en-US" sz="2800" dirty="0" err="1">
                  <a:solidFill>
                    <a:schemeClr val="tx2">
                      <a:lumMod val="75000"/>
                    </a:schemeClr>
                  </a:solidFill>
                </a:rPr>
                <a:t>trò</a:t>
              </a:r>
              <a:r>
                <a:rPr lang="en-US" sz="2800" dirty="0">
                  <a:solidFill>
                    <a:schemeClr val="tx2">
                      <a:lumMod val="75000"/>
                    </a:schemeClr>
                  </a:solidFill>
                </a:rPr>
                <a:t> </a:t>
              </a:r>
              <a:r>
                <a:rPr lang="en-US" sz="2800" dirty="0" err="1">
                  <a:solidFill>
                    <a:schemeClr val="tx2">
                      <a:lumMod val="75000"/>
                    </a:schemeClr>
                  </a:solidFill>
                </a:rPr>
                <a:t>của</a:t>
              </a:r>
              <a:r>
                <a:rPr lang="en-US" sz="2800" dirty="0">
                  <a:solidFill>
                    <a:schemeClr val="tx2">
                      <a:lumMod val="75000"/>
                    </a:schemeClr>
                  </a:solidFill>
                </a:rPr>
                <a:t> </a:t>
              </a:r>
              <a:r>
                <a:rPr lang="en-US" sz="2800" dirty="0" err="1">
                  <a:solidFill>
                    <a:schemeClr val="tx2">
                      <a:lumMod val="75000"/>
                    </a:schemeClr>
                  </a:solidFill>
                </a:rPr>
                <a:t>pháp</a:t>
              </a:r>
              <a:r>
                <a:rPr lang="en-US" sz="2800" dirty="0">
                  <a:solidFill>
                    <a:schemeClr val="tx2">
                      <a:lumMod val="75000"/>
                    </a:schemeClr>
                  </a:solidFill>
                </a:rPr>
                <a:t> </a:t>
              </a:r>
              <a:r>
                <a:rPr lang="en-US" sz="2800" dirty="0" err="1">
                  <a:solidFill>
                    <a:schemeClr val="tx2">
                      <a:lumMod val="75000"/>
                    </a:schemeClr>
                  </a:solidFill>
                </a:rPr>
                <a:t>luật</a:t>
              </a:r>
              <a:r>
                <a:rPr lang="en-US" sz="2800" dirty="0">
                  <a:solidFill>
                    <a:schemeClr val="tx2">
                      <a:lumMod val="75000"/>
                    </a:schemeClr>
                  </a:solidFill>
                </a:rPr>
                <a:t> y </a:t>
              </a:r>
              <a:r>
                <a:rPr lang="en-US" sz="2800" dirty="0" err="1">
                  <a:solidFill>
                    <a:schemeClr val="tx2">
                      <a:lumMod val="75000"/>
                    </a:schemeClr>
                  </a:solidFill>
                </a:rPr>
                <a:t>tế</a:t>
              </a:r>
              <a:endParaRPr lang="ko-KR" altLang="en-US" sz="2800" b="1" dirty="0">
                <a:solidFill>
                  <a:schemeClr val="tx2">
                    <a:lumMod val="75000"/>
                  </a:schemeClr>
                </a:solidFill>
              </a:endParaRPr>
            </a:p>
          </p:txBody>
        </p:sp>
        <p:sp>
          <p:nvSpPr>
            <p:cNvPr id="61" name="Chevron 29">
              <a:extLst>
                <a:ext uri="{FF2B5EF4-FFF2-40B4-BE49-F238E27FC236}">
                  <a16:creationId xmlns:a16="http://schemas.microsoft.com/office/drawing/2014/main" id="{2B88BFF1-926B-4C3A-998B-8C65D1841783}"/>
                </a:ext>
              </a:extLst>
            </p:cNvPr>
            <p:cNvSpPr/>
            <p:nvPr/>
          </p:nvSpPr>
          <p:spPr>
            <a:xfrm>
              <a:off x="1223851" y="4263331"/>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grpSp>
      <p:grpSp>
        <p:nvGrpSpPr>
          <p:cNvPr id="5" name="Group 4"/>
          <p:cNvGrpSpPr/>
          <p:nvPr/>
        </p:nvGrpSpPr>
        <p:grpSpPr>
          <a:xfrm>
            <a:off x="533400" y="5218093"/>
            <a:ext cx="7966141" cy="954107"/>
            <a:chOff x="533400" y="5218093"/>
            <a:chExt cx="7966141" cy="954107"/>
          </a:xfrm>
        </p:grpSpPr>
        <p:sp>
          <p:nvSpPr>
            <p:cNvPr id="46" name="TextBox 45">
              <a:extLst>
                <a:ext uri="{FF2B5EF4-FFF2-40B4-BE49-F238E27FC236}">
                  <a16:creationId xmlns:a16="http://schemas.microsoft.com/office/drawing/2014/main" id="{13568FF7-C7AA-459F-AE62-A4D1991A8B02}"/>
                </a:ext>
              </a:extLst>
            </p:cNvPr>
            <p:cNvSpPr txBox="1"/>
            <p:nvPr/>
          </p:nvSpPr>
          <p:spPr>
            <a:xfrm>
              <a:off x="533400" y="526798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04</a:t>
              </a:r>
              <a:endParaRPr lang="ko-KR" altLang="en-US" sz="2800" b="1" dirty="0">
                <a:solidFill>
                  <a:schemeClr val="tx2">
                    <a:lumMod val="75000"/>
                  </a:schemeClr>
                </a:solidFill>
              </a:endParaRPr>
            </a:p>
          </p:txBody>
        </p:sp>
        <p:sp>
          <p:nvSpPr>
            <p:cNvPr id="47" name="TextBox 46">
              <a:extLst>
                <a:ext uri="{FF2B5EF4-FFF2-40B4-BE49-F238E27FC236}">
                  <a16:creationId xmlns:a16="http://schemas.microsoft.com/office/drawing/2014/main" id="{5C8375DA-ADFE-48E5-B84B-24B6C8FDE58F}"/>
                </a:ext>
              </a:extLst>
            </p:cNvPr>
            <p:cNvSpPr txBox="1"/>
            <p:nvPr/>
          </p:nvSpPr>
          <p:spPr>
            <a:xfrm>
              <a:off x="1748429" y="5218093"/>
              <a:ext cx="6751112" cy="954107"/>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rgbClr val="C00000"/>
                  </a:solidFill>
                </a:rPr>
                <a:t>Một</a:t>
              </a:r>
              <a:r>
                <a:rPr lang="en-US" sz="2800" dirty="0">
                  <a:solidFill>
                    <a:srgbClr val="C00000"/>
                  </a:solidFill>
                </a:rPr>
                <a:t> </a:t>
              </a:r>
              <a:r>
                <a:rPr lang="en-US" sz="2800" dirty="0" err="1">
                  <a:solidFill>
                    <a:srgbClr val="C00000"/>
                  </a:solidFill>
                </a:rPr>
                <a:t>số</a:t>
              </a:r>
              <a:r>
                <a:rPr lang="en-US" sz="2800" dirty="0">
                  <a:solidFill>
                    <a:srgbClr val="C00000"/>
                  </a:solidFill>
                </a:rPr>
                <a:t> </a:t>
              </a:r>
              <a:r>
                <a:rPr lang="en-US" sz="2800" dirty="0" err="1">
                  <a:solidFill>
                    <a:srgbClr val="C00000"/>
                  </a:solidFill>
                </a:rPr>
                <a:t>văn</a:t>
              </a:r>
              <a:r>
                <a:rPr lang="en-US" sz="2800" dirty="0">
                  <a:solidFill>
                    <a:srgbClr val="C00000"/>
                  </a:solidFill>
                </a:rPr>
                <a:t> </a:t>
              </a:r>
              <a:r>
                <a:rPr lang="en-US" sz="2800" dirty="0" err="1">
                  <a:solidFill>
                    <a:srgbClr val="C00000"/>
                  </a:solidFill>
                </a:rPr>
                <a:t>bản</a:t>
              </a:r>
              <a:r>
                <a:rPr lang="en-US" sz="2800" dirty="0">
                  <a:solidFill>
                    <a:srgbClr val="C00000"/>
                  </a:solidFill>
                </a:rPr>
                <a:t> </a:t>
              </a:r>
              <a:r>
                <a:rPr lang="en-US" sz="2800" dirty="0" err="1">
                  <a:solidFill>
                    <a:srgbClr val="C00000"/>
                  </a:solidFill>
                </a:rPr>
                <a:t>luât</a:t>
              </a:r>
              <a:r>
                <a:rPr lang="en-US" sz="2800" dirty="0">
                  <a:solidFill>
                    <a:srgbClr val="C00000"/>
                  </a:solidFill>
                </a:rPr>
                <a:t>, </a:t>
              </a:r>
              <a:r>
                <a:rPr lang="en-US" sz="2800" dirty="0" err="1">
                  <a:solidFill>
                    <a:srgbClr val="C00000"/>
                  </a:solidFill>
                </a:rPr>
                <a:t>quyết</a:t>
              </a:r>
              <a:r>
                <a:rPr lang="en-US" sz="2800" dirty="0">
                  <a:solidFill>
                    <a:srgbClr val="C00000"/>
                  </a:solidFill>
                </a:rPr>
                <a:t> </a:t>
              </a:r>
              <a:r>
                <a:rPr lang="en-US" sz="2800" dirty="0" err="1">
                  <a:solidFill>
                    <a:srgbClr val="C00000"/>
                  </a:solidFill>
                </a:rPr>
                <a:t>định</a:t>
              </a:r>
              <a:r>
                <a:rPr lang="en-US" sz="2800" dirty="0">
                  <a:solidFill>
                    <a:srgbClr val="C00000"/>
                  </a:solidFill>
                </a:rPr>
                <a:t>, </a:t>
              </a:r>
              <a:r>
                <a:rPr lang="en-US" sz="2800" dirty="0" err="1">
                  <a:solidFill>
                    <a:srgbClr val="C00000"/>
                  </a:solidFill>
                </a:rPr>
                <a:t>thông</a:t>
              </a:r>
              <a:r>
                <a:rPr lang="en-US" sz="2800" dirty="0">
                  <a:solidFill>
                    <a:srgbClr val="C00000"/>
                  </a:solidFill>
                </a:rPr>
                <a:t> </a:t>
              </a:r>
              <a:r>
                <a:rPr lang="en-US" sz="2800" dirty="0" err="1">
                  <a:solidFill>
                    <a:srgbClr val="C00000"/>
                  </a:solidFill>
                </a:rPr>
                <a:t>tư</a:t>
              </a:r>
              <a:r>
                <a:rPr lang="en-US" sz="2800" dirty="0">
                  <a:solidFill>
                    <a:srgbClr val="C00000"/>
                  </a:solidFill>
                </a:rPr>
                <a:t> </a:t>
              </a:r>
              <a:r>
                <a:rPr lang="en-US" sz="2800" dirty="0" err="1">
                  <a:solidFill>
                    <a:srgbClr val="C00000"/>
                  </a:solidFill>
                </a:rPr>
                <a:t>liên</a:t>
              </a:r>
              <a:r>
                <a:rPr lang="en-US" sz="2800" dirty="0">
                  <a:solidFill>
                    <a:srgbClr val="C00000"/>
                  </a:solidFill>
                </a:rPr>
                <a:t> </a:t>
              </a:r>
              <a:r>
                <a:rPr lang="en-US" sz="2800" dirty="0" err="1">
                  <a:solidFill>
                    <a:srgbClr val="C00000"/>
                  </a:solidFill>
                </a:rPr>
                <a:t>quan</a:t>
              </a:r>
              <a:r>
                <a:rPr lang="en-US" sz="2800" dirty="0">
                  <a:solidFill>
                    <a:srgbClr val="C00000"/>
                  </a:solidFill>
                </a:rPr>
                <a:t> </a:t>
              </a:r>
              <a:r>
                <a:rPr lang="en-US" sz="2800" dirty="0" err="1">
                  <a:solidFill>
                    <a:srgbClr val="C00000"/>
                  </a:solidFill>
                </a:rPr>
                <a:t>đến</a:t>
              </a:r>
              <a:r>
                <a:rPr lang="en-US" sz="2800" dirty="0">
                  <a:solidFill>
                    <a:srgbClr val="C00000"/>
                  </a:solidFill>
                </a:rPr>
                <a:t> </a:t>
              </a:r>
              <a:r>
                <a:rPr lang="en-US" sz="2800" dirty="0" err="1">
                  <a:solidFill>
                    <a:srgbClr val="C00000"/>
                  </a:solidFill>
                </a:rPr>
                <a:t>pháp</a:t>
              </a:r>
              <a:r>
                <a:rPr lang="en-US" sz="2800" dirty="0">
                  <a:solidFill>
                    <a:srgbClr val="C00000"/>
                  </a:solidFill>
                </a:rPr>
                <a:t> </a:t>
              </a:r>
              <a:r>
                <a:rPr lang="en-US" sz="2800" dirty="0" err="1">
                  <a:solidFill>
                    <a:srgbClr val="C00000"/>
                  </a:solidFill>
                </a:rPr>
                <a:t>luật</a:t>
              </a:r>
              <a:r>
                <a:rPr lang="en-US" sz="2800" dirty="0">
                  <a:solidFill>
                    <a:srgbClr val="C00000"/>
                  </a:solidFill>
                </a:rPr>
                <a:t> y </a:t>
              </a:r>
              <a:r>
                <a:rPr lang="en-US" sz="2800" dirty="0" err="1">
                  <a:solidFill>
                    <a:srgbClr val="C00000"/>
                  </a:solidFill>
                </a:rPr>
                <a:t>tế</a:t>
              </a:r>
              <a:r>
                <a:rPr lang="en-US" sz="2800" dirty="0">
                  <a:solidFill>
                    <a:srgbClr val="C00000"/>
                  </a:solidFill>
                </a:rPr>
                <a:t> </a:t>
              </a:r>
              <a:r>
                <a:rPr lang="en-US" sz="2800" dirty="0" err="1">
                  <a:solidFill>
                    <a:srgbClr val="C00000"/>
                  </a:solidFill>
                </a:rPr>
                <a:t>Việt</a:t>
              </a:r>
              <a:r>
                <a:rPr lang="en-US" sz="2800" dirty="0">
                  <a:solidFill>
                    <a:srgbClr val="C00000"/>
                  </a:solidFill>
                </a:rPr>
                <a:t> Nam</a:t>
              </a:r>
              <a:endParaRPr lang="ko-KR" altLang="en-US" sz="2800" dirty="0">
                <a:solidFill>
                  <a:srgbClr val="C00000"/>
                </a:solidFill>
              </a:endParaRPr>
            </a:p>
          </p:txBody>
        </p:sp>
        <p:sp>
          <p:nvSpPr>
            <p:cNvPr id="63" name="Chevron 37">
              <a:extLst>
                <a:ext uri="{FF2B5EF4-FFF2-40B4-BE49-F238E27FC236}">
                  <a16:creationId xmlns:a16="http://schemas.microsoft.com/office/drawing/2014/main" id="{1F78A85C-4B55-4B44-92CB-2E256646F9C7}"/>
                </a:ext>
              </a:extLst>
            </p:cNvPr>
            <p:cNvSpPr/>
            <p:nvPr/>
          </p:nvSpPr>
          <p:spPr>
            <a:xfrm>
              <a:off x="1223851" y="5334000"/>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2">
                    <a:lumMod val="75000"/>
                  </a:schemeClr>
                </a:solidFill>
              </a:endParaRPr>
            </a:p>
          </p:txBody>
        </p:sp>
      </p:grpSp>
    </p:spTree>
    <p:extLst>
      <p:ext uri="{BB962C8B-B14F-4D97-AF65-F5344CB8AC3E}">
        <p14:creationId xmlns:p14="http://schemas.microsoft.com/office/powerpoint/2010/main" val="344970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667000"/>
            <a:ext cx="6698822" cy="923330"/>
          </a:xfrm>
          <a:prstGeom prst="rect">
            <a:avLst/>
          </a:prstGeom>
          <a:noFill/>
        </p:spPr>
        <p:txBody>
          <a:bodyPr wrap="none" lIns="91440" tIns="45720" rIns="91440" bIns="45720">
            <a:spAutoFit/>
          </a:bodyPr>
          <a:lstStyle/>
          <a:p>
            <a:pPr algn="ctr"/>
            <a:r>
              <a:rPr lang="en-US" sz="54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Xin</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trâ</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trọng</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cảm</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ơn</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3188956" y="358914"/>
            <a:ext cx="26629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b="1" dirty="0">
                <a:solidFill>
                  <a:srgbClr val="000000"/>
                </a:solidFill>
                <a:latin typeface="Arial" charset="0"/>
                <a:ea typeface="Verdana" pitchFamily="34" charset="0"/>
              </a:rPr>
              <a:t>MỤC TIÊU</a:t>
            </a:r>
          </a:p>
        </p:txBody>
      </p:sp>
      <p:sp>
        <p:nvSpPr>
          <p:cNvPr id="4" name="Round Same Side Corner Rectangle 3"/>
          <p:cNvSpPr/>
          <p:nvPr/>
        </p:nvSpPr>
        <p:spPr>
          <a:xfrm rot="16200000">
            <a:off x="2824160" y="-919161"/>
            <a:ext cx="2628903" cy="7058027"/>
          </a:xfrm>
          <a:prstGeom prst="round2SameRect">
            <a:avLst>
              <a:gd name="adj1" fmla="val 23321"/>
              <a:gd name="adj2" fmla="val 0"/>
            </a:avLst>
          </a:prstGeom>
          <a:solidFill>
            <a:srgbClr val="FF99CC"/>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Same Side Corner Rectangle 6"/>
          <p:cNvSpPr/>
          <p:nvPr/>
        </p:nvSpPr>
        <p:spPr>
          <a:xfrm rot="5400000" flipH="1">
            <a:off x="6855617" y="2107414"/>
            <a:ext cx="2628903" cy="1004888"/>
          </a:xfrm>
          <a:prstGeom prst="round2SameRect">
            <a:avLst>
              <a:gd name="adj1" fmla="val 34679"/>
              <a:gd name="adj2" fmla="val 0"/>
            </a:avLst>
          </a:prstGeom>
          <a:solidFill>
            <a:srgbClr val="FF99CC"/>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ound Same Side Corner Rectangle 26"/>
          <p:cNvSpPr/>
          <p:nvPr/>
        </p:nvSpPr>
        <p:spPr>
          <a:xfrm rot="16200000">
            <a:off x="3033722" y="1690686"/>
            <a:ext cx="2209800" cy="7058027"/>
          </a:xfrm>
          <a:prstGeom prst="round2SameRect">
            <a:avLst>
              <a:gd name="adj1" fmla="val 23321"/>
              <a:gd name="adj2" fmla="val 0"/>
            </a:avLst>
          </a:prstGeom>
          <a:solidFill>
            <a:schemeClr val="accent6">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 Same Side Corner Rectangle 27"/>
          <p:cNvSpPr/>
          <p:nvPr/>
        </p:nvSpPr>
        <p:spPr>
          <a:xfrm rot="5400000" flipH="1">
            <a:off x="7065169" y="4717256"/>
            <a:ext cx="2209800" cy="1004888"/>
          </a:xfrm>
          <a:prstGeom prst="round2SameRect">
            <a:avLst>
              <a:gd name="adj1" fmla="val 34679"/>
              <a:gd name="adj2" fmla="val 0"/>
            </a:avLst>
          </a:prstGeom>
          <a:solidFill>
            <a:schemeClr val="accent6">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51" name="Picture 345" descr="shadow_1_m"/>
          <p:cNvPicPr>
            <a:picLocks noChangeAspect="1" noChangeArrowheads="1"/>
          </p:cNvPicPr>
          <p:nvPr/>
        </p:nvPicPr>
        <p:blipFill>
          <a:blip r:embed="rId2">
            <a:extLst>
              <a:ext uri="{28A0092B-C50C-407E-A947-70E740481C1C}">
                <a14:useLocalDpi xmlns:a14="http://schemas.microsoft.com/office/drawing/2010/main" val="0"/>
              </a:ext>
            </a:extLst>
          </a:blip>
          <a:srcRect r="61411"/>
          <a:stretch>
            <a:fillRect/>
          </a:stretch>
        </p:blipFill>
        <p:spPr bwMode="gray">
          <a:xfrm>
            <a:off x="7471902" y="185738"/>
            <a:ext cx="197312"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Box 8"/>
          <p:cNvSpPr txBox="1">
            <a:spLocks noChangeArrowheads="1"/>
          </p:cNvSpPr>
          <p:nvPr/>
        </p:nvSpPr>
        <p:spPr bwMode="auto">
          <a:xfrm>
            <a:off x="7763281" y="2263775"/>
            <a:ext cx="74407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b="1" dirty="0">
                <a:solidFill>
                  <a:srgbClr val="002060"/>
                </a:solidFill>
                <a:latin typeface="Comic Sans MS" pitchFamily="66" charset="0"/>
              </a:rPr>
              <a:t>1</a:t>
            </a:r>
          </a:p>
        </p:txBody>
      </p:sp>
      <p:sp>
        <p:nvSpPr>
          <p:cNvPr id="10253" name="TextBox 33"/>
          <p:cNvSpPr txBox="1">
            <a:spLocks noChangeArrowheads="1"/>
          </p:cNvSpPr>
          <p:nvPr/>
        </p:nvSpPr>
        <p:spPr bwMode="auto">
          <a:xfrm>
            <a:off x="7790323" y="4876800"/>
            <a:ext cx="74407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b="1" dirty="0">
                <a:solidFill>
                  <a:schemeClr val="tx2">
                    <a:lumMod val="75000"/>
                  </a:schemeClr>
                </a:solidFill>
                <a:latin typeface="Comic Sans MS" pitchFamily="66" charset="0"/>
              </a:rPr>
              <a:t>2</a:t>
            </a:r>
          </a:p>
        </p:txBody>
      </p:sp>
      <p:sp>
        <p:nvSpPr>
          <p:cNvPr id="10256" name="Rectangle 32"/>
          <p:cNvSpPr>
            <a:spLocks noChangeArrowheads="1"/>
          </p:cNvSpPr>
          <p:nvPr/>
        </p:nvSpPr>
        <p:spPr bwMode="auto">
          <a:xfrm>
            <a:off x="1066799" y="1312859"/>
            <a:ext cx="64035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None/>
            </a:pPr>
            <a:r>
              <a:rPr lang="en-US" sz="2800" dirty="0" err="1">
                <a:solidFill>
                  <a:schemeClr val="tx2">
                    <a:lumMod val="75000"/>
                  </a:schemeClr>
                </a:solidFill>
                <a:latin typeface="Arial" pitchFamily="34" charset="0"/>
                <a:cs typeface="Arial" pitchFamily="34" charset="0"/>
              </a:rPr>
              <a:t>Trình</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bày</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được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quan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điểm</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chỉ</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đạo</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và</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mục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tiêu</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của</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Đảng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về</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tăng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cường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công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tác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bảo</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vệ</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chăm</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sóc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và</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nâng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cao</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sức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khỏe</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nhân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dân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trong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tình</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hình</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mới</a:t>
            </a:r>
            <a:r>
              <a:rPr lang="en-US" sz="2800" dirty="0">
                <a:solidFill>
                  <a:schemeClr val="tx2">
                    <a:lumMod val="75000"/>
                  </a:schemeClr>
                </a:solidFill>
                <a:latin typeface="Arial" pitchFamily="34" charset="0"/>
                <a:cs typeface="Arial" pitchFamily="34" charset="0"/>
              </a:rPr>
              <a:t> (CĐRMH 1,2)</a:t>
            </a:r>
          </a:p>
        </p:txBody>
      </p:sp>
      <p:sp>
        <p:nvSpPr>
          <p:cNvPr id="10257" name="Rectangle 37"/>
          <p:cNvSpPr>
            <a:spLocks noChangeArrowheads="1"/>
          </p:cNvSpPr>
          <p:nvPr/>
        </p:nvSpPr>
        <p:spPr bwMode="auto">
          <a:xfrm>
            <a:off x="1065547" y="4114800"/>
            <a:ext cx="6403513"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None/>
            </a:pPr>
            <a:r>
              <a:rPr lang="en-US" sz="2800" dirty="0" err="1">
                <a:solidFill>
                  <a:schemeClr val="tx2">
                    <a:lumMod val="75000"/>
                  </a:schemeClr>
                </a:solidFill>
                <a:latin typeface="Arial" pitchFamily="34" charset="0"/>
                <a:cs typeface="Arial" pitchFamily="34" charset="0"/>
              </a:rPr>
              <a:t>Liệt</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kê</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được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nhiệm</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vụ</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và</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giải</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pháp</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tăng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cường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công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tác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bảo</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vệ</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chăm</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sóc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và</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nâng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cao</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sức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khỏe</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nhân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dân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trong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tình</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hình</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mới</a:t>
            </a:r>
            <a:r>
              <a:rPr lang="en-US" sz="2800" dirty="0">
                <a:solidFill>
                  <a:schemeClr val="tx2">
                    <a:lumMod val="75000"/>
                  </a:schemeClr>
                </a:solidFill>
                <a:latin typeface="Arial" pitchFamily="34" charset="0"/>
                <a:cs typeface="Arial" pitchFamily="34" charset="0"/>
              </a:rPr>
              <a:t> (CĐRMH 1)</a:t>
            </a:r>
          </a:p>
        </p:txBody>
      </p:sp>
    </p:spTree>
    <p:extLst>
      <p:ext uri="{BB962C8B-B14F-4D97-AF65-F5344CB8AC3E}">
        <p14:creationId xmlns:p14="http://schemas.microsoft.com/office/powerpoint/2010/main" val="272368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3124200" y="358914"/>
            <a:ext cx="26629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b="1" dirty="0">
                <a:solidFill>
                  <a:srgbClr val="F8F8F8"/>
                </a:solidFill>
                <a:latin typeface="Arial" charset="0"/>
                <a:ea typeface="Verdana" pitchFamily="34" charset="0"/>
              </a:rPr>
              <a:t>MỤC TIÊU</a:t>
            </a:r>
          </a:p>
        </p:txBody>
      </p:sp>
      <p:sp>
        <p:nvSpPr>
          <p:cNvPr id="29" name="Round Same Side Corner Rectangle 28"/>
          <p:cNvSpPr/>
          <p:nvPr/>
        </p:nvSpPr>
        <p:spPr>
          <a:xfrm rot="16200000">
            <a:off x="3037514" y="-827714"/>
            <a:ext cx="2202197" cy="7058027"/>
          </a:xfrm>
          <a:prstGeom prst="round2SameRect">
            <a:avLst>
              <a:gd name="adj1" fmla="val 23321"/>
              <a:gd name="adj2" fmla="val 0"/>
            </a:avLst>
          </a:prstGeom>
          <a:solidFill>
            <a:schemeClr val="tx1">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 Same Side Corner Rectangle 29"/>
          <p:cNvSpPr/>
          <p:nvPr/>
        </p:nvSpPr>
        <p:spPr>
          <a:xfrm rot="5400000" flipH="1">
            <a:off x="7076266" y="2192071"/>
            <a:ext cx="2187606" cy="1004888"/>
          </a:xfrm>
          <a:prstGeom prst="round2SameRect">
            <a:avLst>
              <a:gd name="adj1" fmla="val 34679"/>
              <a:gd name="adj2" fmla="val 0"/>
            </a:avLst>
          </a:prstGeom>
          <a:solidFill>
            <a:schemeClr val="tx1">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ound Same Side Corner Rectangle 30"/>
          <p:cNvSpPr/>
          <p:nvPr/>
        </p:nvSpPr>
        <p:spPr>
          <a:xfrm rot="16200000">
            <a:off x="3261691" y="1574296"/>
            <a:ext cx="1672216" cy="7058027"/>
          </a:xfrm>
          <a:prstGeom prst="round2SameRect">
            <a:avLst>
              <a:gd name="adj1" fmla="val 23321"/>
              <a:gd name="adj2" fmla="val 0"/>
            </a:avLst>
          </a:prstGeom>
          <a:solidFill>
            <a:srgbClr val="FFCC99"/>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 Same Side Corner Rectangle 31"/>
          <p:cNvSpPr/>
          <p:nvPr/>
        </p:nvSpPr>
        <p:spPr>
          <a:xfrm rot="5400000" flipH="1">
            <a:off x="7293149" y="4600872"/>
            <a:ext cx="1672209" cy="1004888"/>
          </a:xfrm>
          <a:prstGeom prst="round2SameRect">
            <a:avLst>
              <a:gd name="adj1" fmla="val 34679"/>
              <a:gd name="adj2" fmla="val 0"/>
            </a:avLst>
          </a:prstGeom>
          <a:solidFill>
            <a:srgbClr val="FFCC99"/>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51" name="Picture 345" descr="shadow_1_m"/>
          <p:cNvPicPr>
            <a:picLocks noChangeAspect="1" noChangeArrowheads="1"/>
          </p:cNvPicPr>
          <p:nvPr/>
        </p:nvPicPr>
        <p:blipFill>
          <a:blip r:embed="rId2">
            <a:extLst>
              <a:ext uri="{28A0092B-C50C-407E-A947-70E740481C1C}">
                <a14:useLocalDpi xmlns:a14="http://schemas.microsoft.com/office/drawing/2010/main" val="0"/>
              </a:ext>
            </a:extLst>
          </a:blip>
          <a:srcRect r="61411"/>
          <a:stretch>
            <a:fillRect/>
          </a:stretch>
        </p:blipFill>
        <p:spPr bwMode="gray">
          <a:xfrm>
            <a:off x="7471902" y="185738"/>
            <a:ext cx="197312"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Box 34"/>
          <p:cNvSpPr txBox="1">
            <a:spLocks noChangeArrowheads="1"/>
          </p:cNvSpPr>
          <p:nvPr/>
        </p:nvSpPr>
        <p:spPr bwMode="auto">
          <a:xfrm>
            <a:off x="7790323" y="2339977"/>
            <a:ext cx="74407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b="1" dirty="0">
                <a:solidFill>
                  <a:srgbClr val="002060"/>
                </a:solidFill>
                <a:latin typeface="Comic Sans MS" pitchFamily="66" charset="0"/>
              </a:rPr>
              <a:t>3</a:t>
            </a:r>
          </a:p>
        </p:txBody>
      </p:sp>
      <p:sp>
        <p:nvSpPr>
          <p:cNvPr id="10255" name="TextBox 35"/>
          <p:cNvSpPr txBox="1">
            <a:spLocks noChangeArrowheads="1"/>
          </p:cNvSpPr>
          <p:nvPr/>
        </p:nvSpPr>
        <p:spPr bwMode="auto">
          <a:xfrm>
            <a:off x="7790323" y="4778377"/>
            <a:ext cx="74407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b="1" dirty="0">
                <a:solidFill>
                  <a:srgbClr val="002060"/>
                </a:solidFill>
                <a:latin typeface="Comic Sans MS" pitchFamily="66" charset="0"/>
              </a:rPr>
              <a:t>4</a:t>
            </a:r>
          </a:p>
        </p:txBody>
      </p:sp>
      <p:sp>
        <p:nvSpPr>
          <p:cNvPr id="10258" name="Rectangle 38"/>
          <p:cNvSpPr>
            <a:spLocks noChangeArrowheads="1"/>
          </p:cNvSpPr>
          <p:nvPr/>
        </p:nvSpPr>
        <p:spPr bwMode="auto">
          <a:xfrm>
            <a:off x="1022832" y="1620723"/>
            <a:ext cx="6302354" cy="211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None/>
            </a:pPr>
            <a:r>
              <a:rPr lang="en-US" sz="2800" dirty="0" err="1">
                <a:solidFill>
                  <a:schemeClr val="tx2">
                    <a:lumMod val="75000"/>
                  </a:schemeClr>
                </a:solidFill>
                <a:latin typeface="Arial" pitchFamily="34" charset="0"/>
                <a:cs typeface="Arial" pitchFamily="34" charset="0"/>
              </a:rPr>
              <a:t>Nêu</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được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khái</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niệm</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bản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chất</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vai</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trò</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của</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pháp</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luật</a:t>
            </a:r>
            <a:r>
              <a:rPr lang="en-US" sz="2800" dirty="0">
                <a:solidFill>
                  <a:schemeClr val="tx2">
                    <a:lumMod val="75000"/>
                  </a:schemeClr>
                </a:solidFill>
                <a:latin typeface="Arial" pitchFamily="34" charset="0"/>
                <a:cs typeface="Arial" pitchFamily="34" charset="0"/>
              </a:rPr>
              <a:t> y </a:t>
            </a:r>
            <a:r>
              <a:rPr lang="en-US" sz="2800" dirty="0" err="1">
                <a:solidFill>
                  <a:schemeClr val="tx2">
                    <a:lumMod val="75000"/>
                  </a:schemeClr>
                </a:solidFill>
                <a:latin typeface="Arial" pitchFamily="34" charset="0"/>
                <a:cs typeface="Arial" pitchFamily="34" charset="0"/>
              </a:rPr>
              <a:t>tế</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trong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công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tác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bảo</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vệ</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và</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chăm</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sóc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sức</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khỏe</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nhân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dân</a:t>
            </a:r>
            <a:r>
              <a:rPr lang="en-US" sz="2800" dirty="0">
                <a:solidFill>
                  <a:schemeClr val="tx2">
                    <a:lumMod val="75000"/>
                  </a:schemeClr>
                </a:solidFill>
                <a:latin typeface="Arial" pitchFamily="34" charset="0"/>
                <a:cs typeface="Arial" pitchFamily="34" charset="0"/>
              </a:rPr>
              <a:t> (CĐRMH 1,2)</a:t>
            </a:r>
          </a:p>
        </p:txBody>
      </p:sp>
      <p:sp>
        <p:nvSpPr>
          <p:cNvPr id="10259" name="Rectangle 39"/>
          <p:cNvSpPr>
            <a:spLocks noChangeArrowheads="1"/>
          </p:cNvSpPr>
          <p:nvPr/>
        </p:nvSpPr>
        <p:spPr bwMode="auto">
          <a:xfrm>
            <a:off x="914400" y="4347588"/>
            <a:ext cx="6412854" cy="159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None/>
            </a:pPr>
            <a:r>
              <a:rPr lang="en-US" sz="2800" dirty="0" err="1">
                <a:solidFill>
                  <a:schemeClr val="tx2">
                    <a:lumMod val="75000"/>
                  </a:schemeClr>
                </a:solidFill>
                <a:latin typeface="Arial" pitchFamily="34" charset="0"/>
                <a:cs typeface="Arial" pitchFamily="34" charset="0"/>
              </a:rPr>
              <a:t>Liệt</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kê</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một</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số</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văn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bản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luât</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quyết</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định</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thông</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tư</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liên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quan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đến</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pháp</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luật</a:t>
            </a:r>
            <a:r>
              <a:rPr lang="en-US" sz="2800" dirty="0">
                <a:solidFill>
                  <a:schemeClr val="tx2">
                    <a:lumMod val="75000"/>
                  </a:schemeClr>
                </a:solidFill>
                <a:latin typeface="Arial" pitchFamily="34" charset="0"/>
                <a:cs typeface="Arial" pitchFamily="34" charset="0"/>
              </a:rPr>
              <a:t> y </a:t>
            </a:r>
            <a:r>
              <a:rPr lang="en-US" sz="2800" dirty="0" err="1">
                <a:solidFill>
                  <a:schemeClr val="tx2">
                    <a:lumMod val="75000"/>
                  </a:schemeClr>
                </a:solidFill>
                <a:latin typeface="Arial" pitchFamily="34" charset="0"/>
                <a:cs typeface="Arial" pitchFamily="34" charset="0"/>
              </a:rPr>
              <a:t>tế</a:t>
            </a:r>
            <a:r>
              <a:rPr lang="en-US" sz="2800" dirty="0">
                <a:solidFill>
                  <a:schemeClr val="tx2">
                    <a:lumMod val="75000"/>
                  </a:schemeClr>
                </a:solidFill>
                <a:latin typeface="Arial" pitchFamily="34" charset="0"/>
                <a:cs typeface="Arial" pitchFamily="34" charset="0"/>
              </a:rPr>
              <a:t> </a:t>
            </a:r>
            <a:r>
              <a:rPr lang="en-US" sz="2800" dirty="0" err="1">
                <a:solidFill>
                  <a:schemeClr val="tx2">
                    <a:lumMod val="75000"/>
                  </a:schemeClr>
                </a:solidFill>
                <a:latin typeface="Arial" pitchFamily="34" charset="0"/>
                <a:cs typeface="Arial" pitchFamily="34" charset="0"/>
              </a:rPr>
              <a:t>Việt</a:t>
            </a:r>
            <a:r>
              <a:rPr lang="en-US" sz="2800" dirty="0">
                <a:solidFill>
                  <a:schemeClr val="tx2">
                    <a:lumMod val="75000"/>
                  </a:schemeClr>
                </a:solidFill>
                <a:latin typeface="Arial" pitchFamily="34" charset="0"/>
                <a:cs typeface="Arial" pitchFamily="34" charset="0"/>
              </a:rPr>
              <a:t> Nam (CĐRMH 1)</a:t>
            </a:r>
          </a:p>
        </p:txBody>
      </p:sp>
    </p:spTree>
    <p:extLst>
      <p:ext uri="{BB962C8B-B14F-4D97-AF65-F5344CB8AC3E}">
        <p14:creationId xmlns:p14="http://schemas.microsoft.com/office/powerpoint/2010/main" val="14226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42647" y="304800"/>
            <a:ext cx="8679898" cy="724247"/>
          </a:xfrm>
        </p:spPr>
        <p:txBody>
          <a:bodyPr/>
          <a:lstStyle/>
          <a:p>
            <a:r>
              <a:rPr lang="en-US" b="1" dirty="0">
                <a:solidFill>
                  <a:srgbClr val="000000"/>
                </a:solidFill>
              </a:rPr>
              <a:t>NỘI DUNG</a:t>
            </a:r>
          </a:p>
        </p:txBody>
      </p:sp>
      <p:grpSp>
        <p:nvGrpSpPr>
          <p:cNvPr id="6" name="Group 5"/>
          <p:cNvGrpSpPr/>
          <p:nvPr/>
        </p:nvGrpSpPr>
        <p:grpSpPr>
          <a:xfrm>
            <a:off x="533400" y="1371600"/>
            <a:ext cx="7966142" cy="1815882"/>
            <a:chOff x="533400" y="1371600"/>
            <a:chExt cx="7966142" cy="1815882"/>
          </a:xfrm>
        </p:grpSpPr>
        <p:sp>
          <p:nvSpPr>
            <p:cNvPr id="25" name="TextBox 24">
              <a:extLst>
                <a:ext uri="{FF2B5EF4-FFF2-40B4-BE49-F238E27FC236}">
                  <a16:creationId xmlns:a16="http://schemas.microsoft.com/office/drawing/2014/main" id="{2BDAE1FC-80F9-4634-91FD-7C3DA67CE3BD}"/>
                </a:ext>
              </a:extLst>
            </p:cNvPr>
            <p:cNvSpPr txBox="1"/>
            <p:nvPr/>
          </p:nvSpPr>
          <p:spPr>
            <a:xfrm>
              <a:off x="533400" y="175260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01</a:t>
              </a:r>
              <a:endParaRPr lang="ko-KR" altLang="en-US" sz="2800" b="1" dirty="0">
                <a:solidFill>
                  <a:schemeClr val="tx2">
                    <a:lumMod val="75000"/>
                  </a:schemeClr>
                </a:solidFill>
              </a:endParaRPr>
            </a:p>
          </p:txBody>
        </p:sp>
        <p:sp>
          <p:nvSpPr>
            <p:cNvPr id="26" name="TextBox 25">
              <a:extLst>
                <a:ext uri="{FF2B5EF4-FFF2-40B4-BE49-F238E27FC236}">
                  <a16:creationId xmlns:a16="http://schemas.microsoft.com/office/drawing/2014/main" id="{4C941FF0-FBCB-46EC-80CA-283E2B53C5F4}"/>
                </a:ext>
              </a:extLst>
            </p:cNvPr>
            <p:cNvSpPr txBox="1"/>
            <p:nvPr/>
          </p:nvSpPr>
          <p:spPr>
            <a:xfrm>
              <a:off x="1748430" y="1371600"/>
              <a:ext cx="6751112" cy="1815882"/>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chemeClr val="tx2">
                      <a:lumMod val="75000"/>
                    </a:schemeClr>
                  </a:solidFill>
                </a:rPr>
                <a:t>Quan</a:t>
              </a:r>
              <a:r>
                <a:rPr lang="en-US" sz="2800" dirty="0">
                  <a:solidFill>
                    <a:schemeClr val="tx2">
                      <a:lumMod val="75000"/>
                    </a:schemeClr>
                  </a:solidFill>
                </a:rPr>
                <a:t> </a:t>
              </a:r>
              <a:r>
                <a:rPr lang="en-US" sz="2800" dirty="0" err="1">
                  <a:solidFill>
                    <a:schemeClr val="tx2">
                      <a:lumMod val="75000"/>
                    </a:schemeClr>
                  </a:solidFill>
                </a:rPr>
                <a:t>điểm</a:t>
              </a:r>
              <a:r>
                <a:rPr lang="en-US" sz="2800" dirty="0">
                  <a:solidFill>
                    <a:schemeClr val="tx2">
                      <a:lumMod val="75000"/>
                    </a:schemeClr>
                  </a:solidFill>
                </a:rPr>
                <a:t> </a:t>
              </a:r>
              <a:r>
                <a:rPr lang="en-US" sz="2800" dirty="0" err="1">
                  <a:solidFill>
                    <a:schemeClr val="tx2">
                      <a:lumMod val="75000"/>
                    </a:schemeClr>
                  </a:solidFill>
                </a:rPr>
                <a:t>chỉ</a:t>
              </a:r>
              <a:r>
                <a:rPr lang="en-US" sz="2800" dirty="0">
                  <a:solidFill>
                    <a:schemeClr val="tx2">
                      <a:lumMod val="75000"/>
                    </a:schemeClr>
                  </a:solidFill>
                </a:rPr>
                <a:t> </a:t>
              </a:r>
              <a:r>
                <a:rPr lang="en-US" sz="2800" dirty="0" err="1">
                  <a:solidFill>
                    <a:schemeClr val="tx2">
                      <a:lumMod val="75000"/>
                    </a:schemeClr>
                  </a:solidFill>
                </a:rPr>
                <a:t>đạo</a:t>
              </a:r>
              <a:r>
                <a:rPr lang="en-US" sz="2800" dirty="0">
                  <a:solidFill>
                    <a:schemeClr val="tx2">
                      <a:lumMod val="75000"/>
                    </a:schemeClr>
                  </a:solidFill>
                </a:rPr>
                <a:t> </a:t>
              </a:r>
              <a:r>
                <a:rPr lang="en-US" sz="2800" dirty="0" err="1">
                  <a:solidFill>
                    <a:schemeClr val="tx2">
                      <a:lumMod val="75000"/>
                    </a:schemeClr>
                  </a:solidFill>
                </a:rPr>
                <a:t>của</a:t>
              </a:r>
              <a:r>
                <a:rPr lang="en-US" sz="2800" dirty="0">
                  <a:solidFill>
                    <a:schemeClr val="tx2">
                      <a:lumMod val="75000"/>
                    </a:schemeClr>
                  </a:solidFill>
                </a:rPr>
                <a:t> </a:t>
              </a:r>
              <a:r>
                <a:rPr lang="en-US" sz="2800" dirty="0" err="1">
                  <a:solidFill>
                    <a:schemeClr val="tx2">
                      <a:lumMod val="75000"/>
                    </a:schemeClr>
                  </a:solidFill>
                </a:rPr>
                <a:t>Đảng</a:t>
              </a:r>
              <a:r>
                <a:rPr lang="en-US" sz="2800" dirty="0">
                  <a:solidFill>
                    <a:schemeClr val="tx2">
                      <a:lumMod val="75000"/>
                    </a:schemeClr>
                  </a:solidFill>
                </a:rPr>
                <a:t> </a:t>
              </a:r>
              <a:r>
                <a:rPr lang="en-US" sz="2800" dirty="0" err="1">
                  <a:solidFill>
                    <a:schemeClr val="tx2">
                      <a:lumMod val="75000"/>
                    </a:schemeClr>
                  </a:solidFill>
                </a:rPr>
                <a:t>về</a:t>
              </a:r>
              <a:r>
                <a:rPr lang="en-US" sz="2800" dirty="0">
                  <a:solidFill>
                    <a:schemeClr val="tx2">
                      <a:lumMod val="75000"/>
                    </a:schemeClr>
                  </a:solidFill>
                </a:rPr>
                <a:t> </a:t>
              </a:r>
              <a:r>
                <a:rPr lang="en-US" sz="2800" dirty="0" err="1">
                  <a:solidFill>
                    <a:schemeClr val="tx2">
                      <a:lumMod val="75000"/>
                    </a:schemeClr>
                  </a:solidFill>
                </a:rPr>
                <a:t>tăng</a:t>
              </a:r>
              <a:r>
                <a:rPr lang="en-US" sz="2800" dirty="0">
                  <a:solidFill>
                    <a:schemeClr val="tx2">
                      <a:lumMod val="75000"/>
                    </a:schemeClr>
                  </a:solidFill>
                </a:rPr>
                <a:t> </a:t>
              </a:r>
              <a:r>
                <a:rPr lang="en-US" sz="2800" dirty="0" err="1">
                  <a:solidFill>
                    <a:schemeClr val="tx2">
                      <a:lumMod val="75000"/>
                    </a:schemeClr>
                  </a:solidFill>
                </a:rPr>
                <a:t>cường</a:t>
              </a:r>
              <a:r>
                <a:rPr lang="en-US" sz="2800" dirty="0">
                  <a:solidFill>
                    <a:schemeClr val="tx2">
                      <a:lumMod val="75000"/>
                    </a:schemeClr>
                  </a:solidFill>
                </a:rPr>
                <a:t> </a:t>
              </a:r>
              <a:r>
                <a:rPr lang="en-US" sz="2800" dirty="0" err="1">
                  <a:solidFill>
                    <a:schemeClr val="tx2">
                      <a:lumMod val="75000"/>
                    </a:schemeClr>
                  </a:solidFill>
                </a:rPr>
                <a:t>công</a:t>
              </a:r>
              <a:r>
                <a:rPr lang="en-US" sz="2800" dirty="0">
                  <a:solidFill>
                    <a:schemeClr val="tx2">
                      <a:lumMod val="75000"/>
                    </a:schemeClr>
                  </a:solidFill>
                </a:rPr>
                <a:t> </a:t>
              </a:r>
              <a:r>
                <a:rPr lang="en-US" sz="2800" dirty="0" err="1">
                  <a:solidFill>
                    <a:schemeClr val="tx2">
                      <a:lumMod val="75000"/>
                    </a:schemeClr>
                  </a:solidFill>
                </a:rPr>
                <a:t>tác</a:t>
              </a:r>
              <a:r>
                <a:rPr lang="en-US" sz="2800" dirty="0">
                  <a:solidFill>
                    <a:schemeClr val="tx2">
                      <a:lumMod val="75000"/>
                    </a:schemeClr>
                  </a:solidFill>
                </a:rPr>
                <a:t> </a:t>
              </a:r>
              <a:r>
                <a:rPr lang="en-US" sz="2800" dirty="0" err="1">
                  <a:solidFill>
                    <a:schemeClr val="tx2">
                      <a:lumMod val="75000"/>
                    </a:schemeClr>
                  </a:solidFill>
                </a:rPr>
                <a:t>bảo</a:t>
              </a:r>
              <a:r>
                <a:rPr lang="en-US" sz="2800" dirty="0">
                  <a:solidFill>
                    <a:schemeClr val="tx2">
                      <a:lumMod val="75000"/>
                    </a:schemeClr>
                  </a:solidFill>
                </a:rPr>
                <a:t> </a:t>
              </a:r>
              <a:r>
                <a:rPr lang="en-US" sz="2800" dirty="0" err="1">
                  <a:solidFill>
                    <a:schemeClr val="tx2">
                      <a:lumMod val="75000"/>
                    </a:schemeClr>
                  </a:solidFill>
                </a:rPr>
                <a:t>vệ</a:t>
              </a:r>
              <a:r>
                <a:rPr lang="en-US" sz="2800" dirty="0">
                  <a:solidFill>
                    <a:schemeClr val="tx2">
                      <a:lumMod val="75000"/>
                    </a:schemeClr>
                  </a:solidFill>
                </a:rPr>
                <a:t>, </a:t>
              </a:r>
              <a:r>
                <a:rPr lang="en-US" sz="2800" dirty="0" err="1">
                  <a:solidFill>
                    <a:schemeClr val="tx2">
                      <a:lumMod val="75000"/>
                    </a:schemeClr>
                  </a:solidFill>
                </a:rPr>
                <a:t>chăm</a:t>
              </a:r>
              <a:r>
                <a:rPr lang="en-US" sz="2800" dirty="0">
                  <a:solidFill>
                    <a:schemeClr val="tx2">
                      <a:lumMod val="75000"/>
                    </a:schemeClr>
                  </a:solidFill>
                </a:rPr>
                <a:t> </a:t>
              </a:r>
              <a:r>
                <a:rPr lang="en-US" sz="2800" dirty="0" err="1">
                  <a:solidFill>
                    <a:schemeClr val="tx2">
                      <a:lumMod val="75000"/>
                    </a:schemeClr>
                  </a:solidFill>
                </a:rPr>
                <a:t>sóc</a:t>
              </a:r>
              <a:r>
                <a:rPr lang="en-US" sz="2800" dirty="0">
                  <a:solidFill>
                    <a:schemeClr val="tx2">
                      <a:lumMod val="75000"/>
                    </a:schemeClr>
                  </a:solidFill>
                </a:rPr>
                <a:t> </a:t>
              </a:r>
              <a:r>
                <a:rPr lang="en-US" sz="2800" dirty="0" err="1">
                  <a:solidFill>
                    <a:schemeClr val="tx2">
                      <a:lumMod val="75000"/>
                    </a:schemeClr>
                  </a:solidFill>
                </a:rPr>
                <a:t>và</a:t>
              </a:r>
              <a:r>
                <a:rPr lang="en-US" sz="2800" dirty="0">
                  <a:solidFill>
                    <a:schemeClr val="tx2">
                      <a:lumMod val="75000"/>
                    </a:schemeClr>
                  </a:solidFill>
                </a:rPr>
                <a:t> </a:t>
              </a:r>
              <a:r>
                <a:rPr lang="en-US" sz="2800" dirty="0" err="1">
                  <a:solidFill>
                    <a:schemeClr val="tx2">
                      <a:lumMod val="75000"/>
                    </a:schemeClr>
                  </a:solidFill>
                </a:rPr>
                <a:t>nâng</a:t>
              </a:r>
              <a:r>
                <a:rPr lang="en-US" sz="2800" dirty="0">
                  <a:solidFill>
                    <a:schemeClr val="tx2">
                      <a:lumMod val="75000"/>
                    </a:schemeClr>
                  </a:solidFill>
                </a:rPr>
                <a:t> </a:t>
              </a:r>
              <a:r>
                <a:rPr lang="en-US" sz="2800" dirty="0" err="1">
                  <a:solidFill>
                    <a:schemeClr val="tx2">
                      <a:lumMod val="75000"/>
                    </a:schemeClr>
                  </a:solidFill>
                </a:rPr>
                <a:t>cao</a:t>
              </a:r>
              <a:r>
                <a:rPr lang="en-US" sz="2800" dirty="0">
                  <a:solidFill>
                    <a:schemeClr val="tx2">
                      <a:lumMod val="75000"/>
                    </a:schemeClr>
                  </a:solidFill>
                </a:rPr>
                <a:t> </a:t>
              </a:r>
              <a:r>
                <a:rPr lang="en-US" sz="2800" dirty="0" err="1">
                  <a:solidFill>
                    <a:schemeClr val="tx2">
                      <a:lumMod val="75000"/>
                    </a:schemeClr>
                  </a:solidFill>
                </a:rPr>
                <a:t>sức</a:t>
              </a:r>
              <a:r>
                <a:rPr lang="en-US" sz="2800" dirty="0">
                  <a:solidFill>
                    <a:schemeClr val="tx2">
                      <a:lumMod val="75000"/>
                    </a:schemeClr>
                  </a:solidFill>
                </a:rPr>
                <a:t> </a:t>
              </a:r>
              <a:r>
                <a:rPr lang="en-US" sz="2800" dirty="0" err="1">
                  <a:solidFill>
                    <a:schemeClr val="tx2">
                      <a:lumMod val="75000"/>
                    </a:schemeClr>
                  </a:solidFill>
                </a:rPr>
                <a:t>khỏe</a:t>
              </a:r>
              <a:r>
                <a:rPr lang="en-US" sz="2800" dirty="0">
                  <a:solidFill>
                    <a:schemeClr val="tx2">
                      <a:lumMod val="75000"/>
                    </a:schemeClr>
                  </a:solidFill>
                </a:rPr>
                <a:t> </a:t>
              </a:r>
              <a:r>
                <a:rPr lang="en-US" sz="2800" dirty="0" err="1">
                  <a:solidFill>
                    <a:schemeClr val="tx2">
                      <a:lumMod val="75000"/>
                    </a:schemeClr>
                  </a:solidFill>
                </a:rPr>
                <a:t>nhân</a:t>
              </a:r>
              <a:r>
                <a:rPr lang="en-US" sz="2800" dirty="0">
                  <a:solidFill>
                    <a:schemeClr val="tx2">
                      <a:lumMod val="75000"/>
                    </a:schemeClr>
                  </a:solidFill>
                </a:rPr>
                <a:t> </a:t>
              </a:r>
              <a:r>
                <a:rPr lang="en-US" sz="2800" dirty="0" err="1">
                  <a:solidFill>
                    <a:schemeClr val="tx2">
                      <a:lumMod val="75000"/>
                    </a:schemeClr>
                  </a:solidFill>
                </a:rPr>
                <a:t>dân</a:t>
              </a:r>
              <a:r>
                <a:rPr lang="en-US" sz="2800" dirty="0">
                  <a:solidFill>
                    <a:schemeClr val="tx2">
                      <a:lumMod val="75000"/>
                    </a:schemeClr>
                  </a:solidFill>
                </a:rPr>
                <a:t> </a:t>
              </a:r>
              <a:r>
                <a:rPr lang="en-US" sz="2800" dirty="0" err="1">
                  <a:solidFill>
                    <a:schemeClr val="tx2">
                      <a:lumMod val="75000"/>
                    </a:schemeClr>
                  </a:solidFill>
                </a:rPr>
                <a:t>trong</a:t>
              </a:r>
              <a:r>
                <a:rPr lang="en-US" sz="2800" dirty="0">
                  <a:solidFill>
                    <a:schemeClr val="tx2">
                      <a:lumMod val="75000"/>
                    </a:schemeClr>
                  </a:solidFill>
                </a:rPr>
                <a:t> </a:t>
              </a:r>
              <a:r>
                <a:rPr lang="en-US" sz="2800" dirty="0" err="1">
                  <a:solidFill>
                    <a:schemeClr val="tx2">
                      <a:lumMod val="75000"/>
                    </a:schemeClr>
                  </a:solidFill>
                </a:rPr>
                <a:t>tình</a:t>
              </a:r>
              <a:r>
                <a:rPr lang="en-US" sz="2800" dirty="0">
                  <a:solidFill>
                    <a:schemeClr val="tx2">
                      <a:lumMod val="75000"/>
                    </a:schemeClr>
                  </a:solidFill>
                </a:rPr>
                <a:t> </a:t>
              </a:r>
              <a:r>
                <a:rPr lang="en-US" sz="2800" dirty="0" err="1">
                  <a:solidFill>
                    <a:schemeClr val="tx2">
                      <a:lumMod val="75000"/>
                    </a:schemeClr>
                  </a:solidFill>
                </a:rPr>
                <a:t>hình</a:t>
              </a:r>
              <a:r>
                <a:rPr lang="en-US" sz="2800" dirty="0">
                  <a:solidFill>
                    <a:schemeClr val="tx2">
                      <a:lumMod val="75000"/>
                    </a:schemeClr>
                  </a:solidFill>
                </a:rPr>
                <a:t> </a:t>
              </a:r>
              <a:r>
                <a:rPr lang="en-US" sz="2800" dirty="0" err="1">
                  <a:solidFill>
                    <a:schemeClr val="tx2">
                      <a:lumMod val="75000"/>
                    </a:schemeClr>
                  </a:solidFill>
                </a:rPr>
                <a:t>mới</a:t>
              </a:r>
              <a:endParaRPr lang="ko-KR" altLang="en-US" sz="2800" dirty="0">
                <a:solidFill>
                  <a:schemeClr val="tx2">
                    <a:lumMod val="75000"/>
                  </a:schemeClr>
                </a:solidFill>
              </a:endParaRPr>
            </a:p>
          </p:txBody>
        </p:sp>
        <p:sp>
          <p:nvSpPr>
            <p:cNvPr id="57" name="Chevron 13">
              <a:extLst>
                <a:ext uri="{FF2B5EF4-FFF2-40B4-BE49-F238E27FC236}">
                  <a16:creationId xmlns:a16="http://schemas.microsoft.com/office/drawing/2014/main" id="{24DF6DA0-69FF-4F26-BDB4-577EE2B5525C}"/>
                </a:ext>
              </a:extLst>
            </p:cNvPr>
            <p:cNvSpPr/>
            <p:nvPr/>
          </p:nvSpPr>
          <p:spPr>
            <a:xfrm>
              <a:off x="1223851" y="1802540"/>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grpSp>
      <p:grpSp>
        <p:nvGrpSpPr>
          <p:cNvPr id="3" name="Group 2"/>
          <p:cNvGrpSpPr/>
          <p:nvPr/>
        </p:nvGrpSpPr>
        <p:grpSpPr>
          <a:xfrm>
            <a:off x="533400" y="3362980"/>
            <a:ext cx="7966142" cy="523220"/>
            <a:chOff x="533400" y="3362980"/>
            <a:chExt cx="7966142" cy="523220"/>
          </a:xfrm>
        </p:grpSpPr>
        <p:sp>
          <p:nvSpPr>
            <p:cNvPr id="32" name="TextBox 31">
              <a:extLst>
                <a:ext uri="{FF2B5EF4-FFF2-40B4-BE49-F238E27FC236}">
                  <a16:creationId xmlns:a16="http://schemas.microsoft.com/office/drawing/2014/main" id="{0821013C-29F7-43A9-A8CE-B18B983667EA}"/>
                </a:ext>
              </a:extLst>
            </p:cNvPr>
            <p:cNvSpPr txBox="1"/>
            <p:nvPr/>
          </p:nvSpPr>
          <p:spPr>
            <a:xfrm>
              <a:off x="533400" y="336298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02</a:t>
              </a:r>
              <a:endParaRPr lang="ko-KR" altLang="en-US" sz="2800" b="1" dirty="0">
                <a:solidFill>
                  <a:schemeClr val="tx2">
                    <a:lumMod val="75000"/>
                  </a:schemeClr>
                </a:solidFill>
              </a:endParaRPr>
            </a:p>
          </p:txBody>
        </p:sp>
        <p:sp>
          <p:nvSpPr>
            <p:cNvPr id="33" name="TextBox 32">
              <a:extLst>
                <a:ext uri="{FF2B5EF4-FFF2-40B4-BE49-F238E27FC236}">
                  <a16:creationId xmlns:a16="http://schemas.microsoft.com/office/drawing/2014/main" id="{11CDAD11-A261-4494-8BE0-B265CF1AD1EE}"/>
                </a:ext>
              </a:extLst>
            </p:cNvPr>
            <p:cNvSpPr txBox="1"/>
            <p:nvPr/>
          </p:nvSpPr>
          <p:spPr>
            <a:xfrm>
              <a:off x="1748430" y="3362980"/>
              <a:ext cx="6751112" cy="523220"/>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rgbClr val="C00000"/>
                  </a:solidFill>
                </a:rPr>
                <a:t>Nhiệm</a:t>
              </a:r>
              <a:r>
                <a:rPr lang="en-US" sz="2800" dirty="0">
                  <a:solidFill>
                    <a:srgbClr val="C00000"/>
                  </a:solidFill>
                </a:rPr>
                <a:t> </a:t>
              </a:r>
              <a:r>
                <a:rPr lang="en-US" sz="2800" dirty="0" err="1">
                  <a:solidFill>
                    <a:srgbClr val="C00000"/>
                  </a:solidFill>
                </a:rPr>
                <a:t>vụ</a:t>
              </a:r>
              <a:r>
                <a:rPr lang="en-US" sz="2800" dirty="0">
                  <a:solidFill>
                    <a:srgbClr val="C00000"/>
                  </a:solidFill>
                </a:rPr>
                <a:t> </a:t>
              </a:r>
              <a:r>
                <a:rPr lang="en-US" sz="2800" dirty="0" err="1">
                  <a:solidFill>
                    <a:srgbClr val="C00000"/>
                  </a:solidFill>
                </a:rPr>
                <a:t>và</a:t>
              </a:r>
              <a:r>
                <a:rPr lang="en-US" sz="2800" dirty="0">
                  <a:solidFill>
                    <a:srgbClr val="C00000"/>
                  </a:solidFill>
                </a:rPr>
                <a:t> </a:t>
              </a:r>
              <a:r>
                <a:rPr lang="en-US" sz="2800" dirty="0" err="1">
                  <a:solidFill>
                    <a:srgbClr val="C00000"/>
                  </a:solidFill>
                </a:rPr>
                <a:t>giải</a:t>
              </a:r>
              <a:r>
                <a:rPr lang="en-US" sz="2800" dirty="0">
                  <a:solidFill>
                    <a:srgbClr val="C00000"/>
                  </a:solidFill>
                </a:rPr>
                <a:t> </a:t>
              </a:r>
              <a:r>
                <a:rPr lang="en-US" sz="2800" dirty="0" err="1">
                  <a:solidFill>
                    <a:srgbClr val="C00000"/>
                  </a:solidFill>
                </a:rPr>
                <a:t>pháp</a:t>
              </a:r>
              <a:r>
                <a:rPr lang="en-US" sz="2800" dirty="0">
                  <a:solidFill>
                    <a:srgbClr val="C00000"/>
                  </a:solidFill>
                </a:rPr>
                <a:t> </a:t>
              </a:r>
              <a:r>
                <a:rPr lang="en-US" sz="2800" dirty="0" err="1">
                  <a:solidFill>
                    <a:srgbClr val="C00000"/>
                  </a:solidFill>
                </a:rPr>
                <a:t>chủ</a:t>
              </a:r>
              <a:r>
                <a:rPr lang="en-US" sz="2800" dirty="0">
                  <a:solidFill>
                    <a:srgbClr val="C00000"/>
                  </a:solidFill>
                </a:rPr>
                <a:t> </a:t>
              </a:r>
              <a:r>
                <a:rPr lang="en-US" sz="2800" dirty="0" err="1">
                  <a:solidFill>
                    <a:srgbClr val="C00000"/>
                  </a:solidFill>
                </a:rPr>
                <a:t>yếu</a:t>
              </a:r>
              <a:r>
                <a:rPr lang="en-US" sz="2800" dirty="0">
                  <a:solidFill>
                    <a:srgbClr val="C00000"/>
                  </a:solidFill>
                </a:rPr>
                <a:t> </a:t>
              </a:r>
              <a:endParaRPr lang="ko-KR" altLang="en-US" sz="2800" dirty="0">
                <a:solidFill>
                  <a:srgbClr val="C00000"/>
                </a:solidFill>
              </a:endParaRPr>
            </a:p>
          </p:txBody>
        </p:sp>
        <p:sp>
          <p:nvSpPr>
            <p:cNvPr id="59" name="Chevron 21">
              <a:extLst>
                <a:ext uri="{FF2B5EF4-FFF2-40B4-BE49-F238E27FC236}">
                  <a16:creationId xmlns:a16="http://schemas.microsoft.com/office/drawing/2014/main" id="{C2DD8B65-E420-4451-839D-EC12672B0FAB}"/>
                </a:ext>
              </a:extLst>
            </p:cNvPr>
            <p:cNvSpPr/>
            <p:nvPr/>
          </p:nvSpPr>
          <p:spPr>
            <a:xfrm>
              <a:off x="1223851" y="3425131"/>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grpSp>
      <p:grpSp>
        <p:nvGrpSpPr>
          <p:cNvPr id="4" name="Group 3"/>
          <p:cNvGrpSpPr/>
          <p:nvPr/>
        </p:nvGrpSpPr>
        <p:grpSpPr>
          <a:xfrm>
            <a:off x="533400" y="4075093"/>
            <a:ext cx="7966142" cy="954107"/>
            <a:chOff x="533400" y="4075093"/>
            <a:chExt cx="7966142" cy="954107"/>
          </a:xfrm>
        </p:grpSpPr>
        <p:sp>
          <p:nvSpPr>
            <p:cNvPr id="39" name="TextBox 38">
              <a:extLst>
                <a:ext uri="{FF2B5EF4-FFF2-40B4-BE49-F238E27FC236}">
                  <a16:creationId xmlns:a16="http://schemas.microsoft.com/office/drawing/2014/main" id="{AB063395-7C20-4787-87FF-0D7FA8252DC2}"/>
                </a:ext>
              </a:extLst>
            </p:cNvPr>
            <p:cNvSpPr txBox="1"/>
            <p:nvPr/>
          </p:nvSpPr>
          <p:spPr>
            <a:xfrm>
              <a:off x="533400" y="4200928"/>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03</a:t>
              </a:r>
              <a:endParaRPr lang="ko-KR" altLang="en-US" sz="2800" b="1" dirty="0">
                <a:solidFill>
                  <a:schemeClr val="tx2">
                    <a:lumMod val="75000"/>
                  </a:schemeClr>
                </a:solidFill>
              </a:endParaRPr>
            </a:p>
          </p:txBody>
        </p:sp>
        <p:sp>
          <p:nvSpPr>
            <p:cNvPr id="40" name="TextBox 39">
              <a:extLst>
                <a:ext uri="{FF2B5EF4-FFF2-40B4-BE49-F238E27FC236}">
                  <a16:creationId xmlns:a16="http://schemas.microsoft.com/office/drawing/2014/main" id="{6E919721-2057-4D68-8D0C-AF0651686CC8}"/>
                </a:ext>
              </a:extLst>
            </p:cNvPr>
            <p:cNvSpPr txBox="1"/>
            <p:nvPr/>
          </p:nvSpPr>
          <p:spPr>
            <a:xfrm>
              <a:off x="1748430" y="4075093"/>
              <a:ext cx="6751112" cy="954107"/>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chemeClr val="tx2">
                      <a:lumMod val="75000"/>
                    </a:schemeClr>
                  </a:solidFill>
                </a:rPr>
                <a:t>Khái</a:t>
              </a:r>
              <a:r>
                <a:rPr lang="en-US" sz="2800" dirty="0">
                  <a:solidFill>
                    <a:schemeClr val="tx2">
                      <a:lumMod val="75000"/>
                    </a:schemeClr>
                  </a:solidFill>
                </a:rPr>
                <a:t> </a:t>
              </a:r>
              <a:r>
                <a:rPr lang="en-US" sz="2800" dirty="0" err="1">
                  <a:solidFill>
                    <a:schemeClr val="tx2">
                      <a:lumMod val="75000"/>
                    </a:schemeClr>
                  </a:solidFill>
                </a:rPr>
                <a:t>niệm</a:t>
              </a:r>
              <a:r>
                <a:rPr lang="en-US" sz="2800" dirty="0">
                  <a:solidFill>
                    <a:schemeClr val="tx2">
                      <a:lumMod val="75000"/>
                    </a:schemeClr>
                  </a:solidFill>
                </a:rPr>
                <a:t>, </a:t>
              </a:r>
              <a:r>
                <a:rPr lang="en-US" sz="2800" dirty="0" err="1">
                  <a:solidFill>
                    <a:schemeClr val="tx2">
                      <a:lumMod val="75000"/>
                    </a:schemeClr>
                  </a:solidFill>
                </a:rPr>
                <a:t>bản</a:t>
              </a:r>
              <a:r>
                <a:rPr lang="en-US" sz="2800" dirty="0">
                  <a:solidFill>
                    <a:schemeClr val="tx2">
                      <a:lumMod val="75000"/>
                    </a:schemeClr>
                  </a:solidFill>
                </a:rPr>
                <a:t> </a:t>
              </a:r>
              <a:r>
                <a:rPr lang="en-US" sz="2800" dirty="0" err="1">
                  <a:solidFill>
                    <a:schemeClr val="tx2">
                      <a:lumMod val="75000"/>
                    </a:schemeClr>
                  </a:solidFill>
                </a:rPr>
                <a:t>chất</a:t>
              </a:r>
              <a:r>
                <a:rPr lang="en-US" sz="2800" dirty="0">
                  <a:solidFill>
                    <a:schemeClr val="tx2">
                      <a:lumMod val="75000"/>
                    </a:schemeClr>
                  </a:solidFill>
                </a:rPr>
                <a:t>, </a:t>
              </a:r>
              <a:r>
                <a:rPr lang="en-US" sz="2800" dirty="0" err="1">
                  <a:solidFill>
                    <a:schemeClr val="tx2">
                      <a:lumMod val="75000"/>
                    </a:schemeClr>
                  </a:solidFill>
                </a:rPr>
                <a:t>vai</a:t>
              </a:r>
              <a:r>
                <a:rPr lang="en-US" sz="2800" dirty="0">
                  <a:solidFill>
                    <a:schemeClr val="tx2">
                      <a:lumMod val="75000"/>
                    </a:schemeClr>
                  </a:solidFill>
                </a:rPr>
                <a:t> </a:t>
              </a:r>
              <a:r>
                <a:rPr lang="en-US" sz="2800" dirty="0" err="1">
                  <a:solidFill>
                    <a:schemeClr val="tx2">
                      <a:lumMod val="75000"/>
                    </a:schemeClr>
                  </a:solidFill>
                </a:rPr>
                <a:t>trò</a:t>
              </a:r>
              <a:r>
                <a:rPr lang="en-US" sz="2800" dirty="0">
                  <a:solidFill>
                    <a:schemeClr val="tx2">
                      <a:lumMod val="75000"/>
                    </a:schemeClr>
                  </a:solidFill>
                </a:rPr>
                <a:t> </a:t>
              </a:r>
              <a:r>
                <a:rPr lang="en-US" sz="2800" dirty="0" err="1">
                  <a:solidFill>
                    <a:schemeClr val="tx2">
                      <a:lumMod val="75000"/>
                    </a:schemeClr>
                  </a:solidFill>
                </a:rPr>
                <a:t>của</a:t>
              </a:r>
              <a:r>
                <a:rPr lang="en-US" sz="2800" dirty="0">
                  <a:solidFill>
                    <a:schemeClr val="tx2">
                      <a:lumMod val="75000"/>
                    </a:schemeClr>
                  </a:solidFill>
                </a:rPr>
                <a:t> </a:t>
              </a:r>
              <a:r>
                <a:rPr lang="en-US" sz="2800" dirty="0" err="1">
                  <a:solidFill>
                    <a:schemeClr val="tx2">
                      <a:lumMod val="75000"/>
                    </a:schemeClr>
                  </a:solidFill>
                </a:rPr>
                <a:t>pháp</a:t>
              </a:r>
              <a:r>
                <a:rPr lang="en-US" sz="2800" dirty="0">
                  <a:solidFill>
                    <a:schemeClr val="tx2">
                      <a:lumMod val="75000"/>
                    </a:schemeClr>
                  </a:solidFill>
                </a:rPr>
                <a:t> </a:t>
              </a:r>
              <a:r>
                <a:rPr lang="en-US" sz="2800" dirty="0" err="1">
                  <a:solidFill>
                    <a:schemeClr val="tx2">
                      <a:lumMod val="75000"/>
                    </a:schemeClr>
                  </a:solidFill>
                </a:rPr>
                <a:t>luật</a:t>
              </a:r>
              <a:r>
                <a:rPr lang="en-US" sz="2800" dirty="0">
                  <a:solidFill>
                    <a:schemeClr val="tx2">
                      <a:lumMod val="75000"/>
                    </a:schemeClr>
                  </a:solidFill>
                </a:rPr>
                <a:t> y </a:t>
              </a:r>
              <a:r>
                <a:rPr lang="en-US" sz="2800" dirty="0" err="1">
                  <a:solidFill>
                    <a:schemeClr val="tx2">
                      <a:lumMod val="75000"/>
                    </a:schemeClr>
                  </a:solidFill>
                </a:rPr>
                <a:t>tế</a:t>
              </a:r>
              <a:endParaRPr lang="ko-KR" altLang="en-US" sz="2800" b="1" dirty="0">
                <a:solidFill>
                  <a:schemeClr val="tx2">
                    <a:lumMod val="75000"/>
                  </a:schemeClr>
                </a:solidFill>
              </a:endParaRPr>
            </a:p>
          </p:txBody>
        </p:sp>
        <p:sp>
          <p:nvSpPr>
            <p:cNvPr id="61" name="Chevron 29">
              <a:extLst>
                <a:ext uri="{FF2B5EF4-FFF2-40B4-BE49-F238E27FC236}">
                  <a16:creationId xmlns:a16="http://schemas.microsoft.com/office/drawing/2014/main" id="{2B88BFF1-926B-4C3A-998B-8C65D1841783}"/>
                </a:ext>
              </a:extLst>
            </p:cNvPr>
            <p:cNvSpPr/>
            <p:nvPr/>
          </p:nvSpPr>
          <p:spPr>
            <a:xfrm>
              <a:off x="1223851" y="4263331"/>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2">
                    <a:lumMod val="75000"/>
                  </a:schemeClr>
                </a:solidFill>
              </a:endParaRPr>
            </a:p>
          </p:txBody>
        </p:sp>
      </p:grpSp>
      <p:grpSp>
        <p:nvGrpSpPr>
          <p:cNvPr id="5" name="Group 4"/>
          <p:cNvGrpSpPr/>
          <p:nvPr/>
        </p:nvGrpSpPr>
        <p:grpSpPr>
          <a:xfrm>
            <a:off x="533400" y="5218093"/>
            <a:ext cx="7966141" cy="954107"/>
            <a:chOff x="533400" y="5218093"/>
            <a:chExt cx="7966141" cy="954107"/>
          </a:xfrm>
        </p:grpSpPr>
        <p:sp>
          <p:nvSpPr>
            <p:cNvPr id="46" name="TextBox 45">
              <a:extLst>
                <a:ext uri="{FF2B5EF4-FFF2-40B4-BE49-F238E27FC236}">
                  <a16:creationId xmlns:a16="http://schemas.microsoft.com/office/drawing/2014/main" id="{13568FF7-C7AA-459F-AE62-A4D1991A8B02}"/>
                </a:ext>
              </a:extLst>
            </p:cNvPr>
            <p:cNvSpPr txBox="1"/>
            <p:nvPr/>
          </p:nvSpPr>
          <p:spPr>
            <a:xfrm>
              <a:off x="533400" y="5267980"/>
              <a:ext cx="605215" cy="523220"/>
            </a:xfrm>
            <a:prstGeom prst="rect">
              <a:avLst/>
            </a:prstGeom>
            <a:noFill/>
          </p:spPr>
          <p:txBody>
            <a:bodyPr wrap="square" rtlCol="0">
              <a:spAutoFit/>
            </a:bodyPr>
            <a:lstStyle/>
            <a:p>
              <a:pPr algn="ctr"/>
              <a:r>
                <a:rPr lang="en-US" altLang="ko-KR" sz="2800" b="1" dirty="0">
                  <a:solidFill>
                    <a:schemeClr val="tx2">
                      <a:lumMod val="75000"/>
                    </a:schemeClr>
                  </a:solidFill>
                </a:rPr>
                <a:t>04</a:t>
              </a:r>
              <a:endParaRPr lang="ko-KR" altLang="en-US" sz="2800" b="1" dirty="0">
                <a:solidFill>
                  <a:schemeClr val="tx2">
                    <a:lumMod val="75000"/>
                  </a:schemeClr>
                </a:solidFill>
              </a:endParaRPr>
            </a:p>
          </p:txBody>
        </p:sp>
        <p:sp>
          <p:nvSpPr>
            <p:cNvPr id="47" name="TextBox 46">
              <a:extLst>
                <a:ext uri="{FF2B5EF4-FFF2-40B4-BE49-F238E27FC236}">
                  <a16:creationId xmlns:a16="http://schemas.microsoft.com/office/drawing/2014/main" id="{5C8375DA-ADFE-48E5-B84B-24B6C8FDE58F}"/>
                </a:ext>
              </a:extLst>
            </p:cNvPr>
            <p:cNvSpPr txBox="1"/>
            <p:nvPr/>
          </p:nvSpPr>
          <p:spPr>
            <a:xfrm>
              <a:off x="1748429" y="5218093"/>
              <a:ext cx="6751112" cy="954107"/>
            </a:xfrm>
            <a:prstGeom prst="rect">
              <a:avLst/>
            </a:prstGeom>
            <a:noFill/>
            <a:ln>
              <a:solidFill>
                <a:schemeClr val="tx2">
                  <a:lumMod val="40000"/>
                  <a:lumOff val="60000"/>
                </a:schemeClr>
              </a:solidFill>
            </a:ln>
          </p:spPr>
          <p:txBody>
            <a:bodyPr wrap="square" rtlCol="0">
              <a:spAutoFit/>
            </a:bodyPr>
            <a:lstStyle/>
            <a:p>
              <a:pPr algn="just"/>
              <a:r>
                <a:rPr lang="en-US" sz="2800" dirty="0" err="1">
                  <a:solidFill>
                    <a:srgbClr val="C00000"/>
                  </a:solidFill>
                </a:rPr>
                <a:t>Một</a:t>
              </a:r>
              <a:r>
                <a:rPr lang="en-US" sz="2800" dirty="0">
                  <a:solidFill>
                    <a:srgbClr val="C00000"/>
                  </a:solidFill>
                </a:rPr>
                <a:t> </a:t>
              </a:r>
              <a:r>
                <a:rPr lang="en-US" sz="2800" dirty="0" err="1">
                  <a:solidFill>
                    <a:srgbClr val="C00000"/>
                  </a:solidFill>
                </a:rPr>
                <a:t>số</a:t>
              </a:r>
              <a:r>
                <a:rPr lang="en-US" sz="2800" dirty="0">
                  <a:solidFill>
                    <a:srgbClr val="C00000"/>
                  </a:solidFill>
                </a:rPr>
                <a:t> </a:t>
              </a:r>
              <a:r>
                <a:rPr lang="en-US" sz="2800" dirty="0" err="1">
                  <a:solidFill>
                    <a:srgbClr val="C00000"/>
                  </a:solidFill>
                </a:rPr>
                <a:t>văn</a:t>
              </a:r>
              <a:r>
                <a:rPr lang="en-US" sz="2800" dirty="0">
                  <a:solidFill>
                    <a:srgbClr val="C00000"/>
                  </a:solidFill>
                </a:rPr>
                <a:t> </a:t>
              </a:r>
              <a:r>
                <a:rPr lang="en-US" sz="2800" dirty="0" err="1">
                  <a:solidFill>
                    <a:srgbClr val="C00000"/>
                  </a:solidFill>
                </a:rPr>
                <a:t>bản</a:t>
              </a:r>
              <a:r>
                <a:rPr lang="en-US" sz="2800" dirty="0">
                  <a:solidFill>
                    <a:srgbClr val="C00000"/>
                  </a:solidFill>
                </a:rPr>
                <a:t> </a:t>
              </a:r>
              <a:r>
                <a:rPr lang="en-US" sz="2800" dirty="0" err="1">
                  <a:solidFill>
                    <a:srgbClr val="C00000"/>
                  </a:solidFill>
                </a:rPr>
                <a:t>luât</a:t>
              </a:r>
              <a:r>
                <a:rPr lang="en-US" sz="2800" dirty="0">
                  <a:solidFill>
                    <a:srgbClr val="C00000"/>
                  </a:solidFill>
                </a:rPr>
                <a:t>, </a:t>
              </a:r>
              <a:r>
                <a:rPr lang="en-US" sz="2800" dirty="0" err="1">
                  <a:solidFill>
                    <a:srgbClr val="C00000"/>
                  </a:solidFill>
                </a:rPr>
                <a:t>quyết</a:t>
              </a:r>
              <a:r>
                <a:rPr lang="en-US" sz="2800" dirty="0">
                  <a:solidFill>
                    <a:srgbClr val="C00000"/>
                  </a:solidFill>
                </a:rPr>
                <a:t> </a:t>
              </a:r>
              <a:r>
                <a:rPr lang="en-US" sz="2800" dirty="0" err="1">
                  <a:solidFill>
                    <a:srgbClr val="C00000"/>
                  </a:solidFill>
                </a:rPr>
                <a:t>định</a:t>
              </a:r>
              <a:r>
                <a:rPr lang="en-US" sz="2800" dirty="0">
                  <a:solidFill>
                    <a:srgbClr val="C00000"/>
                  </a:solidFill>
                </a:rPr>
                <a:t>, </a:t>
              </a:r>
              <a:r>
                <a:rPr lang="en-US" sz="2800" dirty="0" err="1">
                  <a:solidFill>
                    <a:srgbClr val="C00000"/>
                  </a:solidFill>
                </a:rPr>
                <a:t>thông</a:t>
              </a:r>
              <a:r>
                <a:rPr lang="en-US" sz="2800" dirty="0">
                  <a:solidFill>
                    <a:srgbClr val="C00000"/>
                  </a:solidFill>
                </a:rPr>
                <a:t> </a:t>
              </a:r>
              <a:r>
                <a:rPr lang="en-US" sz="2800" dirty="0" err="1">
                  <a:solidFill>
                    <a:srgbClr val="C00000"/>
                  </a:solidFill>
                </a:rPr>
                <a:t>tư</a:t>
              </a:r>
              <a:r>
                <a:rPr lang="en-US" sz="2800" dirty="0">
                  <a:solidFill>
                    <a:srgbClr val="C00000"/>
                  </a:solidFill>
                </a:rPr>
                <a:t> </a:t>
              </a:r>
              <a:r>
                <a:rPr lang="en-US" sz="2800" dirty="0" err="1">
                  <a:solidFill>
                    <a:srgbClr val="C00000"/>
                  </a:solidFill>
                </a:rPr>
                <a:t>liên</a:t>
              </a:r>
              <a:r>
                <a:rPr lang="en-US" sz="2800" dirty="0">
                  <a:solidFill>
                    <a:srgbClr val="C00000"/>
                  </a:solidFill>
                </a:rPr>
                <a:t> </a:t>
              </a:r>
              <a:r>
                <a:rPr lang="en-US" sz="2800" dirty="0" err="1">
                  <a:solidFill>
                    <a:srgbClr val="C00000"/>
                  </a:solidFill>
                </a:rPr>
                <a:t>quan</a:t>
              </a:r>
              <a:r>
                <a:rPr lang="en-US" sz="2800" dirty="0">
                  <a:solidFill>
                    <a:srgbClr val="C00000"/>
                  </a:solidFill>
                </a:rPr>
                <a:t> </a:t>
              </a:r>
              <a:r>
                <a:rPr lang="en-US" sz="2800" dirty="0" err="1">
                  <a:solidFill>
                    <a:srgbClr val="C00000"/>
                  </a:solidFill>
                </a:rPr>
                <a:t>đến</a:t>
              </a:r>
              <a:r>
                <a:rPr lang="en-US" sz="2800" dirty="0">
                  <a:solidFill>
                    <a:srgbClr val="C00000"/>
                  </a:solidFill>
                </a:rPr>
                <a:t> </a:t>
              </a:r>
              <a:r>
                <a:rPr lang="en-US" sz="2800" dirty="0" err="1">
                  <a:solidFill>
                    <a:srgbClr val="C00000"/>
                  </a:solidFill>
                </a:rPr>
                <a:t>pháp</a:t>
              </a:r>
              <a:r>
                <a:rPr lang="en-US" sz="2800" dirty="0">
                  <a:solidFill>
                    <a:srgbClr val="C00000"/>
                  </a:solidFill>
                </a:rPr>
                <a:t> </a:t>
              </a:r>
              <a:r>
                <a:rPr lang="en-US" sz="2800" dirty="0" err="1">
                  <a:solidFill>
                    <a:srgbClr val="C00000"/>
                  </a:solidFill>
                </a:rPr>
                <a:t>luật</a:t>
              </a:r>
              <a:r>
                <a:rPr lang="en-US" sz="2800" dirty="0">
                  <a:solidFill>
                    <a:srgbClr val="C00000"/>
                  </a:solidFill>
                </a:rPr>
                <a:t> y </a:t>
              </a:r>
              <a:r>
                <a:rPr lang="en-US" sz="2800" dirty="0" err="1">
                  <a:solidFill>
                    <a:srgbClr val="C00000"/>
                  </a:solidFill>
                </a:rPr>
                <a:t>tế</a:t>
              </a:r>
              <a:r>
                <a:rPr lang="en-US" sz="2800" dirty="0">
                  <a:solidFill>
                    <a:srgbClr val="C00000"/>
                  </a:solidFill>
                </a:rPr>
                <a:t> </a:t>
              </a:r>
              <a:r>
                <a:rPr lang="en-US" sz="2800" dirty="0" err="1">
                  <a:solidFill>
                    <a:srgbClr val="C00000"/>
                  </a:solidFill>
                </a:rPr>
                <a:t>Việt</a:t>
              </a:r>
              <a:r>
                <a:rPr lang="en-US" sz="2800" dirty="0">
                  <a:solidFill>
                    <a:srgbClr val="C00000"/>
                  </a:solidFill>
                </a:rPr>
                <a:t> Nam</a:t>
              </a:r>
              <a:endParaRPr lang="ko-KR" altLang="en-US" sz="2800" dirty="0">
                <a:solidFill>
                  <a:srgbClr val="C00000"/>
                </a:solidFill>
              </a:endParaRPr>
            </a:p>
          </p:txBody>
        </p:sp>
        <p:sp>
          <p:nvSpPr>
            <p:cNvPr id="63" name="Chevron 37">
              <a:extLst>
                <a:ext uri="{FF2B5EF4-FFF2-40B4-BE49-F238E27FC236}">
                  <a16:creationId xmlns:a16="http://schemas.microsoft.com/office/drawing/2014/main" id="{1F78A85C-4B55-4B44-92CB-2E256646F9C7}"/>
                </a:ext>
              </a:extLst>
            </p:cNvPr>
            <p:cNvSpPr/>
            <p:nvPr/>
          </p:nvSpPr>
          <p:spPr>
            <a:xfrm>
              <a:off x="1223851" y="5334000"/>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2">
                    <a:lumMod val="75000"/>
                  </a:schemeClr>
                </a:solidFill>
              </a:endParaRPr>
            </a:p>
          </p:txBody>
        </p:sp>
      </p:grpSp>
    </p:spTree>
    <p:extLst>
      <p:ext uri="{BB962C8B-B14F-4D97-AF65-F5344CB8AC3E}">
        <p14:creationId xmlns:p14="http://schemas.microsoft.com/office/powerpoint/2010/main" val="15893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8229600" cy="868363"/>
          </a:xfrm>
        </p:spPr>
        <p:txBody>
          <a:bodyPr>
            <a:normAutofit fontScale="90000"/>
          </a:bodyPr>
          <a:lstStyle/>
          <a:p>
            <a:pPr algn="just"/>
            <a:r>
              <a:rPr lang="en-US" dirty="0">
                <a:solidFill>
                  <a:srgbClr val="000000"/>
                </a:solidFill>
                <a:latin typeface="Arial" pitchFamily="34" charset="0"/>
                <a:cs typeface="Arial" pitchFamily="34" charset="0"/>
              </a:rPr>
              <a:t>QUAN ĐIỂM CHỈ ĐẠO CỦA ĐẢNG</a:t>
            </a:r>
          </a:p>
        </p:txBody>
      </p:sp>
      <p:sp>
        <p:nvSpPr>
          <p:cNvPr id="3" name="Content Placeholder 2"/>
          <p:cNvSpPr>
            <a:spLocks noGrp="1"/>
          </p:cNvSpPr>
          <p:nvPr>
            <p:ph idx="1"/>
          </p:nvPr>
        </p:nvSpPr>
        <p:spPr/>
        <p:txBody>
          <a:bodyPr/>
          <a:lstStyle/>
          <a:p>
            <a:pPr algn="just">
              <a:lnSpc>
                <a:spcPct val="130000"/>
              </a:lnSpc>
              <a:spcBef>
                <a:spcPts val="600"/>
              </a:spcBef>
              <a:spcAft>
                <a:spcPts val="600"/>
              </a:spcAft>
              <a:buFont typeface="Wingdings" panose="05000000000000000000" pitchFamily="2" charset="2"/>
              <a:buChar char="q"/>
            </a:pPr>
            <a:r>
              <a:rPr lang="en-US" i="1" dirty="0" err="1">
                <a:latin typeface="Arial" pitchFamily="34" charset="0"/>
                <a:cs typeface="Arial" pitchFamily="34" charset="0"/>
              </a:rPr>
              <a:t>Sức</a:t>
            </a:r>
            <a:r>
              <a:rPr lang="en-US" i="1" dirty="0">
                <a:latin typeface="Arial" pitchFamily="34" charset="0"/>
                <a:cs typeface="Arial" pitchFamily="34" charset="0"/>
              </a:rPr>
              <a:t> </a:t>
            </a:r>
            <a:r>
              <a:rPr lang="en-US" i="1" dirty="0" err="1">
                <a:latin typeface="Arial" pitchFamily="34" charset="0"/>
                <a:cs typeface="Arial" pitchFamily="34" charset="0"/>
              </a:rPr>
              <a:t>khoẻ</a:t>
            </a:r>
            <a:r>
              <a:rPr lang="en-US" i="1" dirty="0">
                <a:latin typeface="Arial" pitchFamily="34" charset="0"/>
                <a:cs typeface="Arial" pitchFamily="34" charset="0"/>
              </a:rPr>
              <a:t> </a:t>
            </a:r>
            <a:r>
              <a:rPr lang="en-US" i="1" dirty="0" err="1">
                <a:latin typeface="Arial" pitchFamily="34" charset="0"/>
                <a:cs typeface="Arial" pitchFamily="34" charset="0"/>
              </a:rPr>
              <a:t>là</a:t>
            </a:r>
            <a:r>
              <a:rPr lang="en-US" i="1" dirty="0">
                <a:latin typeface="Arial" pitchFamily="34" charset="0"/>
                <a:cs typeface="Arial" pitchFamily="34" charset="0"/>
              </a:rPr>
              <a:t> </a:t>
            </a:r>
            <a:r>
              <a:rPr lang="en-US" i="1" dirty="0" err="1">
                <a:latin typeface="Arial" pitchFamily="34" charset="0"/>
                <a:cs typeface="Arial" pitchFamily="34" charset="0"/>
              </a:rPr>
              <a:t>vốn</a:t>
            </a:r>
            <a:r>
              <a:rPr lang="en-US" i="1" dirty="0">
                <a:latin typeface="Arial" pitchFamily="34" charset="0"/>
                <a:cs typeface="Arial" pitchFamily="34" charset="0"/>
              </a:rPr>
              <a:t> </a:t>
            </a:r>
            <a:r>
              <a:rPr lang="en-US" i="1" dirty="0" err="1">
                <a:latin typeface="Arial" pitchFamily="34" charset="0"/>
                <a:cs typeface="Arial" pitchFamily="34" charset="0"/>
              </a:rPr>
              <a:t>quý</a:t>
            </a:r>
            <a:r>
              <a:rPr lang="en-US" i="1" dirty="0">
                <a:latin typeface="Arial" pitchFamily="34" charset="0"/>
                <a:cs typeface="Arial" pitchFamily="34" charset="0"/>
              </a:rPr>
              <a:t> </a:t>
            </a:r>
            <a:r>
              <a:rPr lang="en-US" i="1" dirty="0" err="1">
                <a:latin typeface="Arial" pitchFamily="34" charset="0"/>
                <a:cs typeface="Arial" pitchFamily="34" charset="0"/>
              </a:rPr>
              <a:t>nhất</a:t>
            </a:r>
            <a:r>
              <a:rPr lang="en-US" i="1" dirty="0">
                <a:latin typeface="Arial" pitchFamily="34" charset="0"/>
                <a:cs typeface="Arial" pitchFamily="34" charset="0"/>
              </a:rPr>
              <a:t> </a:t>
            </a:r>
            <a:r>
              <a:rPr lang="en-US" i="1" dirty="0" err="1">
                <a:latin typeface="Arial" pitchFamily="34" charset="0"/>
                <a:cs typeface="Arial" pitchFamily="34" charset="0"/>
              </a:rPr>
              <a:t>của</a:t>
            </a:r>
            <a:r>
              <a:rPr lang="en-US" i="1" dirty="0">
                <a:latin typeface="Arial" pitchFamily="34" charset="0"/>
                <a:cs typeface="Arial" pitchFamily="34" charset="0"/>
              </a:rPr>
              <a:t> </a:t>
            </a:r>
            <a:r>
              <a:rPr lang="en-US" i="1" dirty="0" err="1">
                <a:latin typeface="Arial" pitchFamily="34" charset="0"/>
                <a:cs typeface="Arial" pitchFamily="34" charset="0"/>
              </a:rPr>
              <a:t>mỗi</a:t>
            </a:r>
            <a:r>
              <a:rPr lang="en-US" i="1" dirty="0">
                <a:latin typeface="Arial" pitchFamily="34" charset="0"/>
                <a:cs typeface="Arial" pitchFamily="34" charset="0"/>
              </a:rPr>
              <a:t> </a:t>
            </a:r>
            <a:r>
              <a:rPr lang="en-US" i="1" dirty="0" err="1">
                <a:latin typeface="Arial" pitchFamily="34" charset="0"/>
                <a:cs typeface="Arial" pitchFamily="34" charset="0"/>
              </a:rPr>
              <a:t>người</a:t>
            </a:r>
            <a:r>
              <a:rPr lang="en-US" i="1" dirty="0">
                <a:latin typeface="Arial" pitchFamily="34" charset="0"/>
                <a:cs typeface="Arial" pitchFamily="34" charset="0"/>
              </a:rPr>
              <a:t> </a:t>
            </a:r>
            <a:r>
              <a:rPr lang="en-US" i="1" dirty="0" err="1">
                <a:latin typeface="Arial" pitchFamily="34" charset="0"/>
                <a:cs typeface="Arial" pitchFamily="34" charset="0"/>
              </a:rPr>
              <a:t>dân</a:t>
            </a:r>
            <a:r>
              <a:rPr lang="en-US" i="1" dirty="0">
                <a:latin typeface="Arial" pitchFamily="34" charset="0"/>
                <a:cs typeface="Arial" pitchFamily="34" charset="0"/>
              </a:rPr>
              <a:t> </a:t>
            </a:r>
            <a:r>
              <a:rPr lang="en-US" i="1" dirty="0" err="1">
                <a:latin typeface="Arial" pitchFamily="34" charset="0"/>
                <a:cs typeface="Arial" pitchFamily="34" charset="0"/>
              </a:rPr>
              <a:t>và</a:t>
            </a:r>
            <a:r>
              <a:rPr lang="en-US" i="1" dirty="0">
                <a:latin typeface="Arial" pitchFamily="34" charset="0"/>
                <a:cs typeface="Arial" pitchFamily="34" charset="0"/>
              </a:rPr>
              <a:t> </a:t>
            </a:r>
            <a:r>
              <a:rPr lang="en-US" i="1" dirty="0" err="1">
                <a:latin typeface="Arial" pitchFamily="34" charset="0"/>
                <a:cs typeface="Arial" pitchFamily="34" charset="0"/>
              </a:rPr>
              <a:t>của</a:t>
            </a:r>
            <a:r>
              <a:rPr lang="en-US" i="1" dirty="0">
                <a:latin typeface="Arial" pitchFamily="34" charset="0"/>
                <a:cs typeface="Arial" pitchFamily="34" charset="0"/>
              </a:rPr>
              <a:t> </a:t>
            </a:r>
            <a:r>
              <a:rPr lang="en-US" i="1" dirty="0" err="1">
                <a:latin typeface="Arial" pitchFamily="34" charset="0"/>
                <a:cs typeface="Arial" pitchFamily="34" charset="0"/>
              </a:rPr>
              <a:t>cả</a:t>
            </a:r>
            <a:r>
              <a:rPr lang="en-US" i="1" dirty="0">
                <a:latin typeface="Arial" pitchFamily="34" charset="0"/>
                <a:cs typeface="Arial" pitchFamily="34" charset="0"/>
              </a:rPr>
              <a:t> </a:t>
            </a:r>
            <a:r>
              <a:rPr lang="en-US" i="1" dirty="0" err="1">
                <a:latin typeface="Arial" pitchFamily="34" charset="0"/>
                <a:cs typeface="Arial" pitchFamily="34" charset="0"/>
              </a:rPr>
              <a:t>xã</a:t>
            </a:r>
            <a:r>
              <a:rPr lang="en-US" i="1" dirty="0">
                <a:latin typeface="Arial" pitchFamily="34" charset="0"/>
                <a:cs typeface="Arial" pitchFamily="34" charset="0"/>
              </a:rPr>
              <a:t> </a:t>
            </a:r>
            <a:r>
              <a:rPr lang="en-US" i="1" dirty="0" err="1">
                <a:latin typeface="Arial" pitchFamily="34" charset="0"/>
                <a:cs typeface="Arial" pitchFamily="34" charset="0"/>
              </a:rPr>
              <a:t>hội</a:t>
            </a:r>
            <a:r>
              <a:rPr lang="en-US" i="1" dirty="0">
                <a:latin typeface="Arial" pitchFamily="34" charset="0"/>
                <a:cs typeface="Arial" pitchFamily="34" charset="0"/>
              </a:rPr>
              <a:t>. </a:t>
            </a:r>
          </a:p>
          <a:p>
            <a:pPr algn="just">
              <a:lnSpc>
                <a:spcPct val="130000"/>
              </a:lnSpc>
              <a:spcBef>
                <a:spcPts val="600"/>
              </a:spcBef>
              <a:spcAft>
                <a:spcPts val="600"/>
              </a:spcAft>
              <a:buFont typeface="Wingdings" panose="05000000000000000000" pitchFamily="2" charset="2"/>
              <a:buChar char="q"/>
            </a:pPr>
            <a:r>
              <a:rPr lang="en-US" i="1" dirty="0" err="1">
                <a:solidFill>
                  <a:schemeClr val="tx2"/>
                </a:solidFill>
                <a:latin typeface="Arial" pitchFamily="34" charset="0"/>
                <a:cs typeface="Arial" pitchFamily="34" charset="0"/>
              </a:rPr>
              <a:t>Bảo</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vệ</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chăm</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sóc</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và</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nâng</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cao</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sức</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khoẻ</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là</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nghĩa</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vụ</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trách</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nhiệm</a:t>
            </a:r>
            <a:r>
              <a:rPr lang="en-US" i="1" dirty="0">
                <a:solidFill>
                  <a:schemeClr val="tx2"/>
                </a:solidFill>
                <a:latin typeface="Arial" pitchFamily="34" charset="0"/>
                <a:cs typeface="Arial" pitchFamily="34" charset="0"/>
              </a:rPr>
              <a:t> </a:t>
            </a:r>
            <a:r>
              <a:rPr lang="en-US" i="1" dirty="0" err="1">
                <a:solidFill>
                  <a:schemeClr val="tx2"/>
                </a:solidFill>
                <a:latin typeface="Arial" pitchFamily="34" charset="0"/>
                <a:cs typeface="Arial" pitchFamily="34" charset="0"/>
              </a:rPr>
              <a:t>của</a:t>
            </a:r>
            <a:r>
              <a:rPr lang="en-US" i="1" dirty="0">
                <a:solidFill>
                  <a:schemeClr val="tx2"/>
                </a:solidFill>
                <a:latin typeface="Arial" pitchFamily="34" charset="0"/>
                <a:cs typeface="Arial" pitchFamily="34" charset="0"/>
              </a:rPr>
              <a:t>:</a:t>
            </a:r>
          </a:p>
          <a:p>
            <a:pPr algn="just">
              <a:lnSpc>
                <a:spcPct val="130000"/>
              </a:lnSpc>
              <a:spcBef>
                <a:spcPts val="600"/>
              </a:spcBef>
              <a:spcAft>
                <a:spcPts val="600"/>
              </a:spcAft>
              <a:buFontTx/>
              <a:buChar char="-"/>
            </a:pPr>
            <a:r>
              <a:rPr lang="en-US" dirty="0" err="1">
                <a:latin typeface="Arial" pitchFamily="34" charset="0"/>
                <a:cs typeface="Arial" pitchFamily="34" charset="0"/>
              </a:rPr>
              <a:t>Mỗi</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dân</a:t>
            </a:r>
            <a:endParaRPr lang="en-US" dirty="0">
              <a:latin typeface="Arial" pitchFamily="34" charset="0"/>
              <a:cs typeface="Arial" pitchFamily="34" charset="0"/>
            </a:endParaRPr>
          </a:p>
          <a:p>
            <a:pPr algn="just">
              <a:lnSpc>
                <a:spcPct val="130000"/>
              </a:lnSpc>
              <a:spcBef>
                <a:spcPts val="600"/>
              </a:spcBef>
              <a:spcAft>
                <a:spcPts val="600"/>
              </a:spcAft>
              <a:buFontTx/>
              <a:buChar char="-"/>
            </a:pPr>
            <a:r>
              <a:rPr lang="en-US" dirty="0" err="1">
                <a:latin typeface="Arial" pitchFamily="34" charset="0"/>
                <a:cs typeface="Arial" pitchFamily="34" charset="0"/>
              </a:rPr>
              <a:t>Cả</a:t>
            </a:r>
            <a:r>
              <a:rPr lang="en-US" dirty="0">
                <a:latin typeface="Arial" pitchFamily="34" charset="0"/>
                <a:cs typeface="Arial" pitchFamily="34" charset="0"/>
              </a:rPr>
              <a:t> </a:t>
            </a:r>
            <a:r>
              <a:rPr lang="en-US" dirty="0" err="1">
                <a:latin typeface="Arial" pitchFamily="34" charset="0"/>
                <a:cs typeface="Arial" pitchFamily="34" charset="0"/>
              </a:rPr>
              <a:t>hệ</a:t>
            </a:r>
            <a:r>
              <a:rPr lang="en-US" dirty="0">
                <a:latin typeface="Arial" pitchFamily="34" charset="0"/>
                <a:cs typeface="Arial" pitchFamily="34" charset="0"/>
              </a:rPr>
              <a:t> </a:t>
            </a:r>
            <a:r>
              <a:rPr lang="en-US" dirty="0" err="1">
                <a:latin typeface="Arial" pitchFamily="34" charset="0"/>
                <a:cs typeface="Arial" pitchFamily="34" charset="0"/>
              </a:rPr>
              <a:t>thống</a:t>
            </a:r>
            <a:r>
              <a:rPr lang="en-US" dirty="0">
                <a:latin typeface="Arial" pitchFamily="34" charset="0"/>
                <a:cs typeface="Arial" pitchFamily="34" charset="0"/>
              </a:rPr>
              <a:t> </a:t>
            </a:r>
            <a:r>
              <a:rPr lang="en-US" dirty="0" err="1">
                <a:latin typeface="Arial" pitchFamily="34" charset="0"/>
                <a:cs typeface="Arial" pitchFamily="34" charset="0"/>
              </a:rPr>
              <a:t>chính</a:t>
            </a:r>
            <a:r>
              <a:rPr lang="en-US" dirty="0">
                <a:latin typeface="Arial" pitchFamily="34" charset="0"/>
                <a:cs typeface="Arial" pitchFamily="34" charset="0"/>
              </a:rPr>
              <a:t> </a:t>
            </a:r>
            <a:r>
              <a:rPr lang="en-US" dirty="0" err="1">
                <a:latin typeface="Arial" pitchFamily="34" charset="0"/>
                <a:cs typeface="Arial" pitchFamily="34" charset="0"/>
              </a:rPr>
              <a:t>trị</a:t>
            </a:r>
            <a:r>
              <a:rPr lang="en-US" dirty="0">
                <a:latin typeface="Arial" pitchFamily="34" charset="0"/>
                <a:cs typeface="Arial" pitchFamily="34" charset="0"/>
              </a:rPr>
              <a:t> </a:t>
            </a:r>
          </a:p>
          <a:p>
            <a:pPr algn="just">
              <a:lnSpc>
                <a:spcPct val="130000"/>
              </a:lnSpc>
              <a:spcBef>
                <a:spcPts val="600"/>
              </a:spcBef>
              <a:spcAft>
                <a:spcPts val="600"/>
              </a:spcAft>
              <a:buFontTx/>
              <a:buChar char="-"/>
            </a:pPr>
            <a:r>
              <a:rPr lang="en-US" dirty="0" err="1">
                <a:latin typeface="Arial" pitchFamily="34" charset="0"/>
                <a:cs typeface="Arial" pitchFamily="34" charset="0"/>
              </a:rPr>
              <a:t>Toàn</a:t>
            </a:r>
            <a:r>
              <a:rPr lang="en-US" dirty="0">
                <a:latin typeface="Arial" pitchFamily="34" charset="0"/>
                <a:cs typeface="Arial" pitchFamily="34" charset="0"/>
              </a:rPr>
              <a:t> </a:t>
            </a:r>
            <a:r>
              <a:rPr lang="en-US" dirty="0" err="1">
                <a:latin typeface="Arial" pitchFamily="34" charset="0"/>
                <a:cs typeface="Arial" pitchFamily="34" charset="0"/>
              </a:rPr>
              <a:t>xã</a:t>
            </a:r>
            <a:r>
              <a:rPr lang="en-US" dirty="0">
                <a:latin typeface="Arial" pitchFamily="34" charset="0"/>
                <a:cs typeface="Arial" pitchFamily="34" charset="0"/>
              </a:rPr>
              <a:t> </a:t>
            </a:r>
            <a:r>
              <a:rPr lang="en-US" dirty="0" err="1">
                <a:latin typeface="Arial" pitchFamily="34" charset="0"/>
                <a:cs typeface="Arial" pitchFamily="34" charset="0"/>
              </a:rPr>
              <a:t>hội</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9.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Cover and End Slide Master">
  <a:themeElements>
    <a:clrScheme name="ALLPPT - COLOR 002">
      <a:dk1>
        <a:sysClr val="windowText" lastClr="000000"/>
      </a:dk1>
      <a:lt1>
        <a:sysClr val="window" lastClr="FFFFFF"/>
      </a:lt1>
      <a:dk2>
        <a:srgbClr val="44546A"/>
      </a:dk2>
      <a:lt2>
        <a:srgbClr val="E7E6E6"/>
      </a:lt2>
      <a:accent1>
        <a:srgbClr val="F0786E"/>
      </a:accent1>
      <a:accent2>
        <a:srgbClr val="F0A884"/>
      </a:accent2>
      <a:accent3>
        <a:srgbClr val="EBD2A0"/>
      </a:accent3>
      <a:accent4>
        <a:srgbClr val="AFD2C8"/>
      </a:accent4>
      <a:accent5>
        <a:srgbClr val="96C8F0"/>
      </a:accent5>
      <a:accent6>
        <a:srgbClr val="5B5B5B"/>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 - COLOR 002">
      <a:dk1>
        <a:sysClr val="windowText" lastClr="000000"/>
      </a:dk1>
      <a:lt1>
        <a:sysClr val="window" lastClr="FFFFFF"/>
      </a:lt1>
      <a:dk2>
        <a:srgbClr val="44546A"/>
      </a:dk2>
      <a:lt2>
        <a:srgbClr val="E7E6E6"/>
      </a:lt2>
      <a:accent1>
        <a:srgbClr val="F0786E"/>
      </a:accent1>
      <a:accent2>
        <a:srgbClr val="F0A884"/>
      </a:accent2>
      <a:accent3>
        <a:srgbClr val="EBD2A0"/>
      </a:accent3>
      <a:accent4>
        <a:srgbClr val="AFD2C8"/>
      </a:accent4>
      <a:accent5>
        <a:srgbClr val="96C8F0"/>
      </a:accent5>
      <a:accent6>
        <a:srgbClr val="5B5B5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 COLOR 002">
      <a:dk1>
        <a:sysClr val="windowText" lastClr="000000"/>
      </a:dk1>
      <a:lt1>
        <a:sysClr val="window" lastClr="FFFFFF"/>
      </a:lt1>
      <a:dk2>
        <a:srgbClr val="44546A"/>
      </a:dk2>
      <a:lt2>
        <a:srgbClr val="E7E6E6"/>
      </a:lt2>
      <a:accent1>
        <a:srgbClr val="F0786E"/>
      </a:accent1>
      <a:accent2>
        <a:srgbClr val="F0A884"/>
      </a:accent2>
      <a:accent3>
        <a:srgbClr val="EBD2A0"/>
      </a:accent3>
      <a:accent4>
        <a:srgbClr val="AFD2C8"/>
      </a:accent4>
      <a:accent5>
        <a:srgbClr val="96C8F0"/>
      </a:accent5>
      <a:accent6>
        <a:srgbClr val="5B5B5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ALLPPT - COLOR 002">
      <a:dk1>
        <a:sysClr val="windowText" lastClr="000000"/>
      </a:dk1>
      <a:lt1>
        <a:sysClr val="window" lastClr="FFFFFF"/>
      </a:lt1>
      <a:dk2>
        <a:srgbClr val="44546A"/>
      </a:dk2>
      <a:lt2>
        <a:srgbClr val="E7E6E6"/>
      </a:lt2>
      <a:accent1>
        <a:srgbClr val="F0786E"/>
      </a:accent1>
      <a:accent2>
        <a:srgbClr val="F0A884"/>
      </a:accent2>
      <a:accent3>
        <a:srgbClr val="EBD2A0"/>
      </a:accent3>
      <a:accent4>
        <a:srgbClr val="AFD2C8"/>
      </a:accent4>
      <a:accent5>
        <a:srgbClr val="96C8F0"/>
      </a:accent5>
      <a:accent6>
        <a:srgbClr val="5B5B5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ection Break Slide Master">
  <a:themeElements>
    <a:clrScheme name="ALLPPT - COLOR 002">
      <a:dk1>
        <a:sysClr val="windowText" lastClr="000000"/>
      </a:dk1>
      <a:lt1>
        <a:sysClr val="window" lastClr="FFFFFF"/>
      </a:lt1>
      <a:dk2>
        <a:srgbClr val="44546A"/>
      </a:dk2>
      <a:lt2>
        <a:srgbClr val="E7E6E6"/>
      </a:lt2>
      <a:accent1>
        <a:srgbClr val="F0786E"/>
      </a:accent1>
      <a:accent2>
        <a:srgbClr val="F0A884"/>
      </a:accent2>
      <a:accent3>
        <a:srgbClr val="EBD2A0"/>
      </a:accent3>
      <a:accent4>
        <a:srgbClr val="AFD2C8"/>
      </a:accent4>
      <a:accent5>
        <a:srgbClr val="96C8F0"/>
      </a:accent5>
      <a:accent6>
        <a:srgbClr val="5B5B5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74TGp_natural_light">
  <a:themeElements>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Medical Health Care PowerPoint Templates</Template>
  <TotalTime>826</TotalTime>
  <Words>3670</Words>
  <Application>Microsoft Office PowerPoint</Application>
  <PresentationFormat>On-screen Show (4:3)</PresentationFormat>
  <Paragraphs>277</Paragraphs>
  <Slides>52</Slides>
  <Notes>8</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52</vt:i4>
      </vt:variant>
    </vt:vector>
  </HeadingPairs>
  <TitlesOfParts>
    <vt:vector size="67" baseType="lpstr">
      <vt:lpstr>Arial</vt:lpstr>
      <vt:lpstr>Calibri</vt:lpstr>
      <vt:lpstr>Calibri Light</vt:lpstr>
      <vt:lpstr>Comic Sans MS</vt:lpstr>
      <vt:lpstr>Times New Roman</vt:lpstr>
      <vt:lpstr>Wingdings</vt:lpstr>
      <vt:lpstr>Cover and End Slide Master</vt:lpstr>
      <vt:lpstr>Contents Slide Master</vt:lpstr>
      <vt:lpstr>Section Break Slide Master</vt:lpstr>
      <vt:lpstr>1_Contents Slide Master</vt:lpstr>
      <vt:lpstr>1_Section Break Slide Master</vt:lpstr>
      <vt:lpstr>1_Cover and End Slide Master</vt:lpstr>
      <vt:lpstr>2_Contents Slide Master</vt:lpstr>
      <vt:lpstr>2_Section Break Slide Master</vt:lpstr>
      <vt:lpstr>574TGp_natural_light</vt:lpstr>
      <vt:lpstr>PowerPoint Presentation</vt:lpstr>
      <vt:lpstr>PowerPoint Presentation</vt:lpstr>
      <vt:lpstr>PowerPoint Presentation</vt:lpstr>
      <vt:lpstr>PowerPoint Presentation</vt:lpstr>
      <vt:lpstr>ĐẠI CƯƠNG VỀ PHÁP LUẬT Y TẾ VIỆT NAM</vt:lpstr>
      <vt:lpstr>PowerPoint Presentation</vt:lpstr>
      <vt:lpstr>PowerPoint Presentation</vt:lpstr>
      <vt:lpstr>PowerPoint Presentation</vt:lpstr>
      <vt:lpstr>QUAN ĐIỂM CHỈ ĐẠO CỦA ĐẢNG</vt:lpstr>
      <vt:lpstr>Phòng chống dịch sốt xuất huyết</vt:lpstr>
      <vt:lpstr>PowerPoint Presentation</vt:lpstr>
      <vt:lpstr>Tại thành phố Hồ Chí Minh:</vt:lpstr>
      <vt:lpstr>PowerPoint Presentation</vt:lpstr>
      <vt:lpstr>PowerPoint Presentation</vt:lpstr>
      <vt:lpstr>QUAN ĐIỂM CHỈ ĐẠO CỦA ĐẢNG</vt:lpstr>
      <vt:lpstr>MÔ HÌNH Y TẾ TƯ NHÂN TẠI THÁI LAN</vt:lpstr>
      <vt:lpstr>PowerPoint Presentation</vt:lpstr>
      <vt:lpstr>Mô hình y tế Mỹ</vt:lpstr>
      <vt:lpstr>Mô hình PPP tại Việt Nam</vt:lpstr>
      <vt:lpstr>PowerPoint Presentation</vt:lpstr>
      <vt:lpstr>QUAN ĐIỂM CHỈ ĐẠO CỦA ĐẢNG</vt:lpstr>
      <vt:lpstr>HIỆU QUẢ DỰ PHÒNG BỆNH TẬT</vt:lpstr>
      <vt:lpstr>HIỆU QUẢ TIÊM CHỦNG Ở TRẺ EM</vt:lpstr>
      <vt:lpstr>Y tế cơ sở là nền tảng</vt:lpstr>
      <vt:lpstr>PowerPoint Presentation</vt:lpstr>
      <vt:lpstr>QUAN ĐIỂM CHỈ ĐẠO CỦA ĐẢNG</vt:lpstr>
      <vt:lpstr>QUAN ĐIỂM CHỈ ĐẠO CỦA ĐẢNG</vt:lpstr>
      <vt:lpstr>PowerPoint Presentation</vt:lpstr>
      <vt:lpstr>PowerPoint Presentation</vt:lpstr>
      <vt:lpstr>Mục tiêu tổng quát</vt:lpstr>
      <vt:lpstr>Mục tiêu cụ thể </vt:lpstr>
      <vt:lpstr>PowerPoint Presentation</vt:lpstr>
      <vt:lpstr>PowerPoint Presentation</vt:lpstr>
      <vt:lpstr>PowerPoint Presentation</vt:lpstr>
      <vt:lpstr>PowerPoint Presentation</vt:lpstr>
      <vt:lpstr>PowerPoint Presentation</vt:lpstr>
      <vt:lpstr>Khái niệm Pháp luật y tế</vt:lpstr>
      <vt:lpstr>Bản chất của Pháp luật y tế</vt:lpstr>
      <vt:lpstr>PowerPoint Presentation</vt:lpstr>
      <vt:lpstr>PowerPoint Presentation</vt:lpstr>
      <vt:lpstr>PowerPoint Presentation</vt:lpstr>
      <vt:lpstr>Bản chất của Pháp luật y tế</vt:lpstr>
      <vt:lpstr>Bản chất của Pháp luật y tế</vt:lpstr>
      <vt:lpstr>Bản chất của Pháp luật y tế</vt:lpstr>
      <vt:lpstr>Bản chất của Pháp luật y tế</vt:lpstr>
      <vt:lpstr>PowerPoint Presentation</vt:lpstr>
      <vt:lpstr>Vai trò của pháp luật y tế</vt:lpstr>
      <vt:lpstr>Vai trò của pháp luật y tế</vt:lpstr>
      <vt:lpstr>Tổng kết </vt:lpstr>
      <vt:lpstr>Tổng kết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KHÁI QUÁT VỀ PHÁP LUẬT Y TẾ VIỆT NAM</dc:title>
  <dc:creator>Lenovo</dc:creator>
  <cp:lastModifiedBy>Linhcute</cp:lastModifiedBy>
  <cp:revision>124</cp:revision>
  <dcterms:created xsi:type="dcterms:W3CDTF">2018-09-04T10:00:11Z</dcterms:created>
  <dcterms:modified xsi:type="dcterms:W3CDTF">2022-09-11T13:46:43Z</dcterms:modified>
</cp:coreProperties>
</file>