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Lst>
  <p:notesMasterIdLst>
    <p:notesMasterId r:id="rId64"/>
  </p:notesMasterIdLst>
  <p:sldIdLst>
    <p:sldId id="256" r:id="rId2"/>
    <p:sldId id="258" r:id="rId3"/>
    <p:sldId id="261" r:id="rId4"/>
    <p:sldId id="265" r:id="rId5"/>
    <p:sldId id="312" r:id="rId6"/>
    <p:sldId id="313" r:id="rId7"/>
    <p:sldId id="302" r:id="rId8"/>
    <p:sldId id="266" r:id="rId9"/>
    <p:sldId id="270" r:id="rId10"/>
    <p:sldId id="297" r:id="rId11"/>
    <p:sldId id="298" r:id="rId12"/>
    <p:sldId id="303" r:id="rId13"/>
    <p:sldId id="299" r:id="rId14"/>
    <p:sldId id="300" r:id="rId15"/>
    <p:sldId id="340" r:id="rId16"/>
    <p:sldId id="338" r:id="rId17"/>
    <p:sldId id="341" r:id="rId18"/>
    <p:sldId id="301" r:id="rId19"/>
    <p:sldId id="304" r:id="rId20"/>
    <p:sldId id="305" r:id="rId21"/>
    <p:sldId id="309" r:id="rId22"/>
    <p:sldId id="276" r:id="rId23"/>
    <p:sldId id="314" r:id="rId24"/>
    <p:sldId id="315" r:id="rId25"/>
    <p:sldId id="316" r:id="rId26"/>
    <p:sldId id="318" r:id="rId27"/>
    <p:sldId id="319" r:id="rId28"/>
    <p:sldId id="347" r:id="rId29"/>
    <p:sldId id="321" r:id="rId30"/>
    <p:sldId id="323" r:id="rId31"/>
    <p:sldId id="322" r:id="rId32"/>
    <p:sldId id="324" r:id="rId33"/>
    <p:sldId id="349" r:id="rId34"/>
    <p:sldId id="351" r:id="rId35"/>
    <p:sldId id="352" r:id="rId36"/>
    <p:sldId id="353" r:id="rId37"/>
    <p:sldId id="354" r:id="rId38"/>
    <p:sldId id="355" r:id="rId39"/>
    <p:sldId id="356" r:id="rId40"/>
    <p:sldId id="358" r:id="rId41"/>
    <p:sldId id="359" r:id="rId42"/>
    <p:sldId id="365" r:id="rId43"/>
    <p:sldId id="366" r:id="rId44"/>
    <p:sldId id="367" r:id="rId45"/>
    <p:sldId id="368" r:id="rId46"/>
    <p:sldId id="369" r:id="rId47"/>
    <p:sldId id="370" r:id="rId48"/>
    <p:sldId id="371" r:id="rId49"/>
    <p:sldId id="372" r:id="rId50"/>
    <p:sldId id="373" r:id="rId51"/>
    <p:sldId id="374" r:id="rId52"/>
    <p:sldId id="375" r:id="rId53"/>
    <p:sldId id="376" r:id="rId54"/>
    <p:sldId id="377" r:id="rId55"/>
    <p:sldId id="378" r:id="rId56"/>
    <p:sldId id="379" r:id="rId57"/>
    <p:sldId id="360" r:id="rId58"/>
    <p:sldId id="361" r:id="rId59"/>
    <p:sldId id="362" r:id="rId60"/>
    <p:sldId id="363" r:id="rId61"/>
    <p:sldId id="364" r:id="rId62"/>
    <p:sldId id="277" r:id="rId6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000066"/>
    <a:srgbClr val="FF0066"/>
    <a:srgbClr val="0033CC"/>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35E1CBE-4480-4929-A7D2-AEBF0DCB8BB5}">
  <a:tblStyle styleId="{A35E1CBE-4480-4929-A7D2-AEBF0DCB8BB5}"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2194"/>
  </p:normalViewPr>
  <p:slideViewPr>
    <p:cSldViewPr snapToGrid="0">
      <p:cViewPr varScale="1">
        <p:scale>
          <a:sx n="100" d="100"/>
          <a:sy n="100" d="100"/>
        </p:scale>
        <p:origin x="946" y="5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24021559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7"/>
        <p:cNvGrpSpPr/>
        <p:nvPr/>
      </p:nvGrpSpPr>
      <p:grpSpPr>
        <a:xfrm>
          <a:off x="0" y="0"/>
          <a:ext cx="0" cy="0"/>
          <a:chOff x="0" y="0"/>
          <a:chExt cx="0" cy="0"/>
        </a:xfrm>
      </p:grpSpPr>
      <p:sp>
        <p:nvSpPr>
          <p:cNvPr id="1318" name="Google Shape;1318;g4dfce81f1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9" name="Google Shape;1319;g4dfce81f1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46227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4099935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dirty="0"/>
          </a:p>
        </p:txBody>
      </p:sp>
    </p:spTree>
    <p:extLst>
      <p:ext uri="{BB962C8B-B14F-4D97-AF65-F5344CB8AC3E}">
        <p14:creationId xmlns:p14="http://schemas.microsoft.com/office/powerpoint/2010/main" val="3009564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7"/>
        <p:cNvGrpSpPr/>
        <p:nvPr/>
      </p:nvGrpSpPr>
      <p:grpSpPr>
        <a:xfrm>
          <a:off x="0" y="0"/>
          <a:ext cx="0" cy="0"/>
          <a:chOff x="0" y="0"/>
          <a:chExt cx="0" cy="0"/>
        </a:xfrm>
      </p:grpSpPr>
      <p:sp>
        <p:nvSpPr>
          <p:cNvPr id="1988" name="Google Shape;1988;g5465e7bc0b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9" name="Google Shape;1989;g5465e7bc0b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114451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b="0" dirty="0"/>
          </a:p>
        </p:txBody>
      </p:sp>
    </p:spTree>
    <p:extLst>
      <p:ext uri="{BB962C8B-B14F-4D97-AF65-F5344CB8AC3E}">
        <p14:creationId xmlns:p14="http://schemas.microsoft.com/office/powerpoint/2010/main" val="1669730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141484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2"/>
        <p:cNvGrpSpPr/>
        <p:nvPr/>
      </p:nvGrpSpPr>
      <p:grpSpPr>
        <a:xfrm>
          <a:off x="0" y="0"/>
          <a:ext cx="0" cy="0"/>
          <a:chOff x="0" y="0"/>
          <a:chExt cx="0" cy="0"/>
        </a:xfrm>
      </p:grpSpPr>
      <p:sp>
        <p:nvSpPr>
          <p:cNvPr id="1863" name="Google Shape;1863;g58bba8eef5_0_8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4" name="Google Shape;1864;g58bba8eef5_0_8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0879159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8663203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6080168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7"/>
        <p:cNvGrpSpPr/>
        <p:nvPr/>
      </p:nvGrpSpPr>
      <p:grpSpPr>
        <a:xfrm>
          <a:off x="0" y="0"/>
          <a:ext cx="0" cy="0"/>
          <a:chOff x="0" y="0"/>
          <a:chExt cx="0" cy="0"/>
        </a:xfrm>
      </p:grpSpPr>
      <p:sp>
        <p:nvSpPr>
          <p:cNvPr id="1988" name="Google Shape;1988;g5465e7bc0b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9" name="Google Shape;1989;g5465e7bc0b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773163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909753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4"/>
        <p:cNvGrpSpPr/>
        <p:nvPr/>
      </p:nvGrpSpPr>
      <p:grpSpPr>
        <a:xfrm>
          <a:off x="0" y="0"/>
          <a:ext cx="0" cy="0"/>
          <a:chOff x="0" y="0"/>
          <a:chExt cx="0" cy="0"/>
        </a:xfrm>
      </p:grpSpPr>
      <p:sp>
        <p:nvSpPr>
          <p:cNvPr id="1345" name="Google Shape;1345;g5465e7bc0b_1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46" name="Google Shape;1346;g5465e7bc0b_1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52709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b="0" dirty="0"/>
          </a:p>
        </p:txBody>
      </p:sp>
    </p:spTree>
    <p:extLst>
      <p:ext uri="{BB962C8B-B14F-4D97-AF65-F5344CB8AC3E}">
        <p14:creationId xmlns:p14="http://schemas.microsoft.com/office/powerpoint/2010/main" val="24877065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marR="0" indent="0" algn="l" defTabSz="914400" rtl="0" eaLnBrk="1" fontAlgn="auto" latinLnBrk="0" hangingPunct="1">
              <a:lnSpc>
                <a:spcPct val="100000"/>
              </a:lnSpc>
              <a:spcBef>
                <a:spcPts val="0"/>
              </a:spcBef>
              <a:spcAft>
                <a:spcPts val="0"/>
              </a:spcAft>
              <a:buClr>
                <a:srgbClr val="000000"/>
              </a:buClr>
              <a:buSzPts val="1100"/>
              <a:buFont typeface="Arial"/>
              <a:buNone/>
              <a:tabLst/>
              <a:defRPr/>
            </a:pPr>
            <a:endParaRPr lang="en-US"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1805580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5"/>
        <p:cNvGrpSpPr/>
        <p:nvPr/>
      </p:nvGrpSpPr>
      <p:grpSpPr>
        <a:xfrm>
          <a:off x="0" y="0"/>
          <a:ext cx="0" cy="0"/>
          <a:chOff x="0" y="0"/>
          <a:chExt cx="0" cy="0"/>
        </a:xfrm>
      </p:grpSpPr>
      <p:sp>
        <p:nvSpPr>
          <p:cNvPr id="1976" name="Google Shape;1976;g5465e7bc0b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7" name="Google Shape;1977;g5465e7bc0b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83566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7"/>
        <p:cNvGrpSpPr/>
        <p:nvPr/>
      </p:nvGrpSpPr>
      <p:grpSpPr>
        <a:xfrm>
          <a:off x="0" y="0"/>
          <a:ext cx="0" cy="0"/>
          <a:chOff x="0" y="0"/>
          <a:chExt cx="0" cy="0"/>
        </a:xfrm>
      </p:grpSpPr>
      <p:sp>
        <p:nvSpPr>
          <p:cNvPr id="1988" name="Google Shape;1988;g5465e7bc0b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9" name="Google Shape;1989;g5465e7bc0b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031236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32305102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b="0" dirty="0"/>
          </a:p>
        </p:txBody>
      </p:sp>
    </p:spTree>
    <p:extLst>
      <p:ext uri="{BB962C8B-B14F-4D97-AF65-F5344CB8AC3E}">
        <p14:creationId xmlns:p14="http://schemas.microsoft.com/office/powerpoint/2010/main" val="39165854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13845962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26432726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39884421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dirty="0"/>
          </a:p>
        </p:txBody>
      </p:sp>
    </p:spTree>
    <p:extLst>
      <p:ext uri="{BB962C8B-B14F-4D97-AF65-F5344CB8AC3E}">
        <p14:creationId xmlns:p14="http://schemas.microsoft.com/office/powerpoint/2010/main" val="3557394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4"/>
        <p:cNvGrpSpPr/>
        <p:nvPr/>
      </p:nvGrpSpPr>
      <p:grpSpPr>
        <a:xfrm>
          <a:off x="0" y="0"/>
          <a:ext cx="0" cy="0"/>
          <a:chOff x="0" y="0"/>
          <a:chExt cx="0" cy="0"/>
        </a:xfrm>
      </p:grpSpPr>
      <p:sp>
        <p:nvSpPr>
          <p:cNvPr id="1415" name="Google Shape;1415;g564cb1007b_0_7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6" name="Google Shape;1416;g564cb1007b_0_7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628258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lgn="just">
              <a:buNone/>
            </a:pPr>
            <a:endParaRPr lang="en-US"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20199004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lgn="just">
              <a:buNone/>
            </a:pPr>
            <a:endParaRPr lang="en-US"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6880570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lgn="just">
              <a:buNone/>
            </a:pPr>
            <a:endParaRPr lang="en-US" sz="11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3658376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lgn="just">
              <a:buNone/>
            </a:pPr>
            <a:endParaRPr lang="en-US" sz="10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839038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lgn="just">
              <a:buNone/>
            </a:pPr>
            <a:endParaRPr lang="en-US" sz="10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22060860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lgn="just">
              <a:buNone/>
            </a:pPr>
            <a:endParaRPr lang="en-US" sz="10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271657845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lgn="just">
              <a:buNone/>
            </a:pPr>
            <a:endParaRPr lang="en-US" sz="10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16395565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5"/>
        <p:cNvGrpSpPr/>
        <p:nvPr/>
      </p:nvGrpSpPr>
      <p:grpSpPr>
        <a:xfrm>
          <a:off x="0" y="0"/>
          <a:ext cx="0" cy="0"/>
          <a:chOff x="0" y="0"/>
          <a:chExt cx="0" cy="0"/>
        </a:xfrm>
      </p:grpSpPr>
      <p:sp>
        <p:nvSpPr>
          <p:cNvPr id="1956" name="Google Shape;1956;g58bba8eef5_0_11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7" name="Google Shape;1957;g58bba8eef5_0_11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1752431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2"/>
        <p:cNvGrpSpPr/>
        <p:nvPr/>
      </p:nvGrpSpPr>
      <p:grpSpPr>
        <a:xfrm>
          <a:off x="0" y="0"/>
          <a:ext cx="0" cy="0"/>
          <a:chOff x="0" y="0"/>
          <a:chExt cx="0" cy="0"/>
        </a:xfrm>
      </p:grpSpPr>
      <p:sp>
        <p:nvSpPr>
          <p:cNvPr id="1863" name="Google Shape;1863;g58bba8eef5_0_89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4" name="Google Shape;1864;g58bba8eef5_0_89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60557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lgn="just">
              <a:buNone/>
            </a:pPr>
            <a:endParaRPr lang="en-US" sz="1000" b="0" i="0" u="none" strike="noStrike" cap="none" dirty="0">
              <a:solidFill>
                <a:srgbClr val="000000"/>
              </a:solidFill>
              <a:effectLst/>
              <a:latin typeface="Arial"/>
              <a:ea typeface="Arial"/>
              <a:cs typeface="Arial"/>
              <a:sym typeface="Arial"/>
            </a:endParaRPr>
          </a:p>
        </p:txBody>
      </p:sp>
    </p:spTree>
    <p:extLst>
      <p:ext uri="{BB962C8B-B14F-4D97-AF65-F5344CB8AC3E}">
        <p14:creationId xmlns:p14="http://schemas.microsoft.com/office/powerpoint/2010/main" val="3560561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9"/>
        <p:cNvGrpSpPr/>
        <p:nvPr/>
      </p:nvGrpSpPr>
      <p:grpSpPr>
        <a:xfrm>
          <a:off x="0" y="0"/>
          <a:ext cx="0" cy="0"/>
          <a:chOff x="0" y="0"/>
          <a:chExt cx="0" cy="0"/>
        </a:xfrm>
      </p:grpSpPr>
      <p:sp>
        <p:nvSpPr>
          <p:cNvPr id="1540" name="Google Shape;1540;g58bd6d9793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1" name="Google Shape;1541;g58bd6d979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3418336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58750" indent="0">
              <a:buNone/>
            </a:pPr>
            <a:endParaRPr lang="en-US" sz="1000" dirty="0"/>
          </a:p>
        </p:txBody>
      </p:sp>
    </p:spTree>
    <p:extLst>
      <p:ext uri="{BB962C8B-B14F-4D97-AF65-F5344CB8AC3E}">
        <p14:creationId xmlns:p14="http://schemas.microsoft.com/office/powerpoint/2010/main" val="38678036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7"/>
        <p:cNvGrpSpPr/>
        <p:nvPr/>
      </p:nvGrpSpPr>
      <p:grpSpPr>
        <a:xfrm>
          <a:off x="0" y="0"/>
          <a:ext cx="0" cy="0"/>
          <a:chOff x="0" y="0"/>
          <a:chExt cx="0" cy="0"/>
        </a:xfrm>
      </p:grpSpPr>
      <p:sp>
        <p:nvSpPr>
          <p:cNvPr id="1988" name="Google Shape;1988;g5465e7bc0b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9" name="Google Shape;1989;g5465e7bc0b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8763517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202742958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b="0" dirty="0"/>
          </a:p>
        </p:txBody>
      </p:sp>
    </p:spTree>
    <p:extLst>
      <p:ext uri="{BB962C8B-B14F-4D97-AF65-F5344CB8AC3E}">
        <p14:creationId xmlns:p14="http://schemas.microsoft.com/office/powerpoint/2010/main" val="246840177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dirty="0"/>
          </a:p>
          <a:p>
            <a:pPr marL="0" lvl="0" indent="0" algn="l" rtl="0">
              <a:spcBef>
                <a:spcPts val="0"/>
              </a:spcBef>
              <a:spcAft>
                <a:spcPts val="0"/>
              </a:spcAft>
              <a:buNone/>
            </a:pPr>
            <a:endParaRPr dirty="0"/>
          </a:p>
        </p:txBody>
      </p:sp>
    </p:spTree>
    <p:extLst>
      <p:ext uri="{BB962C8B-B14F-4D97-AF65-F5344CB8AC3E}">
        <p14:creationId xmlns:p14="http://schemas.microsoft.com/office/powerpoint/2010/main" val="245802119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lang="en-US" b="0" dirty="0"/>
          </a:p>
        </p:txBody>
      </p:sp>
    </p:spTree>
    <p:extLst>
      <p:ext uri="{BB962C8B-B14F-4D97-AF65-F5344CB8AC3E}">
        <p14:creationId xmlns:p14="http://schemas.microsoft.com/office/powerpoint/2010/main" val="3892116144"/>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7"/>
        <p:cNvGrpSpPr/>
        <p:nvPr/>
      </p:nvGrpSpPr>
      <p:grpSpPr>
        <a:xfrm>
          <a:off x="0" y="0"/>
          <a:ext cx="0" cy="0"/>
          <a:chOff x="0" y="0"/>
          <a:chExt cx="0" cy="0"/>
        </a:xfrm>
      </p:grpSpPr>
      <p:sp>
        <p:nvSpPr>
          <p:cNvPr id="1988" name="Google Shape;1988;g5465e7bc0b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9" name="Google Shape;1989;g5465e7bc0b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95703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92214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59606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7"/>
        <p:cNvGrpSpPr/>
        <p:nvPr/>
      </p:nvGrpSpPr>
      <p:grpSpPr>
        <a:xfrm>
          <a:off x="0" y="0"/>
          <a:ext cx="0" cy="0"/>
          <a:chOff x="0" y="0"/>
          <a:chExt cx="0" cy="0"/>
        </a:xfrm>
      </p:grpSpPr>
      <p:sp>
        <p:nvSpPr>
          <p:cNvPr id="1988" name="Google Shape;1988;g5465e7bc0b_1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9" name="Google Shape;1989;g5465e7bc0b_1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74271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1"/>
        <p:cNvGrpSpPr/>
        <p:nvPr/>
      </p:nvGrpSpPr>
      <p:grpSpPr>
        <a:xfrm>
          <a:off x="0" y="0"/>
          <a:ext cx="0" cy="0"/>
          <a:chOff x="0" y="0"/>
          <a:chExt cx="0" cy="0"/>
        </a:xfrm>
      </p:grpSpPr>
      <p:sp>
        <p:nvSpPr>
          <p:cNvPr id="1552" name="Google Shape;1552;g58bba8eef5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3" name="Google Shape;1553;g58bba8eef5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187628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2"/>
        <p:cNvGrpSpPr/>
        <p:nvPr/>
      </p:nvGrpSpPr>
      <p:grpSpPr>
        <a:xfrm>
          <a:off x="0" y="0"/>
          <a:ext cx="0" cy="0"/>
          <a:chOff x="0" y="0"/>
          <a:chExt cx="0" cy="0"/>
        </a:xfrm>
      </p:grpSpPr>
      <p:sp>
        <p:nvSpPr>
          <p:cNvPr id="1663" name="Google Shape;1663;g58bba8eef5_0_6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4" name="Google Shape;1664;g58bba8eef5_0_6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28744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IG OPENING TITLE">
  <p:cSld name="CUSTOM_7">
    <p:bg>
      <p:bgPr>
        <a:solidFill>
          <a:srgbClr val="CFD9E0"/>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0" y="0"/>
            <a:ext cx="9144057" cy="5143510"/>
            <a:chOff x="0" y="0"/>
            <a:chExt cx="9144057" cy="5143510"/>
          </a:xfrm>
        </p:grpSpPr>
        <p:grpSp>
          <p:nvGrpSpPr>
            <p:cNvPr id="11" name="Google Shape;11;p2"/>
            <p:cNvGrpSpPr/>
            <p:nvPr/>
          </p:nvGrpSpPr>
          <p:grpSpPr>
            <a:xfrm>
              <a:off x="6516018" y="0"/>
              <a:ext cx="2627979" cy="4044405"/>
              <a:chOff x="6589593" y="0"/>
              <a:chExt cx="2627979" cy="4044405"/>
            </a:xfrm>
          </p:grpSpPr>
          <p:sp>
            <p:nvSpPr>
              <p:cNvPr id="12" name="Google Shape;12;p2"/>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 name="Google Shape;13;p2"/>
              <p:cNvGrpSpPr/>
              <p:nvPr/>
            </p:nvGrpSpPr>
            <p:grpSpPr>
              <a:xfrm>
                <a:off x="7746917" y="253849"/>
                <a:ext cx="359077" cy="1370278"/>
                <a:chOff x="8637920" y="205202"/>
                <a:chExt cx="225777" cy="861593"/>
              </a:xfrm>
            </p:grpSpPr>
            <p:sp>
              <p:nvSpPr>
                <p:cNvPr id="14" name="Google Shape;14;p2"/>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2" name="Google Shape;22;p2"/>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4" name="Google Shape;24;p2"/>
              <p:cNvGrpSpPr/>
              <p:nvPr/>
            </p:nvGrpSpPr>
            <p:grpSpPr>
              <a:xfrm rot="10800000">
                <a:off x="8504637" y="2322834"/>
                <a:ext cx="312115" cy="1348221"/>
                <a:chOff x="8637920" y="205202"/>
                <a:chExt cx="225777" cy="861593"/>
              </a:xfrm>
            </p:grpSpPr>
            <p:sp>
              <p:nvSpPr>
                <p:cNvPr id="25" name="Google Shape;25;p2"/>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 name="Google Shape;33;p2"/>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p:nvPr/>
          </p:nvSpPr>
          <p:spPr>
            <a:xfrm>
              <a:off x="0" y="0"/>
              <a:ext cx="2183543"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26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 name="Google Shape;36;p2"/>
          <p:cNvGrpSpPr/>
          <p:nvPr/>
        </p:nvGrpSpPr>
        <p:grpSpPr>
          <a:xfrm>
            <a:off x="1934406" y="829801"/>
            <a:ext cx="6203533" cy="3923186"/>
            <a:chOff x="2239206" y="829801"/>
            <a:chExt cx="6203533" cy="3923186"/>
          </a:xfrm>
        </p:grpSpPr>
        <p:sp>
          <p:nvSpPr>
            <p:cNvPr id="37" name="Google Shape;37;p2"/>
            <p:cNvSpPr/>
            <p:nvPr/>
          </p:nvSpPr>
          <p:spPr>
            <a:xfrm>
              <a:off x="6907006" y="4444339"/>
              <a:ext cx="1535734" cy="308649"/>
            </a:xfrm>
            <a:custGeom>
              <a:avLst/>
              <a:gdLst/>
              <a:ahLst/>
              <a:cxnLst/>
              <a:rect l="l" t="t" r="r" b="b"/>
              <a:pathLst>
                <a:path w="22495" h="4521" extrusionOk="0">
                  <a:moveTo>
                    <a:pt x="11265" y="0"/>
                  </a:moveTo>
                  <a:cubicBezTo>
                    <a:pt x="5054" y="0"/>
                    <a:pt x="0" y="1022"/>
                    <a:pt x="0" y="2261"/>
                  </a:cubicBezTo>
                  <a:cubicBezTo>
                    <a:pt x="0" y="3508"/>
                    <a:pt x="5054" y="4521"/>
                    <a:pt x="11265" y="4521"/>
                  </a:cubicBezTo>
                  <a:cubicBezTo>
                    <a:pt x="17449" y="4521"/>
                    <a:pt x="22494" y="3508"/>
                    <a:pt x="22494" y="2261"/>
                  </a:cubicBezTo>
                  <a:cubicBezTo>
                    <a:pt x="22494" y="1022"/>
                    <a:pt x="17449" y="0"/>
                    <a:pt x="11265" y="0"/>
                  </a:cubicBezTo>
                  <a:close/>
                </a:path>
              </a:pathLst>
            </a:custGeom>
            <a:solidFill>
              <a:srgbClr val="8CACB9">
                <a:alpha val="91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2239206" y="829801"/>
              <a:ext cx="5115643" cy="3700569"/>
            </a:xfrm>
            <a:custGeom>
              <a:avLst/>
              <a:gdLst/>
              <a:ahLst/>
              <a:cxnLst/>
              <a:rect l="l" t="t" r="r" b="b"/>
              <a:pathLst>
                <a:path w="18879" h="13657" extrusionOk="0">
                  <a:moveTo>
                    <a:pt x="10691" y="0"/>
                  </a:moveTo>
                  <a:cubicBezTo>
                    <a:pt x="10291" y="0"/>
                    <a:pt x="9892" y="5"/>
                    <a:pt x="9494" y="14"/>
                  </a:cubicBezTo>
                  <a:cubicBezTo>
                    <a:pt x="7125" y="131"/>
                    <a:pt x="4675" y="131"/>
                    <a:pt x="2343" y="583"/>
                  </a:cubicBezTo>
                  <a:cubicBezTo>
                    <a:pt x="571" y="881"/>
                    <a:pt x="345" y="2048"/>
                    <a:pt x="227" y="3675"/>
                  </a:cubicBezTo>
                  <a:cubicBezTo>
                    <a:pt x="155" y="4724"/>
                    <a:pt x="118" y="5782"/>
                    <a:pt x="118" y="6794"/>
                  </a:cubicBezTo>
                  <a:cubicBezTo>
                    <a:pt x="82" y="7852"/>
                    <a:pt x="1" y="9850"/>
                    <a:pt x="715" y="10718"/>
                  </a:cubicBezTo>
                  <a:cubicBezTo>
                    <a:pt x="1357" y="11505"/>
                    <a:pt x="3057" y="11622"/>
                    <a:pt x="3997" y="11731"/>
                  </a:cubicBezTo>
                  <a:cubicBezTo>
                    <a:pt x="5787" y="11902"/>
                    <a:pt x="7577" y="11988"/>
                    <a:pt x="9366" y="11988"/>
                  </a:cubicBezTo>
                  <a:cubicBezTo>
                    <a:pt x="11155" y="11988"/>
                    <a:pt x="12943" y="11902"/>
                    <a:pt x="14729" y="11731"/>
                  </a:cubicBezTo>
                  <a:cubicBezTo>
                    <a:pt x="15226" y="12409"/>
                    <a:pt x="15714" y="13051"/>
                    <a:pt x="16275" y="13656"/>
                  </a:cubicBezTo>
                  <a:cubicBezTo>
                    <a:pt x="16311" y="12978"/>
                    <a:pt x="16356" y="12264"/>
                    <a:pt x="16428" y="11586"/>
                  </a:cubicBezTo>
                  <a:cubicBezTo>
                    <a:pt x="16727" y="11541"/>
                    <a:pt x="17034" y="11505"/>
                    <a:pt x="17296" y="11468"/>
                  </a:cubicBezTo>
                  <a:cubicBezTo>
                    <a:pt x="18842" y="11242"/>
                    <a:pt x="18761" y="9055"/>
                    <a:pt x="18797" y="8006"/>
                  </a:cubicBezTo>
                  <a:cubicBezTo>
                    <a:pt x="18879" y="6080"/>
                    <a:pt x="18842" y="4200"/>
                    <a:pt x="18725" y="2274"/>
                  </a:cubicBezTo>
                  <a:cubicBezTo>
                    <a:pt x="18653" y="1225"/>
                    <a:pt x="17974" y="737"/>
                    <a:pt x="17070" y="466"/>
                  </a:cubicBezTo>
                  <a:cubicBezTo>
                    <a:pt x="16202" y="203"/>
                    <a:pt x="15181" y="203"/>
                    <a:pt x="14358" y="131"/>
                  </a:cubicBezTo>
                  <a:cubicBezTo>
                    <a:pt x="13138" y="42"/>
                    <a:pt x="11913" y="0"/>
                    <a:pt x="10691"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7177357" y="1085430"/>
              <a:ext cx="1003023" cy="984112"/>
            </a:xfrm>
            <a:custGeom>
              <a:avLst/>
              <a:gdLst/>
              <a:ahLst/>
              <a:cxnLst/>
              <a:rect l="l" t="t" r="r" b="b"/>
              <a:pathLst>
                <a:path w="14692" h="14415" extrusionOk="0">
                  <a:moveTo>
                    <a:pt x="6351" y="0"/>
                  </a:moveTo>
                  <a:cubicBezTo>
                    <a:pt x="6052" y="0"/>
                    <a:pt x="5749" y="77"/>
                    <a:pt x="5461" y="198"/>
                  </a:cubicBezTo>
                  <a:cubicBezTo>
                    <a:pt x="4367" y="533"/>
                    <a:pt x="3617" y="1138"/>
                    <a:pt x="3128" y="2187"/>
                  </a:cubicBezTo>
                  <a:cubicBezTo>
                    <a:pt x="2866" y="2793"/>
                    <a:pt x="2785" y="3471"/>
                    <a:pt x="2749" y="4149"/>
                  </a:cubicBezTo>
                  <a:cubicBezTo>
                    <a:pt x="2713" y="4791"/>
                    <a:pt x="2713" y="5433"/>
                    <a:pt x="2749" y="6075"/>
                  </a:cubicBezTo>
                  <a:cubicBezTo>
                    <a:pt x="2749" y="6482"/>
                    <a:pt x="2785" y="6934"/>
                    <a:pt x="2559" y="7313"/>
                  </a:cubicBezTo>
                  <a:cubicBezTo>
                    <a:pt x="2333" y="7729"/>
                    <a:pt x="1845" y="7919"/>
                    <a:pt x="1465" y="8181"/>
                  </a:cubicBezTo>
                  <a:cubicBezTo>
                    <a:pt x="606" y="8742"/>
                    <a:pt x="0" y="9764"/>
                    <a:pt x="109" y="10821"/>
                  </a:cubicBezTo>
                  <a:cubicBezTo>
                    <a:pt x="224" y="11815"/>
                    <a:pt x="1132" y="12739"/>
                    <a:pt x="2131" y="12739"/>
                  </a:cubicBezTo>
                  <a:cubicBezTo>
                    <a:pt x="2150" y="12739"/>
                    <a:pt x="2169" y="12739"/>
                    <a:pt x="2188" y="12738"/>
                  </a:cubicBezTo>
                  <a:cubicBezTo>
                    <a:pt x="2463" y="13436"/>
                    <a:pt x="3242" y="13885"/>
                    <a:pt x="3995" y="13885"/>
                  </a:cubicBezTo>
                  <a:cubicBezTo>
                    <a:pt x="4256" y="13885"/>
                    <a:pt x="4514" y="13831"/>
                    <a:pt x="4747" y="13714"/>
                  </a:cubicBezTo>
                  <a:lnTo>
                    <a:pt x="11862" y="14392"/>
                  </a:lnTo>
                  <a:cubicBezTo>
                    <a:pt x="11959" y="14407"/>
                    <a:pt x="12056" y="14414"/>
                    <a:pt x="12152" y="14414"/>
                  </a:cubicBezTo>
                  <a:cubicBezTo>
                    <a:pt x="12584" y="14414"/>
                    <a:pt x="13002" y="14272"/>
                    <a:pt x="13372" y="14058"/>
                  </a:cubicBezTo>
                  <a:cubicBezTo>
                    <a:pt x="13715" y="13868"/>
                    <a:pt x="14014" y="13606"/>
                    <a:pt x="14122" y="13226"/>
                  </a:cubicBezTo>
                  <a:cubicBezTo>
                    <a:pt x="14240" y="12856"/>
                    <a:pt x="14050" y="12403"/>
                    <a:pt x="13670" y="12286"/>
                  </a:cubicBezTo>
                  <a:cubicBezTo>
                    <a:pt x="14312" y="11906"/>
                    <a:pt x="14692" y="11156"/>
                    <a:pt x="14574" y="10405"/>
                  </a:cubicBezTo>
                  <a:cubicBezTo>
                    <a:pt x="14502" y="9691"/>
                    <a:pt x="13978" y="9049"/>
                    <a:pt x="13300" y="8787"/>
                  </a:cubicBezTo>
                  <a:cubicBezTo>
                    <a:pt x="12992" y="8670"/>
                    <a:pt x="12658" y="8597"/>
                    <a:pt x="12468" y="8371"/>
                  </a:cubicBezTo>
                  <a:cubicBezTo>
                    <a:pt x="12278" y="8145"/>
                    <a:pt x="12242" y="7802"/>
                    <a:pt x="12242" y="7503"/>
                  </a:cubicBezTo>
                  <a:cubicBezTo>
                    <a:pt x="12242" y="6337"/>
                    <a:pt x="12242" y="5207"/>
                    <a:pt x="12206" y="4077"/>
                  </a:cubicBezTo>
                  <a:cubicBezTo>
                    <a:pt x="12206" y="3055"/>
                    <a:pt x="12088" y="2269"/>
                    <a:pt x="11455" y="1401"/>
                  </a:cubicBezTo>
                  <a:cubicBezTo>
                    <a:pt x="10740" y="478"/>
                    <a:pt x="9549" y="70"/>
                    <a:pt x="8375" y="70"/>
                  </a:cubicBezTo>
                  <a:cubicBezTo>
                    <a:pt x="8065" y="70"/>
                    <a:pt x="7757" y="98"/>
                    <a:pt x="7459" y="153"/>
                  </a:cubicBezTo>
                  <a:cubicBezTo>
                    <a:pt x="7381" y="153"/>
                    <a:pt x="7306" y="173"/>
                    <a:pt x="7231" y="173"/>
                  </a:cubicBezTo>
                  <a:cubicBezTo>
                    <a:pt x="7193" y="173"/>
                    <a:pt x="7155" y="168"/>
                    <a:pt x="7115" y="153"/>
                  </a:cubicBezTo>
                  <a:cubicBezTo>
                    <a:pt x="7043" y="153"/>
                    <a:pt x="6935" y="117"/>
                    <a:pt x="6853" y="81"/>
                  </a:cubicBezTo>
                  <a:cubicBezTo>
                    <a:pt x="6690" y="25"/>
                    <a:pt x="6521" y="0"/>
                    <a:pt x="6351" y="0"/>
                  </a:cubicBez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6902022" y="1857228"/>
              <a:ext cx="221058" cy="296019"/>
            </a:xfrm>
            <a:custGeom>
              <a:avLst/>
              <a:gdLst/>
              <a:ahLst/>
              <a:cxnLst/>
              <a:rect l="l" t="t" r="r" b="b"/>
              <a:pathLst>
                <a:path w="3238" h="4336" extrusionOk="0">
                  <a:moveTo>
                    <a:pt x="1659" y="0"/>
                  </a:moveTo>
                  <a:cubicBezTo>
                    <a:pt x="1628" y="0"/>
                    <a:pt x="1601" y="22"/>
                    <a:pt x="1583" y="77"/>
                  </a:cubicBezTo>
                  <a:cubicBezTo>
                    <a:pt x="1583" y="231"/>
                    <a:pt x="1655" y="457"/>
                    <a:pt x="1701" y="565"/>
                  </a:cubicBezTo>
                  <a:cubicBezTo>
                    <a:pt x="1773" y="909"/>
                    <a:pt x="1881" y="1243"/>
                    <a:pt x="1999" y="1551"/>
                  </a:cubicBezTo>
                  <a:cubicBezTo>
                    <a:pt x="1773" y="1243"/>
                    <a:pt x="1619" y="872"/>
                    <a:pt x="1429" y="529"/>
                  </a:cubicBezTo>
                  <a:cubicBezTo>
                    <a:pt x="1393" y="420"/>
                    <a:pt x="1285" y="267"/>
                    <a:pt x="1131" y="231"/>
                  </a:cubicBezTo>
                  <a:cubicBezTo>
                    <a:pt x="1131" y="231"/>
                    <a:pt x="1115" y="214"/>
                    <a:pt x="1104" y="214"/>
                  </a:cubicBezTo>
                  <a:cubicBezTo>
                    <a:pt x="1099" y="214"/>
                    <a:pt x="1095" y="218"/>
                    <a:pt x="1095" y="231"/>
                  </a:cubicBezTo>
                  <a:cubicBezTo>
                    <a:pt x="1059" y="231"/>
                    <a:pt x="1023" y="267"/>
                    <a:pt x="1023" y="303"/>
                  </a:cubicBezTo>
                  <a:cubicBezTo>
                    <a:pt x="1023" y="339"/>
                    <a:pt x="1023" y="339"/>
                    <a:pt x="1059" y="375"/>
                  </a:cubicBezTo>
                  <a:cubicBezTo>
                    <a:pt x="1167" y="909"/>
                    <a:pt x="1393" y="1361"/>
                    <a:pt x="1583" y="1849"/>
                  </a:cubicBezTo>
                  <a:cubicBezTo>
                    <a:pt x="1393" y="1659"/>
                    <a:pt x="1249" y="1433"/>
                    <a:pt x="1059" y="1243"/>
                  </a:cubicBezTo>
                  <a:cubicBezTo>
                    <a:pt x="905" y="1098"/>
                    <a:pt x="797" y="872"/>
                    <a:pt x="607" y="755"/>
                  </a:cubicBezTo>
                  <a:cubicBezTo>
                    <a:pt x="571" y="719"/>
                    <a:pt x="571" y="719"/>
                    <a:pt x="525" y="719"/>
                  </a:cubicBezTo>
                  <a:cubicBezTo>
                    <a:pt x="525" y="719"/>
                    <a:pt x="489" y="719"/>
                    <a:pt x="489" y="755"/>
                  </a:cubicBezTo>
                  <a:lnTo>
                    <a:pt x="489" y="791"/>
                  </a:lnTo>
                  <a:cubicBezTo>
                    <a:pt x="489" y="1017"/>
                    <a:pt x="643" y="1243"/>
                    <a:pt x="751" y="1469"/>
                  </a:cubicBezTo>
                  <a:cubicBezTo>
                    <a:pt x="869" y="1695"/>
                    <a:pt x="1059" y="1885"/>
                    <a:pt x="1203" y="2075"/>
                  </a:cubicBezTo>
                  <a:cubicBezTo>
                    <a:pt x="1059" y="2003"/>
                    <a:pt x="869" y="1921"/>
                    <a:pt x="679" y="1849"/>
                  </a:cubicBezTo>
                  <a:cubicBezTo>
                    <a:pt x="557" y="1820"/>
                    <a:pt x="390" y="1763"/>
                    <a:pt x="254" y="1763"/>
                  </a:cubicBezTo>
                  <a:cubicBezTo>
                    <a:pt x="218" y="1763"/>
                    <a:pt x="185" y="1767"/>
                    <a:pt x="155" y="1777"/>
                  </a:cubicBezTo>
                  <a:cubicBezTo>
                    <a:pt x="118" y="1777"/>
                    <a:pt x="118" y="1777"/>
                    <a:pt x="118" y="1813"/>
                  </a:cubicBezTo>
                  <a:cubicBezTo>
                    <a:pt x="1" y="1957"/>
                    <a:pt x="1023" y="2491"/>
                    <a:pt x="1059" y="2563"/>
                  </a:cubicBezTo>
                  <a:cubicBezTo>
                    <a:pt x="1583" y="3051"/>
                    <a:pt x="1737" y="3766"/>
                    <a:pt x="2189" y="4335"/>
                  </a:cubicBezTo>
                  <a:lnTo>
                    <a:pt x="3238" y="3241"/>
                  </a:lnTo>
                  <a:cubicBezTo>
                    <a:pt x="2903" y="2753"/>
                    <a:pt x="2939" y="2147"/>
                    <a:pt x="3012" y="1623"/>
                  </a:cubicBezTo>
                  <a:cubicBezTo>
                    <a:pt x="3012" y="1469"/>
                    <a:pt x="3238" y="872"/>
                    <a:pt x="2975" y="872"/>
                  </a:cubicBezTo>
                  <a:cubicBezTo>
                    <a:pt x="2867" y="872"/>
                    <a:pt x="2713" y="1053"/>
                    <a:pt x="2677" y="1135"/>
                  </a:cubicBezTo>
                  <a:cubicBezTo>
                    <a:pt x="2641" y="1243"/>
                    <a:pt x="2605" y="1325"/>
                    <a:pt x="2605" y="1433"/>
                  </a:cubicBezTo>
                  <a:cubicBezTo>
                    <a:pt x="2560" y="1469"/>
                    <a:pt x="2488" y="1656"/>
                    <a:pt x="2523" y="1730"/>
                  </a:cubicBezTo>
                  <a:lnTo>
                    <a:pt x="2523" y="1730"/>
                  </a:lnTo>
                  <a:cubicBezTo>
                    <a:pt x="2378" y="1432"/>
                    <a:pt x="2297" y="1134"/>
                    <a:pt x="2189" y="827"/>
                  </a:cubicBezTo>
                  <a:cubicBezTo>
                    <a:pt x="2153" y="646"/>
                    <a:pt x="2035" y="420"/>
                    <a:pt x="1927" y="231"/>
                  </a:cubicBezTo>
                  <a:cubicBezTo>
                    <a:pt x="1893" y="203"/>
                    <a:pt x="1755" y="0"/>
                    <a:pt x="1659"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7532227" y="1736526"/>
              <a:ext cx="429691" cy="309400"/>
            </a:xfrm>
            <a:custGeom>
              <a:avLst/>
              <a:gdLst/>
              <a:ahLst/>
              <a:cxnLst/>
              <a:rect l="l" t="t" r="r" b="b"/>
              <a:pathLst>
                <a:path w="6294" h="4532" extrusionOk="0">
                  <a:moveTo>
                    <a:pt x="3048" y="0"/>
                  </a:moveTo>
                  <a:cubicBezTo>
                    <a:pt x="2189" y="37"/>
                    <a:pt x="1131" y="380"/>
                    <a:pt x="643" y="1131"/>
                  </a:cubicBezTo>
                  <a:cubicBezTo>
                    <a:pt x="1" y="2107"/>
                    <a:pt x="37" y="3463"/>
                    <a:pt x="525" y="4449"/>
                  </a:cubicBezTo>
                  <a:cubicBezTo>
                    <a:pt x="551" y="4507"/>
                    <a:pt x="596" y="4531"/>
                    <a:pt x="643" y="4531"/>
                  </a:cubicBezTo>
                  <a:cubicBezTo>
                    <a:pt x="740" y="4531"/>
                    <a:pt x="842" y="4424"/>
                    <a:pt x="787" y="4295"/>
                  </a:cubicBezTo>
                  <a:cubicBezTo>
                    <a:pt x="381" y="3427"/>
                    <a:pt x="299" y="2261"/>
                    <a:pt x="787" y="1429"/>
                  </a:cubicBezTo>
                  <a:cubicBezTo>
                    <a:pt x="1203" y="679"/>
                    <a:pt x="2107" y="416"/>
                    <a:pt x="2903" y="299"/>
                  </a:cubicBezTo>
                  <a:cubicBezTo>
                    <a:pt x="3013" y="287"/>
                    <a:pt x="3124" y="281"/>
                    <a:pt x="3236" y="281"/>
                  </a:cubicBezTo>
                  <a:cubicBezTo>
                    <a:pt x="3811" y="281"/>
                    <a:pt x="4394" y="435"/>
                    <a:pt x="4901" y="715"/>
                  </a:cubicBezTo>
                  <a:cubicBezTo>
                    <a:pt x="5914" y="1320"/>
                    <a:pt x="6031" y="3129"/>
                    <a:pt x="5353" y="3997"/>
                  </a:cubicBezTo>
                  <a:cubicBezTo>
                    <a:pt x="5266" y="4103"/>
                    <a:pt x="5347" y="4234"/>
                    <a:pt x="5439" y="4234"/>
                  </a:cubicBezTo>
                  <a:cubicBezTo>
                    <a:pt x="5471" y="4234"/>
                    <a:pt x="5505" y="4218"/>
                    <a:pt x="5534" y="4177"/>
                  </a:cubicBezTo>
                  <a:cubicBezTo>
                    <a:pt x="6293" y="3319"/>
                    <a:pt x="6212" y="2035"/>
                    <a:pt x="5651" y="1094"/>
                  </a:cubicBezTo>
                  <a:cubicBezTo>
                    <a:pt x="5127" y="227"/>
                    <a:pt x="3997" y="0"/>
                    <a:pt x="3048"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7452623" y="1682182"/>
              <a:ext cx="565480" cy="325989"/>
            </a:xfrm>
            <a:custGeom>
              <a:avLst/>
              <a:gdLst/>
              <a:ahLst/>
              <a:cxnLst/>
              <a:rect l="l" t="t" r="r" b="b"/>
              <a:pathLst>
                <a:path w="8283" h="4775" extrusionOk="0">
                  <a:moveTo>
                    <a:pt x="5045" y="1"/>
                  </a:moveTo>
                  <a:cubicBezTo>
                    <a:pt x="4440" y="82"/>
                    <a:pt x="3843" y="118"/>
                    <a:pt x="3237" y="155"/>
                  </a:cubicBezTo>
                  <a:cubicBezTo>
                    <a:pt x="3273" y="796"/>
                    <a:pt x="3201" y="1438"/>
                    <a:pt x="3237" y="2035"/>
                  </a:cubicBezTo>
                  <a:cubicBezTo>
                    <a:pt x="2559" y="2153"/>
                    <a:pt x="2035" y="2225"/>
                    <a:pt x="1429" y="2532"/>
                  </a:cubicBezTo>
                  <a:cubicBezTo>
                    <a:pt x="823" y="2795"/>
                    <a:pt x="299" y="3210"/>
                    <a:pt x="1" y="3771"/>
                  </a:cubicBezTo>
                  <a:cubicBezTo>
                    <a:pt x="787" y="3997"/>
                    <a:pt x="1501" y="4377"/>
                    <a:pt x="2297" y="4521"/>
                  </a:cubicBezTo>
                  <a:cubicBezTo>
                    <a:pt x="3032" y="4698"/>
                    <a:pt x="3766" y="4775"/>
                    <a:pt x="4511" y="4775"/>
                  </a:cubicBezTo>
                  <a:cubicBezTo>
                    <a:pt x="4912" y="4775"/>
                    <a:pt x="5315" y="4752"/>
                    <a:pt x="5723" y="4711"/>
                  </a:cubicBezTo>
                  <a:cubicBezTo>
                    <a:pt x="6212" y="4675"/>
                    <a:pt x="6745" y="4675"/>
                    <a:pt x="7233" y="4521"/>
                  </a:cubicBezTo>
                  <a:cubicBezTo>
                    <a:pt x="7586" y="4429"/>
                    <a:pt x="7770" y="4331"/>
                    <a:pt x="8094" y="4331"/>
                  </a:cubicBezTo>
                  <a:cubicBezTo>
                    <a:pt x="8152" y="4331"/>
                    <a:pt x="8214" y="4334"/>
                    <a:pt x="8282" y="4341"/>
                  </a:cubicBezTo>
                  <a:cubicBezTo>
                    <a:pt x="8282" y="3436"/>
                    <a:pt x="7459" y="2569"/>
                    <a:pt x="6664" y="2261"/>
                  </a:cubicBezTo>
                  <a:cubicBezTo>
                    <a:pt x="6402" y="2189"/>
                    <a:pt x="6139" y="2153"/>
                    <a:pt x="5877" y="2116"/>
                  </a:cubicBezTo>
                  <a:cubicBezTo>
                    <a:pt x="5651" y="2056"/>
                    <a:pt x="5449" y="2021"/>
                    <a:pt x="5253" y="2021"/>
                  </a:cubicBezTo>
                  <a:cubicBezTo>
                    <a:pt x="5183" y="2021"/>
                    <a:pt x="5114" y="2026"/>
                    <a:pt x="5045" y="2035"/>
                  </a:cubicBezTo>
                  <a:cubicBezTo>
                    <a:pt x="5045" y="1854"/>
                    <a:pt x="5082" y="1"/>
                    <a:pt x="5045"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7292734" y="4373201"/>
              <a:ext cx="352546" cy="264410"/>
            </a:xfrm>
            <a:custGeom>
              <a:avLst/>
              <a:gdLst/>
              <a:ahLst/>
              <a:cxnLst/>
              <a:rect l="l" t="t" r="r" b="b"/>
              <a:pathLst>
                <a:path w="5164" h="3873" extrusionOk="0">
                  <a:moveTo>
                    <a:pt x="3945" y="1"/>
                  </a:moveTo>
                  <a:cubicBezTo>
                    <a:pt x="3820" y="1"/>
                    <a:pt x="3735" y="10"/>
                    <a:pt x="3735" y="30"/>
                  </a:cubicBezTo>
                  <a:cubicBezTo>
                    <a:pt x="3617" y="554"/>
                    <a:pt x="3771" y="1314"/>
                    <a:pt x="3391" y="1720"/>
                  </a:cubicBezTo>
                  <a:cubicBezTo>
                    <a:pt x="3210" y="1874"/>
                    <a:pt x="2939" y="1992"/>
                    <a:pt x="2713" y="2064"/>
                  </a:cubicBezTo>
                  <a:cubicBezTo>
                    <a:pt x="2153" y="2218"/>
                    <a:pt x="1583" y="2326"/>
                    <a:pt x="1059" y="2552"/>
                  </a:cubicBezTo>
                  <a:cubicBezTo>
                    <a:pt x="534" y="2778"/>
                    <a:pt x="118" y="3077"/>
                    <a:pt x="1" y="3682"/>
                  </a:cubicBezTo>
                  <a:cubicBezTo>
                    <a:pt x="1" y="3718"/>
                    <a:pt x="869" y="3800"/>
                    <a:pt x="1475" y="3836"/>
                  </a:cubicBezTo>
                  <a:cubicBezTo>
                    <a:pt x="1773" y="3872"/>
                    <a:pt x="1963" y="3872"/>
                    <a:pt x="2035" y="3872"/>
                  </a:cubicBezTo>
                  <a:cubicBezTo>
                    <a:pt x="2677" y="3872"/>
                    <a:pt x="3355" y="3836"/>
                    <a:pt x="4033" y="3755"/>
                  </a:cubicBezTo>
                  <a:cubicBezTo>
                    <a:pt x="4151" y="3718"/>
                    <a:pt x="4937" y="3610"/>
                    <a:pt x="5163" y="3456"/>
                  </a:cubicBezTo>
                  <a:lnTo>
                    <a:pt x="5163" y="554"/>
                  </a:lnTo>
                  <a:cubicBezTo>
                    <a:pt x="5127" y="364"/>
                    <a:pt x="5055" y="220"/>
                    <a:pt x="4937" y="138"/>
                  </a:cubicBezTo>
                  <a:cubicBezTo>
                    <a:pt x="4859" y="60"/>
                    <a:pt x="4269" y="1"/>
                    <a:pt x="3945"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848251" y="4373201"/>
              <a:ext cx="355004" cy="264410"/>
            </a:xfrm>
            <a:custGeom>
              <a:avLst/>
              <a:gdLst/>
              <a:ahLst/>
              <a:cxnLst/>
              <a:rect l="l" t="t" r="r" b="b"/>
              <a:pathLst>
                <a:path w="5200" h="3873" extrusionOk="0">
                  <a:moveTo>
                    <a:pt x="1248" y="1"/>
                  </a:moveTo>
                  <a:cubicBezTo>
                    <a:pt x="922" y="1"/>
                    <a:pt x="350" y="60"/>
                    <a:pt x="272" y="138"/>
                  </a:cubicBezTo>
                  <a:cubicBezTo>
                    <a:pt x="154" y="220"/>
                    <a:pt x="82" y="364"/>
                    <a:pt x="46" y="554"/>
                  </a:cubicBezTo>
                  <a:cubicBezTo>
                    <a:pt x="1" y="1494"/>
                    <a:pt x="1" y="2480"/>
                    <a:pt x="1" y="3456"/>
                  </a:cubicBezTo>
                  <a:cubicBezTo>
                    <a:pt x="272" y="3610"/>
                    <a:pt x="1059" y="3718"/>
                    <a:pt x="1176" y="3755"/>
                  </a:cubicBezTo>
                  <a:cubicBezTo>
                    <a:pt x="1854" y="3836"/>
                    <a:pt x="2487" y="3872"/>
                    <a:pt x="3165" y="3872"/>
                  </a:cubicBezTo>
                  <a:cubicBezTo>
                    <a:pt x="3210" y="3872"/>
                    <a:pt x="3436" y="3872"/>
                    <a:pt x="3735" y="3836"/>
                  </a:cubicBezTo>
                  <a:cubicBezTo>
                    <a:pt x="4340" y="3800"/>
                    <a:pt x="5199" y="3718"/>
                    <a:pt x="5199" y="3682"/>
                  </a:cubicBezTo>
                  <a:cubicBezTo>
                    <a:pt x="5091" y="3077"/>
                    <a:pt x="4675" y="2778"/>
                    <a:pt x="4151" y="2552"/>
                  </a:cubicBezTo>
                  <a:cubicBezTo>
                    <a:pt x="3617" y="2326"/>
                    <a:pt x="3020" y="2218"/>
                    <a:pt x="2487" y="2064"/>
                  </a:cubicBezTo>
                  <a:cubicBezTo>
                    <a:pt x="2225" y="1992"/>
                    <a:pt x="1999" y="1874"/>
                    <a:pt x="1809" y="1720"/>
                  </a:cubicBezTo>
                  <a:cubicBezTo>
                    <a:pt x="1402" y="1314"/>
                    <a:pt x="1583" y="554"/>
                    <a:pt x="1474" y="30"/>
                  </a:cubicBezTo>
                  <a:cubicBezTo>
                    <a:pt x="1464" y="10"/>
                    <a:pt x="1375" y="1"/>
                    <a:pt x="1248"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7442110" y="2821617"/>
              <a:ext cx="270417" cy="1610421"/>
            </a:xfrm>
            <a:custGeom>
              <a:avLst/>
              <a:gdLst/>
              <a:ahLst/>
              <a:cxnLst/>
              <a:rect l="l" t="t" r="r" b="b"/>
              <a:pathLst>
                <a:path w="3961" h="23589" extrusionOk="0">
                  <a:moveTo>
                    <a:pt x="3961" y="1"/>
                  </a:moveTo>
                  <a:lnTo>
                    <a:pt x="1" y="118"/>
                  </a:lnTo>
                  <a:lnTo>
                    <a:pt x="1203" y="23588"/>
                  </a:lnTo>
                  <a:lnTo>
                    <a:pt x="3165" y="23588"/>
                  </a:lnTo>
                  <a:lnTo>
                    <a:pt x="3961" y="1"/>
                  </a:ln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7748303" y="2821617"/>
              <a:ext cx="269803" cy="1610421"/>
            </a:xfrm>
            <a:custGeom>
              <a:avLst/>
              <a:gdLst/>
              <a:ahLst/>
              <a:cxnLst/>
              <a:rect l="l" t="t" r="r" b="b"/>
              <a:pathLst>
                <a:path w="3952" h="23589" extrusionOk="0">
                  <a:moveTo>
                    <a:pt x="3951" y="1"/>
                  </a:moveTo>
                  <a:lnTo>
                    <a:pt x="0" y="118"/>
                  </a:lnTo>
                  <a:lnTo>
                    <a:pt x="1203" y="23588"/>
                  </a:lnTo>
                  <a:lnTo>
                    <a:pt x="3165" y="23588"/>
                  </a:lnTo>
                  <a:lnTo>
                    <a:pt x="3951" y="1"/>
                  </a:ln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7292734" y="4506055"/>
              <a:ext cx="352546" cy="131556"/>
            </a:xfrm>
            <a:custGeom>
              <a:avLst/>
              <a:gdLst/>
              <a:ahLst/>
              <a:cxnLst/>
              <a:rect l="l" t="t" r="r" b="b"/>
              <a:pathLst>
                <a:path w="5164" h="1927" extrusionOk="0">
                  <a:moveTo>
                    <a:pt x="3021" y="0"/>
                  </a:moveTo>
                  <a:cubicBezTo>
                    <a:pt x="2939" y="46"/>
                    <a:pt x="2831" y="82"/>
                    <a:pt x="2713" y="118"/>
                  </a:cubicBezTo>
                  <a:cubicBezTo>
                    <a:pt x="2153" y="272"/>
                    <a:pt x="1583" y="380"/>
                    <a:pt x="1059" y="606"/>
                  </a:cubicBezTo>
                  <a:cubicBezTo>
                    <a:pt x="534" y="832"/>
                    <a:pt x="118" y="1131"/>
                    <a:pt x="1" y="1736"/>
                  </a:cubicBezTo>
                  <a:cubicBezTo>
                    <a:pt x="1" y="1772"/>
                    <a:pt x="869" y="1854"/>
                    <a:pt x="1475" y="1890"/>
                  </a:cubicBezTo>
                  <a:cubicBezTo>
                    <a:pt x="1773" y="1926"/>
                    <a:pt x="1963" y="1926"/>
                    <a:pt x="2035" y="1926"/>
                  </a:cubicBezTo>
                  <a:cubicBezTo>
                    <a:pt x="2677" y="1926"/>
                    <a:pt x="3355" y="1890"/>
                    <a:pt x="4033" y="1809"/>
                  </a:cubicBezTo>
                  <a:cubicBezTo>
                    <a:pt x="4151" y="1772"/>
                    <a:pt x="4937" y="1664"/>
                    <a:pt x="5163" y="1510"/>
                  </a:cubicBezTo>
                  <a:lnTo>
                    <a:pt x="5163" y="82"/>
                  </a:lnTo>
                  <a:cubicBezTo>
                    <a:pt x="4793" y="190"/>
                    <a:pt x="4413" y="380"/>
                    <a:pt x="4069" y="570"/>
                  </a:cubicBezTo>
                  <a:cubicBezTo>
                    <a:pt x="3735" y="344"/>
                    <a:pt x="3391" y="154"/>
                    <a:pt x="30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2"/>
            <p:cNvSpPr/>
            <p:nvPr/>
          </p:nvSpPr>
          <p:spPr>
            <a:xfrm>
              <a:off x="7848251" y="4506055"/>
              <a:ext cx="355004" cy="131556"/>
            </a:xfrm>
            <a:custGeom>
              <a:avLst/>
              <a:gdLst/>
              <a:ahLst/>
              <a:cxnLst/>
              <a:rect l="l" t="t" r="r" b="b"/>
              <a:pathLst>
                <a:path w="5200" h="1927" extrusionOk="0">
                  <a:moveTo>
                    <a:pt x="2153" y="0"/>
                  </a:moveTo>
                  <a:cubicBezTo>
                    <a:pt x="1809" y="154"/>
                    <a:pt x="1438" y="344"/>
                    <a:pt x="1131" y="570"/>
                  </a:cubicBezTo>
                  <a:cubicBezTo>
                    <a:pt x="796" y="380"/>
                    <a:pt x="417" y="190"/>
                    <a:pt x="46" y="82"/>
                  </a:cubicBezTo>
                  <a:cubicBezTo>
                    <a:pt x="1" y="570"/>
                    <a:pt x="1" y="1022"/>
                    <a:pt x="1" y="1510"/>
                  </a:cubicBezTo>
                  <a:cubicBezTo>
                    <a:pt x="272" y="1664"/>
                    <a:pt x="1059" y="1772"/>
                    <a:pt x="1176" y="1809"/>
                  </a:cubicBezTo>
                  <a:cubicBezTo>
                    <a:pt x="1854" y="1890"/>
                    <a:pt x="2487" y="1926"/>
                    <a:pt x="3165" y="1926"/>
                  </a:cubicBezTo>
                  <a:cubicBezTo>
                    <a:pt x="3210" y="1926"/>
                    <a:pt x="3436" y="1926"/>
                    <a:pt x="3735" y="1890"/>
                  </a:cubicBezTo>
                  <a:cubicBezTo>
                    <a:pt x="4340" y="1854"/>
                    <a:pt x="5199" y="1772"/>
                    <a:pt x="5199" y="1736"/>
                  </a:cubicBezTo>
                  <a:cubicBezTo>
                    <a:pt x="5091" y="1131"/>
                    <a:pt x="4675" y="832"/>
                    <a:pt x="4151" y="606"/>
                  </a:cubicBezTo>
                  <a:cubicBezTo>
                    <a:pt x="3617" y="380"/>
                    <a:pt x="3020" y="272"/>
                    <a:pt x="2487" y="118"/>
                  </a:cubicBezTo>
                  <a:cubicBezTo>
                    <a:pt x="2379" y="82"/>
                    <a:pt x="2261" y="46"/>
                    <a:pt x="215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p:nvPr/>
          </p:nvSpPr>
          <p:spPr>
            <a:xfrm>
              <a:off x="7465595" y="1898259"/>
              <a:ext cx="532096" cy="1438176"/>
            </a:xfrm>
            <a:custGeom>
              <a:avLst/>
              <a:gdLst/>
              <a:ahLst/>
              <a:cxnLst/>
              <a:rect l="l" t="t" r="r" b="b"/>
              <a:pathLst>
                <a:path w="7794" h="21066" extrusionOk="0">
                  <a:moveTo>
                    <a:pt x="859" y="0"/>
                  </a:moveTo>
                  <a:cubicBezTo>
                    <a:pt x="787" y="6898"/>
                    <a:pt x="715" y="13833"/>
                    <a:pt x="0" y="20686"/>
                  </a:cubicBezTo>
                  <a:cubicBezTo>
                    <a:pt x="2405" y="20794"/>
                    <a:pt x="4819" y="20948"/>
                    <a:pt x="7233" y="21066"/>
                  </a:cubicBezTo>
                  <a:cubicBezTo>
                    <a:pt x="7378" y="21066"/>
                    <a:pt x="7568" y="21066"/>
                    <a:pt x="7685" y="20912"/>
                  </a:cubicBezTo>
                  <a:cubicBezTo>
                    <a:pt x="7794" y="20794"/>
                    <a:pt x="7758" y="20568"/>
                    <a:pt x="7758" y="20342"/>
                  </a:cubicBezTo>
                  <a:cubicBezTo>
                    <a:pt x="6853" y="14095"/>
                    <a:pt x="6284" y="7730"/>
                    <a:pt x="5986" y="1356"/>
                  </a:cubicBezTo>
                  <a:lnTo>
                    <a:pt x="5949" y="154"/>
                  </a:lnTo>
                  <a:cubicBezTo>
                    <a:pt x="5179" y="359"/>
                    <a:pt x="4395" y="463"/>
                    <a:pt x="3617" y="463"/>
                  </a:cubicBezTo>
                  <a:cubicBezTo>
                    <a:pt x="2679" y="463"/>
                    <a:pt x="1749" y="312"/>
                    <a:pt x="859" y="0"/>
                  </a:cubicBez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7805036" y="1800700"/>
              <a:ext cx="472906" cy="1574033"/>
            </a:xfrm>
            <a:custGeom>
              <a:avLst/>
              <a:gdLst/>
              <a:ahLst/>
              <a:cxnLst/>
              <a:rect l="l" t="t" r="r" b="b"/>
              <a:pathLst>
                <a:path w="6927" h="23056" extrusionOk="0">
                  <a:moveTo>
                    <a:pt x="182" y="1"/>
                  </a:moveTo>
                  <a:lnTo>
                    <a:pt x="182" y="1"/>
                  </a:lnTo>
                  <a:cubicBezTo>
                    <a:pt x="263" y="37"/>
                    <a:pt x="73" y="4105"/>
                    <a:pt x="37" y="4485"/>
                  </a:cubicBezTo>
                  <a:cubicBezTo>
                    <a:pt x="37" y="6555"/>
                    <a:pt x="1" y="8554"/>
                    <a:pt x="37" y="10624"/>
                  </a:cubicBezTo>
                  <a:cubicBezTo>
                    <a:pt x="73" y="11790"/>
                    <a:pt x="109" y="13002"/>
                    <a:pt x="109" y="14204"/>
                  </a:cubicBezTo>
                  <a:cubicBezTo>
                    <a:pt x="109" y="17142"/>
                    <a:pt x="1" y="20117"/>
                    <a:pt x="1" y="23055"/>
                  </a:cubicBezTo>
                  <a:lnTo>
                    <a:pt x="5154" y="23055"/>
                  </a:lnTo>
                  <a:cubicBezTo>
                    <a:pt x="5154" y="22115"/>
                    <a:pt x="4973" y="21211"/>
                    <a:pt x="4892" y="20271"/>
                  </a:cubicBezTo>
                  <a:cubicBezTo>
                    <a:pt x="4784" y="19141"/>
                    <a:pt x="4630" y="17974"/>
                    <a:pt x="4440" y="16844"/>
                  </a:cubicBezTo>
                  <a:cubicBezTo>
                    <a:pt x="4295" y="15786"/>
                    <a:pt x="4142" y="14729"/>
                    <a:pt x="3952" y="13680"/>
                  </a:cubicBezTo>
                  <a:cubicBezTo>
                    <a:pt x="3880" y="13146"/>
                    <a:pt x="3798" y="12586"/>
                    <a:pt x="3690" y="12052"/>
                  </a:cubicBezTo>
                  <a:cubicBezTo>
                    <a:pt x="3572" y="11564"/>
                    <a:pt x="3464" y="11040"/>
                    <a:pt x="3310" y="10552"/>
                  </a:cubicBezTo>
                  <a:lnTo>
                    <a:pt x="3310" y="10552"/>
                  </a:lnTo>
                  <a:cubicBezTo>
                    <a:pt x="3427" y="10850"/>
                    <a:pt x="4142" y="10850"/>
                    <a:pt x="4404" y="10886"/>
                  </a:cubicBezTo>
                  <a:cubicBezTo>
                    <a:pt x="4640" y="10923"/>
                    <a:pt x="4885" y="10957"/>
                    <a:pt x="5124" y="10957"/>
                  </a:cubicBezTo>
                  <a:cubicBezTo>
                    <a:pt x="5417" y="10957"/>
                    <a:pt x="5701" y="10906"/>
                    <a:pt x="5950" y="10741"/>
                  </a:cubicBezTo>
                  <a:cubicBezTo>
                    <a:pt x="6926" y="10063"/>
                    <a:pt x="6592" y="8327"/>
                    <a:pt x="6284" y="7423"/>
                  </a:cubicBezTo>
                  <a:cubicBezTo>
                    <a:pt x="6022" y="6447"/>
                    <a:pt x="5462" y="5462"/>
                    <a:pt x="5010" y="4557"/>
                  </a:cubicBezTo>
                  <a:cubicBezTo>
                    <a:pt x="4594" y="3771"/>
                    <a:pt x="4214" y="2975"/>
                    <a:pt x="3762" y="2225"/>
                  </a:cubicBezTo>
                  <a:cubicBezTo>
                    <a:pt x="3464" y="1700"/>
                    <a:pt x="3201" y="1131"/>
                    <a:pt x="2596" y="796"/>
                  </a:cubicBezTo>
                  <a:cubicBezTo>
                    <a:pt x="1845" y="417"/>
                    <a:pt x="1014" y="227"/>
                    <a:pt x="1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7018082" y="1800700"/>
              <a:ext cx="648155" cy="1574033"/>
            </a:xfrm>
            <a:custGeom>
              <a:avLst/>
              <a:gdLst/>
              <a:ahLst/>
              <a:cxnLst/>
              <a:rect l="l" t="t" r="r" b="b"/>
              <a:pathLst>
                <a:path w="9494" h="23056" extrusionOk="0">
                  <a:moveTo>
                    <a:pt x="9268" y="1"/>
                  </a:moveTo>
                  <a:cubicBezTo>
                    <a:pt x="8436" y="227"/>
                    <a:pt x="7604" y="417"/>
                    <a:pt x="6854" y="796"/>
                  </a:cubicBezTo>
                  <a:cubicBezTo>
                    <a:pt x="5986" y="1285"/>
                    <a:pt x="5724" y="2225"/>
                    <a:pt x="5425" y="3057"/>
                  </a:cubicBezTo>
                  <a:cubicBezTo>
                    <a:pt x="5308" y="3355"/>
                    <a:pt x="3915" y="6519"/>
                    <a:pt x="3952" y="6555"/>
                  </a:cubicBezTo>
                  <a:cubicBezTo>
                    <a:pt x="3391" y="6103"/>
                    <a:pt x="3084" y="5498"/>
                    <a:pt x="2632" y="4973"/>
                  </a:cubicBezTo>
                  <a:cubicBezTo>
                    <a:pt x="2261" y="4521"/>
                    <a:pt x="1881" y="4069"/>
                    <a:pt x="1501" y="3617"/>
                  </a:cubicBezTo>
                  <a:cubicBezTo>
                    <a:pt x="1013" y="3961"/>
                    <a:pt x="525" y="4295"/>
                    <a:pt x="1" y="4594"/>
                  </a:cubicBezTo>
                  <a:cubicBezTo>
                    <a:pt x="751" y="6483"/>
                    <a:pt x="1809" y="8255"/>
                    <a:pt x="3165" y="9756"/>
                  </a:cubicBezTo>
                  <a:cubicBezTo>
                    <a:pt x="3391" y="9982"/>
                    <a:pt x="3572" y="10208"/>
                    <a:pt x="3843" y="10326"/>
                  </a:cubicBezTo>
                  <a:cubicBezTo>
                    <a:pt x="4101" y="10477"/>
                    <a:pt x="4344" y="10543"/>
                    <a:pt x="4571" y="10543"/>
                  </a:cubicBezTo>
                  <a:cubicBezTo>
                    <a:pt x="5467" y="10543"/>
                    <a:pt x="6121" y="9522"/>
                    <a:pt x="6510" y="8743"/>
                  </a:cubicBezTo>
                  <a:lnTo>
                    <a:pt x="6510" y="8743"/>
                  </a:lnTo>
                  <a:cubicBezTo>
                    <a:pt x="6366" y="9078"/>
                    <a:pt x="6402" y="9792"/>
                    <a:pt x="6329" y="10172"/>
                  </a:cubicBezTo>
                  <a:cubicBezTo>
                    <a:pt x="5877" y="12396"/>
                    <a:pt x="5380" y="14620"/>
                    <a:pt x="5009" y="16844"/>
                  </a:cubicBezTo>
                  <a:cubicBezTo>
                    <a:pt x="4819" y="17974"/>
                    <a:pt x="4702" y="19141"/>
                    <a:pt x="4593" y="20271"/>
                  </a:cubicBezTo>
                  <a:cubicBezTo>
                    <a:pt x="4521" y="21211"/>
                    <a:pt x="4331" y="22115"/>
                    <a:pt x="4331" y="23055"/>
                  </a:cubicBezTo>
                  <a:lnTo>
                    <a:pt x="9494" y="23055"/>
                  </a:lnTo>
                  <a:cubicBezTo>
                    <a:pt x="9448" y="20117"/>
                    <a:pt x="9376" y="17142"/>
                    <a:pt x="9376" y="14204"/>
                  </a:cubicBezTo>
                  <a:cubicBezTo>
                    <a:pt x="9376" y="13002"/>
                    <a:pt x="9376" y="11790"/>
                    <a:pt x="9412" y="10624"/>
                  </a:cubicBezTo>
                  <a:cubicBezTo>
                    <a:pt x="9494" y="8554"/>
                    <a:pt x="9412" y="6555"/>
                    <a:pt x="9412" y="4485"/>
                  </a:cubicBezTo>
                  <a:cubicBezTo>
                    <a:pt x="9412" y="4105"/>
                    <a:pt x="9186" y="37"/>
                    <a:pt x="93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7797048" y="1708125"/>
              <a:ext cx="68" cy="61784"/>
            </a:xfrm>
            <a:custGeom>
              <a:avLst/>
              <a:gdLst/>
              <a:ahLst/>
              <a:cxnLst/>
              <a:rect l="l" t="t" r="r" b="b"/>
              <a:pathLst>
                <a:path w="1" h="905" extrusionOk="0">
                  <a:moveTo>
                    <a:pt x="0" y="751"/>
                  </a:moveTo>
                  <a:lnTo>
                    <a:pt x="0" y="905"/>
                  </a:lnTo>
                  <a:lnTo>
                    <a:pt x="0" y="905"/>
                  </a:lnTo>
                  <a:lnTo>
                    <a:pt x="0" y="751"/>
                  </a:lnTo>
                  <a:lnTo>
                    <a:pt x="0" y="751"/>
                  </a:lnTo>
                  <a:close/>
                  <a:moveTo>
                    <a:pt x="0" y="1"/>
                  </a:moveTo>
                  <a:lnTo>
                    <a:pt x="0" y="1"/>
                  </a:lnTo>
                  <a:lnTo>
                    <a:pt x="0" y="489"/>
                  </a:lnTo>
                  <a:lnTo>
                    <a:pt x="0" y="489"/>
                  </a:lnTo>
                  <a:close/>
                </a:path>
              </a:pathLst>
            </a:custGeom>
            <a:solidFill>
              <a:srgbClr val="723C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7797048" y="1741441"/>
              <a:ext cx="68" cy="17955"/>
            </a:xfrm>
            <a:custGeom>
              <a:avLst/>
              <a:gdLst/>
              <a:ahLst/>
              <a:cxnLst/>
              <a:rect l="l" t="t" r="r" b="b"/>
              <a:pathLst>
                <a:path w="1" h="263" extrusionOk="0">
                  <a:moveTo>
                    <a:pt x="0" y="1"/>
                  </a:moveTo>
                  <a:lnTo>
                    <a:pt x="0" y="263"/>
                  </a:lnTo>
                  <a:lnTo>
                    <a:pt x="0" y="263"/>
                  </a:lnTo>
                  <a:lnTo>
                    <a:pt x="0" y="1"/>
                  </a:lnTo>
                  <a:close/>
                </a:path>
              </a:pathLst>
            </a:custGeom>
            <a:solidFill>
              <a:srgbClr val="343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7673615" y="1708125"/>
              <a:ext cx="123500" cy="66768"/>
            </a:xfrm>
            <a:custGeom>
              <a:avLst/>
              <a:gdLst/>
              <a:ahLst/>
              <a:cxnLst/>
              <a:rect l="l" t="t" r="r" b="b"/>
              <a:pathLst>
                <a:path w="1809" h="978" extrusionOk="0">
                  <a:moveTo>
                    <a:pt x="1808" y="1"/>
                  </a:moveTo>
                  <a:cubicBezTo>
                    <a:pt x="1356" y="118"/>
                    <a:pt x="904" y="154"/>
                    <a:pt x="416" y="154"/>
                  </a:cubicBezTo>
                  <a:lnTo>
                    <a:pt x="36" y="154"/>
                  </a:lnTo>
                  <a:cubicBezTo>
                    <a:pt x="36" y="380"/>
                    <a:pt x="0" y="643"/>
                    <a:pt x="0" y="905"/>
                  </a:cubicBezTo>
                  <a:cubicBezTo>
                    <a:pt x="299" y="977"/>
                    <a:pt x="606" y="977"/>
                    <a:pt x="904" y="977"/>
                  </a:cubicBezTo>
                  <a:cubicBezTo>
                    <a:pt x="1203" y="977"/>
                    <a:pt x="1510" y="977"/>
                    <a:pt x="1808" y="905"/>
                  </a:cubicBezTo>
                  <a:lnTo>
                    <a:pt x="1808" y="751"/>
                  </a:lnTo>
                  <a:lnTo>
                    <a:pt x="1808" y="489"/>
                  </a:lnTo>
                  <a:lnTo>
                    <a:pt x="1808" y="1"/>
                  </a:ln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2"/>
            <p:cNvSpPr/>
            <p:nvPr/>
          </p:nvSpPr>
          <p:spPr>
            <a:xfrm>
              <a:off x="7360049" y="1353870"/>
              <a:ext cx="87113" cy="164189"/>
            </a:xfrm>
            <a:custGeom>
              <a:avLst/>
              <a:gdLst/>
              <a:ahLst/>
              <a:cxnLst/>
              <a:rect l="l" t="t" r="r" b="b"/>
              <a:pathLst>
                <a:path w="1276" h="2405" extrusionOk="0">
                  <a:moveTo>
                    <a:pt x="760" y="1"/>
                  </a:moveTo>
                  <a:cubicBezTo>
                    <a:pt x="692" y="1"/>
                    <a:pt x="624" y="10"/>
                    <a:pt x="561" y="27"/>
                  </a:cubicBezTo>
                  <a:cubicBezTo>
                    <a:pt x="335" y="109"/>
                    <a:pt x="145" y="335"/>
                    <a:pt x="73" y="597"/>
                  </a:cubicBezTo>
                  <a:cubicBezTo>
                    <a:pt x="0" y="859"/>
                    <a:pt x="37" y="1157"/>
                    <a:pt x="109" y="1383"/>
                  </a:cubicBezTo>
                  <a:cubicBezTo>
                    <a:pt x="145" y="1537"/>
                    <a:pt x="190" y="1691"/>
                    <a:pt x="263" y="1835"/>
                  </a:cubicBezTo>
                  <a:cubicBezTo>
                    <a:pt x="452" y="2143"/>
                    <a:pt x="787" y="2324"/>
                    <a:pt x="1130" y="2405"/>
                  </a:cubicBezTo>
                  <a:lnTo>
                    <a:pt x="1275" y="289"/>
                  </a:lnTo>
                  <a:cubicBezTo>
                    <a:pt x="1193" y="90"/>
                    <a:pt x="975" y="1"/>
                    <a:pt x="760" y="1"/>
                  </a:cubicBezTo>
                  <a:close/>
                </a:path>
              </a:pathLst>
            </a:custGeom>
            <a:solidFill>
              <a:srgbClr val="D3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2"/>
            <p:cNvSpPr/>
            <p:nvPr/>
          </p:nvSpPr>
          <p:spPr>
            <a:xfrm>
              <a:off x="7388449" y="1380017"/>
              <a:ext cx="48813" cy="81310"/>
            </a:xfrm>
            <a:custGeom>
              <a:avLst/>
              <a:gdLst/>
              <a:ahLst/>
              <a:cxnLst/>
              <a:rect l="l" t="t" r="r" b="b"/>
              <a:pathLst>
                <a:path w="715" h="1191" extrusionOk="0">
                  <a:moveTo>
                    <a:pt x="72" y="0"/>
                  </a:moveTo>
                  <a:cubicBezTo>
                    <a:pt x="49" y="0"/>
                    <a:pt x="36" y="9"/>
                    <a:pt x="36" y="24"/>
                  </a:cubicBezTo>
                  <a:cubicBezTo>
                    <a:pt x="0" y="24"/>
                    <a:pt x="73" y="60"/>
                    <a:pt x="181" y="132"/>
                  </a:cubicBezTo>
                  <a:cubicBezTo>
                    <a:pt x="262" y="214"/>
                    <a:pt x="371" y="358"/>
                    <a:pt x="452" y="512"/>
                  </a:cubicBezTo>
                  <a:cubicBezTo>
                    <a:pt x="525" y="702"/>
                    <a:pt x="561" y="856"/>
                    <a:pt x="597" y="1000"/>
                  </a:cubicBezTo>
                  <a:cubicBezTo>
                    <a:pt x="633" y="1118"/>
                    <a:pt x="678" y="1190"/>
                    <a:pt x="714" y="1190"/>
                  </a:cubicBezTo>
                  <a:lnTo>
                    <a:pt x="714" y="964"/>
                  </a:lnTo>
                  <a:cubicBezTo>
                    <a:pt x="678" y="856"/>
                    <a:pt x="633" y="666"/>
                    <a:pt x="561" y="476"/>
                  </a:cubicBezTo>
                  <a:cubicBezTo>
                    <a:pt x="488" y="286"/>
                    <a:pt x="335" y="132"/>
                    <a:pt x="226" y="60"/>
                  </a:cubicBezTo>
                  <a:cubicBezTo>
                    <a:pt x="157" y="18"/>
                    <a:pt x="104" y="0"/>
                    <a:pt x="72"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7408794" y="1409988"/>
              <a:ext cx="15497" cy="59668"/>
            </a:xfrm>
            <a:custGeom>
              <a:avLst/>
              <a:gdLst/>
              <a:ahLst/>
              <a:cxnLst/>
              <a:rect l="l" t="t" r="r" b="b"/>
              <a:pathLst>
                <a:path w="227" h="874" extrusionOk="0">
                  <a:moveTo>
                    <a:pt x="154" y="1"/>
                  </a:moveTo>
                  <a:cubicBezTo>
                    <a:pt x="109" y="1"/>
                    <a:pt x="1" y="191"/>
                    <a:pt x="1" y="453"/>
                  </a:cubicBezTo>
                  <a:cubicBezTo>
                    <a:pt x="1" y="693"/>
                    <a:pt x="130" y="873"/>
                    <a:pt x="179" y="873"/>
                  </a:cubicBezTo>
                  <a:cubicBezTo>
                    <a:pt x="184" y="873"/>
                    <a:pt x="187" y="872"/>
                    <a:pt x="190" y="869"/>
                  </a:cubicBezTo>
                  <a:cubicBezTo>
                    <a:pt x="227" y="824"/>
                    <a:pt x="154" y="679"/>
                    <a:pt x="109" y="453"/>
                  </a:cubicBezTo>
                  <a:cubicBezTo>
                    <a:pt x="109" y="227"/>
                    <a:pt x="190" y="37"/>
                    <a:pt x="154"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7393365" y="1358171"/>
              <a:ext cx="79671" cy="61784"/>
            </a:xfrm>
            <a:custGeom>
              <a:avLst/>
              <a:gdLst/>
              <a:ahLst/>
              <a:cxnLst/>
              <a:rect l="l" t="t" r="r" b="b"/>
              <a:pathLst>
                <a:path w="1167" h="905" extrusionOk="0">
                  <a:moveTo>
                    <a:pt x="73" y="0"/>
                  </a:moveTo>
                  <a:lnTo>
                    <a:pt x="1" y="154"/>
                  </a:lnTo>
                  <a:lnTo>
                    <a:pt x="1095" y="904"/>
                  </a:lnTo>
                  <a:lnTo>
                    <a:pt x="1167" y="796"/>
                  </a:lnTo>
                  <a:lnTo>
                    <a:pt x="73" y="0"/>
                  </a:ln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7375478" y="1384113"/>
              <a:ext cx="61784" cy="112987"/>
            </a:xfrm>
            <a:custGeom>
              <a:avLst/>
              <a:gdLst/>
              <a:ahLst/>
              <a:cxnLst/>
              <a:rect l="l" t="t" r="r" b="b"/>
              <a:pathLst>
                <a:path w="905" h="1655" extrusionOk="0">
                  <a:moveTo>
                    <a:pt x="868" y="832"/>
                  </a:moveTo>
                  <a:cubicBezTo>
                    <a:pt x="868" y="859"/>
                    <a:pt x="889" y="866"/>
                    <a:pt x="899" y="883"/>
                  </a:cubicBezTo>
                  <a:lnTo>
                    <a:pt x="899" y="883"/>
                  </a:lnTo>
                  <a:cubicBezTo>
                    <a:pt x="895" y="866"/>
                    <a:pt x="886" y="849"/>
                    <a:pt x="868" y="832"/>
                  </a:cubicBezTo>
                  <a:close/>
                  <a:moveTo>
                    <a:pt x="899" y="883"/>
                  </a:moveTo>
                  <a:cubicBezTo>
                    <a:pt x="904" y="902"/>
                    <a:pt x="904" y="921"/>
                    <a:pt x="904" y="940"/>
                  </a:cubicBezTo>
                  <a:lnTo>
                    <a:pt x="904" y="904"/>
                  </a:lnTo>
                  <a:cubicBezTo>
                    <a:pt x="904" y="896"/>
                    <a:pt x="902" y="889"/>
                    <a:pt x="899" y="883"/>
                  </a:cubicBezTo>
                  <a:close/>
                  <a:moveTo>
                    <a:pt x="263" y="0"/>
                  </a:moveTo>
                  <a:cubicBezTo>
                    <a:pt x="190" y="0"/>
                    <a:pt x="145" y="118"/>
                    <a:pt x="109" y="190"/>
                  </a:cubicBezTo>
                  <a:cubicBezTo>
                    <a:pt x="0" y="524"/>
                    <a:pt x="37" y="904"/>
                    <a:pt x="226" y="1248"/>
                  </a:cubicBezTo>
                  <a:cubicBezTo>
                    <a:pt x="299" y="1392"/>
                    <a:pt x="416" y="1546"/>
                    <a:pt x="561" y="1618"/>
                  </a:cubicBezTo>
                  <a:cubicBezTo>
                    <a:pt x="642" y="1655"/>
                    <a:pt x="678" y="1655"/>
                    <a:pt x="751" y="1655"/>
                  </a:cubicBezTo>
                  <a:lnTo>
                    <a:pt x="868" y="1655"/>
                  </a:lnTo>
                  <a:cubicBezTo>
                    <a:pt x="868" y="1485"/>
                    <a:pt x="900" y="1308"/>
                    <a:pt x="904" y="1130"/>
                  </a:cubicBezTo>
                  <a:lnTo>
                    <a:pt x="904" y="1130"/>
                  </a:lnTo>
                  <a:cubicBezTo>
                    <a:pt x="904" y="1130"/>
                    <a:pt x="904" y="1130"/>
                    <a:pt x="904" y="1130"/>
                  </a:cubicBezTo>
                  <a:lnTo>
                    <a:pt x="904" y="1094"/>
                  </a:lnTo>
                  <a:cubicBezTo>
                    <a:pt x="904" y="1106"/>
                    <a:pt x="904" y="1118"/>
                    <a:pt x="904" y="1130"/>
                  </a:cubicBezTo>
                  <a:lnTo>
                    <a:pt x="904" y="1130"/>
                  </a:lnTo>
                  <a:cubicBezTo>
                    <a:pt x="868" y="1130"/>
                    <a:pt x="823" y="1057"/>
                    <a:pt x="787" y="940"/>
                  </a:cubicBezTo>
                  <a:cubicBezTo>
                    <a:pt x="751" y="796"/>
                    <a:pt x="715" y="642"/>
                    <a:pt x="642" y="488"/>
                  </a:cubicBezTo>
                  <a:cubicBezTo>
                    <a:pt x="642" y="570"/>
                    <a:pt x="597" y="678"/>
                    <a:pt x="597" y="832"/>
                  </a:cubicBezTo>
                  <a:cubicBezTo>
                    <a:pt x="642" y="1058"/>
                    <a:pt x="715" y="1203"/>
                    <a:pt x="678" y="1248"/>
                  </a:cubicBezTo>
                  <a:cubicBezTo>
                    <a:pt x="642" y="1248"/>
                    <a:pt x="489" y="1094"/>
                    <a:pt x="489" y="832"/>
                  </a:cubicBezTo>
                  <a:cubicBezTo>
                    <a:pt x="489" y="606"/>
                    <a:pt x="561" y="452"/>
                    <a:pt x="597" y="416"/>
                  </a:cubicBezTo>
                  <a:cubicBezTo>
                    <a:pt x="525" y="262"/>
                    <a:pt x="452" y="154"/>
                    <a:pt x="371" y="72"/>
                  </a:cubicBezTo>
                  <a:cubicBezTo>
                    <a:pt x="299" y="36"/>
                    <a:pt x="263" y="0"/>
                    <a:pt x="263" y="0"/>
                  </a:cubicBezTo>
                  <a:close/>
                </a:path>
              </a:pathLst>
            </a:custGeom>
            <a:solidFill>
              <a:srgbClr val="CD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7393365" y="1384113"/>
              <a:ext cx="43898" cy="77213"/>
            </a:xfrm>
            <a:custGeom>
              <a:avLst/>
              <a:gdLst/>
              <a:ahLst/>
              <a:cxnLst/>
              <a:rect l="l" t="t" r="r" b="b"/>
              <a:pathLst>
                <a:path w="643" h="1131" extrusionOk="0">
                  <a:moveTo>
                    <a:pt x="1" y="0"/>
                  </a:moveTo>
                  <a:cubicBezTo>
                    <a:pt x="1" y="0"/>
                    <a:pt x="37" y="36"/>
                    <a:pt x="109" y="72"/>
                  </a:cubicBezTo>
                  <a:cubicBezTo>
                    <a:pt x="190" y="154"/>
                    <a:pt x="263" y="262"/>
                    <a:pt x="335" y="416"/>
                  </a:cubicBezTo>
                  <a:cubicBezTo>
                    <a:pt x="335" y="380"/>
                    <a:pt x="335" y="380"/>
                    <a:pt x="380" y="380"/>
                  </a:cubicBezTo>
                  <a:lnTo>
                    <a:pt x="380" y="488"/>
                  </a:lnTo>
                  <a:cubicBezTo>
                    <a:pt x="453" y="642"/>
                    <a:pt x="489" y="796"/>
                    <a:pt x="525" y="940"/>
                  </a:cubicBezTo>
                  <a:cubicBezTo>
                    <a:pt x="561" y="1058"/>
                    <a:pt x="606" y="1130"/>
                    <a:pt x="642" y="1130"/>
                  </a:cubicBezTo>
                  <a:lnTo>
                    <a:pt x="642" y="1094"/>
                  </a:lnTo>
                  <a:lnTo>
                    <a:pt x="642" y="1022"/>
                  </a:lnTo>
                  <a:lnTo>
                    <a:pt x="642" y="977"/>
                  </a:lnTo>
                  <a:lnTo>
                    <a:pt x="642" y="904"/>
                  </a:lnTo>
                  <a:cubicBezTo>
                    <a:pt x="642" y="868"/>
                    <a:pt x="606" y="868"/>
                    <a:pt x="606" y="832"/>
                  </a:cubicBezTo>
                  <a:cubicBezTo>
                    <a:pt x="525" y="524"/>
                    <a:pt x="380" y="262"/>
                    <a:pt x="154" y="36"/>
                  </a:cubicBezTo>
                  <a:cubicBezTo>
                    <a:pt x="109" y="36"/>
                    <a:pt x="109" y="0"/>
                    <a:pt x="37" y="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7408794" y="1409988"/>
              <a:ext cx="15497" cy="59327"/>
            </a:xfrm>
            <a:custGeom>
              <a:avLst/>
              <a:gdLst/>
              <a:ahLst/>
              <a:cxnLst/>
              <a:rect l="l" t="t" r="r" b="b"/>
              <a:pathLst>
                <a:path w="227" h="869" extrusionOk="0">
                  <a:moveTo>
                    <a:pt x="154" y="1"/>
                  </a:moveTo>
                  <a:cubicBezTo>
                    <a:pt x="109" y="1"/>
                    <a:pt x="109" y="1"/>
                    <a:pt x="109" y="37"/>
                  </a:cubicBezTo>
                  <a:cubicBezTo>
                    <a:pt x="73" y="73"/>
                    <a:pt x="1" y="227"/>
                    <a:pt x="1" y="453"/>
                  </a:cubicBezTo>
                  <a:cubicBezTo>
                    <a:pt x="1" y="715"/>
                    <a:pt x="154" y="869"/>
                    <a:pt x="190" y="869"/>
                  </a:cubicBezTo>
                  <a:cubicBezTo>
                    <a:pt x="227" y="824"/>
                    <a:pt x="154" y="679"/>
                    <a:pt x="109" y="453"/>
                  </a:cubicBezTo>
                  <a:cubicBezTo>
                    <a:pt x="109" y="299"/>
                    <a:pt x="154" y="191"/>
                    <a:pt x="154" y="109"/>
                  </a:cubicBezTo>
                  <a:lnTo>
                    <a:pt x="154" y="1"/>
                  </a:ln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2"/>
            <p:cNvSpPr/>
            <p:nvPr/>
          </p:nvSpPr>
          <p:spPr>
            <a:xfrm>
              <a:off x="7429138" y="1149536"/>
              <a:ext cx="645698" cy="569167"/>
            </a:xfrm>
            <a:custGeom>
              <a:avLst/>
              <a:gdLst/>
              <a:ahLst/>
              <a:cxnLst/>
              <a:rect l="l" t="t" r="r" b="b"/>
              <a:pathLst>
                <a:path w="9458" h="8337" extrusionOk="0">
                  <a:moveTo>
                    <a:pt x="3649" y="1"/>
                  </a:moveTo>
                  <a:cubicBezTo>
                    <a:pt x="3253" y="1"/>
                    <a:pt x="2855" y="46"/>
                    <a:pt x="2451" y="163"/>
                  </a:cubicBezTo>
                  <a:cubicBezTo>
                    <a:pt x="1583" y="389"/>
                    <a:pt x="941" y="1293"/>
                    <a:pt x="607" y="2044"/>
                  </a:cubicBezTo>
                  <a:cubicBezTo>
                    <a:pt x="263" y="2794"/>
                    <a:pt x="155" y="3626"/>
                    <a:pt x="118" y="4458"/>
                  </a:cubicBezTo>
                  <a:cubicBezTo>
                    <a:pt x="82" y="5208"/>
                    <a:pt x="1" y="6112"/>
                    <a:pt x="308" y="6790"/>
                  </a:cubicBezTo>
                  <a:cubicBezTo>
                    <a:pt x="534" y="7242"/>
                    <a:pt x="905" y="7622"/>
                    <a:pt x="1321" y="7848"/>
                  </a:cubicBezTo>
                  <a:cubicBezTo>
                    <a:pt x="1845" y="8146"/>
                    <a:pt x="2523" y="8255"/>
                    <a:pt x="3165" y="8300"/>
                  </a:cubicBezTo>
                  <a:cubicBezTo>
                    <a:pt x="3355" y="8300"/>
                    <a:pt x="3545" y="8336"/>
                    <a:pt x="3735" y="8336"/>
                  </a:cubicBezTo>
                  <a:cubicBezTo>
                    <a:pt x="4521" y="8336"/>
                    <a:pt x="5317" y="8255"/>
                    <a:pt x="6031" y="7957"/>
                  </a:cubicBezTo>
                  <a:cubicBezTo>
                    <a:pt x="6863" y="7622"/>
                    <a:pt x="7351" y="7089"/>
                    <a:pt x="7387" y="6148"/>
                  </a:cubicBezTo>
                  <a:cubicBezTo>
                    <a:pt x="7549" y="6172"/>
                    <a:pt x="7718" y="6188"/>
                    <a:pt x="7888" y="6188"/>
                  </a:cubicBezTo>
                  <a:cubicBezTo>
                    <a:pt x="8234" y="6188"/>
                    <a:pt x="8579" y="6122"/>
                    <a:pt x="8852" y="5922"/>
                  </a:cubicBezTo>
                  <a:cubicBezTo>
                    <a:pt x="9232" y="5624"/>
                    <a:pt x="9458" y="5091"/>
                    <a:pt x="9386" y="4639"/>
                  </a:cubicBezTo>
                  <a:cubicBezTo>
                    <a:pt x="9324" y="4126"/>
                    <a:pt x="8989" y="3769"/>
                    <a:pt x="8552" y="3769"/>
                  </a:cubicBezTo>
                  <a:cubicBezTo>
                    <a:pt x="8411" y="3769"/>
                    <a:pt x="8259" y="3806"/>
                    <a:pt x="8102" y="3888"/>
                  </a:cubicBezTo>
                  <a:cubicBezTo>
                    <a:pt x="7840" y="4042"/>
                    <a:pt x="7613" y="4304"/>
                    <a:pt x="7496" y="4566"/>
                  </a:cubicBezTo>
                  <a:cubicBezTo>
                    <a:pt x="7577" y="4340"/>
                    <a:pt x="7613" y="4006"/>
                    <a:pt x="7686" y="3734"/>
                  </a:cubicBezTo>
                  <a:cubicBezTo>
                    <a:pt x="7767" y="3436"/>
                    <a:pt x="7803" y="3102"/>
                    <a:pt x="7803" y="2758"/>
                  </a:cubicBezTo>
                  <a:cubicBezTo>
                    <a:pt x="7803" y="1402"/>
                    <a:pt x="6863" y="498"/>
                    <a:pt x="5579" y="236"/>
                  </a:cubicBezTo>
                  <a:cubicBezTo>
                    <a:pt x="4926" y="118"/>
                    <a:pt x="4289" y="1"/>
                    <a:pt x="3649"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2"/>
            <p:cNvSpPr/>
            <p:nvPr/>
          </p:nvSpPr>
          <p:spPr>
            <a:xfrm>
              <a:off x="7951340" y="1444806"/>
              <a:ext cx="90185" cy="111553"/>
            </a:xfrm>
            <a:custGeom>
              <a:avLst/>
              <a:gdLst/>
              <a:ahLst/>
              <a:cxnLst/>
              <a:rect l="l" t="t" r="r" b="b"/>
              <a:pathLst>
                <a:path w="1321" h="1634" extrusionOk="0">
                  <a:moveTo>
                    <a:pt x="1274" y="1"/>
                  </a:moveTo>
                  <a:cubicBezTo>
                    <a:pt x="1216" y="1"/>
                    <a:pt x="1116" y="35"/>
                    <a:pt x="977" y="88"/>
                  </a:cubicBezTo>
                  <a:cubicBezTo>
                    <a:pt x="796" y="169"/>
                    <a:pt x="525" y="314"/>
                    <a:pt x="299" y="540"/>
                  </a:cubicBezTo>
                  <a:cubicBezTo>
                    <a:pt x="118" y="811"/>
                    <a:pt x="1" y="1073"/>
                    <a:pt x="1" y="1299"/>
                  </a:cubicBezTo>
                  <a:cubicBezTo>
                    <a:pt x="1" y="1525"/>
                    <a:pt x="37" y="1634"/>
                    <a:pt x="73" y="1634"/>
                  </a:cubicBezTo>
                  <a:cubicBezTo>
                    <a:pt x="73" y="1634"/>
                    <a:pt x="37" y="1489"/>
                    <a:pt x="73" y="1299"/>
                  </a:cubicBezTo>
                  <a:cubicBezTo>
                    <a:pt x="118" y="1109"/>
                    <a:pt x="227" y="847"/>
                    <a:pt x="417" y="621"/>
                  </a:cubicBezTo>
                  <a:cubicBezTo>
                    <a:pt x="606" y="431"/>
                    <a:pt x="832" y="277"/>
                    <a:pt x="1022" y="169"/>
                  </a:cubicBezTo>
                  <a:cubicBezTo>
                    <a:pt x="1203" y="88"/>
                    <a:pt x="1321" y="15"/>
                    <a:pt x="1321" y="15"/>
                  </a:cubicBezTo>
                  <a:cubicBezTo>
                    <a:pt x="1311" y="5"/>
                    <a:pt x="1295" y="1"/>
                    <a:pt x="1274"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64;p2"/>
            <p:cNvSpPr/>
            <p:nvPr/>
          </p:nvSpPr>
          <p:spPr>
            <a:xfrm>
              <a:off x="7959395" y="1480648"/>
              <a:ext cx="35842" cy="55367"/>
            </a:xfrm>
            <a:custGeom>
              <a:avLst/>
              <a:gdLst/>
              <a:ahLst/>
              <a:cxnLst/>
              <a:rect l="l" t="t" r="r" b="b"/>
              <a:pathLst>
                <a:path w="525" h="811" extrusionOk="0">
                  <a:moveTo>
                    <a:pt x="312" y="1"/>
                  </a:moveTo>
                  <a:cubicBezTo>
                    <a:pt x="304" y="1"/>
                    <a:pt x="299" y="5"/>
                    <a:pt x="299" y="15"/>
                  </a:cubicBezTo>
                  <a:cubicBezTo>
                    <a:pt x="299" y="15"/>
                    <a:pt x="335" y="60"/>
                    <a:pt x="371" y="132"/>
                  </a:cubicBezTo>
                  <a:cubicBezTo>
                    <a:pt x="407" y="204"/>
                    <a:pt x="407" y="322"/>
                    <a:pt x="335" y="430"/>
                  </a:cubicBezTo>
                  <a:cubicBezTo>
                    <a:pt x="262" y="548"/>
                    <a:pt x="181" y="620"/>
                    <a:pt x="109" y="693"/>
                  </a:cubicBezTo>
                  <a:cubicBezTo>
                    <a:pt x="36" y="774"/>
                    <a:pt x="0" y="810"/>
                    <a:pt x="0" y="810"/>
                  </a:cubicBezTo>
                  <a:cubicBezTo>
                    <a:pt x="36" y="810"/>
                    <a:pt x="73" y="810"/>
                    <a:pt x="145" y="774"/>
                  </a:cubicBezTo>
                  <a:cubicBezTo>
                    <a:pt x="262" y="738"/>
                    <a:pt x="371" y="656"/>
                    <a:pt x="452" y="512"/>
                  </a:cubicBezTo>
                  <a:cubicBezTo>
                    <a:pt x="525" y="358"/>
                    <a:pt x="525" y="168"/>
                    <a:pt x="452" y="96"/>
                  </a:cubicBezTo>
                  <a:cubicBezTo>
                    <a:pt x="392" y="36"/>
                    <a:pt x="337" y="1"/>
                    <a:pt x="312"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2"/>
            <p:cNvSpPr/>
            <p:nvPr/>
          </p:nvSpPr>
          <p:spPr>
            <a:xfrm>
              <a:off x="7573599" y="1413879"/>
              <a:ext cx="48813" cy="79739"/>
            </a:xfrm>
            <a:custGeom>
              <a:avLst/>
              <a:gdLst/>
              <a:ahLst/>
              <a:cxnLst/>
              <a:rect l="l" t="t" r="r" b="b"/>
              <a:pathLst>
                <a:path w="715" h="1168" extrusionOk="0">
                  <a:moveTo>
                    <a:pt x="601" y="0"/>
                  </a:moveTo>
                  <a:cubicBezTo>
                    <a:pt x="562" y="0"/>
                    <a:pt x="513" y="4"/>
                    <a:pt x="453" y="16"/>
                  </a:cubicBezTo>
                  <a:cubicBezTo>
                    <a:pt x="299" y="52"/>
                    <a:pt x="109" y="242"/>
                    <a:pt x="73" y="504"/>
                  </a:cubicBezTo>
                  <a:cubicBezTo>
                    <a:pt x="1" y="767"/>
                    <a:pt x="145" y="993"/>
                    <a:pt x="299" y="1074"/>
                  </a:cubicBezTo>
                  <a:cubicBezTo>
                    <a:pt x="396" y="1143"/>
                    <a:pt x="461" y="1168"/>
                    <a:pt x="495" y="1168"/>
                  </a:cubicBezTo>
                  <a:cubicBezTo>
                    <a:pt x="515" y="1168"/>
                    <a:pt x="525" y="1159"/>
                    <a:pt x="525" y="1146"/>
                  </a:cubicBezTo>
                  <a:cubicBezTo>
                    <a:pt x="561" y="1146"/>
                    <a:pt x="453" y="1110"/>
                    <a:pt x="335" y="993"/>
                  </a:cubicBezTo>
                  <a:cubicBezTo>
                    <a:pt x="263" y="920"/>
                    <a:pt x="145" y="730"/>
                    <a:pt x="181" y="504"/>
                  </a:cubicBezTo>
                  <a:cubicBezTo>
                    <a:pt x="227" y="314"/>
                    <a:pt x="371" y="170"/>
                    <a:pt x="489" y="88"/>
                  </a:cubicBezTo>
                  <a:cubicBezTo>
                    <a:pt x="633" y="16"/>
                    <a:pt x="715" y="16"/>
                    <a:pt x="715" y="16"/>
                  </a:cubicBezTo>
                  <a:cubicBezTo>
                    <a:pt x="715" y="16"/>
                    <a:pt x="679" y="0"/>
                    <a:pt x="601"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7619886" y="1467950"/>
              <a:ext cx="25396" cy="15019"/>
            </a:xfrm>
            <a:custGeom>
              <a:avLst/>
              <a:gdLst/>
              <a:ahLst/>
              <a:cxnLst/>
              <a:rect l="l" t="t" r="r" b="b"/>
              <a:pathLst>
                <a:path w="372" h="220" extrusionOk="0">
                  <a:moveTo>
                    <a:pt x="329" y="1"/>
                  </a:moveTo>
                  <a:cubicBezTo>
                    <a:pt x="288" y="1"/>
                    <a:pt x="228" y="31"/>
                    <a:pt x="145" y="56"/>
                  </a:cubicBezTo>
                  <a:cubicBezTo>
                    <a:pt x="73" y="92"/>
                    <a:pt x="1" y="164"/>
                    <a:pt x="37" y="201"/>
                  </a:cubicBezTo>
                  <a:cubicBezTo>
                    <a:pt x="37" y="214"/>
                    <a:pt x="47" y="220"/>
                    <a:pt x="62" y="220"/>
                  </a:cubicBezTo>
                  <a:cubicBezTo>
                    <a:pt x="99" y="220"/>
                    <a:pt x="170" y="190"/>
                    <a:pt x="227" y="164"/>
                  </a:cubicBezTo>
                  <a:cubicBezTo>
                    <a:pt x="299" y="92"/>
                    <a:pt x="371" y="56"/>
                    <a:pt x="371" y="20"/>
                  </a:cubicBezTo>
                  <a:cubicBezTo>
                    <a:pt x="360" y="6"/>
                    <a:pt x="346" y="1"/>
                    <a:pt x="32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7583498" y="1494575"/>
              <a:ext cx="74756" cy="23485"/>
            </a:xfrm>
            <a:custGeom>
              <a:avLst/>
              <a:gdLst/>
              <a:ahLst/>
              <a:cxnLst/>
              <a:rect l="l" t="t" r="r" b="b"/>
              <a:pathLst>
                <a:path w="1095" h="344" extrusionOk="0">
                  <a:moveTo>
                    <a:pt x="1094" y="0"/>
                  </a:moveTo>
                  <a:cubicBezTo>
                    <a:pt x="1058" y="0"/>
                    <a:pt x="1022" y="37"/>
                    <a:pt x="940" y="82"/>
                  </a:cubicBezTo>
                  <a:cubicBezTo>
                    <a:pt x="868" y="154"/>
                    <a:pt x="714" y="190"/>
                    <a:pt x="570" y="226"/>
                  </a:cubicBezTo>
                  <a:cubicBezTo>
                    <a:pt x="416" y="226"/>
                    <a:pt x="262" y="190"/>
                    <a:pt x="190" y="154"/>
                  </a:cubicBezTo>
                  <a:cubicBezTo>
                    <a:pt x="82" y="118"/>
                    <a:pt x="36" y="82"/>
                    <a:pt x="36" y="82"/>
                  </a:cubicBezTo>
                  <a:lnTo>
                    <a:pt x="36" y="82"/>
                  </a:lnTo>
                  <a:cubicBezTo>
                    <a:pt x="0" y="82"/>
                    <a:pt x="36" y="154"/>
                    <a:pt x="154" y="226"/>
                  </a:cubicBezTo>
                  <a:cubicBezTo>
                    <a:pt x="226" y="308"/>
                    <a:pt x="380" y="344"/>
                    <a:pt x="570" y="344"/>
                  </a:cubicBezTo>
                  <a:cubicBezTo>
                    <a:pt x="760" y="344"/>
                    <a:pt x="904" y="226"/>
                    <a:pt x="986" y="154"/>
                  </a:cubicBezTo>
                  <a:cubicBezTo>
                    <a:pt x="1094" y="82"/>
                    <a:pt x="1094" y="0"/>
                    <a:pt x="1094"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7514340" y="1404185"/>
              <a:ext cx="20413" cy="57142"/>
            </a:xfrm>
            <a:custGeom>
              <a:avLst/>
              <a:gdLst/>
              <a:ahLst/>
              <a:cxnLst/>
              <a:rect l="l" t="t" r="r" b="b"/>
              <a:pathLst>
                <a:path w="299" h="837" extrusionOk="0">
                  <a:moveTo>
                    <a:pt x="136" y="0"/>
                  </a:moveTo>
                  <a:cubicBezTo>
                    <a:pt x="98" y="0"/>
                    <a:pt x="37" y="180"/>
                    <a:pt x="37" y="420"/>
                  </a:cubicBezTo>
                  <a:cubicBezTo>
                    <a:pt x="1" y="646"/>
                    <a:pt x="37" y="836"/>
                    <a:pt x="109" y="836"/>
                  </a:cubicBezTo>
                  <a:cubicBezTo>
                    <a:pt x="190" y="836"/>
                    <a:pt x="263" y="646"/>
                    <a:pt x="263" y="420"/>
                  </a:cubicBezTo>
                  <a:cubicBezTo>
                    <a:pt x="299" y="194"/>
                    <a:pt x="227" y="4"/>
                    <a:pt x="145" y="4"/>
                  </a:cubicBezTo>
                  <a:cubicBezTo>
                    <a:pt x="142" y="1"/>
                    <a:pt x="139" y="0"/>
                    <a:pt x="136"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7702016" y="1417429"/>
              <a:ext cx="17955" cy="56869"/>
            </a:xfrm>
            <a:custGeom>
              <a:avLst/>
              <a:gdLst/>
              <a:ahLst/>
              <a:cxnLst/>
              <a:rect l="l" t="t" r="r" b="b"/>
              <a:pathLst>
                <a:path w="263" h="833" extrusionOk="0">
                  <a:moveTo>
                    <a:pt x="190" y="0"/>
                  </a:moveTo>
                  <a:cubicBezTo>
                    <a:pt x="109" y="0"/>
                    <a:pt x="36" y="190"/>
                    <a:pt x="0" y="416"/>
                  </a:cubicBezTo>
                  <a:cubicBezTo>
                    <a:pt x="0" y="642"/>
                    <a:pt x="36" y="832"/>
                    <a:pt x="72" y="832"/>
                  </a:cubicBezTo>
                  <a:cubicBezTo>
                    <a:pt x="154" y="832"/>
                    <a:pt x="226" y="642"/>
                    <a:pt x="262" y="416"/>
                  </a:cubicBezTo>
                  <a:cubicBezTo>
                    <a:pt x="262" y="190"/>
                    <a:pt x="226" y="0"/>
                    <a:pt x="19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a:off x="7477952" y="1302872"/>
              <a:ext cx="77213" cy="31336"/>
            </a:xfrm>
            <a:custGeom>
              <a:avLst/>
              <a:gdLst/>
              <a:ahLst/>
              <a:cxnLst/>
              <a:rect l="l" t="t" r="r" b="b"/>
              <a:pathLst>
                <a:path w="1131" h="459" extrusionOk="0">
                  <a:moveTo>
                    <a:pt x="811" y="0"/>
                  </a:moveTo>
                  <a:cubicBezTo>
                    <a:pt x="719" y="0"/>
                    <a:pt x="618" y="18"/>
                    <a:pt x="534" y="60"/>
                  </a:cubicBezTo>
                  <a:cubicBezTo>
                    <a:pt x="344" y="96"/>
                    <a:pt x="190" y="177"/>
                    <a:pt x="118" y="250"/>
                  </a:cubicBezTo>
                  <a:cubicBezTo>
                    <a:pt x="45" y="358"/>
                    <a:pt x="0" y="440"/>
                    <a:pt x="45" y="440"/>
                  </a:cubicBezTo>
                  <a:cubicBezTo>
                    <a:pt x="52" y="453"/>
                    <a:pt x="65" y="459"/>
                    <a:pt x="84" y="459"/>
                  </a:cubicBezTo>
                  <a:cubicBezTo>
                    <a:pt x="167" y="459"/>
                    <a:pt x="362" y="345"/>
                    <a:pt x="606" y="286"/>
                  </a:cubicBezTo>
                  <a:cubicBezTo>
                    <a:pt x="868" y="214"/>
                    <a:pt x="1130" y="214"/>
                    <a:pt x="1130" y="132"/>
                  </a:cubicBezTo>
                  <a:cubicBezTo>
                    <a:pt x="1130" y="96"/>
                    <a:pt x="1094" y="60"/>
                    <a:pt x="986" y="24"/>
                  </a:cubicBezTo>
                  <a:cubicBezTo>
                    <a:pt x="937" y="9"/>
                    <a:pt x="876" y="0"/>
                    <a:pt x="811"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2"/>
            <p:cNvSpPr/>
            <p:nvPr/>
          </p:nvSpPr>
          <p:spPr>
            <a:xfrm>
              <a:off x="7704473" y="1306900"/>
              <a:ext cx="77213" cy="46628"/>
            </a:xfrm>
            <a:custGeom>
              <a:avLst/>
              <a:gdLst/>
              <a:ahLst/>
              <a:cxnLst/>
              <a:rect l="l" t="t" r="r" b="b"/>
              <a:pathLst>
                <a:path w="1131" h="683" extrusionOk="0">
                  <a:moveTo>
                    <a:pt x="190" y="1"/>
                  </a:moveTo>
                  <a:cubicBezTo>
                    <a:pt x="73" y="1"/>
                    <a:pt x="0" y="37"/>
                    <a:pt x="0" y="73"/>
                  </a:cubicBezTo>
                  <a:cubicBezTo>
                    <a:pt x="0" y="155"/>
                    <a:pt x="299" y="191"/>
                    <a:pt x="570" y="345"/>
                  </a:cubicBezTo>
                  <a:cubicBezTo>
                    <a:pt x="847" y="479"/>
                    <a:pt x="1030" y="683"/>
                    <a:pt x="1113" y="683"/>
                  </a:cubicBezTo>
                  <a:cubicBezTo>
                    <a:pt x="1119" y="683"/>
                    <a:pt x="1125" y="682"/>
                    <a:pt x="1130" y="679"/>
                  </a:cubicBezTo>
                  <a:cubicBezTo>
                    <a:pt x="1130" y="643"/>
                    <a:pt x="1130" y="571"/>
                    <a:pt x="1058" y="453"/>
                  </a:cubicBezTo>
                  <a:cubicBezTo>
                    <a:pt x="1022" y="345"/>
                    <a:pt x="868" y="191"/>
                    <a:pt x="678" y="118"/>
                  </a:cubicBezTo>
                  <a:cubicBezTo>
                    <a:pt x="525" y="1"/>
                    <a:pt x="344" y="1"/>
                    <a:pt x="190"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7627328" y="1126324"/>
              <a:ext cx="362992" cy="332543"/>
            </a:xfrm>
            <a:custGeom>
              <a:avLst/>
              <a:gdLst/>
              <a:ahLst/>
              <a:cxnLst/>
              <a:rect l="l" t="t" r="r" b="b"/>
              <a:pathLst>
                <a:path w="5317" h="4871" extrusionOk="0">
                  <a:moveTo>
                    <a:pt x="609" y="1"/>
                  </a:moveTo>
                  <a:cubicBezTo>
                    <a:pt x="533" y="1"/>
                    <a:pt x="457" y="2"/>
                    <a:pt x="380" y="6"/>
                  </a:cubicBezTo>
                  <a:cubicBezTo>
                    <a:pt x="0" y="612"/>
                    <a:pt x="72" y="1444"/>
                    <a:pt x="298" y="2085"/>
                  </a:cubicBezTo>
                  <a:cubicBezTo>
                    <a:pt x="524" y="2718"/>
                    <a:pt x="977" y="3288"/>
                    <a:pt x="1582" y="3668"/>
                  </a:cubicBezTo>
                  <a:cubicBezTo>
                    <a:pt x="2378" y="4156"/>
                    <a:pt x="3390" y="4228"/>
                    <a:pt x="4258" y="4608"/>
                  </a:cubicBezTo>
                  <a:cubicBezTo>
                    <a:pt x="4412" y="4680"/>
                    <a:pt x="4521" y="4753"/>
                    <a:pt x="4638" y="4870"/>
                  </a:cubicBezTo>
                  <a:cubicBezTo>
                    <a:pt x="4674" y="4798"/>
                    <a:pt x="4710" y="4753"/>
                    <a:pt x="4747" y="4680"/>
                  </a:cubicBezTo>
                  <a:cubicBezTo>
                    <a:pt x="4900" y="4490"/>
                    <a:pt x="5045" y="4300"/>
                    <a:pt x="5235" y="4192"/>
                  </a:cubicBezTo>
                  <a:cubicBezTo>
                    <a:pt x="5271" y="4038"/>
                    <a:pt x="5316" y="3848"/>
                    <a:pt x="5271" y="3704"/>
                  </a:cubicBezTo>
                  <a:cubicBezTo>
                    <a:pt x="5235" y="3170"/>
                    <a:pt x="5199" y="2574"/>
                    <a:pt x="5009" y="2085"/>
                  </a:cubicBezTo>
                  <a:cubicBezTo>
                    <a:pt x="4783" y="1588"/>
                    <a:pt x="4521" y="1181"/>
                    <a:pt x="4186" y="874"/>
                  </a:cubicBezTo>
                  <a:cubicBezTo>
                    <a:pt x="3770" y="458"/>
                    <a:pt x="3201" y="232"/>
                    <a:pt x="2523" y="196"/>
                  </a:cubicBezTo>
                  <a:cubicBezTo>
                    <a:pt x="1882" y="131"/>
                    <a:pt x="1270" y="1"/>
                    <a:pt x="609" y="1"/>
                  </a:cubicBez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2"/>
            <p:cNvSpPr/>
            <p:nvPr/>
          </p:nvSpPr>
          <p:spPr>
            <a:xfrm>
              <a:off x="7956255" y="1448288"/>
              <a:ext cx="92711" cy="108071"/>
            </a:xfrm>
            <a:custGeom>
              <a:avLst/>
              <a:gdLst/>
              <a:ahLst/>
              <a:cxnLst/>
              <a:rect l="l" t="t" r="r" b="b"/>
              <a:pathLst>
                <a:path w="1358" h="1583" extrusionOk="0">
                  <a:moveTo>
                    <a:pt x="1212" y="0"/>
                  </a:moveTo>
                  <a:cubicBezTo>
                    <a:pt x="1176" y="0"/>
                    <a:pt x="1176" y="0"/>
                    <a:pt x="1131" y="37"/>
                  </a:cubicBezTo>
                  <a:cubicBezTo>
                    <a:pt x="869" y="154"/>
                    <a:pt x="643" y="308"/>
                    <a:pt x="417" y="489"/>
                  </a:cubicBezTo>
                  <a:cubicBezTo>
                    <a:pt x="453" y="534"/>
                    <a:pt x="498" y="534"/>
                    <a:pt x="498" y="570"/>
                  </a:cubicBezTo>
                  <a:cubicBezTo>
                    <a:pt x="571" y="642"/>
                    <a:pt x="571" y="832"/>
                    <a:pt x="498" y="986"/>
                  </a:cubicBezTo>
                  <a:cubicBezTo>
                    <a:pt x="417" y="1130"/>
                    <a:pt x="308" y="1212"/>
                    <a:pt x="191" y="1248"/>
                  </a:cubicBezTo>
                  <a:cubicBezTo>
                    <a:pt x="155" y="1284"/>
                    <a:pt x="82" y="1284"/>
                    <a:pt x="82" y="1284"/>
                  </a:cubicBezTo>
                  <a:lnTo>
                    <a:pt x="46" y="1284"/>
                  </a:lnTo>
                  <a:cubicBezTo>
                    <a:pt x="46" y="1284"/>
                    <a:pt x="82" y="1248"/>
                    <a:pt x="155" y="1167"/>
                  </a:cubicBezTo>
                  <a:cubicBezTo>
                    <a:pt x="227" y="1094"/>
                    <a:pt x="308" y="1022"/>
                    <a:pt x="381" y="904"/>
                  </a:cubicBezTo>
                  <a:cubicBezTo>
                    <a:pt x="453" y="796"/>
                    <a:pt x="453" y="678"/>
                    <a:pt x="417" y="606"/>
                  </a:cubicBezTo>
                  <a:lnTo>
                    <a:pt x="381" y="570"/>
                  </a:lnTo>
                  <a:cubicBezTo>
                    <a:pt x="308" y="642"/>
                    <a:pt x="272" y="715"/>
                    <a:pt x="191" y="796"/>
                  </a:cubicBezTo>
                  <a:cubicBezTo>
                    <a:pt x="191" y="796"/>
                    <a:pt x="155" y="832"/>
                    <a:pt x="155" y="868"/>
                  </a:cubicBezTo>
                  <a:cubicBezTo>
                    <a:pt x="82" y="986"/>
                    <a:pt x="46" y="1058"/>
                    <a:pt x="46" y="1167"/>
                  </a:cubicBezTo>
                  <a:cubicBezTo>
                    <a:pt x="1" y="1284"/>
                    <a:pt x="46" y="1356"/>
                    <a:pt x="46" y="1438"/>
                  </a:cubicBezTo>
                  <a:lnTo>
                    <a:pt x="82" y="1583"/>
                  </a:lnTo>
                  <a:cubicBezTo>
                    <a:pt x="191" y="1546"/>
                    <a:pt x="308" y="1546"/>
                    <a:pt x="453" y="1510"/>
                  </a:cubicBezTo>
                  <a:cubicBezTo>
                    <a:pt x="534" y="1510"/>
                    <a:pt x="607" y="1474"/>
                    <a:pt x="679" y="1474"/>
                  </a:cubicBezTo>
                  <a:cubicBezTo>
                    <a:pt x="950" y="1356"/>
                    <a:pt x="1131" y="1167"/>
                    <a:pt x="1249" y="904"/>
                  </a:cubicBezTo>
                  <a:cubicBezTo>
                    <a:pt x="1357" y="678"/>
                    <a:pt x="1357" y="380"/>
                    <a:pt x="1321" y="118"/>
                  </a:cubicBezTo>
                  <a:cubicBezTo>
                    <a:pt x="1321" y="82"/>
                    <a:pt x="1285" y="37"/>
                    <a:pt x="1249" y="0"/>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2"/>
            <p:cNvSpPr/>
            <p:nvPr/>
          </p:nvSpPr>
          <p:spPr>
            <a:xfrm>
              <a:off x="7959395" y="1507547"/>
              <a:ext cx="7441" cy="20413"/>
            </a:xfrm>
            <a:custGeom>
              <a:avLst/>
              <a:gdLst/>
              <a:ahLst/>
              <a:cxnLst/>
              <a:rect l="l" t="t" r="r" b="b"/>
              <a:pathLst>
                <a:path w="109" h="299" extrusionOk="0">
                  <a:moveTo>
                    <a:pt x="109" y="0"/>
                  </a:moveTo>
                  <a:cubicBezTo>
                    <a:pt x="59" y="81"/>
                    <a:pt x="26" y="140"/>
                    <a:pt x="11" y="205"/>
                  </a:cubicBezTo>
                  <a:lnTo>
                    <a:pt x="11" y="205"/>
                  </a:lnTo>
                  <a:cubicBezTo>
                    <a:pt x="43" y="138"/>
                    <a:pt x="76" y="65"/>
                    <a:pt x="109" y="0"/>
                  </a:cubicBezTo>
                  <a:close/>
                  <a:moveTo>
                    <a:pt x="11" y="205"/>
                  </a:moveTo>
                  <a:lnTo>
                    <a:pt x="11" y="205"/>
                  </a:lnTo>
                  <a:cubicBezTo>
                    <a:pt x="7" y="212"/>
                    <a:pt x="4" y="219"/>
                    <a:pt x="0" y="226"/>
                  </a:cubicBezTo>
                  <a:lnTo>
                    <a:pt x="0" y="299"/>
                  </a:lnTo>
                  <a:cubicBezTo>
                    <a:pt x="0" y="265"/>
                    <a:pt x="4" y="234"/>
                    <a:pt x="11" y="205"/>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7959395" y="1481604"/>
              <a:ext cx="35842" cy="54411"/>
            </a:xfrm>
            <a:custGeom>
              <a:avLst/>
              <a:gdLst/>
              <a:ahLst/>
              <a:cxnLst/>
              <a:rect l="l" t="t" r="r" b="b"/>
              <a:pathLst>
                <a:path w="525" h="797" extrusionOk="0">
                  <a:moveTo>
                    <a:pt x="371" y="1"/>
                  </a:moveTo>
                  <a:cubicBezTo>
                    <a:pt x="371" y="46"/>
                    <a:pt x="371" y="46"/>
                    <a:pt x="335" y="82"/>
                  </a:cubicBezTo>
                  <a:lnTo>
                    <a:pt x="371" y="118"/>
                  </a:lnTo>
                  <a:cubicBezTo>
                    <a:pt x="407" y="190"/>
                    <a:pt x="407" y="308"/>
                    <a:pt x="335" y="416"/>
                  </a:cubicBezTo>
                  <a:cubicBezTo>
                    <a:pt x="262" y="534"/>
                    <a:pt x="181" y="606"/>
                    <a:pt x="109" y="679"/>
                  </a:cubicBezTo>
                  <a:cubicBezTo>
                    <a:pt x="36" y="760"/>
                    <a:pt x="0" y="796"/>
                    <a:pt x="0" y="796"/>
                  </a:cubicBezTo>
                  <a:lnTo>
                    <a:pt x="36" y="796"/>
                  </a:lnTo>
                  <a:cubicBezTo>
                    <a:pt x="36" y="796"/>
                    <a:pt x="109" y="796"/>
                    <a:pt x="145" y="760"/>
                  </a:cubicBezTo>
                  <a:cubicBezTo>
                    <a:pt x="262" y="724"/>
                    <a:pt x="371" y="642"/>
                    <a:pt x="452" y="498"/>
                  </a:cubicBezTo>
                  <a:cubicBezTo>
                    <a:pt x="525" y="344"/>
                    <a:pt x="525" y="154"/>
                    <a:pt x="452" y="82"/>
                  </a:cubicBezTo>
                  <a:cubicBezTo>
                    <a:pt x="452" y="46"/>
                    <a:pt x="407" y="46"/>
                    <a:pt x="371" y="1"/>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7524239" y="1800700"/>
              <a:ext cx="138929" cy="694442"/>
            </a:xfrm>
            <a:custGeom>
              <a:avLst/>
              <a:gdLst/>
              <a:ahLst/>
              <a:cxnLst/>
              <a:rect l="l" t="t" r="r" b="b"/>
              <a:pathLst>
                <a:path w="2035" h="10172" extrusionOk="0">
                  <a:moveTo>
                    <a:pt x="1854" y="1"/>
                  </a:moveTo>
                  <a:cubicBezTo>
                    <a:pt x="1772" y="37"/>
                    <a:pt x="1700" y="37"/>
                    <a:pt x="1582" y="73"/>
                  </a:cubicBezTo>
                  <a:lnTo>
                    <a:pt x="0" y="2939"/>
                  </a:lnTo>
                  <a:lnTo>
                    <a:pt x="1356" y="3201"/>
                  </a:lnTo>
                  <a:lnTo>
                    <a:pt x="154" y="4675"/>
                  </a:lnTo>
                  <a:lnTo>
                    <a:pt x="1998" y="10172"/>
                  </a:lnTo>
                  <a:cubicBezTo>
                    <a:pt x="2034" y="8291"/>
                    <a:pt x="1998" y="6402"/>
                    <a:pt x="1998" y="4485"/>
                  </a:cubicBezTo>
                  <a:cubicBezTo>
                    <a:pt x="1998" y="4105"/>
                    <a:pt x="1772" y="37"/>
                    <a:pt x="1890"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7805036" y="1800700"/>
              <a:ext cx="135857" cy="681471"/>
            </a:xfrm>
            <a:custGeom>
              <a:avLst/>
              <a:gdLst/>
              <a:ahLst/>
              <a:cxnLst/>
              <a:rect l="l" t="t" r="r" b="b"/>
              <a:pathLst>
                <a:path w="1990" h="9982" extrusionOk="0">
                  <a:moveTo>
                    <a:pt x="182" y="1"/>
                  </a:moveTo>
                  <a:cubicBezTo>
                    <a:pt x="263" y="37"/>
                    <a:pt x="73" y="4105"/>
                    <a:pt x="37" y="4485"/>
                  </a:cubicBezTo>
                  <a:cubicBezTo>
                    <a:pt x="37" y="6329"/>
                    <a:pt x="1" y="8138"/>
                    <a:pt x="37" y="9982"/>
                  </a:cubicBezTo>
                  <a:lnTo>
                    <a:pt x="1845" y="4557"/>
                  </a:lnTo>
                  <a:lnTo>
                    <a:pt x="679" y="3093"/>
                  </a:lnTo>
                  <a:lnTo>
                    <a:pt x="1990" y="2831"/>
                  </a:lnTo>
                  <a:lnTo>
                    <a:pt x="525" y="73"/>
                  </a:lnTo>
                  <a:cubicBezTo>
                    <a:pt x="408" y="37"/>
                    <a:pt x="299" y="37"/>
                    <a:pt x="182"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7583498" y="1417429"/>
              <a:ext cx="64242" cy="72298"/>
            </a:xfrm>
            <a:custGeom>
              <a:avLst/>
              <a:gdLst/>
              <a:ahLst/>
              <a:cxnLst/>
              <a:rect l="l" t="t" r="r" b="b"/>
              <a:pathLst>
                <a:path w="941" h="1059" extrusionOk="0">
                  <a:moveTo>
                    <a:pt x="606" y="0"/>
                  </a:moveTo>
                  <a:cubicBezTo>
                    <a:pt x="534" y="0"/>
                    <a:pt x="452" y="0"/>
                    <a:pt x="416" y="36"/>
                  </a:cubicBezTo>
                  <a:lnTo>
                    <a:pt x="344" y="36"/>
                  </a:lnTo>
                  <a:cubicBezTo>
                    <a:pt x="226" y="118"/>
                    <a:pt x="82" y="262"/>
                    <a:pt x="36" y="452"/>
                  </a:cubicBezTo>
                  <a:cubicBezTo>
                    <a:pt x="0" y="678"/>
                    <a:pt x="118" y="868"/>
                    <a:pt x="190" y="941"/>
                  </a:cubicBezTo>
                  <a:cubicBezTo>
                    <a:pt x="226" y="986"/>
                    <a:pt x="262" y="1022"/>
                    <a:pt x="308" y="1058"/>
                  </a:cubicBezTo>
                  <a:lnTo>
                    <a:pt x="452" y="1058"/>
                  </a:lnTo>
                  <a:cubicBezTo>
                    <a:pt x="642" y="1058"/>
                    <a:pt x="760" y="986"/>
                    <a:pt x="832" y="832"/>
                  </a:cubicBezTo>
                  <a:lnTo>
                    <a:pt x="832" y="832"/>
                  </a:lnTo>
                  <a:cubicBezTo>
                    <a:pt x="796" y="868"/>
                    <a:pt x="796" y="868"/>
                    <a:pt x="760" y="904"/>
                  </a:cubicBezTo>
                  <a:cubicBezTo>
                    <a:pt x="678" y="941"/>
                    <a:pt x="642" y="941"/>
                    <a:pt x="606" y="941"/>
                  </a:cubicBezTo>
                  <a:lnTo>
                    <a:pt x="570" y="941"/>
                  </a:lnTo>
                  <a:cubicBezTo>
                    <a:pt x="534" y="904"/>
                    <a:pt x="606" y="832"/>
                    <a:pt x="678" y="796"/>
                  </a:cubicBezTo>
                  <a:cubicBezTo>
                    <a:pt x="760" y="760"/>
                    <a:pt x="796" y="715"/>
                    <a:pt x="868" y="715"/>
                  </a:cubicBezTo>
                  <a:lnTo>
                    <a:pt x="868" y="760"/>
                  </a:lnTo>
                  <a:cubicBezTo>
                    <a:pt x="868" y="715"/>
                    <a:pt x="904" y="678"/>
                    <a:pt x="904" y="642"/>
                  </a:cubicBezTo>
                  <a:cubicBezTo>
                    <a:pt x="940" y="344"/>
                    <a:pt x="796" y="0"/>
                    <a:pt x="606" y="0"/>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7578514" y="1419887"/>
              <a:ext cx="33452" cy="69840"/>
            </a:xfrm>
            <a:custGeom>
              <a:avLst/>
              <a:gdLst/>
              <a:ahLst/>
              <a:cxnLst/>
              <a:rect l="l" t="t" r="r" b="b"/>
              <a:pathLst>
                <a:path w="490" h="1023" extrusionOk="0">
                  <a:moveTo>
                    <a:pt x="417" y="0"/>
                  </a:moveTo>
                  <a:cubicBezTo>
                    <a:pt x="370" y="33"/>
                    <a:pt x="318" y="76"/>
                    <a:pt x="270" y="128"/>
                  </a:cubicBezTo>
                  <a:lnTo>
                    <a:pt x="270" y="128"/>
                  </a:lnTo>
                  <a:cubicBezTo>
                    <a:pt x="330" y="72"/>
                    <a:pt x="402" y="26"/>
                    <a:pt x="489" y="0"/>
                  </a:cubicBezTo>
                  <a:close/>
                  <a:moveTo>
                    <a:pt x="270" y="128"/>
                  </a:moveTo>
                  <a:cubicBezTo>
                    <a:pt x="224" y="171"/>
                    <a:pt x="186" y="220"/>
                    <a:pt x="155" y="272"/>
                  </a:cubicBezTo>
                  <a:cubicBezTo>
                    <a:pt x="73" y="344"/>
                    <a:pt x="37" y="453"/>
                    <a:pt x="37" y="534"/>
                  </a:cubicBezTo>
                  <a:cubicBezTo>
                    <a:pt x="1" y="760"/>
                    <a:pt x="191" y="950"/>
                    <a:pt x="381" y="1022"/>
                  </a:cubicBezTo>
                  <a:cubicBezTo>
                    <a:pt x="335" y="986"/>
                    <a:pt x="299" y="950"/>
                    <a:pt x="263" y="905"/>
                  </a:cubicBezTo>
                  <a:cubicBezTo>
                    <a:pt x="191" y="832"/>
                    <a:pt x="73" y="642"/>
                    <a:pt x="109" y="416"/>
                  </a:cubicBezTo>
                  <a:cubicBezTo>
                    <a:pt x="136" y="303"/>
                    <a:pt x="199" y="205"/>
                    <a:pt x="270" y="128"/>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7619886" y="1466175"/>
              <a:ext cx="22939" cy="15497"/>
            </a:xfrm>
            <a:custGeom>
              <a:avLst/>
              <a:gdLst/>
              <a:ahLst/>
              <a:cxnLst/>
              <a:rect l="l" t="t" r="r" b="b"/>
              <a:pathLst>
                <a:path w="336" h="227" extrusionOk="0">
                  <a:moveTo>
                    <a:pt x="335" y="1"/>
                  </a:moveTo>
                  <a:cubicBezTo>
                    <a:pt x="263" y="1"/>
                    <a:pt x="227" y="46"/>
                    <a:pt x="145" y="82"/>
                  </a:cubicBezTo>
                  <a:cubicBezTo>
                    <a:pt x="73" y="118"/>
                    <a:pt x="1" y="190"/>
                    <a:pt x="37" y="227"/>
                  </a:cubicBezTo>
                  <a:lnTo>
                    <a:pt x="73" y="227"/>
                  </a:lnTo>
                  <a:cubicBezTo>
                    <a:pt x="109" y="227"/>
                    <a:pt x="145" y="227"/>
                    <a:pt x="227" y="190"/>
                  </a:cubicBezTo>
                  <a:cubicBezTo>
                    <a:pt x="263" y="154"/>
                    <a:pt x="263" y="154"/>
                    <a:pt x="299" y="118"/>
                  </a:cubicBezTo>
                  <a:cubicBezTo>
                    <a:pt x="335" y="118"/>
                    <a:pt x="335" y="82"/>
                    <a:pt x="335" y="46"/>
                  </a:cubicBezTo>
                  <a:lnTo>
                    <a:pt x="335" y="1"/>
                  </a:ln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2"/>
            <p:cNvSpPr/>
            <p:nvPr/>
          </p:nvSpPr>
          <p:spPr>
            <a:xfrm>
              <a:off x="7591486" y="1376672"/>
              <a:ext cx="56254" cy="25396"/>
            </a:xfrm>
            <a:custGeom>
              <a:avLst/>
              <a:gdLst/>
              <a:ahLst/>
              <a:cxnLst/>
              <a:rect l="l" t="t" r="r" b="b"/>
              <a:pathLst>
                <a:path w="824" h="372" extrusionOk="0">
                  <a:moveTo>
                    <a:pt x="417" y="1"/>
                  </a:moveTo>
                  <a:cubicBezTo>
                    <a:pt x="191" y="1"/>
                    <a:pt x="1" y="227"/>
                    <a:pt x="1" y="227"/>
                  </a:cubicBezTo>
                  <a:lnTo>
                    <a:pt x="109" y="335"/>
                  </a:lnTo>
                  <a:cubicBezTo>
                    <a:pt x="109" y="335"/>
                    <a:pt x="263" y="145"/>
                    <a:pt x="417" y="145"/>
                  </a:cubicBezTo>
                  <a:cubicBezTo>
                    <a:pt x="489" y="145"/>
                    <a:pt x="597" y="227"/>
                    <a:pt x="679" y="371"/>
                  </a:cubicBezTo>
                  <a:lnTo>
                    <a:pt x="823" y="299"/>
                  </a:lnTo>
                  <a:cubicBezTo>
                    <a:pt x="715" y="109"/>
                    <a:pt x="561" y="1"/>
                    <a:pt x="417" y="1"/>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2"/>
            <p:cNvSpPr/>
            <p:nvPr/>
          </p:nvSpPr>
          <p:spPr>
            <a:xfrm>
              <a:off x="7853849" y="1417429"/>
              <a:ext cx="102473" cy="28469"/>
            </a:xfrm>
            <a:custGeom>
              <a:avLst/>
              <a:gdLst/>
              <a:ahLst/>
              <a:cxnLst/>
              <a:rect l="l" t="t" r="r" b="b"/>
              <a:pathLst>
                <a:path w="1501" h="417" extrusionOk="0">
                  <a:moveTo>
                    <a:pt x="0" y="0"/>
                  </a:moveTo>
                  <a:lnTo>
                    <a:pt x="0" y="154"/>
                  </a:lnTo>
                  <a:cubicBezTo>
                    <a:pt x="72" y="154"/>
                    <a:pt x="904" y="308"/>
                    <a:pt x="1465" y="416"/>
                  </a:cubicBezTo>
                  <a:lnTo>
                    <a:pt x="1501" y="262"/>
                  </a:lnTo>
                  <a:cubicBezTo>
                    <a:pt x="1049" y="190"/>
                    <a:pt x="72" y="0"/>
                    <a:pt x="0" y="0"/>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2"/>
            <p:cNvSpPr/>
            <p:nvPr/>
          </p:nvSpPr>
          <p:spPr>
            <a:xfrm>
              <a:off x="7447094" y="1476688"/>
              <a:ext cx="129030" cy="82129"/>
            </a:xfrm>
            <a:custGeom>
              <a:avLst/>
              <a:gdLst/>
              <a:ahLst/>
              <a:cxnLst/>
              <a:rect l="l" t="t" r="r" b="b"/>
              <a:pathLst>
                <a:path w="1890" h="1203" extrusionOk="0">
                  <a:moveTo>
                    <a:pt x="1022" y="0"/>
                  </a:moveTo>
                  <a:cubicBezTo>
                    <a:pt x="904" y="0"/>
                    <a:pt x="760" y="36"/>
                    <a:pt x="642" y="73"/>
                  </a:cubicBezTo>
                  <a:cubicBezTo>
                    <a:pt x="0" y="380"/>
                    <a:pt x="308" y="1094"/>
                    <a:pt x="904" y="1203"/>
                  </a:cubicBezTo>
                  <a:lnTo>
                    <a:pt x="1320" y="1203"/>
                  </a:lnTo>
                  <a:cubicBezTo>
                    <a:pt x="1582" y="1130"/>
                    <a:pt x="1854" y="904"/>
                    <a:pt x="1890" y="642"/>
                  </a:cubicBezTo>
                  <a:cubicBezTo>
                    <a:pt x="1890" y="606"/>
                    <a:pt x="1890" y="570"/>
                    <a:pt x="1854" y="525"/>
                  </a:cubicBezTo>
                  <a:cubicBezTo>
                    <a:pt x="1772" y="190"/>
                    <a:pt x="1401" y="0"/>
                    <a:pt x="1022" y="0"/>
                  </a:cubicBezTo>
                  <a:close/>
                </a:path>
              </a:pathLst>
            </a:custGeom>
            <a:solidFill>
              <a:srgbClr val="DE94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2"/>
            <p:cNvSpPr/>
            <p:nvPr/>
          </p:nvSpPr>
          <p:spPr>
            <a:xfrm>
              <a:off x="7653202" y="1489660"/>
              <a:ext cx="138998" cy="82129"/>
            </a:xfrm>
            <a:custGeom>
              <a:avLst/>
              <a:gdLst/>
              <a:ahLst/>
              <a:cxnLst/>
              <a:rect l="l" t="t" r="r" b="b"/>
              <a:pathLst>
                <a:path w="2036" h="1203" extrusionOk="0">
                  <a:moveTo>
                    <a:pt x="1131" y="0"/>
                  </a:moveTo>
                  <a:cubicBezTo>
                    <a:pt x="977" y="0"/>
                    <a:pt x="824" y="36"/>
                    <a:pt x="715" y="109"/>
                  </a:cubicBezTo>
                  <a:cubicBezTo>
                    <a:pt x="1" y="380"/>
                    <a:pt x="335" y="1094"/>
                    <a:pt x="977" y="1203"/>
                  </a:cubicBezTo>
                  <a:lnTo>
                    <a:pt x="1429" y="1203"/>
                  </a:lnTo>
                  <a:cubicBezTo>
                    <a:pt x="1692" y="1166"/>
                    <a:pt x="1999" y="904"/>
                    <a:pt x="1999" y="642"/>
                  </a:cubicBezTo>
                  <a:cubicBezTo>
                    <a:pt x="2035" y="606"/>
                    <a:pt x="1999" y="561"/>
                    <a:pt x="1999" y="524"/>
                  </a:cubicBezTo>
                  <a:cubicBezTo>
                    <a:pt x="1918" y="190"/>
                    <a:pt x="1502" y="0"/>
                    <a:pt x="1131" y="0"/>
                  </a:cubicBezTo>
                  <a:close/>
                </a:path>
              </a:pathLst>
            </a:custGeom>
            <a:solidFill>
              <a:srgbClr val="DE94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2"/>
            <p:cNvSpPr/>
            <p:nvPr/>
          </p:nvSpPr>
          <p:spPr>
            <a:xfrm>
              <a:off x="7375478" y="1304442"/>
              <a:ext cx="229046" cy="229046"/>
            </a:xfrm>
            <a:custGeom>
              <a:avLst/>
              <a:gdLst/>
              <a:ahLst/>
              <a:cxnLst/>
              <a:rect l="l" t="t" r="r" b="b"/>
              <a:pathLst>
                <a:path w="3355" h="3355" extrusionOk="0">
                  <a:moveTo>
                    <a:pt x="1655" y="109"/>
                  </a:moveTo>
                  <a:cubicBezTo>
                    <a:pt x="2523" y="109"/>
                    <a:pt x="3201" y="833"/>
                    <a:pt x="3201" y="1655"/>
                  </a:cubicBezTo>
                  <a:cubicBezTo>
                    <a:pt x="3201" y="2487"/>
                    <a:pt x="2523" y="3201"/>
                    <a:pt x="1655" y="3201"/>
                  </a:cubicBezTo>
                  <a:cubicBezTo>
                    <a:pt x="823" y="3201"/>
                    <a:pt x="145" y="2487"/>
                    <a:pt x="145" y="1655"/>
                  </a:cubicBezTo>
                  <a:cubicBezTo>
                    <a:pt x="145" y="833"/>
                    <a:pt x="823" y="109"/>
                    <a:pt x="1655" y="109"/>
                  </a:cubicBezTo>
                  <a:close/>
                  <a:moveTo>
                    <a:pt x="1655" y="1"/>
                  </a:moveTo>
                  <a:cubicBezTo>
                    <a:pt x="751" y="1"/>
                    <a:pt x="0" y="751"/>
                    <a:pt x="0" y="1655"/>
                  </a:cubicBezTo>
                  <a:cubicBezTo>
                    <a:pt x="0" y="2596"/>
                    <a:pt x="751" y="3355"/>
                    <a:pt x="1655" y="3355"/>
                  </a:cubicBezTo>
                  <a:cubicBezTo>
                    <a:pt x="2595" y="3355"/>
                    <a:pt x="3355" y="2596"/>
                    <a:pt x="3355" y="1655"/>
                  </a:cubicBezTo>
                  <a:cubicBezTo>
                    <a:pt x="3355" y="751"/>
                    <a:pt x="2595" y="1"/>
                    <a:pt x="1655" y="1"/>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2"/>
            <p:cNvSpPr/>
            <p:nvPr/>
          </p:nvSpPr>
          <p:spPr>
            <a:xfrm>
              <a:off x="7629785" y="1319871"/>
              <a:ext cx="229046" cy="231572"/>
            </a:xfrm>
            <a:custGeom>
              <a:avLst/>
              <a:gdLst/>
              <a:ahLst/>
              <a:cxnLst/>
              <a:rect l="l" t="t" r="r" b="b"/>
              <a:pathLst>
                <a:path w="3355" h="3392" extrusionOk="0">
                  <a:moveTo>
                    <a:pt x="1700" y="155"/>
                  </a:moveTo>
                  <a:cubicBezTo>
                    <a:pt x="2523" y="155"/>
                    <a:pt x="3201" y="869"/>
                    <a:pt x="3201" y="1691"/>
                  </a:cubicBezTo>
                  <a:cubicBezTo>
                    <a:pt x="3201" y="2523"/>
                    <a:pt x="2523" y="3237"/>
                    <a:pt x="1700" y="3237"/>
                  </a:cubicBezTo>
                  <a:cubicBezTo>
                    <a:pt x="832" y="3237"/>
                    <a:pt x="154" y="2523"/>
                    <a:pt x="154" y="1691"/>
                  </a:cubicBezTo>
                  <a:cubicBezTo>
                    <a:pt x="154" y="869"/>
                    <a:pt x="832" y="155"/>
                    <a:pt x="1700" y="155"/>
                  </a:cubicBezTo>
                  <a:close/>
                  <a:moveTo>
                    <a:pt x="1700" y="1"/>
                  </a:moveTo>
                  <a:cubicBezTo>
                    <a:pt x="760" y="1"/>
                    <a:pt x="0" y="751"/>
                    <a:pt x="0" y="1691"/>
                  </a:cubicBezTo>
                  <a:cubicBezTo>
                    <a:pt x="0" y="2641"/>
                    <a:pt x="760" y="3391"/>
                    <a:pt x="1700" y="3391"/>
                  </a:cubicBezTo>
                  <a:cubicBezTo>
                    <a:pt x="2604" y="3391"/>
                    <a:pt x="3354" y="2641"/>
                    <a:pt x="3354" y="1691"/>
                  </a:cubicBezTo>
                  <a:cubicBezTo>
                    <a:pt x="3354" y="751"/>
                    <a:pt x="2604" y="1"/>
                    <a:pt x="1700" y="1"/>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2"/>
            <p:cNvSpPr/>
            <p:nvPr/>
          </p:nvSpPr>
          <p:spPr>
            <a:xfrm>
              <a:off x="7805036" y="3310502"/>
              <a:ext cx="351932" cy="64242"/>
            </a:xfrm>
            <a:custGeom>
              <a:avLst/>
              <a:gdLst/>
              <a:ahLst/>
              <a:cxnLst/>
              <a:rect l="l" t="t" r="r" b="b"/>
              <a:pathLst>
                <a:path w="5155" h="941" extrusionOk="0">
                  <a:moveTo>
                    <a:pt x="1" y="0"/>
                  </a:moveTo>
                  <a:lnTo>
                    <a:pt x="1" y="940"/>
                  </a:lnTo>
                  <a:lnTo>
                    <a:pt x="5154" y="940"/>
                  </a:lnTo>
                  <a:cubicBezTo>
                    <a:pt x="5154" y="642"/>
                    <a:pt x="5118" y="335"/>
                    <a:pt x="5082" y="36"/>
                  </a:cubicBezTo>
                  <a:cubicBezTo>
                    <a:pt x="3391" y="36"/>
                    <a:pt x="1692" y="0"/>
                    <a:pt x="1" y="0"/>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2"/>
            <p:cNvSpPr/>
            <p:nvPr/>
          </p:nvSpPr>
          <p:spPr>
            <a:xfrm>
              <a:off x="7313761" y="3305519"/>
              <a:ext cx="352478" cy="69226"/>
            </a:xfrm>
            <a:custGeom>
              <a:avLst/>
              <a:gdLst/>
              <a:ahLst/>
              <a:cxnLst/>
              <a:rect l="l" t="t" r="r" b="b"/>
              <a:pathLst>
                <a:path w="5163" h="1014" extrusionOk="0">
                  <a:moveTo>
                    <a:pt x="73" y="1"/>
                  </a:moveTo>
                  <a:cubicBezTo>
                    <a:pt x="36" y="335"/>
                    <a:pt x="0" y="679"/>
                    <a:pt x="0" y="1013"/>
                  </a:cubicBezTo>
                  <a:lnTo>
                    <a:pt x="5163" y="1013"/>
                  </a:lnTo>
                  <a:lnTo>
                    <a:pt x="5163" y="37"/>
                  </a:lnTo>
                  <a:cubicBezTo>
                    <a:pt x="3463" y="37"/>
                    <a:pt x="1772" y="1"/>
                    <a:pt x="73"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2"/>
            <p:cNvSpPr/>
            <p:nvPr/>
          </p:nvSpPr>
          <p:spPr>
            <a:xfrm>
              <a:off x="7018082" y="2047635"/>
              <a:ext cx="138929" cy="125958"/>
            </a:xfrm>
            <a:custGeom>
              <a:avLst/>
              <a:gdLst/>
              <a:ahLst/>
              <a:cxnLst/>
              <a:rect l="l" t="t" r="r" b="b"/>
              <a:pathLst>
                <a:path w="2035" h="1845" extrusionOk="0">
                  <a:moveTo>
                    <a:pt x="1501" y="0"/>
                  </a:moveTo>
                  <a:cubicBezTo>
                    <a:pt x="1013" y="344"/>
                    <a:pt x="525" y="678"/>
                    <a:pt x="1" y="977"/>
                  </a:cubicBezTo>
                  <a:cubicBezTo>
                    <a:pt x="109" y="1284"/>
                    <a:pt x="227" y="1546"/>
                    <a:pt x="371" y="1845"/>
                  </a:cubicBezTo>
                  <a:cubicBezTo>
                    <a:pt x="905" y="1429"/>
                    <a:pt x="1465" y="1022"/>
                    <a:pt x="2035" y="606"/>
                  </a:cubicBezTo>
                  <a:cubicBezTo>
                    <a:pt x="1845" y="416"/>
                    <a:pt x="1691" y="190"/>
                    <a:pt x="1501" y="0"/>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2"/>
            <p:cNvSpPr/>
            <p:nvPr/>
          </p:nvSpPr>
          <p:spPr>
            <a:xfrm>
              <a:off x="7406336" y="2827147"/>
              <a:ext cx="200646" cy="232459"/>
            </a:xfrm>
            <a:custGeom>
              <a:avLst/>
              <a:gdLst/>
              <a:ahLst/>
              <a:cxnLst/>
              <a:rect l="l" t="t" r="r" b="b"/>
              <a:pathLst>
                <a:path w="2939" h="3405" extrusionOk="0">
                  <a:moveTo>
                    <a:pt x="73" y="1"/>
                  </a:moveTo>
                  <a:cubicBezTo>
                    <a:pt x="73" y="634"/>
                    <a:pt x="0" y="1312"/>
                    <a:pt x="73" y="1881"/>
                  </a:cubicBezTo>
                  <a:cubicBezTo>
                    <a:pt x="145" y="2216"/>
                    <a:pt x="263" y="2560"/>
                    <a:pt x="416" y="2822"/>
                  </a:cubicBezTo>
                  <a:cubicBezTo>
                    <a:pt x="597" y="3120"/>
                    <a:pt x="905" y="3346"/>
                    <a:pt x="1203" y="3391"/>
                  </a:cubicBezTo>
                  <a:cubicBezTo>
                    <a:pt x="1260" y="3400"/>
                    <a:pt x="1317" y="3405"/>
                    <a:pt x="1373" y="3405"/>
                  </a:cubicBezTo>
                  <a:cubicBezTo>
                    <a:pt x="1766" y="3405"/>
                    <a:pt x="2140" y="3194"/>
                    <a:pt x="2369" y="2894"/>
                  </a:cubicBezTo>
                  <a:cubicBezTo>
                    <a:pt x="2677" y="2560"/>
                    <a:pt x="2785" y="2107"/>
                    <a:pt x="2857" y="1692"/>
                  </a:cubicBezTo>
                  <a:cubicBezTo>
                    <a:pt x="2939" y="1131"/>
                    <a:pt x="2939" y="561"/>
                    <a:pt x="2903"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2"/>
            <p:cNvSpPr/>
            <p:nvPr/>
          </p:nvSpPr>
          <p:spPr>
            <a:xfrm>
              <a:off x="7856307" y="2827147"/>
              <a:ext cx="200646" cy="232459"/>
            </a:xfrm>
            <a:custGeom>
              <a:avLst/>
              <a:gdLst/>
              <a:ahLst/>
              <a:cxnLst/>
              <a:rect l="l" t="t" r="r" b="b"/>
              <a:pathLst>
                <a:path w="2939" h="3405" extrusionOk="0">
                  <a:moveTo>
                    <a:pt x="109" y="1"/>
                  </a:moveTo>
                  <a:cubicBezTo>
                    <a:pt x="73" y="634"/>
                    <a:pt x="0" y="1312"/>
                    <a:pt x="109" y="1881"/>
                  </a:cubicBezTo>
                  <a:cubicBezTo>
                    <a:pt x="154" y="2216"/>
                    <a:pt x="263" y="2560"/>
                    <a:pt x="452" y="2822"/>
                  </a:cubicBezTo>
                  <a:cubicBezTo>
                    <a:pt x="606" y="3120"/>
                    <a:pt x="904" y="3346"/>
                    <a:pt x="1239" y="3391"/>
                  </a:cubicBezTo>
                  <a:cubicBezTo>
                    <a:pt x="1291" y="3400"/>
                    <a:pt x="1344" y="3405"/>
                    <a:pt x="1397" y="3405"/>
                  </a:cubicBezTo>
                  <a:cubicBezTo>
                    <a:pt x="1766" y="3405"/>
                    <a:pt x="2140" y="3194"/>
                    <a:pt x="2369" y="2894"/>
                  </a:cubicBezTo>
                  <a:cubicBezTo>
                    <a:pt x="2676" y="2560"/>
                    <a:pt x="2785" y="2107"/>
                    <a:pt x="2866" y="1692"/>
                  </a:cubicBezTo>
                  <a:cubicBezTo>
                    <a:pt x="2939" y="1131"/>
                    <a:pt x="2939" y="561"/>
                    <a:pt x="2902"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2"/>
            <p:cNvSpPr/>
            <p:nvPr/>
          </p:nvSpPr>
          <p:spPr>
            <a:xfrm>
              <a:off x="7532227" y="1790255"/>
              <a:ext cx="97626" cy="255671"/>
            </a:xfrm>
            <a:custGeom>
              <a:avLst/>
              <a:gdLst/>
              <a:ahLst/>
              <a:cxnLst/>
              <a:rect l="l" t="t" r="r" b="b"/>
              <a:pathLst>
                <a:path w="1430" h="3745" extrusionOk="0">
                  <a:moveTo>
                    <a:pt x="905" y="0"/>
                  </a:moveTo>
                  <a:cubicBezTo>
                    <a:pt x="787" y="118"/>
                    <a:pt x="715" y="226"/>
                    <a:pt x="643" y="344"/>
                  </a:cubicBezTo>
                  <a:cubicBezTo>
                    <a:pt x="1" y="1320"/>
                    <a:pt x="37" y="2676"/>
                    <a:pt x="525" y="3662"/>
                  </a:cubicBezTo>
                  <a:cubicBezTo>
                    <a:pt x="551" y="3720"/>
                    <a:pt x="596" y="3744"/>
                    <a:pt x="643" y="3744"/>
                  </a:cubicBezTo>
                  <a:cubicBezTo>
                    <a:pt x="740" y="3744"/>
                    <a:pt x="842" y="3637"/>
                    <a:pt x="787" y="3508"/>
                  </a:cubicBezTo>
                  <a:cubicBezTo>
                    <a:pt x="381" y="2640"/>
                    <a:pt x="299" y="1474"/>
                    <a:pt x="787" y="642"/>
                  </a:cubicBezTo>
                  <a:cubicBezTo>
                    <a:pt x="941" y="380"/>
                    <a:pt x="1167" y="154"/>
                    <a:pt x="1429" y="0"/>
                  </a:cubicBezTo>
                  <a:cubicBezTo>
                    <a:pt x="1357" y="0"/>
                    <a:pt x="1285" y="45"/>
                    <a:pt x="1203" y="45"/>
                  </a:cubicBezTo>
                  <a:cubicBezTo>
                    <a:pt x="1160" y="60"/>
                    <a:pt x="1115" y="68"/>
                    <a:pt x="1072" y="68"/>
                  </a:cubicBezTo>
                  <a:cubicBezTo>
                    <a:pt x="1008" y="68"/>
                    <a:pt x="948" y="49"/>
                    <a:pt x="905"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2"/>
            <p:cNvSpPr/>
            <p:nvPr/>
          </p:nvSpPr>
          <p:spPr>
            <a:xfrm>
              <a:off x="7810020" y="1764926"/>
              <a:ext cx="151901" cy="260723"/>
            </a:xfrm>
            <a:custGeom>
              <a:avLst/>
              <a:gdLst/>
              <a:ahLst/>
              <a:cxnLst/>
              <a:rect l="l" t="t" r="r" b="b"/>
              <a:pathLst>
                <a:path w="2225" h="3819" extrusionOk="0">
                  <a:moveTo>
                    <a:pt x="0" y="0"/>
                  </a:moveTo>
                  <a:cubicBezTo>
                    <a:pt x="299" y="73"/>
                    <a:pt x="561" y="145"/>
                    <a:pt x="832" y="299"/>
                  </a:cubicBezTo>
                  <a:cubicBezTo>
                    <a:pt x="1845" y="904"/>
                    <a:pt x="1962" y="2713"/>
                    <a:pt x="1284" y="3581"/>
                  </a:cubicBezTo>
                  <a:cubicBezTo>
                    <a:pt x="1197" y="3687"/>
                    <a:pt x="1278" y="3818"/>
                    <a:pt x="1370" y="3818"/>
                  </a:cubicBezTo>
                  <a:cubicBezTo>
                    <a:pt x="1402" y="3818"/>
                    <a:pt x="1436" y="3802"/>
                    <a:pt x="1465" y="3761"/>
                  </a:cubicBezTo>
                  <a:cubicBezTo>
                    <a:pt x="2224" y="2903"/>
                    <a:pt x="2143" y="1619"/>
                    <a:pt x="1582" y="678"/>
                  </a:cubicBezTo>
                  <a:cubicBezTo>
                    <a:pt x="1429" y="416"/>
                    <a:pt x="1203" y="190"/>
                    <a:pt x="941" y="37"/>
                  </a:cubicBezTo>
                  <a:cubicBezTo>
                    <a:pt x="642" y="0"/>
                    <a:pt x="299" y="0"/>
                    <a:pt x="0"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2"/>
            <p:cNvSpPr/>
            <p:nvPr/>
          </p:nvSpPr>
          <p:spPr>
            <a:xfrm>
              <a:off x="7455081" y="1980934"/>
              <a:ext cx="596953" cy="722843"/>
            </a:xfrm>
            <a:custGeom>
              <a:avLst/>
              <a:gdLst/>
              <a:ahLst/>
              <a:cxnLst/>
              <a:rect l="l" t="t" r="r" b="b"/>
              <a:pathLst>
                <a:path w="8744" h="10588" extrusionOk="0">
                  <a:moveTo>
                    <a:pt x="561" y="1"/>
                  </a:moveTo>
                  <a:cubicBezTo>
                    <a:pt x="263" y="1"/>
                    <a:pt x="1" y="263"/>
                    <a:pt x="37" y="561"/>
                  </a:cubicBezTo>
                  <a:lnTo>
                    <a:pt x="73" y="10054"/>
                  </a:lnTo>
                  <a:cubicBezTo>
                    <a:pt x="73" y="10362"/>
                    <a:pt x="335" y="10588"/>
                    <a:pt x="643" y="10588"/>
                  </a:cubicBezTo>
                  <a:lnTo>
                    <a:pt x="7984" y="10588"/>
                  </a:lnTo>
                  <a:cubicBezTo>
                    <a:pt x="8291" y="10588"/>
                    <a:pt x="8517" y="10362"/>
                    <a:pt x="8517" y="10054"/>
                  </a:cubicBezTo>
                  <a:lnTo>
                    <a:pt x="8743" y="561"/>
                  </a:lnTo>
                  <a:cubicBezTo>
                    <a:pt x="8743" y="263"/>
                    <a:pt x="8472" y="1"/>
                    <a:pt x="8174" y="1"/>
                  </a:cubicBez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2"/>
            <p:cNvSpPr/>
            <p:nvPr/>
          </p:nvSpPr>
          <p:spPr>
            <a:xfrm>
              <a:off x="7581040" y="2137752"/>
              <a:ext cx="334591" cy="84587"/>
            </a:xfrm>
            <a:custGeom>
              <a:avLst/>
              <a:gdLst/>
              <a:ahLst/>
              <a:cxnLst/>
              <a:rect l="l" t="t" r="r" b="b"/>
              <a:pathLst>
                <a:path w="4901" h="1239" extrusionOk="0">
                  <a:moveTo>
                    <a:pt x="4900" y="0"/>
                  </a:moveTo>
                  <a:cubicBezTo>
                    <a:pt x="3282" y="36"/>
                    <a:pt x="1618" y="72"/>
                    <a:pt x="0" y="109"/>
                  </a:cubicBezTo>
                  <a:lnTo>
                    <a:pt x="0" y="1239"/>
                  </a:lnTo>
                  <a:cubicBezTo>
                    <a:pt x="868" y="1203"/>
                    <a:pt x="1700" y="1166"/>
                    <a:pt x="2559" y="1166"/>
                  </a:cubicBezTo>
                  <a:cubicBezTo>
                    <a:pt x="2938" y="1148"/>
                    <a:pt x="3334" y="1148"/>
                    <a:pt x="3729" y="1148"/>
                  </a:cubicBezTo>
                  <a:cubicBezTo>
                    <a:pt x="4125" y="1148"/>
                    <a:pt x="4521" y="1148"/>
                    <a:pt x="4900" y="1130"/>
                  </a:cubicBezTo>
                  <a:lnTo>
                    <a:pt x="49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2"/>
            <p:cNvSpPr/>
            <p:nvPr/>
          </p:nvSpPr>
          <p:spPr>
            <a:xfrm>
              <a:off x="7616814" y="2063064"/>
              <a:ext cx="254988" cy="48813"/>
            </a:xfrm>
            <a:custGeom>
              <a:avLst/>
              <a:gdLst/>
              <a:ahLst/>
              <a:cxnLst/>
              <a:rect l="l" t="t" r="r" b="b"/>
              <a:pathLst>
                <a:path w="3735" h="715" extrusionOk="0">
                  <a:moveTo>
                    <a:pt x="3662" y="0"/>
                  </a:moveTo>
                  <a:cubicBezTo>
                    <a:pt x="2451" y="0"/>
                    <a:pt x="1212" y="36"/>
                    <a:pt x="0" y="36"/>
                  </a:cubicBezTo>
                  <a:cubicBezTo>
                    <a:pt x="46" y="262"/>
                    <a:pt x="46" y="488"/>
                    <a:pt x="46" y="714"/>
                  </a:cubicBezTo>
                  <a:cubicBezTo>
                    <a:pt x="678" y="678"/>
                    <a:pt x="1320" y="678"/>
                    <a:pt x="1962" y="642"/>
                  </a:cubicBezTo>
                  <a:cubicBezTo>
                    <a:pt x="2342" y="642"/>
                    <a:pt x="2734" y="658"/>
                    <a:pt x="3132" y="658"/>
                  </a:cubicBezTo>
                  <a:cubicBezTo>
                    <a:pt x="3332" y="658"/>
                    <a:pt x="3532" y="654"/>
                    <a:pt x="3734" y="642"/>
                  </a:cubicBezTo>
                  <a:cubicBezTo>
                    <a:pt x="3698" y="416"/>
                    <a:pt x="3698" y="226"/>
                    <a:pt x="36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2"/>
            <p:cNvSpPr/>
            <p:nvPr/>
          </p:nvSpPr>
          <p:spPr>
            <a:xfrm>
              <a:off x="7490923" y="2175369"/>
              <a:ext cx="249390" cy="204400"/>
            </a:xfrm>
            <a:custGeom>
              <a:avLst/>
              <a:gdLst/>
              <a:ahLst/>
              <a:cxnLst/>
              <a:rect l="l" t="t" r="r" b="b"/>
              <a:pathLst>
                <a:path w="3653" h="2994" extrusionOk="0">
                  <a:moveTo>
                    <a:pt x="1911" y="1"/>
                  </a:moveTo>
                  <a:cubicBezTo>
                    <a:pt x="1903" y="1"/>
                    <a:pt x="1896" y="4"/>
                    <a:pt x="1890" y="10"/>
                  </a:cubicBezTo>
                  <a:cubicBezTo>
                    <a:pt x="1808" y="55"/>
                    <a:pt x="1844" y="127"/>
                    <a:pt x="1844" y="163"/>
                  </a:cubicBezTo>
                  <a:cubicBezTo>
                    <a:pt x="1926" y="507"/>
                    <a:pt x="1998" y="805"/>
                    <a:pt x="2070" y="1140"/>
                  </a:cubicBezTo>
                  <a:cubicBezTo>
                    <a:pt x="1736" y="914"/>
                    <a:pt x="1320" y="769"/>
                    <a:pt x="940" y="615"/>
                  </a:cubicBezTo>
                  <a:cubicBezTo>
                    <a:pt x="829" y="571"/>
                    <a:pt x="713" y="540"/>
                    <a:pt x="597" y="540"/>
                  </a:cubicBezTo>
                  <a:cubicBezTo>
                    <a:pt x="525" y="540"/>
                    <a:pt x="452" y="552"/>
                    <a:pt x="380" y="579"/>
                  </a:cubicBezTo>
                  <a:cubicBezTo>
                    <a:pt x="344" y="615"/>
                    <a:pt x="380" y="688"/>
                    <a:pt x="452" y="733"/>
                  </a:cubicBezTo>
                  <a:cubicBezTo>
                    <a:pt x="759" y="914"/>
                    <a:pt x="1094" y="1104"/>
                    <a:pt x="1474" y="1221"/>
                  </a:cubicBezTo>
                  <a:lnTo>
                    <a:pt x="344" y="1104"/>
                  </a:lnTo>
                  <a:cubicBezTo>
                    <a:pt x="226" y="1104"/>
                    <a:pt x="81" y="1185"/>
                    <a:pt x="118" y="1257"/>
                  </a:cubicBezTo>
                  <a:cubicBezTo>
                    <a:pt x="118" y="1330"/>
                    <a:pt x="190" y="1330"/>
                    <a:pt x="226" y="1330"/>
                  </a:cubicBezTo>
                  <a:cubicBezTo>
                    <a:pt x="678" y="1447"/>
                    <a:pt x="1094" y="1520"/>
                    <a:pt x="1510" y="1592"/>
                  </a:cubicBezTo>
                  <a:cubicBezTo>
                    <a:pt x="1445" y="1582"/>
                    <a:pt x="1375" y="1577"/>
                    <a:pt x="1302" y="1577"/>
                  </a:cubicBezTo>
                  <a:cubicBezTo>
                    <a:pt x="1119" y="1577"/>
                    <a:pt x="921" y="1605"/>
                    <a:pt x="759" y="1637"/>
                  </a:cubicBezTo>
                  <a:cubicBezTo>
                    <a:pt x="570" y="1673"/>
                    <a:pt x="154" y="1709"/>
                    <a:pt x="36" y="1863"/>
                  </a:cubicBezTo>
                  <a:cubicBezTo>
                    <a:pt x="0" y="1972"/>
                    <a:pt x="190" y="2008"/>
                    <a:pt x="226" y="2008"/>
                  </a:cubicBezTo>
                  <a:cubicBezTo>
                    <a:pt x="552" y="2008"/>
                    <a:pt x="861" y="1976"/>
                    <a:pt x="1178" y="1976"/>
                  </a:cubicBezTo>
                  <a:cubicBezTo>
                    <a:pt x="1337" y="1976"/>
                    <a:pt x="1498" y="1984"/>
                    <a:pt x="1664" y="2008"/>
                  </a:cubicBezTo>
                  <a:cubicBezTo>
                    <a:pt x="1392" y="2125"/>
                    <a:pt x="1130" y="2234"/>
                    <a:pt x="904" y="2387"/>
                  </a:cubicBezTo>
                  <a:cubicBezTo>
                    <a:pt x="832" y="2424"/>
                    <a:pt x="759" y="2460"/>
                    <a:pt x="678" y="2541"/>
                  </a:cubicBezTo>
                  <a:cubicBezTo>
                    <a:pt x="642" y="2613"/>
                    <a:pt x="642" y="2650"/>
                    <a:pt x="678" y="2686"/>
                  </a:cubicBezTo>
                  <a:cubicBezTo>
                    <a:pt x="714" y="2722"/>
                    <a:pt x="796" y="2722"/>
                    <a:pt x="832" y="2722"/>
                  </a:cubicBezTo>
                  <a:cubicBezTo>
                    <a:pt x="1094" y="2650"/>
                    <a:pt x="1320" y="2496"/>
                    <a:pt x="1546" y="2496"/>
                  </a:cubicBezTo>
                  <a:cubicBezTo>
                    <a:pt x="1808" y="2496"/>
                    <a:pt x="2034" y="2541"/>
                    <a:pt x="2260" y="2650"/>
                  </a:cubicBezTo>
                  <a:cubicBezTo>
                    <a:pt x="2568" y="2767"/>
                    <a:pt x="2866" y="2876"/>
                    <a:pt x="3128" y="2993"/>
                  </a:cubicBezTo>
                  <a:lnTo>
                    <a:pt x="3653" y="1447"/>
                  </a:lnTo>
                  <a:cubicBezTo>
                    <a:pt x="3318" y="1330"/>
                    <a:pt x="2902" y="1366"/>
                    <a:pt x="2676" y="1104"/>
                  </a:cubicBezTo>
                  <a:cubicBezTo>
                    <a:pt x="2414" y="805"/>
                    <a:pt x="2260" y="426"/>
                    <a:pt x="2034" y="127"/>
                  </a:cubicBezTo>
                  <a:cubicBezTo>
                    <a:pt x="2004" y="67"/>
                    <a:pt x="1949" y="1"/>
                    <a:pt x="1911"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2"/>
            <p:cNvSpPr/>
            <p:nvPr/>
          </p:nvSpPr>
          <p:spPr>
            <a:xfrm>
              <a:off x="7676073" y="2261185"/>
              <a:ext cx="586439" cy="280248"/>
            </a:xfrm>
            <a:custGeom>
              <a:avLst/>
              <a:gdLst/>
              <a:ahLst/>
              <a:cxnLst/>
              <a:rect l="l" t="t" r="r" b="b"/>
              <a:pathLst>
                <a:path w="8590" h="4105" extrusionOk="0">
                  <a:moveTo>
                    <a:pt x="416" y="0"/>
                  </a:moveTo>
                  <a:cubicBezTo>
                    <a:pt x="263" y="452"/>
                    <a:pt x="154" y="941"/>
                    <a:pt x="37" y="1356"/>
                  </a:cubicBezTo>
                  <a:cubicBezTo>
                    <a:pt x="37" y="1429"/>
                    <a:pt x="0" y="1546"/>
                    <a:pt x="0" y="1619"/>
                  </a:cubicBezTo>
                  <a:cubicBezTo>
                    <a:pt x="1167" y="2261"/>
                    <a:pt x="2378" y="2902"/>
                    <a:pt x="3617" y="3355"/>
                  </a:cubicBezTo>
                  <a:cubicBezTo>
                    <a:pt x="4557" y="3689"/>
                    <a:pt x="5542" y="4105"/>
                    <a:pt x="6555" y="4105"/>
                  </a:cubicBezTo>
                  <a:cubicBezTo>
                    <a:pt x="7767" y="4069"/>
                    <a:pt x="8589" y="3129"/>
                    <a:pt x="8137" y="1917"/>
                  </a:cubicBezTo>
                  <a:cubicBezTo>
                    <a:pt x="7767" y="941"/>
                    <a:pt x="6447" y="868"/>
                    <a:pt x="5579" y="751"/>
                  </a:cubicBezTo>
                  <a:cubicBezTo>
                    <a:pt x="3843" y="525"/>
                    <a:pt x="2152" y="263"/>
                    <a:pt x="41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2"/>
            <p:cNvSpPr/>
            <p:nvPr/>
          </p:nvSpPr>
          <p:spPr>
            <a:xfrm>
              <a:off x="7676073" y="2261185"/>
              <a:ext cx="90185" cy="141387"/>
            </a:xfrm>
            <a:custGeom>
              <a:avLst/>
              <a:gdLst/>
              <a:ahLst/>
              <a:cxnLst/>
              <a:rect l="l" t="t" r="r" b="b"/>
              <a:pathLst>
                <a:path w="1321" h="2071" extrusionOk="0">
                  <a:moveTo>
                    <a:pt x="416" y="0"/>
                  </a:moveTo>
                  <a:cubicBezTo>
                    <a:pt x="263" y="452"/>
                    <a:pt x="154" y="941"/>
                    <a:pt x="37" y="1356"/>
                  </a:cubicBezTo>
                  <a:cubicBezTo>
                    <a:pt x="37" y="1429"/>
                    <a:pt x="0" y="1546"/>
                    <a:pt x="0" y="1619"/>
                  </a:cubicBezTo>
                  <a:cubicBezTo>
                    <a:pt x="263" y="1772"/>
                    <a:pt x="534" y="1917"/>
                    <a:pt x="796" y="2071"/>
                  </a:cubicBezTo>
                  <a:cubicBezTo>
                    <a:pt x="986" y="1429"/>
                    <a:pt x="1130" y="787"/>
                    <a:pt x="1320" y="154"/>
                  </a:cubicBezTo>
                  <a:cubicBezTo>
                    <a:pt x="1022" y="109"/>
                    <a:pt x="715" y="73"/>
                    <a:pt x="416" y="0"/>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0" name="Google Shape;100;p2"/>
          <p:cNvSpPr txBox="1">
            <a:spLocks noGrp="1"/>
          </p:cNvSpPr>
          <p:nvPr>
            <p:ph type="ctrTitle"/>
          </p:nvPr>
        </p:nvSpPr>
        <p:spPr>
          <a:xfrm>
            <a:off x="2498700" y="1427500"/>
            <a:ext cx="4146600" cy="17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434343"/>
              </a:buClr>
              <a:buSzPts val="5600"/>
              <a:buNone/>
              <a:defRPr sz="5600">
                <a:solidFill>
                  <a:srgbClr val="434343"/>
                </a:solidFill>
                <a:latin typeface="+mj-lt"/>
              </a:defRPr>
            </a:lvl1pPr>
            <a:lvl2pPr lvl="1" algn="ctr" rtl="0">
              <a:spcBef>
                <a:spcPts val="0"/>
              </a:spcBef>
              <a:spcAft>
                <a:spcPts val="0"/>
              </a:spcAft>
              <a:buClr>
                <a:srgbClr val="434343"/>
              </a:buClr>
              <a:buSzPts val="5200"/>
              <a:buNone/>
              <a:defRPr sz="5200">
                <a:solidFill>
                  <a:srgbClr val="434343"/>
                </a:solidFill>
              </a:defRPr>
            </a:lvl2pPr>
            <a:lvl3pPr lvl="2" algn="ctr" rtl="0">
              <a:spcBef>
                <a:spcPts val="0"/>
              </a:spcBef>
              <a:spcAft>
                <a:spcPts val="0"/>
              </a:spcAft>
              <a:buClr>
                <a:srgbClr val="434343"/>
              </a:buClr>
              <a:buSzPts val="5200"/>
              <a:buNone/>
              <a:defRPr sz="5200">
                <a:solidFill>
                  <a:srgbClr val="434343"/>
                </a:solidFill>
              </a:defRPr>
            </a:lvl3pPr>
            <a:lvl4pPr lvl="3" algn="ctr" rtl="0">
              <a:spcBef>
                <a:spcPts val="0"/>
              </a:spcBef>
              <a:spcAft>
                <a:spcPts val="0"/>
              </a:spcAft>
              <a:buClr>
                <a:srgbClr val="434343"/>
              </a:buClr>
              <a:buSzPts val="5200"/>
              <a:buNone/>
              <a:defRPr sz="5200">
                <a:solidFill>
                  <a:srgbClr val="434343"/>
                </a:solidFill>
              </a:defRPr>
            </a:lvl4pPr>
            <a:lvl5pPr lvl="4" algn="ctr" rtl="0">
              <a:spcBef>
                <a:spcPts val="0"/>
              </a:spcBef>
              <a:spcAft>
                <a:spcPts val="0"/>
              </a:spcAft>
              <a:buClr>
                <a:srgbClr val="434343"/>
              </a:buClr>
              <a:buSzPts val="5200"/>
              <a:buNone/>
              <a:defRPr sz="5200">
                <a:solidFill>
                  <a:srgbClr val="434343"/>
                </a:solidFill>
              </a:defRPr>
            </a:lvl5pPr>
            <a:lvl6pPr lvl="5" algn="ctr" rtl="0">
              <a:spcBef>
                <a:spcPts val="0"/>
              </a:spcBef>
              <a:spcAft>
                <a:spcPts val="0"/>
              </a:spcAft>
              <a:buClr>
                <a:srgbClr val="434343"/>
              </a:buClr>
              <a:buSzPts val="5200"/>
              <a:buNone/>
              <a:defRPr sz="5200">
                <a:solidFill>
                  <a:srgbClr val="434343"/>
                </a:solidFill>
              </a:defRPr>
            </a:lvl6pPr>
            <a:lvl7pPr lvl="6" algn="ctr" rtl="0">
              <a:spcBef>
                <a:spcPts val="0"/>
              </a:spcBef>
              <a:spcAft>
                <a:spcPts val="0"/>
              </a:spcAft>
              <a:buClr>
                <a:srgbClr val="434343"/>
              </a:buClr>
              <a:buSzPts val="5200"/>
              <a:buNone/>
              <a:defRPr sz="5200">
                <a:solidFill>
                  <a:srgbClr val="434343"/>
                </a:solidFill>
              </a:defRPr>
            </a:lvl7pPr>
            <a:lvl8pPr lvl="7" algn="ctr" rtl="0">
              <a:spcBef>
                <a:spcPts val="0"/>
              </a:spcBef>
              <a:spcAft>
                <a:spcPts val="0"/>
              </a:spcAft>
              <a:buClr>
                <a:srgbClr val="434343"/>
              </a:buClr>
              <a:buSzPts val="5200"/>
              <a:buNone/>
              <a:defRPr sz="5200">
                <a:solidFill>
                  <a:srgbClr val="434343"/>
                </a:solidFill>
              </a:defRPr>
            </a:lvl8pPr>
            <a:lvl9pPr lvl="8" algn="ctr" rtl="0">
              <a:spcBef>
                <a:spcPts val="0"/>
              </a:spcBef>
              <a:spcAft>
                <a:spcPts val="0"/>
              </a:spcAft>
              <a:buClr>
                <a:srgbClr val="434343"/>
              </a:buClr>
              <a:buSzPts val="5200"/>
              <a:buNone/>
              <a:defRPr sz="5200">
                <a:solidFill>
                  <a:srgbClr val="434343"/>
                </a:solidFill>
              </a:defRPr>
            </a:lvl9pPr>
          </a:lstStyle>
          <a:p>
            <a:endParaRPr dirty="0"/>
          </a:p>
        </p:txBody>
      </p:sp>
      <p:sp>
        <p:nvSpPr>
          <p:cNvPr id="101" name="Google Shape;101;p2"/>
          <p:cNvSpPr txBox="1">
            <a:spLocks noGrp="1"/>
          </p:cNvSpPr>
          <p:nvPr>
            <p:ph type="subTitle" idx="1"/>
          </p:nvPr>
        </p:nvSpPr>
        <p:spPr>
          <a:xfrm>
            <a:off x="3195033" y="2851940"/>
            <a:ext cx="2754000" cy="7170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Clr>
                <a:srgbClr val="434343"/>
              </a:buClr>
              <a:buSzPts val="1100"/>
              <a:buNone/>
              <a:defRPr sz="1100">
                <a:solidFill>
                  <a:srgbClr val="434343"/>
                </a:solidFill>
                <a:latin typeface="+mj-lt"/>
              </a:defRPr>
            </a:lvl1pPr>
            <a:lvl2pPr lvl="1" algn="ctr" rtl="0">
              <a:lnSpc>
                <a:spcPct val="100000"/>
              </a:lnSpc>
              <a:spcBef>
                <a:spcPts val="0"/>
              </a:spcBef>
              <a:spcAft>
                <a:spcPts val="0"/>
              </a:spcAft>
              <a:buClr>
                <a:srgbClr val="434343"/>
              </a:buClr>
              <a:buSzPts val="2800"/>
              <a:buNone/>
              <a:defRPr sz="2800">
                <a:solidFill>
                  <a:srgbClr val="434343"/>
                </a:solidFill>
              </a:defRPr>
            </a:lvl2pPr>
            <a:lvl3pPr lvl="2" algn="ctr" rtl="0">
              <a:lnSpc>
                <a:spcPct val="100000"/>
              </a:lnSpc>
              <a:spcBef>
                <a:spcPts val="0"/>
              </a:spcBef>
              <a:spcAft>
                <a:spcPts val="0"/>
              </a:spcAft>
              <a:buClr>
                <a:srgbClr val="434343"/>
              </a:buClr>
              <a:buSzPts val="2800"/>
              <a:buNone/>
              <a:defRPr sz="2800">
                <a:solidFill>
                  <a:srgbClr val="434343"/>
                </a:solidFill>
              </a:defRPr>
            </a:lvl3pPr>
            <a:lvl4pPr lvl="3" algn="ctr" rtl="0">
              <a:lnSpc>
                <a:spcPct val="100000"/>
              </a:lnSpc>
              <a:spcBef>
                <a:spcPts val="0"/>
              </a:spcBef>
              <a:spcAft>
                <a:spcPts val="0"/>
              </a:spcAft>
              <a:buClr>
                <a:srgbClr val="434343"/>
              </a:buClr>
              <a:buSzPts val="2800"/>
              <a:buNone/>
              <a:defRPr sz="2800">
                <a:solidFill>
                  <a:srgbClr val="434343"/>
                </a:solidFill>
              </a:defRPr>
            </a:lvl4pPr>
            <a:lvl5pPr lvl="4" algn="ctr" rtl="0">
              <a:lnSpc>
                <a:spcPct val="100000"/>
              </a:lnSpc>
              <a:spcBef>
                <a:spcPts val="0"/>
              </a:spcBef>
              <a:spcAft>
                <a:spcPts val="0"/>
              </a:spcAft>
              <a:buClr>
                <a:srgbClr val="434343"/>
              </a:buClr>
              <a:buSzPts val="2800"/>
              <a:buNone/>
              <a:defRPr sz="2800">
                <a:solidFill>
                  <a:srgbClr val="434343"/>
                </a:solidFill>
              </a:defRPr>
            </a:lvl5pPr>
            <a:lvl6pPr lvl="5" algn="ctr" rtl="0">
              <a:lnSpc>
                <a:spcPct val="100000"/>
              </a:lnSpc>
              <a:spcBef>
                <a:spcPts val="0"/>
              </a:spcBef>
              <a:spcAft>
                <a:spcPts val="0"/>
              </a:spcAft>
              <a:buClr>
                <a:srgbClr val="434343"/>
              </a:buClr>
              <a:buSzPts val="2800"/>
              <a:buNone/>
              <a:defRPr sz="2800">
                <a:solidFill>
                  <a:srgbClr val="434343"/>
                </a:solidFill>
              </a:defRPr>
            </a:lvl6pPr>
            <a:lvl7pPr lvl="6" algn="ctr" rtl="0">
              <a:lnSpc>
                <a:spcPct val="100000"/>
              </a:lnSpc>
              <a:spcBef>
                <a:spcPts val="0"/>
              </a:spcBef>
              <a:spcAft>
                <a:spcPts val="0"/>
              </a:spcAft>
              <a:buClr>
                <a:srgbClr val="434343"/>
              </a:buClr>
              <a:buSzPts val="2800"/>
              <a:buNone/>
              <a:defRPr sz="2800">
                <a:solidFill>
                  <a:srgbClr val="434343"/>
                </a:solidFill>
              </a:defRPr>
            </a:lvl7pPr>
            <a:lvl8pPr lvl="7" algn="ctr" rtl="0">
              <a:lnSpc>
                <a:spcPct val="100000"/>
              </a:lnSpc>
              <a:spcBef>
                <a:spcPts val="0"/>
              </a:spcBef>
              <a:spcAft>
                <a:spcPts val="0"/>
              </a:spcAft>
              <a:buClr>
                <a:srgbClr val="434343"/>
              </a:buClr>
              <a:buSzPts val="2800"/>
              <a:buNone/>
              <a:defRPr sz="2800">
                <a:solidFill>
                  <a:srgbClr val="434343"/>
                </a:solidFill>
              </a:defRPr>
            </a:lvl8pPr>
            <a:lvl9pPr lvl="8" algn="ctr" rtl="0">
              <a:lnSpc>
                <a:spcPct val="100000"/>
              </a:lnSpc>
              <a:spcBef>
                <a:spcPts val="0"/>
              </a:spcBef>
              <a:spcAft>
                <a:spcPts val="0"/>
              </a:spcAft>
              <a:buClr>
                <a:srgbClr val="434343"/>
              </a:buClr>
              <a:buSzPts val="2800"/>
              <a:buNone/>
              <a:defRPr sz="2800">
                <a:solidFill>
                  <a:srgbClr val="434343"/>
                </a:solidFill>
              </a:defRPr>
            </a:lvl9pPr>
          </a:lstStyle>
          <a:p>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HANKS">
  <p:cSld name="CUSTOM_14_1_1_2">
    <p:bg>
      <p:bgPr>
        <a:solidFill>
          <a:srgbClr val="CFD9E0"/>
        </a:solidFill>
        <a:effectLst/>
      </p:bgPr>
    </p:bg>
    <p:spTree>
      <p:nvGrpSpPr>
        <p:cNvPr id="1" name="Shape 1167"/>
        <p:cNvGrpSpPr/>
        <p:nvPr/>
      </p:nvGrpSpPr>
      <p:grpSpPr>
        <a:xfrm>
          <a:off x="0" y="0"/>
          <a:ext cx="0" cy="0"/>
          <a:chOff x="0" y="0"/>
          <a:chExt cx="0" cy="0"/>
        </a:xfrm>
      </p:grpSpPr>
      <p:grpSp>
        <p:nvGrpSpPr>
          <p:cNvPr id="1168" name="Google Shape;1168;p15"/>
          <p:cNvGrpSpPr/>
          <p:nvPr/>
        </p:nvGrpSpPr>
        <p:grpSpPr>
          <a:xfrm>
            <a:off x="0" y="0"/>
            <a:ext cx="9144057" cy="5143510"/>
            <a:chOff x="0" y="0"/>
            <a:chExt cx="9144057" cy="5143510"/>
          </a:xfrm>
        </p:grpSpPr>
        <p:grpSp>
          <p:nvGrpSpPr>
            <p:cNvPr id="1169" name="Google Shape;1169;p15"/>
            <p:cNvGrpSpPr/>
            <p:nvPr/>
          </p:nvGrpSpPr>
          <p:grpSpPr>
            <a:xfrm>
              <a:off x="6516018" y="0"/>
              <a:ext cx="2627979" cy="4044405"/>
              <a:chOff x="6589593" y="0"/>
              <a:chExt cx="2627979" cy="4044405"/>
            </a:xfrm>
          </p:grpSpPr>
          <p:sp>
            <p:nvSpPr>
              <p:cNvPr id="1170" name="Google Shape;1170;p15"/>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1171" name="Google Shape;1171;p15"/>
              <p:cNvGrpSpPr/>
              <p:nvPr/>
            </p:nvGrpSpPr>
            <p:grpSpPr>
              <a:xfrm>
                <a:off x="7746917" y="253849"/>
                <a:ext cx="359077" cy="1370278"/>
                <a:chOff x="8637920" y="205202"/>
                <a:chExt cx="225777" cy="861593"/>
              </a:xfrm>
            </p:grpSpPr>
            <p:sp>
              <p:nvSpPr>
                <p:cNvPr id="1172" name="Google Shape;1172;p15"/>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73" name="Google Shape;1173;p15"/>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74" name="Google Shape;1174;p15"/>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75" name="Google Shape;1175;p15"/>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76" name="Google Shape;1176;p15"/>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77" name="Google Shape;1177;p15"/>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78" name="Google Shape;1178;p15"/>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79" name="Google Shape;1179;p15"/>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180" name="Google Shape;1180;p15"/>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81" name="Google Shape;1181;p15"/>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1182" name="Google Shape;1182;p15"/>
              <p:cNvGrpSpPr/>
              <p:nvPr/>
            </p:nvGrpSpPr>
            <p:grpSpPr>
              <a:xfrm rot="10800000">
                <a:off x="8504637" y="2322834"/>
                <a:ext cx="312115" cy="1348221"/>
                <a:chOff x="8637920" y="205202"/>
                <a:chExt cx="225777" cy="861593"/>
              </a:xfrm>
            </p:grpSpPr>
            <p:sp>
              <p:nvSpPr>
                <p:cNvPr id="1183" name="Google Shape;1183;p15"/>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84" name="Google Shape;1184;p15"/>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85" name="Google Shape;1185;p15"/>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86" name="Google Shape;1186;p15"/>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87" name="Google Shape;1187;p15"/>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88" name="Google Shape;1188;p15"/>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89" name="Google Shape;1189;p15"/>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90" name="Google Shape;1190;p15"/>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191" name="Google Shape;1191;p15"/>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192" name="Google Shape;1192;p15"/>
            <p:cNvSpPr/>
            <p:nvPr/>
          </p:nvSpPr>
          <p:spPr>
            <a:xfrm>
              <a:off x="0" y="0"/>
              <a:ext cx="2183543"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26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93" name="Google Shape;1193;p15"/>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cxnSp>
        <p:nvCxnSpPr>
          <p:cNvPr id="1195" name="Google Shape;1195;p15"/>
          <p:cNvCxnSpPr/>
          <p:nvPr/>
        </p:nvCxnSpPr>
        <p:spPr>
          <a:xfrm>
            <a:off x="8481150" y="4568207"/>
            <a:ext cx="662700" cy="0"/>
          </a:xfrm>
          <a:prstGeom prst="straightConnector1">
            <a:avLst/>
          </a:prstGeom>
          <a:noFill/>
          <a:ln w="19050" cap="flat" cmpd="sng">
            <a:solidFill>
              <a:schemeClr val="dk2"/>
            </a:solidFill>
            <a:prstDash val="solid"/>
            <a:round/>
            <a:headEnd type="none" w="med" len="med"/>
            <a:tailEnd type="none" w="med" len="med"/>
          </a:ln>
        </p:spPr>
      </p:cxnSp>
      <p:sp>
        <p:nvSpPr>
          <p:cNvPr id="1196" name="Google Shape;1196;p15"/>
          <p:cNvSpPr/>
          <p:nvPr/>
        </p:nvSpPr>
        <p:spPr>
          <a:xfrm>
            <a:off x="6602206" y="4444339"/>
            <a:ext cx="1535734" cy="308649"/>
          </a:xfrm>
          <a:custGeom>
            <a:avLst/>
            <a:gdLst/>
            <a:ahLst/>
            <a:cxnLst/>
            <a:rect l="l" t="t" r="r" b="b"/>
            <a:pathLst>
              <a:path w="22495" h="4521" extrusionOk="0">
                <a:moveTo>
                  <a:pt x="11265" y="0"/>
                </a:moveTo>
                <a:cubicBezTo>
                  <a:pt x="5054" y="0"/>
                  <a:pt x="0" y="1022"/>
                  <a:pt x="0" y="2261"/>
                </a:cubicBezTo>
                <a:cubicBezTo>
                  <a:pt x="0" y="3508"/>
                  <a:pt x="5054" y="4521"/>
                  <a:pt x="11265" y="4521"/>
                </a:cubicBezTo>
                <a:cubicBezTo>
                  <a:pt x="17449" y="4521"/>
                  <a:pt x="22494" y="3508"/>
                  <a:pt x="22494" y="2261"/>
                </a:cubicBezTo>
                <a:cubicBezTo>
                  <a:pt x="22494" y="1022"/>
                  <a:pt x="17449" y="0"/>
                  <a:pt x="11265" y="0"/>
                </a:cubicBezTo>
                <a:close/>
              </a:path>
            </a:pathLst>
          </a:custGeom>
          <a:solidFill>
            <a:srgbClr val="8CACB9">
              <a:alpha val="91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97" name="Google Shape;1197;p15"/>
          <p:cNvSpPr/>
          <p:nvPr/>
        </p:nvSpPr>
        <p:spPr>
          <a:xfrm>
            <a:off x="1934406" y="829801"/>
            <a:ext cx="5115643" cy="3700569"/>
          </a:xfrm>
          <a:custGeom>
            <a:avLst/>
            <a:gdLst/>
            <a:ahLst/>
            <a:cxnLst/>
            <a:rect l="l" t="t" r="r" b="b"/>
            <a:pathLst>
              <a:path w="18879" h="13657" extrusionOk="0">
                <a:moveTo>
                  <a:pt x="10691" y="0"/>
                </a:moveTo>
                <a:cubicBezTo>
                  <a:pt x="10291" y="0"/>
                  <a:pt x="9892" y="5"/>
                  <a:pt x="9494" y="14"/>
                </a:cubicBezTo>
                <a:cubicBezTo>
                  <a:pt x="7125" y="131"/>
                  <a:pt x="4675" y="131"/>
                  <a:pt x="2343" y="583"/>
                </a:cubicBezTo>
                <a:cubicBezTo>
                  <a:pt x="571" y="881"/>
                  <a:pt x="345" y="2048"/>
                  <a:pt x="227" y="3675"/>
                </a:cubicBezTo>
                <a:cubicBezTo>
                  <a:pt x="155" y="4724"/>
                  <a:pt x="118" y="5782"/>
                  <a:pt x="118" y="6794"/>
                </a:cubicBezTo>
                <a:cubicBezTo>
                  <a:pt x="82" y="7852"/>
                  <a:pt x="1" y="9850"/>
                  <a:pt x="715" y="10718"/>
                </a:cubicBezTo>
                <a:cubicBezTo>
                  <a:pt x="1357" y="11505"/>
                  <a:pt x="3057" y="11622"/>
                  <a:pt x="3997" y="11731"/>
                </a:cubicBezTo>
                <a:cubicBezTo>
                  <a:pt x="5787" y="11902"/>
                  <a:pt x="7577" y="11988"/>
                  <a:pt x="9366" y="11988"/>
                </a:cubicBezTo>
                <a:cubicBezTo>
                  <a:pt x="11155" y="11988"/>
                  <a:pt x="12943" y="11902"/>
                  <a:pt x="14729" y="11731"/>
                </a:cubicBezTo>
                <a:cubicBezTo>
                  <a:pt x="15226" y="12409"/>
                  <a:pt x="15714" y="13051"/>
                  <a:pt x="16275" y="13656"/>
                </a:cubicBezTo>
                <a:cubicBezTo>
                  <a:pt x="16311" y="12978"/>
                  <a:pt x="16356" y="12264"/>
                  <a:pt x="16428" y="11586"/>
                </a:cubicBezTo>
                <a:cubicBezTo>
                  <a:pt x="16727" y="11541"/>
                  <a:pt x="17034" y="11505"/>
                  <a:pt x="17296" y="11468"/>
                </a:cubicBezTo>
                <a:cubicBezTo>
                  <a:pt x="18842" y="11242"/>
                  <a:pt x="18761" y="9055"/>
                  <a:pt x="18797" y="8006"/>
                </a:cubicBezTo>
                <a:cubicBezTo>
                  <a:pt x="18879" y="6080"/>
                  <a:pt x="18842" y="4200"/>
                  <a:pt x="18725" y="2274"/>
                </a:cubicBezTo>
                <a:cubicBezTo>
                  <a:pt x="18653" y="1225"/>
                  <a:pt x="17974" y="737"/>
                  <a:pt x="17070" y="466"/>
                </a:cubicBezTo>
                <a:cubicBezTo>
                  <a:pt x="16202" y="203"/>
                  <a:pt x="15181" y="203"/>
                  <a:pt x="14358" y="131"/>
                </a:cubicBezTo>
                <a:cubicBezTo>
                  <a:pt x="13138" y="42"/>
                  <a:pt x="11913" y="0"/>
                  <a:pt x="10691"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98" name="Google Shape;1198;p15"/>
          <p:cNvSpPr txBox="1">
            <a:spLocks noGrp="1"/>
          </p:cNvSpPr>
          <p:nvPr>
            <p:ph type="ctrTitle"/>
          </p:nvPr>
        </p:nvSpPr>
        <p:spPr>
          <a:xfrm>
            <a:off x="2498700" y="359450"/>
            <a:ext cx="4146600" cy="1782300"/>
          </a:xfrm>
          <a:prstGeom prst="rect">
            <a:avLst/>
          </a:prstGeom>
        </p:spPr>
        <p:txBody>
          <a:bodyPr spcFirstLastPara="1" wrap="square" lIns="91425" tIns="91425" rIns="91425" bIns="91425" anchor="b" anchorCtr="0">
            <a:noAutofit/>
          </a:bodyPr>
          <a:lstStyle>
            <a:lvl1pPr lvl="0" algn="ctr" rtl="0">
              <a:spcBef>
                <a:spcPts val="0"/>
              </a:spcBef>
              <a:spcAft>
                <a:spcPts val="0"/>
              </a:spcAft>
              <a:buClr>
                <a:srgbClr val="434343"/>
              </a:buClr>
              <a:buSzPts val="5600"/>
              <a:buNone/>
              <a:defRPr sz="5600">
                <a:solidFill>
                  <a:srgbClr val="434343"/>
                </a:solidFill>
                <a:latin typeface="+mj-lt"/>
              </a:defRPr>
            </a:lvl1pPr>
            <a:lvl2pPr lvl="1" algn="ctr" rtl="0">
              <a:spcBef>
                <a:spcPts val="0"/>
              </a:spcBef>
              <a:spcAft>
                <a:spcPts val="0"/>
              </a:spcAft>
              <a:buClr>
                <a:srgbClr val="434343"/>
              </a:buClr>
              <a:buSzPts val="5200"/>
              <a:buNone/>
              <a:defRPr sz="5200">
                <a:solidFill>
                  <a:srgbClr val="434343"/>
                </a:solidFill>
              </a:defRPr>
            </a:lvl2pPr>
            <a:lvl3pPr lvl="2" algn="ctr" rtl="0">
              <a:spcBef>
                <a:spcPts val="0"/>
              </a:spcBef>
              <a:spcAft>
                <a:spcPts val="0"/>
              </a:spcAft>
              <a:buClr>
                <a:srgbClr val="434343"/>
              </a:buClr>
              <a:buSzPts val="5200"/>
              <a:buNone/>
              <a:defRPr sz="5200">
                <a:solidFill>
                  <a:srgbClr val="434343"/>
                </a:solidFill>
              </a:defRPr>
            </a:lvl3pPr>
            <a:lvl4pPr lvl="3" algn="ctr" rtl="0">
              <a:spcBef>
                <a:spcPts val="0"/>
              </a:spcBef>
              <a:spcAft>
                <a:spcPts val="0"/>
              </a:spcAft>
              <a:buClr>
                <a:srgbClr val="434343"/>
              </a:buClr>
              <a:buSzPts val="5200"/>
              <a:buNone/>
              <a:defRPr sz="5200">
                <a:solidFill>
                  <a:srgbClr val="434343"/>
                </a:solidFill>
              </a:defRPr>
            </a:lvl4pPr>
            <a:lvl5pPr lvl="4" algn="ctr" rtl="0">
              <a:spcBef>
                <a:spcPts val="0"/>
              </a:spcBef>
              <a:spcAft>
                <a:spcPts val="0"/>
              </a:spcAft>
              <a:buClr>
                <a:srgbClr val="434343"/>
              </a:buClr>
              <a:buSzPts val="5200"/>
              <a:buNone/>
              <a:defRPr sz="5200">
                <a:solidFill>
                  <a:srgbClr val="434343"/>
                </a:solidFill>
              </a:defRPr>
            </a:lvl5pPr>
            <a:lvl6pPr lvl="5" algn="ctr" rtl="0">
              <a:spcBef>
                <a:spcPts val="0"/>
              </a:spcBef>
              <a:spcAft>
                <a:spcPts val="0"/>
              </a:spcAft>
              <a:buClr>
                <a:srgbClr val="434343"/>
              </a:buClr>
              <a:buSzPts val="5200"/>
              <a:buNone/>
              <a:defRPr sz="5200">
                <a:solidFill>
                  <a:srgbClr val="434343"/>
                </a:solidFill>
              </a:defRPr>
            </a:lvl6pPr>
            <a:lvl7pPr lvl="6" algn="ctr" rtl="0">
              <a:spcBef>
                <a:spcPts val="0"/>
              </a:spcBef>
              <a:spcAft>
                <a:spcPts val="0"/>
              </a:spcAft>
              <a:buClr>
                <a:srgbClr val="434343"/>
              </a:buClr>
              <a:buSzPts val="5200"/>
              <a:buNone/>
              <a:defRPr sz="5200">
                <a:solidFill>
                  <a:srgbClr val="434343"/>
                </a:solidFill>
              </a:defRPr>
            </a:lvl7pPr>
            <a:lvl8pPr lvl="7" algn="ctr" rtl="0">
              <a:spcBef>
                <a:spcPts val="0"/>
              </a:spcBef>
              <a:spcAft>
                <a:spcPts val="0"/>
              </a:spcAft>
              <a:buClr>
                <a:srgbClr val="434343"/>
              </a:buClr>
              <a:buSzPts val="5200"/>
              <a:buNone/>
              <a:defRPr sz="5200">
                <a:solidFill>
                  <a:srgbClr val="434343"/>
                </a:solidFill>
              </a:defRPr>
            </a:lvl8pPr>
            <a:lvl9pPr lvl="8" algn="ctr" rtl="0">
              <a:spcBef>
                <a:spcPts val="0"/>
              </a:spcBef>
              <a:spcAft>
                <a:spcPts val="0"/>
              </a:spcAft>
              <a:buClr>
                <a:srgbClr val="434343"/>
              </a:buClr>
              <a:buSzPts val="5200"/>
              <a:buNone/>
              <a:defRPr sz="5200">
                <a:solidFill>
                  <a:srgbClr val="434343"/>
                </a:solidFill>
              </a:defRPr>
            </a:lvl9pPr>
          </a:lstStyle>
          <a:p>
            <a:endParaRPr dirty="0"/>
          </a:p>
        </p:txBody>
      </p:sp>
      <p:sp>
        <p:nvSpPr>
          <p:cNvPr id="1199" name="Google Shape;1199;p15"/>
          <p:cNvSpPr txBox="1">
            <a:spLocks noGrp="1"/>
          </p:cNvSpPr>
          <p:nvPr>
            <p:ph type="subTitle" idx="1"/>
          </p:nvPr>
        </p:nvSpPr>
        <p:spPr>
          <a:xfrm>
            <a:off x="2777925" y="2112025"/>
            <a:ext cx="3588300" cy="19113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rgbClr val="434343"/>
              </a:buClr>
              <a:buSzPts val="1100"/>
              <a:buNone/>
              <a:defRPr sz="1100">
                <a:solidFill>
                  <a:srgbClr val="434343"/>
                </a:solidFill>
                <a:latin typeface="+mj-lt"/>
              </a:defRPr>
            </a:lvl1pPr>
            <a:lvl2pPr lvl="1" algn="ctr" rtl="0">
              <a:lnSpc>
                <a:spcPct val="100000"/>
              </a:lnSpc>
              <a:spcBef>
                <a:spcPts val="0"/>
              </a:spcBef>
              <a:spcAft>
                <a:spcPts val="0"/>
              </a:spcAft>
              <a:buClr>
                <a:srgbClr val="434343"/>
              </a:buClr>
              <a:buSzPts val="2800"/>
              <a:buNone/>
              <a:defRPr sz="2800">
                <a:solidFill>
                  <a:srgbClr val="434343"/>
                </a:solidFill>
              </a:defRPr>
            </a:lvl2pPr>
            <a:lvl3pPr lvl="2" algn="ctr" rtl="0">
              <a:lnSpc>
                <a:spcPct val="100000"/>
              </a:lnSpc>
              <a:spcBef>
                <a:spcPts val="0"/>
              </a:spcBef>
              <a:spcAft>
                <a:spcPts val="0"/>
              </a:spcAft>
              <a:buClr>
                <a:srgbClr val="434343"/>
              </a:buClr>
              <a:buSzPts val="2800"/>
              <a:buNone/>
              <a:defRPr sz="2800">
                <a:solidFill>
                  <a:srgbClr val="434343"/>
                </a:solidFill>
              </a:defRPr>
            </a:lvl3pPr>
            <a:lvl4pPr lvl="3" algn="ctr" rtl="0">
              <a:lnSpc>
                <a:spcPct val="100000"/>
              </a:lnSpc>
              <a:spcBef>
                <a:spcPts val="0"/>
              </a:spcBef>
              <a:spcAft>
                <a:spcPts val="0"/>
              </a:spcAft>
              <a:buClr>
                <a:srgbClr val="434343"/>
              </a:buClr>
              <a:buSzPts val="2800"/>
              <a:buNone/>
              <a:defRPr sz="2800">
                <a:solidFill>
                  <a:srgbClr val="434343"/>
                </a:solidFill>
              </a:defRPr>
            </a:lvl4pPr>
            <a:lvl5pPr lvl="4" algn="ctr" rtl="0">
              <a:lnSpc>
                <a:spcPct val="100000"/>
              </a:lnSpc>
              <a:spcBef>
                <a:spcPts val="0"/>
              </a:spcBef>
              <a:spcAft>
                <a:spcPts val="0"/>
              </a:spcAft>
              <a:buClr>
                <a:srgbClr val="434343"/>
              </a:buClr>
              <a:buSzPts val="2800"/>
              <a:buNone/>
              <a:defRPr sz="2800">
                <a:solidFill>
                  <a:srgbClr val="434343"/>
                </a:solidFill>
              </a:defRPr>
            </a:lvl5pPr>
            <a:lvl6pPr lvl="5" algn="ctr" rtl="0">
              <a:lnSpc>
                <a:spcPct val="100000"/>
              </a:lnSpc>
              <a:spcBef>
                <a:spcPts val="0"/>
              </a:spcBef>
              <a:spcAft>
                <a:spcPts val="0"/>
              </a:spcAft>
              <a:buClr>
                <a:srgbClr val="434343"/>
              </a:buClr>
              <a:buSzPts val="2800"/>
              <a:buNone/>
              <a:defRPr sz="2800">
                <a:solidFill>
                  <a:srgbClr val="434343"/>
                </a:solidFill>
              </a:defRPr>
            </a:lvl6pPr>
            <a:lvl7pPr lvl="6" algn="ctr" rtl="0">
              <a:lnSpc>
                <a:spcPct val="100000"/>
              </a:lnSpc>
              <a:spcBef>
                <a:spcPts val="0"/>
              </a:spcBef>
              <a:spcAft>
                <a:spcPts val="0"/>
              </a:spcAft>
              <a:buClr>
                <a:srgbClr val="434343"/>
              </a:buClr>
              <a:buSzPts val="2800"/>
              <a:buNone/>
              <a:defRPr sz="2800">
                <a:solidFill>
                  <a:srgbClr val="434343"/>
                </a:solidFill>
              </a:defRPr>
            </a:lvl7pPr>
            <a:lvl8pPr lvl="7" algn="ctr" rtl="0">
              <a:lnSpc>
                <a:spcPct val="100000"/>
              </a:lnSpc>
              <a:spcBef>
                <a:spcPts val="0"/>
              </a:spcBef>
              <a:spcAft>
                <a:spcPts val="0"/>
              </a:spcAft>
              <a:buClr>
                <a:srgbClr val="434343"/>
              </a:buClr>
              <a:buSzPts val="2800"/>
              <a:buNone/>
              <a:defRPr sz="2800">
                <a:solidFill>
                  <a:srgbClr val="434343"/>
                </a:solidFill>
              </a:defRPr>
            </a:lvl8pPr>
            <a:lvl9pPr lvl="8" algn="ctr" rtl="0">
              <a:lnSpc>
                <a:spcPct val="100000"/>
              </a:lnSpc>
              <a:spcBef>
                <a:spcPts val="0"/>
              </a:spcBef>
              <a:spcAft>
                <a:spcPts val="0"/>
              </a:spcAft>
              <a:buClr>
                <a:srgbClr val="434343"/>
              </a:buClr>
              <a:buSzPts val="2800"/>
              <a:buNone/>
              <a:defRPr sz="2800">
                <a:solidFill>
                  <a:srgbClr val="434343"/>
                </a:solidFill>
              </a:defRPr>
            </a:lvl9pPr>
          </a:lstStyle>
          <a:p>
            <a:endParaRPr/>
          </a:p>
        </p:txBody>
      </p:sp>
      <p:grpSp>
        <p:nvGrpSpPr>
          <p:cNvPr id="1200" name="Google Shape;1200;p15"/>
          <p:cNvGrpSpPr/>
          <p:nvPr/>
        </p:nvGrpSpPr>
        <p:grpSpPr>
          <a:xfrm>
            <a:off x="6447213" y="1177150"/>
            <a:ext cx="1535747" cy="3435614"/>
            <a:chOff x="6447213" y="1177150"/>
            <a:chExt cx="1535747" cy="3435614"/>
          </a:xfrm>
        </p:grpSpPr>
        <p:sp>
          <p:nvSpPr>
            <p:cNvPr id="1201" name="Google Shape;1201;p15"/>
            <p:cNvSpPr/>
            <p:nvPr/>
          </p:nvSpPr>
          <p:spPr>
            <a:xfrm>
              <a:off x="7245812" y="1840461"/>
              <a:ext cx="359653" cy="271567"/>
            </a:xfrm>
            <a:custGeom>
              <a:avLst/>
              <a:gdLst/>
              <a:ahLst/>
              <a:cxnLst/>
              <a:rect l="l" t="t" r="r" b="b"/>
              <a:pathLst>
                <a:path w="2903" h="2192" extrusionOk="0">
                  <a:moveTo>
                    <a:pt x="1655" y="0"/>
                  </a:moveTo>
                  <a:cubicBezTo>
                    <a:pt x="1203" y="0"/>
                    <a:pt x="642" y="154"/>
                    <a:pt x="371" y="525"/>
                  </a:cubicBezTo>
                  <a:cubicBezTo>
                    <a:pt x="1" y="1094"/>
                    <a:pt x="227" y="1582"/>
                    <a:pt x="416" y="2152"/>
                  </a:cubicBezTo>
                  <a:cubicBezTo>
                    <a:pt x="430" y="2179"/>
                    <a:pt x="454" y="2191"/>
                    <a:pt x="476" y="2191"/>
                  </a:cubicBezTo>
                  <a:cubicBezTo>
                    <a:pt x="514" y="2191"/>
                    <a:pt x="548" y="2158"/>
                    <a:pt x="525" y="2107"/>
                  </a:cubicBezTo>
                  <a:cubicBezTo>
                    <a:pt x="416" y="1655"/>
                    <a:pt x="190" y="1248"/>
                    <a:pt x="416" y="796"/>
                  </a:cubicBezTo>
                  <a:cubicBezTo>
                    <a:pt x="597" y="299"/>
                    <a:pt x="1167" y="190"/>
                    <a:pt x="1655" y="154"/>
                  </a:cubicBezTo>
                  <a:cubicBezTo>
                    <a:pt x="1673" y="153"/>
                    <a:pt x="1690" y="153"/>
                    <a:pt x="1707" y="153"/>
                  </a:cubicBezTo>
                  <a:cubicBezTo>
                    <a:pt x="2571" y="153"/>
                    <a:pt x="2853" y="1037"/>
                    <a:pt x="2631" y="1772"/>
                  </a:cubicBezTo>
                  <a:cubicBezTo>
                    <a:pt x="2609" y="1817"/>
                    <a:pt x="2646" y="1848"/>
                    <a:pt x="2685" y="1848"/>
                  </a:cubicBezTo>
                  <a:cubicBezTo>
                    <a:pt x="2710" y="1848"/>
                    <a:pt x="2735" y="1836"/>
                    <a:pt x="2749" y="1809"/>
                  </a:cubicBezTo>
                  <a:cubicBezTo>
                    <a:pt x="2858" y="1429"/>
                    <a:pt x="2903" y="1022"/>
                    <a:pt x="2749" y="642"/>
                  </a:cubicBezTo>
                  <a:cubicBezTo>
                    <a:pt x="2523" y="190"/>
                    <a:pt x="2143" y="36"/>
                    <a:pt x="1655"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02" name="Google Shape;1202;p15"/>
            <p:cNvSpPr/>
            <p:nvPr/>
          </p:nvSpPr>
          <p:spPr>
            <a:xfrm>
              <a:off x="6629827" y="2101375"/>
              <a:ext cx="676563" cy="519719"/>
            </a:xfrm>
            <a:custGeom>
              <a:avLst/>
              <a:gdLst/>
              <a:ahLst/>
              <a:cxnLst/>
              <a:rect l="l" t="t" r="r" b="b"/>
              <a:pathLst>
                <a:path w="5461" h="4195" extrusionOk="0">
                  <a:moveTo>
                    <a:pt x="4484" y="1"/>
                  </a:moveTo>
                  <a:cubicBezTo>
                    <a:pt x="4105" y="381"/>
                    <a:pt x="3761" y="796"/>
                    <a:pt x="3427" y="1176"/>
                  </a:cubicBezTo>
                  <a:cubicBezTo>
                    <a:pt x="3128" y="1547"/>
                    <a:pt x="2785" y="1890"/>
                    <a:pt x="2486" y="2225"/>
                  </a:cubicBezTo>
                  <a:cubicBezTo>
                    <a:pt x="2224" y="1809"/>
                    <a:pt x="1772" y="1475"/>
                    <a:pt x="1428" y="1131"/>
                  </a:cubicBezTo>
                  <a:cubicBezTo>
                    <a:pt x="1392" y="1095"/>
                    <a:pt x="1013" y="760"/>
                    <a:pt x="787" y="607"/>
                  </a:cubicBezTo>
                  <a:cubicBezTo>
                    <a:pt x="488" y="760"/>
                    <a:pt x="190" y="1023"/>
                    <a:pt x="0" y="1285"/>
                  </a:cubicBezTo>
                  <a:cubicBezTo>
                    <a:pt x="226" y="1664"/>
                    <a:pt x="488" y="1999"/>
                    <a:pt x="750" y="2379"/>
                  </a:cubicBezTo>
                  <a:cubicBezTo>
                    <a:pt x="1202" y="2984"/>
                    <a:pt x="1727" y="3545"/>
                    <a:pt x="2333" y="4033"/>
                  </a:cubicBezTo>
                  <a:cubicBezTo>
                    <a:pt x="2434" y="4103"/>
                    <a:pt x="2556" y="4194"/>
                    <a:pt x="2663" y="4194"/>
                  </a:cubicBezTo>
                  <a:cubicBezTo>
                    <a:pt x="2680" y="4194"/>
                    <a:pt x="2696" y="4192"/>
                    <a:pt x="2712" y="4187"/>
                  </a:cubicBezTo>
                  <a:cubicBezTo>
                    <a:pt x="2821" y="4187"/>
                    <a:pt x="2857" y="4151"/>
                    <a:pt x="2938" y="4069"/>
                  </a:cubicBezTo>
                  <a:cubicBezTo>
                    <a:pt x="3463" y="3699"/>
                    <a:pt x="3806" y="3247"/>
                    <a:pt x="4213" y="2758"/>
                  </a:cubicBezTo>
                  <a:cubicBezTo>
                    <a:pt x="4629" y="2189"/>
                    <a:pt x="5045" y="1628"/>
                    <a:pt x="5461" y="1059"/>
                  </a:cubicBezTo>
                  <a:lnTo>
                    <a:pt x="4484" y="1"/>
                  </a:ln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03" name="Google Shape;1203;p15"/>
            <p:cNvSpPr/>
            <p:nvPr/>
          </p:nvSpPr>
          <p:spPr>
            <a:xfrm>
              <a:off x="7021818" y="2247071"/>
              <a:ext cx="32583" cy="37043"/>
            </a:xfrm>
            <a:custGeom>
              <a:avLst/>
              <a:gdLst/>
              <a:ahLst/>
              <a:cxnLst/>
              <a:rect l="l" t="t" r="r" b="b"/>
              <a:pathLst>
                <a:path w="263" h="299" extrusionOk="0">
                  <a:moveTo>
                    <a:pt x="263" y="0"/>
                  </a:moveTo>
                  <a:lnTo>
                    <a:pt x="263" y="0"/>
                  </a:lnTo>
                  <a:cubicBezTo>
                    <a:pt x="190" y="109"/>
                    <a:pt x="109" y="181"/>
                    <a:pt x="0" y="299"/>
                  </a:cubicBezTo>
                  <a:lnTo>
                    <a:pt x="0" y="299"/>
                  </a:lnTo>
                  <a:cubicBezTo>
                    <a:pt x="109" y="181"/>
                    <a:pt x="190" y="109"/>
                    <a:pt x="263" y="0"/>
                  </a:cubicBezTo>
                  <a:close/>
                </a:path>
              </a:pathLst>
            </a:custGeom>
            <a:solidFill>
              <a:srgbClr val="F7E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04" name="Google Shape;1204;p15"/>
            <p:cNvSpPr/>
            <p:nvPr/>
          </p:nvSpPr>
          <p:spPr>
            <a:xfrm>
              <a:off x="7021818" y="2143994"/>
              <a:ext cx="233037" cy="280115"/>
            </a:xfrm>
            <a:custGeom>
              <a:avLst/>
              <a:gdLst/>
              <a:ahLst/>
              <a:cxnLst/>
              <a:rect l="l" t="t" r="r" b="b"/>
              <a:pathLst>
                <a:path w="1881" h="2261" extrusionOk="0">
                  <a:moveTo>
                    <a:pt x="1013" y="0"/>
                  </a:moveTo>
                  <a:cubicBezTo>
                    <a:pt x="751" y="263"/>
                    <a:pt x="489" y="561"/>
                    <a:pt x="263" y="832"/>
                  </a:cubicBezTo>
                  <a:cubicBezTo>
                    <a:pt x="190" y="941"/>
                    <a:pt x="109" y="1013"/>
                    <a:pt x="0" y="1131"/>
                  </a:cubicBezTo>
                  <a:cubicBezTo>
                    <a:pt x="299" y="1583"/>
                    <a:pt x="678" y="1998"/>
                    <a:pt x="1130" y="2261"/>
                  </a:cubicBezTo>
                  <a:cubicBezTo>
                    <a:pt x="1393" y="1962"/>
                    <a:pt x="1655" y="1619"/>
                    <a:pt x="1881" y="1284"/>
                  </a:cubicBezTo>
                  <a:cubicBezTo>
                    <a:pt x="1845" y="1131"/>
                    <a:pt x="1772" y="1013"/>
                    <a:pt x="1691" y="868"/>
                  </a:cubicBezTo>
                  <a:cubicBezTo>
                    <a:pt x="1501" y="561"/>
                    <a:pt x="1275" y="263"/>
                    <a:pt x="1013" y="0"/>
                  </a:cubicBez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05" name="Google Shape;1205;p15"/>
            <p:cNvSpPr/>
            <p:nvPr/>
          </p:nvSpPr>
          <p:spPr>
            <a:xfrm>
              <a:off x="7534850" y="2180913"/>
              <a:ext cx="448110" cy="504604"/>
            </a:xfrm>
            <a:custGeom>
              <a:avLst/>
              <a:gdLst/>
              <a:ahLst/>
              <a:cxnLst/>
              <a:rect l="l" t="t" r="r" b="b"/>
              <a:pathLst>
                <a:path w="3617" h="4073" extrusionOk="0">
                  <a:moveTo>
                    <a:pt x="2523" y="1"/>
                  </a:moveTo>
                  <a:lnTo>
                    <a:pt x="1320" y="941"/>
                  </a:lnTo>
                  <a:cubicBezTo>
                    <a:pt x="1510" y="1357"/>
                    <a:pt x="1700" y="1809"/>
                    <a:pt x="1845" y="2225"/>
                  </a:cubicBezTo>
                  <a:cubicBezTo>
                    <a:pt x="1284" y="2568"/>
                    <a:pt x="678" y="2794"/>
                    <a:pt x="36" y="2903"/>
                  </a:cubicBezTo>
                  <a:cubicBezTo>
                    <a:pt x="0" y="3246"/>
                    <a:pt x="36" y="3617"/>
                    <a:pt x="118" y="3925"/>
                  </a:cubicBezTo>
                  <a:cubicBezTo>
                    <a:pt x="118" y="3961"/>
                    <a:pt x="118" y="3997"/>
                    <a:pt x="154" y="4033"/>
                  </a:cubicBezTo>
                  <a:cubicBezTo>
                    <a:pt x="190" y="4033"/>
                    <a:pt x="226" y="4069"/>
                    <a:pt x="262" y="4069"/>
                  </a:cubicBezTo>
                  <a:cubicBezTo>
                    <a:pt x="312" y="4071"/>
                    <a:pt x="362" y="4073"/>
                    <a:pt x="411" y="4073"/>
                  </a:cubicBezTo>
                  <a:cubicBezTo>
                    <a:pt x="1160" y="4073"/>
                    <a:pt x="1926" y="3825"/>
                    <a:pt x="2604" y="3545"/>
                  </a:cubicBezTo>
                  <a:cubicBezTo>
                    <a:pt x="2902" y="3391"/>
                    <a:pt x="3201" y="3283"/>
                    <a:pt x="3391" y="3057"/>
                  </a:cubicBezTo>
                  <a:cubicBezTo>
                    <a:pt x="3463" y="3020"/>
                    <a:pt x="3508" y="2939"/>
                    <a:pt x="3544" y="2867"/>
                  </a:cubicBezTo>
                  <a:cubicBezTo>
                    <a:pt x="3580" y="2794"/>
                    <a:pt x="3617" y="2677"/>
                    <a:pt x="3617" y="2605"/>
                  </a:cubicBezTo>
                  <a:cubicBezTo>
                    <a:pt x="3580" y="2116"/>
                    <a:pt x="3354" y="1619"/>
                    <a:pt x="3128" y="1212"/>
                  </a:cubicBezTo>
                  <a:cubicBezTo>
                    <a:pt x="2902" y="833"/>
                    <a:pt x="2749" y="381"/>
                    <a:pt x="2523"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06" name="Google Shape;1206;p15"/>
            <p:cNvSpPr/>
            <p:nvPr/>
          </p:nvSpPr>
          <p:spPr>
            <a:xfrm>
              <a:off x="7698385" y="2180913"/>
              <a:ext cx="205038" cy="182738"/>
            </a:xfrm>
            <a:custGeom>
              <a:avLst/>
              <a:gdLst/>
              <a:ahLst/>
              <a:cxnLst/>
              <a:rect l="l" t="t" r="r" b="b"/>
              <a:pathLst>
                <a:path w="1655" h="1475" extrusionOk="0">
                  <a:moveTo>
                    <a:pt x="0" y="941"/>
                  </a:moveTo>
                  <a:cubicBezTo>
                    <a:pt x="72" y="1095"/>
                    <a:pt x="154" y="1285"/>
                    <a:pt x="226" y="1474"/>
                  </a:cubicBezTo>
                  <a:lnTo>
                    <a:pt x="226" y="1474"/>
                  </a:lnTo>
                  <a:cubicBezTo>
                    <a:pt x="154" y="1285"/>
                    <a:pt x="72" y="1095"/>
                    <a:pt x="0" y="941"/>
                  </a:cubicBezTo>
                  <a:close/>
                  <a:moveTo>
                    <a:pt x="1239" y="37"/>
                  </a:moveTo>
                  <a:cubicBezTo>
                    <a:pt x="1392" y="344"/>
                    <a:pt x="1546" y="643"/>
                    <a:pt x="1655" y="941"/>
                  </a:cubicBezTo>
                  <a:lnTo>
                    <a:pt x="1655" y="941"/>
                  </a:lnTo>
                  <a:cubicBezTo>
                    <a:pt x="1546" y="643"/>
                    <a:pt x="1392" y="344"/>
                    <a:pt x="1239" y="37"/>
                  </a:cubicBezTo>
                  <a:close/>
                  <a:moveTo>
                    <a:pt x="1239" y="1"/>
                  </a:moveTo>
                  <a:lnTo>
                    <a:pt x="1239" y="37"/>
                  </a:lnTo>
                  <a:lnTo>
                    <a:pt x="1239" y="1"/>
                  </a:lnTo>
                  <a:close/>
                  <a:moveTo>
                    <a:pt x="1239" y="1"/>
                  </a:moveTo>
                  <a:lnTo>
                    <a:pt x="1239" y="1"/>
                  </a:lnTo>
                  <a:close/>
                </a:path>
              </a:pathLst>
            </a:custGeom>
            <a:solidFill>
              <a:srgbClr val="F7E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07" name="Google Shape;1207;p15"/>
            <p:cNvSpPr/>
            <p:nvPr/>
          </p:nvSpPr>
          <p:spPr>
            <a:xfrm>
              <a:off x="7698385" y="2180913"/>
              <a:ext cx="205038" cy="182738"/>
            </a:xfrm>
            <a:custGeom>
              <a:avLst/>
              <a:gdLst/>
              <a:ahLst/>
              <a:cxnLst/>
              <a:rect l="l" t="t" r="r" b="b"/>
              <a:pathLst>
                <a:path w="1655" h="1475" extrusionOk="0">
                  <a:moveTo>
                    <a:pt x="1203" y="1"/>
                  </a:moveTo>
                  <a:lnTo>
                    <a:pt x="0" y="941"/>
                  </a:lnTo>
                  <a:cubicBezTo>
                    <a:pt x="72" y="1095"/>
                    <a:pt x="154" y="1285"/>
                    <a:pt x="226" y="1474"/>
                  </a:cubicBezTo>
                  <a:cubicBezTo>
                    <a:pt x="751" y="1393"/>
                    <a:pt x="1239" y="1212"/>
                    <a:pt x="1655" y="941"/>
                  </a:cubicBezTo>
                  <a:cubicBezTo>
                    <a:pt x="1546" y="643"/>
                    <a:pt x="1392" y="344"/>
                    <a:pt x="1239" y="37"/>
                  </a:cubicBezTo>
                  <a:lnTo>
                    <a:pt x="1239" y="1"/>
                  </a:ln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08" name="Google Shape;1208;p15"/>
            <p:cNvSpPr/>
            <p:nvPr/>
          </p:nvSpPr>
          <p:spPr>
            <a:xfrm>
              <a:off x="6839203" y="4512661"/>
              <a:ext cx="420235" cy="100103"/>
            </a:xfrm>
            <a:custGeom>
              <a:avLst/>
              <a:gdLst/>
              <a:ahLst/>
              <a:cxnLst/>
              <a:rect l="l" t="t" r="r" b="b"/>
              <a:pathLst>
                <a:path w="3392" h="808" extrusionOk="0">
                  <a:moveTo>
                    <a:pt x="1643" y="0"/>
                  </a:moveTo>
                  <a:cubicBezTo>
                    <a:pt x="1344" y="0"/>
                    <a:pt x="1048" y="20"/>
                    <a:pt x="760" y="57"/>
                  </a:cubicBezTo>
                  <a:cubicBezTo>
                    <a:pt x="570" y="57"/>
                    <a:pt x="263" y="94"/>
                    <a:pt x="118" y="247"/>
                  </a:cubicBezTo>
                  <a:cubicBezTo>
                    <a:pt x="37" y="320"/>
                    <a:pt x="1" y="428"/>
                    <a:pt x="37" y="582"/>
                  </a:cubicBezTo>
                  <a:cubicBezTo>
                    <a:pt x="380" y="654"/>
                    <a:pt x="715" y="735"/>
                    <a:pt x="1058" y="772"/>
                  </a:cubicBezTo>
                  <a:cubicBezTo>
                    <a:pt x="1321" y="808"/>
                    <a:pt x="1619" y="808"/>
                    <a:pt x="1926" y="808"/>
                  </a:cubicBezTo>
                  <a:cubicBezTo>
                    <a:pt x="2035" y="808"/>
                    <a:pt x="2189" y="808"/>
                    <a:pt x="2297" y="772"/>
                  </a:cubicBezTo>
                  <a:cubicBezTo>
                    <a:pt x="2451" y="772"/>
                    <a:pt x="2568" y="772"/>
                    <a:pt x="2677" y="735"/>
                  </a:cubicBezTo>
                  <a:cubicBezTo>
                    <a:pt x="2939" y="699"/>
                    <a:pt x="3165" y="654"/>
                    <a:pt x="3391" y="546"/>
                  </a:cubicBezTo>
                  <a:cubicBezTo>
                    <a:pt x="3391" y="428"/>
                    <a:pt x="3355" y="202"/>
                    <a:pt x="3246" y="166"/>
                  </a:cubicBezTo>
                  <a:cubicBezTo>
                    <a:pt x="3219" y="154"/>
                    <a:pt x="3189" y="150"/>
                    <a:pt x="3158" y="150"/>
                  </a:cubicBezTo>
                  <a:cubicBezTo>
                    <a:pt x="3096" y="150"/>
                    <a:pt x="3029" y="166"/>
                    <a:pt x="2975" y="166"/>
                  </a:cubicBezTo>
                  <a:cubicBezTo>
                    <a:pt x="2867" y="130"/>
                    <a:pt x="2794" y="130"/>
                    <a:pt x="2713" y="94"/>
                  </a:cubicBezTo>
                  <a:cubicBezTo>
                    <a:pt x="2363" y="29"/>
                    <a:pt x="2001" y="0"/>
                    <a:pt x="1643" y="0"/>
                  </a:cubicBezTo>
                  <a:close/>
                </a:path>
              </a:pathLst>
            </a:custGeom>
            <a:solidFill>
              <a:srgbClr val="4756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09" name="Google Shape;1209;p15"/>
            <p:cNvSpPr/>
            <p:nvPr/>
          </p:nvSpPr>
          <p:spPr>
            <a:xfrm>
              <a:off x="6862742" y="4269959"/>
              <a:ext cx="378732" cy="291265"/>
            </a:xfrm>
            <a:custGeom>
              <a:avLst/>
              <a:gdLst/>
              <a:ahLst/>
              <a:cxnLst/>
              <a:rect l="l" t="t" r="r" b="b"/>
              <a:pathLst>
                <a:path w="3057" h="2351" extrusionOk="0">
                  <a:moveTo>
                    <a:pt x="2742" y="1"/>
                  </a:moveTo>
                  <a:cubicBezTo>
                    <a:pt x="2531" y="1"/>
                    <a:pt x="2298" y="72"/>
                    <a:pt x="2087" y="72"/>
                  </a:cubicBezTo>
                  <a:cubicBezTo>
                    <a:pt x="2032" y="72"/>
                    <a:pt x="1978" y="67"/>
                    <a:pt x="1926" y="54"/>
                  </a:cubicBezTo>
                  <a:lnTo>
                    <a:pt x="1926" y="1338"/>
                  </a:lnTo>
                  <a:cubicBezTo>
                    <a:pt x="1619" y="1338"/>
                    <a:pt x="1284" y="1447"/>
                    <a:pt x="941" y="1483"/>
                  </a:cubicBezTo>
                  <a:cubicBezTo>
                    <a:pt x="715" y="1528"/>
                    <a:pt x="489" y="1600"/>
                    <a:pt x="299" y="1754"/>
                  </a:cubicBezTo>
                  <a:cubicBezTo>
                    <a:pt x="118" y="1863"/>
                    <a:pt x="1" y="2089"/>
                    <a:pt x="1" y="2279"/>
                  </a:cubicBezTo>
                  <a:cubicBezTo>
                    <a:pt x="606" y="2351"/>
                    <a:pt x="1167" y="2351"/>
                    <a:pt x="1773" y="2351"/>
                  </a:cubicBezTo>
                  <a:cubicBezTo>
                    <a:pt x="2152" y="2315"/>
                    <a:pt x="2641" y="2351"/>
                    <a:pt x="3056" y="2206"/>
                  </a:cubicBezTo>
                  <a:cubicBezTo>
                    <a:pt x="3011" y="1447"/>
                    <a:pt x="2939" y="733"/>
                    <a:pt x="2903" y="18"/>
                  </a:cubicBezTo>
                  <a:cubicBezTo>
                    <a:pt x="2851" y="6"/>
                    <a:pt x="2797" y="1"/>
                    <a:pt x="2742"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0" name="Google Shape;1210;p15"/>
            <p:cNvSpPr/>
            <p:nvPr/>
          </p:nvSpPr>
          <p:spPr>
            <a:xfrm>
              <a:off x="6843663" y="4382948"/>
              <a:ext cx="411191" cy="199463"/>
            </a:xfrm>
            <a:custGeom>
              <a:avLst/>
              <a:gdLst/>
              <a:ahLst/>
              <a:cxnLst/>
              <a:rect l="l" t="t" r="r" b="b"/>
              <a:pathLst>
                <a:path w="3319" h="1610" extrusionOk="0">
                  <a:moveTo>
                    <a:pt x="1958" y="0"/>
                  </a:moveTo>
                  <a:cubicBezTo>
                    <a:pt x="1939" y="0"/>
                    <a:pt x="1927" y="3"/>
                    <a:pt x="1927" y="10"/>
                  </a:cubicBezTo>
                  <a:lnTo>
                    <a:pt x="1927" y="390"/>
                  </a:lnTo>
                  <a:cubicBezTo>
                    <a:pt x="1628" y="426"/>
                    <a:pt x="1321" y="462"/>
                    <a:pt x="1022" y="535"/>
                  </a:cubicBezTo>
                  <a:cubicBezTo>
                    <a:pt x="796" y="571"/>
                    <a:pt x="607" y="652"/>
                    <a:pt x="417" y="761"/>
                  </a:cubicBezTo>
                  <a:cubicBezTo>
                    <a:pt x="191" y="878"/>
                    <a:pt x="46" y="1104"/>
                    <a:pt x="1" y="1367"/>
                  </a:cubicBezTo>
                  <a:cubicBezTo>
                    <a:pt x="577" y="1509"/>
                    <a:pt x="1209" y="1609"/>
                    <a:pt x="1830" y="1609"/>
                  </a:cubicBezTo>
                  <a:cubicBezTo>
                    <a:pt x="2348" y="1609"/>
                    <a:pt x="2858" y="1539"/>
                    <a:pt x="3319" y="1367"/>
                  </a:cubicBezTo>
                  <a:lnTo>
                    <a:pt x="3319" y="1330"/>
                  </a:lnTo>
                  <a:lnTo>
                    <a:pt x="3319" y="1141"/>
                  </a:lnTo>
                  <a:cubicBezTo>
                    <a:pt x="3319" y="842"/>
                    <a:pt x="3283" y="571"/>
                    <a:pt x="3283" y="273"/>
                  </a:cubicBezTo>
                  <a:cubicBezTo>
                    <a:pt x="3283" y="236"/>
                    <a:pt x="3247" y="164"/>
                    <a:pt x="3210" y="119"/>
                  </a:cubicBezTo>
                  <a:cubicBezTo>
                    <a:pt x="3165" y="83"/>
                    <a:pt x="3129" y="83"/>
                    <a:pt x="3057" y="83"/>
                  </a:cubicBezTo>
                  <a:cubicBezTo>
                    <a:pt x="2939" y="119"/>
                    <a:pt x="2903" y="236"/>
                    <a:pt x="2867" y="309"/>
                  </a:cubicBezTo>
                  <a:cubicBezTo>
                    <a:pt x="2810" y="408"/>
                    <a:pt x="2751" y="465"/>
                    <a:pt x="2692" y="465"/>
                  </a:cubicBezTo>
                  <a:cubicBezTo>
                    <a:pt x="2638" y="465"/>
                    <a:pt x="2584" y="417"/>
                    <a:pt x="2532" y="309"/>
                  </a:cubicBezTo>
                  <a:cubicBezTo>
                    <a:pt x="2487" y="236"/>
                    <a:pt x="2487" y="164"/>
                    <a:pt x="2415" y="119"/>
                  </a:cubicBezTo>
                  <a:cubicBezTo>
                    <a:pt x="2379" y="83"/>
                    <a:pt x="2306" y="83"/>
                    <a:pt x="2261" y="47"/>
                  </a:cubicBezTo>
                  <a:cubicBezTo>
                    <a:pt x="2232" y="47"/>
                    <a:pt x="2035" y="0"/>
                    <a:pt x="1958" y="0"/>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1" name="Google Shape;1211;p15"/>
            <p:cNvSpPr/>
            <p:nvPr/>
          </p:nvSpPr>
          <p:spPr>
            <a:xfrm>
              <a:off x="7030738" y="4421106"/>
              <a:ext cx="70741" cy="56122"/>
            </a:xfrm>
            <a:custGeom>
              <a:avLst/>
              <a:gdLst/>
              <a:ahLst/>
              <a:cxnLst/>
              <a:rect l="l" t="t" r="r" b="b"/>
              <a:pathLst>
                <a:path w="571" h="453" extrusionOk="0">
                  <a:moveTo>
                    <a:pt x="118" y="1"/>
                  </a:moveTo>
                  <a:cubicBezTo>
                    <a:pt x="37" y="1"/>
                    <a:pt x="1" y="37"/>
                    <a:pt x="1" y="37"/>
                  </a:cubicBezTo>
                  <a:cubicBezTo>
                    <a:pt x="1" y="82"/>
                    <a:pt x="37" y="82"/>
                    <a:pt x="118" y="82"/>
                  </a:cubicBezTo>
                  <a:cubicBezTo>
                    <a:pt x="154" y="118"/>
                    <a:pt x="263" y="118"/>
                    <a:pt x="344" y="191"/>
                  </a:cubicBezTo>
                  <a:cubicBezTo>
                    <a:pt x="417" y="227"/>
                    <a:pt x="453" y="308"/>
                    <a:pt x="489" y="344"/>
                  </a:cubicBezTo>
                  <a:cubicBezTo>
                    <a:pt x="489" y="417"/>
                    <a:pt x="489" y="453"/>
                    <a:pt x="525" y="453"/>
                  </a:cubicBezTo>
                  <a:cubicBezTo>
                    <a:pt x="525" y="453"/>
                    <a:pt x="570" y="417"/>
                    <a:pt x="570" y="344"/>
                  </a:cubicBezTo>
                  <a:cubicBezTo>
                    <a:pt x="525" y="263"/>
                    <a:pt x="489" y="154"/>
                    <a:pt x="380" y="82"/>
                  </a:cubicBezTo>
                  <a:cubicBezTo>
                    <a:pt x="263" y="37"/>
                    <a:pt x="191" y="1"/>
                    <a:pt x="118" y="1"/>
                  </a:cubicBezTo>
                  <a:close/>
                </a:path>
              </a:pathLst>
            </a:custGeom>
            <a:solidFill>
              <a:srgbClr val="3740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2" name="Google Shape;1212;p15"/>
            <p:cNvSpPr/>
            <p:nvPr/>
          </p:nvSpPr>
          <p:spPr>
            <a:xfrm>
              <a:off x="6979199" y="4435725"/>
              <a:ext cx="70741" cy="41503"/>
            </a:xfrm>
            <a:custGeom>
              <a:avLst/>
              <a:gdLst/>
              <a:ahLst/>
              <a:cxnLst/>
              <a:rect l="l" t="t" r="r" b="b"/>
              <a:pathLst>
                <a:path w="571" h="335" extrusionOk="0">
                  <a:moveTo>
                    <a:pt x="118" y="0"/>
                  </a:moveTo>
                  <a:cubicBezTo>
                    <a:pt x="37" y="0"/>
                    <a:pt x="1" y="36"/>
                    <a:pt x="1" y="36"/>
                  </a:cubicBezTo>
                  <a:cubicBezTo>
                    <a:pt x="1" y="73"/>
                    <a:pt x="37" y="73"/>
                    <a:pt x="118" y="73"/>
                  </a:cubicBezTo>
                  <a:cubicBezTo>
                    <a:pt x="155" y="109"/>
                    <a:pt x="263" y="109"/>
                    <a:pt x="344" y="145"/>
                  </a:cubicBezTo>
                  <a:cubicBezTo>
                    <a:pt x="381" y="190"/>
                    <a:pt x="453" y="226"/>
                    <a:pt x="489" y="262"/>
                  </a:cubicBezTo>
                  <a:cubicBezTo>
                    <a:pt x="534" y="335"/>
                    <a:pt x="534" y="335"/>
                    <a:pt x="570" y="335"/>
                  </a:cubicBezTo>
                  <a:lnTo>
                    <a:pt x="570" y="226"/>
                  </a:lnTo>
                  <a:cubicBezTo>
                    <a:pt x="534" y="190"/>
                    <a:pt x="453" y="109"/>
                    <a:pt x="381" y="36"/>
                  </a:cubicBezTo>
                  <a:cubicBezTo>
                    <a:pt x="263" y="0"/>
                    <a:pt x="191" y="0"/>
                    <a:pt x="118" y="0"/>
                  </a:cubicBezTo>
                  <a:close/>
                </a:path>
              </a:pathLst>
            </a:custGeom>
            <a:solidFill>
              <a:srgbClr val="3740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3" name="Google Shape;1213;p15"/>
            <p:cNvSpPr/>
            <p:nvPr/>
          </p:nvSpPr>
          <p:spPr>
            <a:xfrm>
              <a:off x="7207778" y="4425566"/>
              <a:ext cx="47078" cy="103200"/>
            </a:xfrm>
            <a:custGeom>
              <a:avLst/>
              <a:gdLst/>
              <a:ahLst/>
              <a:cxnLst/>
              <a:rect l="l" t="t" r="r" b="b"/>
              <a:pathLst>
                <a:path w="380" h="833" extrusionOk="0">
                  <a:moveTo>
                    <a:pt x="344" y="1"/>
                  </a:moveTo>
                  <a:cubicBezTo>
                    <a:pt x="271" y="1"/>
                    <a:pt x="190" y="82"/>
                    <a:pt x="154" y="155"/>
                  </a:cubicBezTo>
                  <a:cubicBezTo>
                    <a:pt x="45" y="308"/>
                    <a:pt x="0" y="534"/>
                    <a:pt x="118" y="679"/>
                  </a:cubicBezTo>
                  <a:cubicBezTo>
                    <a:pt x="190" y="760"/>
                    <a:pt x="271" y="797"/>
                    <a:pt x="380" y="833"/>
                  </a:cubicBezTo>
                  <a:lnTo>
                    <a:pt x="380" y="797"/>
                  </a:lnTo>
                  <a:cubicBezTo>
                    <a:pt x="380" y="534"/>
                    <a:pt x="344" y="272"/>
                    <a:pt x="344" y="1"/>
                  </a:cubicBezTo>
                  <a:close/>
                </a:path>
              </a:pathLst>
            </a:custGeom>
            <a:solidFill>
              <a:srgbClr val="D2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4" name="Google Shape;1214;p15"/>
            <p:cNvSpPr/>
            <p:nvPr/>
          </p:nvSpPr>
          <p:spPr>
            <a:xfrm>
              <a:off x="7558389" y="4500644"/>
              <a:ext cx="415651" cy="112120"/>
            </a:xfrm>
            <a:custGeom>
              <a:avLst/>
              <a:gdLst/>
              <a:ahLst/>
              <a:cxnLst/>
              <a:rect l="l" t="t" r="r" b="b"/>
              <a:pathLst>
                <a:path w="3355" h="905" extrusionOk="0">
                  <a:moveTo>
                    <a:pt x="3164" y="1"/>
                  </a:moveTo>
                  <a:cubicBezTo>
                    <a:pt x="3092" y="1"/>
                    <a:pt x="2974" y="37"/>
                    <a:pt x="2902" y="37"/>
                  </a:cubicBezTo>
                  <a:lnTo>
                    <a:pt x="2595" y="37"/>
                  </a:lnTo>
                  <a:cubicBezTo>
                    <a:pt x="2487" y="31"/>
                    <a:pt x="2379" y="28"/>
                    <a:pt x="2271" y="28"/>
                  </a:cubicBezTo>
                  <a:cubicBezTo>
                    <a:pt x="1743" y="28"/>
                    <a:pt x="1211" y="99"/>
                    <a:pt x="678" y="227"/>
                  </a:cubicBezTo>
                  <a:cubicBezTo>
                    <a:pt x="488" y="299"/>
                    <a:pt x="226" y="344"/>
                    <a:pt x="72" y="489"/>
                  </a:cubicBezTo>
                  <a:cubicBezTo>
                    <a:pt x="0" y="606"/>
                    <a:pt x="0" y="715"/>
                    <a:pt x="36" y="832"/>
                  </a:cubicBezTo>
                  <a:cubicBezTo>
                    <a:pt x="380" y="869"/>
                    <a:pt x="714" y="905"/>
                    <a:pt x="1058" y="905"/>
                  </a:cubicBezTo>
                  <a:cubicBezTo>
                    <a:pt x="1356" y="905"/>
                    <a:pt x="1655" y="869"/>
                    <a:pt x="1917" y="832"/>
                  </a:cubicBezTo>
                  <a:cubicBezTo>
                    <a:pt x="2070" y="796"/>
                    <a:pt x="2188" y="796"/>
                    <a:pt x="2296" y="751"/>
                  </a:cubicBezTo>
                  <a:cubicBezTo>
                    <a:pt x="2450" y="715"/>
                    <a:pt x="2559" y="715"/>
                    <a:pt x="2676" y="643"/>
                  </a:cubicBezTo>
                  <a:cubicBezTo>
                    <a:pt x="2902" y="570"/>
                    <a:pt x="3164" y="525"/>
                    <a:pt x="3354" y="380"/>
                  </a:cubicBezTo>
                  <a:cubicBezTo>
                    <a:pt x="3354" y="263"/>
                    <a:pt x="3273" y="37"/>
                    <a:pt x="3164" y="1"/>
                  </a:cubicBezTo>
                  <a:close/>
                </a:path>
              </a:pathLst>
            </a:custGeom>
            <a:solidFill>
              <a:srgbClr val="4756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5" name="Google Shape;1215;p15"/>
            <p:cNvSpPr/>
            <p:nvPr/>
          </p:nvSpPr>
          <p:spPr>
            <a:xfrm>
              <a:off x="7011659" y="2677219"/>
              <a:ext cx="486268" cy="1659507"/>
            </a:xfrm>
            <a:custGeom>
              <a:avLst/>
              <a:gdLst/>
              <a:ahLst/>
              <a:cxnLst/>
              <a:rect l="l" t="t" r="r" b="b"/>
              <a:pathLst>
                <a:path w="3925" h="13395" extrusionOk="0">
                  <a:moveTo>
                    <a:pt x="3489" y="1"/>
                  </a:moveTo>
                  <a:cubicBezTo>
                    <a:pt x="2820" y="1"/>
                    <a:pt x="1212" y="1456"/>
                    <a:pt x="1212" y="1456"/>
                  </a:cubicBezTo>
                  <a:cubicBezTo>
                    <a:pt x="1212" y="1456"/>
                    <a:pt x="1" y="8318"/>
                    <a:pt x="607" y="13363"/>
                  </a:cubicBezTo>
                  <a:cubicBezTo>
                    <a:pt x="1008" y="13387"/>
                    <a:pt x="1280" y="13395"/>
                    <a:pt x="1465" y="13395"/>
                  </a:cubicBezTo>
                  <a:cubicBezTo>
                    <a:pt x="1834" y="13395"/>
                    <a:pt x="1854" y="13363"/>
                    <a:pt x="1854" y="13363"/>
                  </a:cubicBezTo>
                  <a:cubicBezTo>
                    <a:pt x="1854" y="13363"/>
                    <a:pt x="2153" y="4774"/>
                    <a:pt x="3473" y="1456"/>
                  </a:cubicBezTo>
                  <a:cubicBezTo>
                    <a:pt x="3925" y="365"/>
                    <a:pt x="3824" y="1"/>
                    <a:pt x="3489" y="1"/>
                  </a:cubicBez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6" name="Google Shape;1216;p15"/>
            <p:cNvSpPr/>
            <p:nvPr/>
          </p:nvSpPr>
          <p:spPr>
            <a:xfrm>
              <a:off x="7571769" y="4244190"/>
              <a:ext cx="378732" cy="327937"/>
            </a:xfrm>
            <a:custGeom>
              <a:avLst/>
              <a:gdLst/>
              <a:ahLst/>
              <a:cxnLst/>
              <a:rect l="l" t="t" r="r" b="b"/>
              <a:pathLst>
                <a:path w="3057" h="2647" extrusionOk="0">
                  <a:moveTo>
                    <a:pt x="2640" y="0"/>
                  </a:moveTo>
                  <a:cubicBezTo>
                    <a:pt x="2331" y="0"/>
                    <a:pt x="2013" y="194"/>
                    <a:pt x="1702" y="194"/>
                  </a:cubicBezTo>
                  <a:cubicBezTo>
                    <a:pt x="1677" y="194"/>
                    <a:pt x="1653" y="193"/>
                    <a:pt x="1628" y="190"/>
                  </a:cubicBezTo>
                  <a:lnTo>
                    <a:pt x="1628" y="190"/>
                  </a:lnTo>
                  <a:cubicBezTo>
                    <a:pt x="1700" y="642"/>
                    <a:pt x="1773" y="1013"/>
                    <a:pt x="1854" y="1465"/>
                  </a:cubicBezTo>
                  <a:cubicBezTo>
                    <a:pt x="1510" y="1510"/>
                    <a:pt x="1176" y="1655"/>
                    <a:pt x="868" y="1736"/>
                  </a:cubicBezTo>
                  <a:cubicBezTo>
                    <a:pt x="642" y="1808"/>
                    <a:pt x="416" y="1917"/>
                    <a:pt x="272" y="2071"/>
                  </a:cubicBezTo>
                  <a:cubicBezTo>
                    <a:pt x="118" y="2224"/>
                    <a:pt x="0" y="2450"/>
                    <a:pt x="46" y="2640"/>
                  </a:cubicBezTo>
                  <a:cubicBezTo>
                    <a:pt x="122" y="2645"/>
                    <a:pt x="198" y="2647"/>
                    <a:pt x="274" y="2647"/>
                  </a:cubicBezTo>
                  <a:cubicBezTo>
                    <a:pt x="789" y="2647"/>
                    <a:pt x="1289" y="2550"/>
                    <a:pt x="1809" y="2487"/>
                  </a:cubicBezTo>
                  <a:cubicBezTo>
                    <a:pt x="2188" y="2414"/>
                    <a:pt x="2677" y="2333"/>
                    <a:pt x="3056" y="2143"/>
                  </a:cubicBezTo>
                  <a:cubicBezTo>
                    <a:pt x="2903" y="1429"/>
                    <a:pt x="2758" y="715"/>
                    <a:pt x="2640"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7" name="Google Shape;1217;p15"/>
            <p:cNvSpPr/>
            <p:nvPr/>
          </p:nvSpPr>
          <p:spPr>
            <a:xfrm>
              <a:off x="7558389" y="4366222"/>
              <a:ext cx="405492" cy="215692"/>
            </a:xfrm>
            <a:custGeom>
              <a:avLst/>
              <a:gdLst/>
              <a:ahLst/>
              <a:cxnLst/>
              <a:rect l="l" t="t" r="r" b="b"/>
              <a:pathLst>
                <a:path w="3273" h="1741" extrusionOk="0">
                  <a:moveTo>
                    <a:pt x="2938" y="1"/>
                  </a:moveTo>
                  <a:cubicBezTo>
                    <a:pt x="2911" y="1"/>
                    <a:pt x="2884" y="10"/>
                    <a:pt x="2866" y="28"/>
                  </a:cubicBezTo>
                  <a:cubicBezTo>
                    <a:pt x="2748" y="73"/>
                    <a:pt x="2748" y="145"/>
                    <a:pt x="2712" y="254"/>
                  </a:cubicBezTo>
                  <a:cubicBezTo>
                    <a:pt x="2647" y="359"/>
                    <a:pt x="2596" y="417"/>
                    <a:pt x="2537" y="417"/>
                  </a:cubicBezTo>
                  <a:cubicBezTo>
                    <a:pt x="2490" y="417"/>
                    <a:pt x="2437" y="380"/>
                    <a:pt x="2369" y="299"/>
                  </a:cubicBezTo>
                  <a:cubicBezTo>
                    <a:pt x="2296" y="218"/>
                    <a:pt x="2296" y="145"/>
                    <a:pt x="2224" y="109"/>
                  </a:cubicBezTo>
                  <a:cubicBezTo>
                    <a:pt x="2188" y="109"/>
                    <a:pt x="2107" y="109"/>
                    <a:pt x="2070" y="73"/>
                  </a:cubicBezTo>
                  <a:cubicBezTo>
                    <a:pt x="2046" y="73"/>
                    <a:pt x="1886" y="53"/>
                    <a:pt x="1794" y="53"/>
                  </a:cubicBezTo>
                  <a:cubicBezTo>
                    <a:pt x="1749" y="53"/>
                    <a:pt x="1721" y="58"/>
                    <a:pt x="1736" y="73"/>
                  </a:cubicBezTo>
                  <a:cubicBezTo>
                    <a:pt x="1736" y="218"/>
                    <a:pt x="1772" y="335"/>
                    <a:pt x="1772" y="444"/>
                  </a:cubicBezTo>
                  <a:cubicBezTo>
                    <a:pt x="1465" y="525"/>
                    <a:pt x="1166" y="597"/>
                    <a:pt x="904" y="706"/>
                  </a:cubicBezTo>
                  <a:cubicBezTo>
                    <a:pt x="678" y="787"/>
                    <a:pt x="488" y="896"/>
                    <a:pt x="298" y="1050"/>
                  </a:cubicBezTo>
                  <a:cubicBezTo>
                    <a:pt x="154" y="1203"/>
                    <a:pt x="0" y="1429"/>
                    <a:pt x="36" y="1691"/>
                  </a:cubicBezTo>
                  <a:cubicBezTo>
                    <a:pt x="334" y="1722"/>
                    <a:pt x="645" y="1741"/>
                    <a:pt x="961" y="1741"/>
                  </a:cubicBezTo>
                  <a:cubicBezTo>
                    <a:pt x="1767" y="1741"/>
                    <a:pt x="2597" y="1616"/>
                    <a:pt x="3273" y="1239"/>
                  </a:cubicBezTo>
                  <a:lnTo>
                    <a:pt x="3273" y="1203"/>
                  </a:lnTo>
                  <a:lnTo>
                    <a:pt x="3273" y="1013"/>
                  </a:lnTo>
                  <a:cubicBezTo>
                    <a:pt x="3201" y="706"/>
                    <a:pt x="3164" y="444"/>
                    <a:pt x="3092" y="182"/>
                  </a:cubicBezTo>
                  <a:cubicBezTo>
                    <a:pt x="3092" y="109"/>
                    <a:pt x="3047" y="73"/>
                    <a:pt x="3011" y="28"/>
                  </a:cubicBezTo>
                  <a:cubicBezTo>
                    <a:pt x="2993" y="10"/>
                    <a:pt x="2965" y="1"/>
                    <a:pt x="2938"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8" name="Google Shape;1218;p15"/>
            <p:cNvSpPr/>
            <p:nvPr/>
          </p:nvSpPr>
          <p:spPr>
            <a:xfrm>
              <a:off x="7726385" y="4418256"/>
              <a:ext cx="75077" cy="50052"/>
            </a:xfrm>
            <a:custGeom>
              <a:avLst/>
              <a:gdLst/>
              <a:ahLst/>
              <a:cxnLst/>
              <a:rect l="l" t="t" r="r" b="b"/>
              <a:pathLst>
                <a:path w="606" h="404" extrusionOk="0">
                  <a:moveTo>
                    <a:pt x="209" y="0"/>
                  </a:moveTo>
                  <a:cubicBezTo>
                    <a:pt x="175" y="0"/>
                    <a:pt x="142" y="9"/>
                    <a:pt x="109" y="24"/>
                  </a:cubicBezTo>
                  <a:cubicBezTo>
                    <a:pt x="36" y="24"/>
                    <a:pt x="0" y="60"/>
                    <a:pt x="0" y="60"/>
                  </a:cubicBezTo>
                  <a:cubicBezTo>
                    <a:pt x="0" y="60"/>
                    <a:pt x="36" y="105"/>
                    <a:pt x="109" y="105"/>
                  </a:cubicBezTo>
                  <a:cubicBezTo>
                    <a:pt x="190" y="105"/>
                    <a:pt x="262" y="105"/>
                    <a:pt x="335" y="141"/>
                  </a:cubicBezTo>
                  <a:cubicBezTo>
                    <a:pt x="416" y="177"/>
                    <a:pt x="488" y="250"/>
                    <a:pt x="525" y="286"/>
                  </a:cubicBezTo>
                  <a:cubicBezTo>
                    <a:pt x="561" y="331"/>
                    <a:pt x="561" y="403"/>
                    <a:pt x="561" y="403"/>
                  </a:cubicBezTo>
                  <a:cubicBezTo>
                    <a:pt x="606" y="403"/>
                    <a:pt x="606" y="331"/>
                    <a:pt x="606" y="250"/>
                  </a:cubicBezTo>
                  <a:cubicBezTo>
                    <a:pt x="561" y="177"/>
                    <a:pt x="488" y="105"/>
                    <a:pt x="380" y="60"/>
                  </a:cubicBezTo>
                  <a:cubicBezTo>
                    <a:pt x="311" y="18"/>
                    <a:pt x="258" y="0"/>
                    <a:pt x="209" y="0"/>
                  </a:cubicBezTo>
                  <a:close/>
                </a:path>
              </a:pathLst>
            </a:custGeom>
            <a:solidFill>
              <a:srgbClr val="3740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19" name="Google Shape;1219;p15"/>
            <p:cNvSpPr/>
            <p:nvPr/>
          </p:nvSpPr>
          <p:spPr>
            <a:xfrm>
              <a:off x="7679306" y="4438203"/>
              <a:ext cx="75201" cy="39025"/>
            </a:xfrm>
            <a:custGeom>
              <a:avLst/>
              <a:gdLst/>
              <a:ahLst/>
              <a:cxnLst/>
              <a:rect l="l" t="t" r="r" b="b"/>
              <a:pathLst>
                <a:path w="607" h="315" extrusionOk="0">
                  <a:moveTo>
                    <a:pt x="256" y="0"/>
                  </a:moveTo>
                  <a:cubicBezTo>
                    <a:pt x="194" y="0"/>
                    <a:pt x="130" y="16"/>
                    <a:pt x="82" y="16"/>
                  </a:cubicBezTo>
                  <a:cubicBezTo>
                    <a:pt x="37" y="53"/>
                    <a:pt x="0" y="53"/>
                    <a:pt x="0" y="53"/>
                  </a:cubicBezTo>
                  <a:cubicBezTo>
                    <a:pt x="0" y="89"/>
                    <a:pt x="37" y="89"/>
                    <a:pt x="118" y="89"/>
                  </a:cubicBezTo>
                  <a:cubicBezTo>
                    <a:pt x="154" y="89"/>
                    <a:pt x="226" y="89"/>
                    <a:pt x="308" y="125"/>
                  </a:cubicBezTo>
                  <a:cubicBezTo>
                    <a:pt x="380" y="170"/>
                    <a:pt x="452" y="206"/>
                    <a:pt x="489" y="242"/>
                  </a:cubicBezTo>
                  <a:lnTo>
                    <a:pt x="570" y="315"/>
                  </a:lnTo>
                  <a:cubicBezTo>
                    <a:pt x="606" y="279"/>
                    <a:pt x="606" y="242"/>
                    <a:pt x="570" y="206"/>
                  </a:cubicBezTo>
                  <a:cubicBezTo>
                    <a:pt x="534" y="125"/>
                    <a:pt x="452" y="53"/>
                    <a:pt x="344" y="16"/>
                  </a:cubicBezTo>
                  <a:cubicBezTo>
                    <a:pt x="317" y="4"/>
                    <a:pt x="287" y="0"/>
                    <a:pt x="256" y="0"/>
                  </a:cubicBezTo>
                  <a:close/>
                </a:path>
              </a:pathLst>
            </a:custGeom>
            <a:solidFill>
              <a:srgbClr val="3740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0" name="Google Shape;1220;p15"/>
            <p:cNvSpPr/>
            <p:nvPr/>
          </p:nvSpPr>
          <p:spPr>
            <a:xfrm>
              <a:off x="7465347" y="2820561"/>
              <a:ext cx="457154" cy="1516661"/>
            </a:xfrm>
            <a:custGeom>
              <a:avLst/>
              <a:gdLst/>
              <a:ahLst/>
              <a:cxnLst/>
              <a:rect l="l" t="t" r="r" b="b"/>
              <a:pathLst>
                <a:path w="3690" h="12242" extrusionOk="0">
                  <a:moveTo>
                    <a:pt x="1" y="0"/>
                  </a:moveTo>
                  <a:cubicBezTo>
                    <a:pt x="1" y="0"/>
                    <a:pt x="407" y="7875"/>
                    <a:pt x="2442" y="12242"/>
                  </a:cubicBezTo>
                  <a:cubicBezTo>
                    <a:pt x="3499" y="12169"/>
                    <a:pt x="3689" y="12016"/>
                    <a:pt x="3689" y="12016"/>
                  </a:cubicBezTo>
                  <a:cubicBezTo>
                    <a:pt x="3689" y="12016"/>
                    <a:pt x="1881" y="4032"/>
                    <a:pt x="2261" y="73"/>
                  </a:cubicBezTo>
                  <a:lnTo>
                    <a:pt x="1" y="0"/>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1" name="Google Shape;1221;p15"/>
            <p:cNvSpPr/>
            <p:nvPr/>
          </p:nvSpPr>
          <p:spPr>
            <a:xfrm>
              <a:off x="7907761" y="4393107"/>
              <a:ext cx="56122" cy="103200"/>
            </a:xfrm>
            <a:custGeom>
              <a:avLst/>
              <a:gdLst/>
              <a:ahLst/>
              <a:cxnLst/>
              <a:rect l="l" t="t" r="r" b="b"/>
              <a:pathLst>
                <a:path w="453" h="833" extrusionOk="0">
                  <a:moveTo>
                    <a:pt x="272" y="1"/>
                  </a:moveTo>
                  <a:cubicBezTo>
                    <a:pt x="227" y="37"/>
                    <a:pt x="154" y="118"/>
                    <a:pt x="118" y="191"/>
                  </a:cubicBezTo>
                  <a:cubicBezTo>
                    <a:pt x="1" y="344"/>
                    <a:pt x="1" y="570"/>
                    <a:pt x="154" y="715"/>
                  </a:cubicBezTo>
                  <a:cubicBezTo>
                    <a:pt x="227" y="796"/>
                    <a:pt x="344" y="833"/>
                    <a:pt x="453" y="833"/>
                  </a:cubicBezTo>
                  <a:lnTo>
                    <a:pt x="453" y="796"/>
                  </a:lnTo>
                  <a:cubicBezTo>
                    <a:pt x="381" y="534"/>
                    <a:pt x="344" y="263"/>
                    <a:pt x="272" y="1"/>
                  </a:cubicBezTo>
                  <a:close/>
                </a:path>
              </a:pathLst>
            </a:custGeom>
            <a:solidFill>
              <a:srgbClr val="D2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2" name="Google Shape;1222;p15"/>
            <p:cNvSpPr/>
            <p:nvPr/>
          </p:nvSpPr>
          <p:spPr>
            <a:xfrm>
              <a:off x="7175195" y="2715502"/>
              <a:ext cx="238736" cy="1621720"/>
            </a:xfrm>
            <a:custGeom>
              <a:avLst/>
              <a:gdLst/>
              <a:ahLst/>
              <a:cxnLst/>
              <a:rect l="l" t="t" r="r" b="b"/>
              <a:pathLst>
                <a:path w="1927" h="13090" extrusionOk="0">
                  <a:moveTo>
                    <a:pt x="1868" y="1"/>
                  </a:moveTo>
                  <a:cubicBezTo>
                    <a:pt x="1839" y="1"/>
                    <a:pt x="1809" y="21"/>
                    <a:pt x="1809" y="62"/>
                  </a:cubicBezTo>
                  <a:cubicBezTo>
                    <a:pt x="1023" y="2322"/>
                    <a:pt x="607" y="4691"/>
                    <a:pt x="345" y="7068"/>
                  </a:cubicBezTo>
                  <a:cubicBezTo>
                    <a:pt x="119" y="9057"/>
                    <a:pt x="1" y="11092"/>
                    <a:pt x="119" y="13090"/>
                  </a:cubicBezTo>
                  <a:lnTo>
                    <a:pt x="263" y="13090"/>
                  </a:lnTo>
                  <a:cubicBezTo>
                    <a:pt x="119" y="11137"/>
                    <a:pt x="227" y="9139"/>
                    <a:pt x="453" y="7213"/>
                  </a:cubicBezTo>
                  <a:cubicBezTo>
                    <a:pt x="715" y="4763"/>
                    <a:pt x="1131" y="2394"/>
                    <a:pt x="1927" y="62"/>
                  </a:cubicBezTo>
                  <a:cubicBezTo>
                    <a:pt x="1927" y="21"/>
                    <a:pt x="1897" y="1"/>
                    <a:pt x="1868" y="1"/>
                  </a:cubicBezTo>
                  <a:close/>
                </a:path>
              </a:pathLst>
            </a:custGeom>
            <a:solidFill>
              <a:srgbClr val="324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3" name="Google Shape;1223;p15"/>
            <p:cNvSpPr/>
            <p:nvPr/>
          </p:nvSpPr>
          <p:spPr>
            <a:xfrm>
              <a:off x="7599768" y="2825021"/>
              <a:ext cx="262275" cy="1507741"/>
            </a:xfrm>
            <a:custGeom>
              <a:avLst/>
              <a:gdLst/>
              <a:ahLst/>
              <a:cxnLst/>
              <a:rect l="l" t="t" r="r" b="b"/>
              <a:pathLst>
                <a:path w="2117" h="12170" extrusionOk="0">
                  <a:moveTo>
                    <a:pt x="154" y="0"/>
                  </a:moveTo>
                  <a:cubicBezTo>
                    <a:pt x="1" y="4105"/>
                    <a:pt x="642" y="8255"/>
                    <a:pt x="1999" y="12170"/>
                  </a:cubicBezTo>
                  <a:cubicBezTo>
                    <a:pt x="2035" y="12133"/>
                    <a:pt x="2080" y="12133"/>
                    <a:pt x="2116" y="12133"/>
                  </a:cubicBezTo>
                  <a:cubicBezTo>
                    <a:pt x="760" y="8255"/>
                    <a:pt x="154" y="4105"/>
                    <a:pt x="272" y="0"/>
                  </a:cubicBezTo>
                  <a:close/>
                </a:path>
              </a:pathLst>
            </a:custGeom>
            <a:solidFill>
              <a:srgbClr val="324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4" name="Google Shape;1224;p15"/>
            <p:cNvSpPr/>
            <p:nvPr/>
          </p:nvSpPr>
          <p:spPr>
            <a:xfrm>
              <a:off x="7465347" y="2820561"/>
              <a:ext cx="124" cy="124"/>
            </a:xfrm>
            <a:custGeom>
              <a:avLst/>
              <a:gdLst/>
              <a:ahLst/>
              <a:cxnLst/>
              <a:rect l="l" t="t" r="r" b="b"/>
              <a:pathLst>
                <a:path w="1" h="1" extrusionOk="0">
                  <a:moveTo>
                    <a:pt x="1" y="0"/>
                  </a:moveTo>
                  <a:lnTo>
                    <a:pt x="1" y="0"/>
                  </a:lnTo>
                  <a:lnTo>
                    <a:pt x="1" y="0"/>
                  </a:lnTo>
                  <a:close/>
                  <a:moveTo>
                    <a:pt x="1" y="0"/>
                  </a:moveTo>
                  <a:lnTo>
                    <a:pt x="1" y="0"/>
                  </a:lnTo>
                  <a:close/>
                </a:path>
              </a:pathLst>
            </a:custGeom>
            <a:solidFill>
              <a:srgbClr val="E4F2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5" name="Google Shape;1225;p15"/>
            <p:cNvSpPr/>
            <p:nvPr/>
          </p:nvSpPr>
          <p:spPr>
            <a:xfrm>
              <a:off x="7465347" y="2820561"/>
              <a:ext cx="153624" cy="228577"/>
            </a:xfrm>
            <a:custGeom>
              <a:avLst/>
              <a:gdLst/>
              <a:ahLst/>
              <a:cxnLst/>
              <a:rect l="l" t="t" r="r" b="b"/>
              <a:pathLst>
                <a:path w="1240" h="1845" extrusionOk="0">
                  <a:moveTo>
                    <a:pt x="1" y="0"/>
                  </a:moveTo>
                  <a:cubicBezTo>
                    <a:pt x="1" y="36"/>
                    <a:pt x="37" y="751"/>
                    <a:pt x="145" y="1845"/>
                  </a:cubicBezTo>
                  <a:cubicBezTo>
                    <a:pt x="489" y="1808"/>
                    <a:pt x="859" y="1808"/>
                    <a:pt x="1203" y="1736"/>
                  </a:cubicBezTo>
                  <a:cubicBezTo>
                    <a:pt x="1203" y="1166"/>
                    <a:pt x="1203" y="606"/>
                    <a:pt x="1239" y="36"/>
                  </a:cubicBezTo>
                  <a:lnTo>
                    <a:pt x="1" y="0"/>
                  </a:lnTo>
                  <a:close/>
                </a:path>
              </a:pathLst>
            </a:custGeom>
            <a:solidFill>
              <a:srgbClr val="245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6" name="Google Shape;1226;p15"/>
            <p:cNvSpPr/>
            <p:nvPr/>
          </p:nvSpPr>
          <p:spPr>
            <a:xfrm>
              <a:off x="7735305" y="2829481"/>
              <a:ext cx="10159" cy="168119"/>
            </a:xfrm>
            <a:custGeom>
              <a:avLst/>
              <a:gdLst/>
              <a:ahLst/>
              <a:cxnLst/>
              <a:rect l="l" t="t" r="r" b="b"/>
              <a:pathLst>
                <a:path w="82" h="1357" extrusionOk="0">
                  <a:moveTo>
                    <a:pt x="37" y="190"/>
                  </a:moveTo>
                  <a:cubicBezTo>
                    <a:pt x="0" y="570"/>
                    <a:pt x="0" y="950"/>
                    <a:pt x="0" y="1357"/>
                  </a:cubicBezTo>
                  <a:lnTo>
                    <a:pt x="0" y="1357"/>
                  </a:lnTo>
                  <a:cubicBezTo>
                    <a:pt x="0" y="950"/>
                    <a:pt x="0" y="570"/>
                    <a:pt x="37" y="190"/>
                  </a:cubicBezTo>
                  <a:close/>
                  <a:moveTo>
                    <a:pt x="37" y="190"/>
                  </a:moveTo>
                  <a:lnTo>
                    <a:pt x="37" y="190"/>
                  </a:lnTo>
                  <a:lnTo>
                    <a:pt x="37" y="190"/>
                  </a:lnTo>
                  <a:close/>
                  <a:moveTo>
                    <a:pt x="37" y="154"/>
                  </a:moveTo>
                  <a:lnTo>
                    <a:pt x="37" y="154"/>
                  </a:lnTo>
                  <a:lnTo>
                    <a:pt x="37" y="154"/>
                  </a:lnTo>
                  <a:close/>
                  <a:moveTo>
                    <a:pt x="37" y="154"/>
                  </a:moveTo>
                  <a:lnTo>
                    <a:pt x="37" y="154"/>
                  </a:lnTo>
                  <a:lnTo>
                    <a:pt x="37" y="154"/>
                  </a:lnTo>
                  <a:close/>
                  <a:moveTo>
                    <a:pt x="37" y="118"/>
                  </a:moveTo>
                  <a:lnTo>
                    <a:pt x="37" y="118"/>
                  </a:lnTo>
                  <a:lnTo>
                    <a:pt x="37" y="118"/>
                  </a:lnTo>
                  <a:close/>
                  <a:moveTo>
                    <a:pt x="37" y="82"/>
                  </a:moveTo>
                  <a:lnTo>
                    <a:pt x="37" y="82"/>
                  </a:lnTo>
                  <a:lnTo>
                    <a:pt x="37" y="82"/>
                  </a:lnTo>
                  <a:close/>
                  <a:moveTo>
                    <a:pt x="37" y="46"/>
                  </a:moveTo>
                  <a:lnTo>
                    <a:pt x="37" y="46"/>
                  </a:lnTo>
                  <a:lnTo>
                    <a:pt x="37" y="46"/>
                  </a:lnTo>
                  <a:close/>
                  <a:moveTo>
                    <a:pt x="37" y="1"/>
                  </a:moveTo>
                  <a:lnTo>
                    <a:pt x="37" y="46"/>
                  </a:lnTo>
                  <a:lnTo>
                    <a:pt x="37" y="1"/>
                  </a:lnTo>
                  <a:close/>
                  <a:moveTo>
                    <a:pt x="82" y="1"/>
                  </a:moveTo>
                  <a:lnTo>
                    <a:pt x="37" y="1"/>
                  </a:lnTo>
                  <a:close/>
                </a:path>
              </a:pathLst>
            </a:custGeom>
            <a:solidFill>
              <a:srgbClr val="E4F2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7" name="Google Shape;1227;p15"/>
            <p:cNvSpPr/>
            <p:nvPr/>
          </p:nvSpPr>
          <p:spPr>
            <a:xfrm>
              <a:off x="7633343" y="2825021"/>
              <a:ext cx="112120" cy="206153"/>
            </a:xfrm>
            <a:custGeom>
              <a:avLst/>
              <a:gdLst/>
              <a:ahLst/>
              <a:cxnLst/>
              <a:rect l="l" t="t" r="r" b="b"/>
              <a:pathLst>
                <a:path w="905" h="1664" extrusionOk="0">
                  <a:moveTo>
                    <a:pt x="1" y="0"/>
                  </a:moveTo>
                  <a:lnTo>
                    <a:pt x="1" y="1664"/>
                  </a:lnTo>
                  <a:cubicBezTo>
                    <a:pt x="109" y="1664"/>
                    <a:pt x="263" y="1619"/>
                    <a:pt x="371" y="1583"/>
                  </a:cubicBezTo>
                  <a:cubicBezTo>
                    <a:pt x="525" y="1510"/>
                    <a:pt x="679" y="1474"/>
                    <a:pt x="823" y="1393"/>
                  </a:cubicBezTo>
                  <a:cubicBezTo>
                    <a:pt x="823" y="986"/>
                    <a:pt x="823" y="606"/>
                    <a:pt x="860" y="226"/>
                  </a:cubicBezTo>
                  <a:lnTo>
                    <a:pt x="860" y="190"/>
                  </a:lnTo>
                  <a:lnTo>
                    <a:pt x="860" y="154"/>
                  </a:lnTo>
                  <a:lnTo>
                    <a:pt x="860" y="118"/>
                  </a:lnTo>
                  <a:lnTo>
                    <a:pt x="860" y="82"/>
                  </a:lnTo>
                  <a:lnTo>
                    <a:pt x="860" y="37"/>
                  </a:lnTo>
                  <a:lnTo>
                    <a:pt x="905" y="37"/>
                  </a:lnTo>
                  <a:lnTo>
                    <a:pt x="1" y="0"/>
                  </a:lnTo>
                  <a:close/>
                </a:path>
              </a:pathLst>
            </a:custGeom>
            <a:solidFill>
              <a:srgbClr val="245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8" name="Google Shape;1228;p15"/>
            <p:cNvSpPr/>
            <p:nvPr/>
          </p:nvSpPr>
          <p:spPr>
            <a:xfrm>
              <a:off x="7614387" y="2825021"/>
              <a:ext cx="19079" cy="210737"/>
            </a:xfrm>
            <a:custGeom>
              <a:avLst/>
              <a:gdLst/>
              <a:ahLst/>
              <a:cxnLst/>
              <a:rect l="l" t="t" r="r" b="b"/>
              <a:pathLst>
                <a:path w="154" h="1701" extrusionOk="0">
                  <a:moveTo>
                    <a:pt x="36" y="0"/>
                  </a:moveTo>
                  <a:cubicBezTo>
                    <a:pt x="0" y="570"/>
                    <a:pt x="0" y="1130"/>
                    <a:pt x="0" y="1700"/>
                  </a:cubicBezTo>
                  <a:cubicBezTo>
                    <a:pt x="72" y="1700"/>
                    <a:pt x="109" y="1664"/>
                    <a:pt x="154" y="1664"/>
                  </a:cubicBezTo>
                  <a:lnTo>
                    <a:pt x="154" y="0"/>
                  </a:lnTo>
                  <a:close/>
                </a:path>
              </a:pathLst>
            </a:custGeom>
            <a:solidFill>
              <a:srgbClr val="2D41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29" name="Google Shape;1229;p15"/>
            <p:cNvSpPr/>
            <p:nvPr/>
          </p:nvSpPr>
          <p:spPr>
            <a:xfrm>
              <a:off x="7161814" y="2675981"/>
              <a:ext cx="317158" cy="368697"/>
            </a:xfrm>
            <a:custGeom>
              <a:avLst/>
              <a:gdLst/>
              <a:ahLst/>
              <a:cxnLst/>
              <a:rect l="l" t="t" r="r" b="b"/>
              <a:pathLst>
                <a:path w="2560" h="2976" extrusionOk="0">
                  <a:moveTo>
                    <a:pt x="2261" y="1466"/>
                  </a:moveTo>
                  <a:cubicBezTo>
                    <a:pt x="2107" y="1918"/>
                    <a:pt x="1953" y="2415"/>
                    <a:pt x="1809" y="2975"/>
                  </a:cubicBezTo>
                  <a:lnTo>
                    <a:pt x="1809" y="2975"/>
                  </a:lnTo>
                  <a:cubicBezTo>
                    <a:pt x="1953" y="2415"/>
                    <a:pt x="2107" y="1918"/>
                    <a:pt x="2261" y="1466"/>
                  </a:cubicBezTo>
                  <a:close/>
                  <a:moveTo>
                    <a:pt x="0" y="1466"/>
                  </a:moveTo>
                  <a:lnTo>
                    <a:pt x="0" y="1466"/>
                  </a:lnTo>
                  <a:lnTo>
                    <a:pt x="0" y="1466"/>
                  </a:lnTo>
                  <a:close/>
                  <a:moveTo>
                    <a:pt x="0" y="1466"/>
                  </a:moveTo>
                  <a:lnTo>
                    <a:pt x="0" y="1466"/>
                  </a:lnTo>
                  <a:lnTo>
                    <a:pt x="0" y="1466"/>
                  </a:lnTo>
                  <a:close/>
                  <a:moveTo>
                    <a:pt x="2261" y="1"/>
                  </a:moveTo>
                  <a:cubicBezTo>
                    <a:pt x="1583" y="1"/>
                    <a:pt x="0" y="1466"/>
                    <a:pt x="0" y="1466"/>
                  </a:cubicBezTo>
                  <a:lnTo>
                    <a:pt x="0" y="1466"/>
                  </a:lnTo>
                  <a:lnTo>
                    <a:pt x="0" y="1466"/>
                  </a:lnTo>
                  <a:cubicBezTo>
                    <a:pt x="0" y="1466"/>
                    <a:pt x="1583" y="1"/>
                    <a:pt x="2261" y="1"/>
                  </a:cubicBezTo>
                  <a:cubicBezTo>
                    <a:pt x="2451" y="1"/>
                    <a:pt x="2559" y="109"/>
                    <a:pt x="2559" y="381"/>
                  </a:cubicBezTo>
                  <a:cubicBezTo>
                    <a:pt x="2559" y="109"/>
                    <a:pt x="2451" y="1"/>
                    <a:pt x="2261" y="1"/>
                  </a:cubicBezTo>
                  <a:close/>
                </a:path>
              </a:pathLst>
            </a:custGeom>
            <a:solidFill>
              <a:srgbClr val="E4F2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0" name="Google Shape;1230;p15"/>
            <p:cNvSpPr/>
            <p:nvPr/>
          </p:nvSpPr>
          <p:spPr>
            <a:xfrm>
              <a:off x="7138275" y="2675981"/>
              <a:ext cx="340698" cy="368697"/>
            </a:xfrm>
            <a:custGeom>
              <a:avLst/>
              <a:gdLst/>
              <a:ahLst/>
              <a:cxnLst/>
              <a:rect l="l" t="t" r="r" b="b"/>
              <a:pathLst>
                <a:path w="2750" h="2976" extrusionOk="0">
                  <a:moveTo>
                    <a:pt x="2451" y="1"/>
                  </a:moveTo>
                  <a:cubicBezTo>
                    <a:pt x="1773" y="1"/>
                    <a:pt x="190" y="1466"/>
                    <a:pt x="190" y="1466"/>
                  </a:cubicBezTo>
                  <a:cubicBezTo>
                    <a:pt x="154" y="1511"/>
                    <a:pt x="73" y="1918"/>
                    <a:pt x="1" y="2641"/>
                  </a:cubicBezTo>
                  <a:cubicBezTo>
                    <a:pt x="453" y="2786"/>
                    <a:pt x="905" y="2867"/>
                    <a:pt x="1357" y="2939"/>
                  </a:cubicBezTo>
                  <a:cubicBezTo>
                    <a:pt x="1547" y="2071"/>
                    <a:pt x="1809" y="1203"/>
                    <a:pt x="2107" y="381"/>
                  </a:cubicBezTo>
                  <a:cubicBezTo>
                    <a:pt x="2107" y="335"/>
                    <a:pt x="2107" y="299"/>
                    <a:pt x="2143" y="299"/>
                  </a:cubicBezTo>
                  <a:cubicBezTo>
                    <a:pt x="2189" y="299"/>
                    <a:pt x="2225" y="335"/>
                    <a:pt x="2225" y="381"/>
                  </a:cubicBezTo>
                  <a:cubicBezTo>
                    <a:pt x="1917" y="1240"/>
                    <a:pt x="1691" y="2071"/>
                    <a:pt x="1465" y="2939"/>
                  </a:cubicBezTo>
                  <a:cubicBezTo>
                    <a:pt x="1655" y="2975"/>
                    <a:pt x="1845" y="2975"/>
                    <a:pt x="1999" y="2975"/>
                  </a:cubicBezTo>
                  <a:cubicBezTo>
                    <a:pt x="2143" y="2415"/>
                    <a:pt x="2297" y="1918"/>
                    <a:pt x="2451" y="1466"/>
                  </a:cubicBezTo>
                  <a:cubicBezTo>
                    <a:pt x="2677" y="977"/>
                    <a:pt x="2749" y="607"/>
                    <a:pt x="2749" y="381"/>
                  </a:cubicBezTo>
                  <a:cubicBezTo>
                    <a:pt x="2749" y="109"/>
                    <a:pt x="2641" y="1"/>
                    <a:pt x="2451" y="1"/>
                  </a:cubicBezTo>
                  <a:close/>
                </a:path>
              </a:pathLst>
            </a:custGeom>
            <a:solidFill>
              <a:srgbClr val="245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1" name="Google Shape;1231;p15"/>
            <p:cNvSpPr/>
            <p:nvPr/>
          </p:nvSpPr>
          <p:spPr>
            <a:xfrm>
              <a:off x="7306271" y="2713024"/>
              <a:ext cx="107660" cy="327193"/>
            </a:xfrm>
            <a:custGeom>
              <a:avLst/>
              <a:gdLst/>
              <a:ahLst/>
              <a:cxnLst/>
              <a:rect l="l" t="t" r="r" b="b"/>
              <a:pathLst>
                <a:path w="869" h="2641" extrusionOk="0">
                  <a:moveTo>
                    <a:pt x="787" y="0"/>
                  </a:moveTo>
                  <a:cubicBezTo>
                    <a:pt x="751" y="0"/>
                    <a:pt x="751" y="36"/>
                    <a:pt x="751" y="82"/>
                  </a:cubicBezTo>
                  <a:cubicBezTo>
                    <a:pt x="453" y="904"/>
                    <a:pt x="191" y="1772"/>
                    <a:pt x="1" y="2640"/>
                  </a:cubicBezTo>
                  <a:lnTo>
                    <a:pt x="109" y="2640"/>
                  </a:lnTo>
                  <a:cubicBezTo>
                    <a:pt x="335" y="1772"/>
                    <a:pt x="561" y="941"/>
                    <a:pt x="869" y="82"/>
                  </a:cubicBezTo>
                  <a:cubicBezTo>
                    <a:pt x="869" y="36"/>
                    <a:pt x="833" y="0"/>
                    <a:pt x="787" y="0"/>
                  </a:cubicBezTo>
                  <a:close/>
                </a:path>
              </a:pathLst>
            </a:custGeom>
            <a:solidFill>
              <a:srgbClr val="2D41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2" name="Google Shape;1232;p15"/>
            <p:cNvSpPr/>
            <p:nvPr/>
          </p:nvSpPr>
          <p:spPr>
            <a:xfrm>
              <a:off x="7091197" y="1177150"/>
              <a:ext cx="648688" cy="378856"/>
            </a:xfrm>
            <a:custGeom>
              <a:avLst/>
              <a:gdLst/>
              <a:ahLst/>
              <a:cxnLst/>
              <a:rect l="l" t="t" r="r" b="b"/>
              <a:pathLst>
                <a:path w="5236" h="3058" extrusionOk="0">
                  <a:moveTo>
                    <a:pt x="2329" y="0"/>
                  </a:moveTo>
                  <a:cubicBezTo>
                    <a:pt x="1906" y="0"/>
                    <a:pt x="1487" y="71"/>
                    <a:pt x="1131" y="273"/>
                  </a:cubicBezTo>
                  <a:cubicBezTo>
                    <a:pt x="941" y="382"/>
                    <a:pt x="797" y="535"/>
                    <a:pt x="760" y="761"/>
                  </a:cubicBezTo>
                  <a:cubicBezTo>
                    <a:pt x="713" y="750"/>
                    <a:pt x="668" y="745"/>
                    <a:pt x="625" y="745"/>
                  </a:cubicBezTo>
                  <a:cubicBezTo>
                    <a:pt x="357" y="745"/>
                    <a:pt x="181" y="954"/>
                    <a:pt x="118" y="1250"/>
                  </a:cubicBezTo>
                  <a:cubicBezTo>
                    <a:pt x="1" y="1548"/>
                    <a:pt x="37" y="1892"/>
                    <a:pt x="155" y="2190"/>
                  </a:cubicBezTo>
                  <a:cubicBezTo>
                    <a:pt x="227" y="2488"/>
                    <a:pt x="381" y="2796"/>
                    <a:pt x="570" y="3058"/>
                  </a:cubicBezTo>
                  <a:lnTo>
                    <a:pt x="4901" y="2940"/>
                  </a:lnTo>
                  <a:cubicBezTo>
                    <a:pt x="5163" y="2488"/>
                    <a:pt x="5236" y="1928"/>
                    <a:pt x="5091" y="1440"/>
                  </a:cubicBezTo>
                  <a:cubicBezTo>
                    <a:pt x="5010" y="1250"/>
                    <a:pt x="4901" y="1132"/>
                    <a:pt x="4747" y="1024"/>
                  </a:cubicBezTo>
                  <a:cubicBezTo>
                    <a:pt x="4680" y="979"/>
                    <a:pt x="4595" y="944"/>
                    <a:pt x="4514" y="944"/>
                  </a:cubicBezTo>
                  <a:cubicBezTo>
                    <a:pt x="4465" y="944"/>
                    <a:pt x="4418" y="957"/>
                    <a:pt x="4377" y="988"/>
                  </a:cubicBezTo>
                  <a:cubicBezTo>
                    <a:pt x="4413" y="680"/>
                    <a:pt x="4151" y="499"/>
                    <a:pt x="3925" y="346"/>
                  </a:cubicBezTo>
                  <a:cubicBezTo>
                    <a:pt x="3699" y="228"/>
                    <a:pt x="3473" y="156"/>
                    <a:pt x="3201" y="83"/>
                  </a:cubicBezTo>
                  <a:cubicBezTo>
                    <a:pt x="2922" y="35"/>
                    <a:pt x="2625" y="0"/>
                    <a:pt x="2329" y="0"/>
                  </a:cubicBez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3" name="Google Shape;1233;p15"/>
            <p:cNvSpPr/>
            <p:nvPr/>
          </p:nvSpPr>
          <p:spPr>
            <a:xfrm>
              <a:off x="7129355" y="1545725"/>
              <a:ext cx="78546" cy="139500"/>
            </a:xfrm>
            <a:custGeom>
              <a:avLst/>
              <a:gdLst/>
              <a:ahLst/>
              <a:cxnLst/>
              <a:rect l="l" t="t" r="r" b="b"/>
              <a:pathLst>
                <a:path w="634" h="1126" extrusionOk="0">
                  <a:moveTo>
                    <a:pt x="411" y="1"/>
                  </a:moveTo>
                  <a:cubicBezTo>
                    <a:pt x="389" y="1"/>
                    <a:pt x="363" y="4"/>
                    <a:pt x="335" y="11"/>
                  </a:cubicBezTo>
                  <a:cubicBezTo>
                    <a:pt x="226" y="47"/>
                    <a:pt x="73" y="155"/>
                    <a:pt x="73" y="273"/>
                  </a:cubicBezTo>
                  <a:cubicBezTo>
                    <a:pt x="0" y="535"/>
                    <a:pt x="145" y="915"/>
                    <a:pt x="371" y="1059"/>
                  </a:cubicBezTo>
                  <a:cubicBezTo>
                    <a:pt x="418" y="1106"/>
                    <a:pt x="473" y="1126"/>
                    <a:pt x="526" y="1126"/>
                  </a:cubicBezTo>
                  <a:cubicBezTo>
                    <a:pt x="565" y="1126"/>
                    <a:pt x="602" y="1115"/>
                    <a:pt x="633" y="1095"/>
                  </a:cubicBezTo>
                  <a:lnTo>
                    <a:pt x="633" y="191"/>
                  </a:lnTo>
                  <a:cubicBezTo>
                    <a:pt x="572" y="99"/>
                    <a:pt x="536" y="1"/>
                    <a:pt x="411" y="1"/>
                  </a:cubicBezTo>
                  <a:close/>
                </a:path>
              </a:pathLst>
            </a:custGeom>
            <a:solidFill>
              <a:srgbClr val="CF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4" name="Google Shape;1234;p15"/>
            <p:cNvSpPr/>
            <p:nvPr/>
          </p:nvSpPr>
          <p:spPr>
            <a:xfrm>
              <a:off x="7147195" y="1574963"/>
              <a:ext cx="56122" cy="93041"/>
            </a:xfrm>
            <a:custGeom>
              <a:avLst/>
              <a:gdLst/>
              <a:ahLst/>
              <a:cxnLst/>
              <a:rect l="l" t="t" r="r" b="b"/>
              <a:pathLst>
                <a:path w="453" h="751" extrusionOk="0">
                  <a:moveTo>
                    <a:pt x="82" y="1"/>
                  </a:moveTo>
                  <a:cubicBezTo>
                    <a:pt x="1" y="1"/>
                    <a:pt x="1" y="109"/>
                    <a:pt x="1" y="145"/>
                  </a:cubicBezTo>
                  <a:cubicBezTo>
                    <a:pt x="1" y="263"/>
                    <a:pt x="37" y="371"/>
                    <a:pt x="118" y="489"/>
                  </a:cubicBezTo>
                  <a:cubicBezTo>
                    <a:pt x="155" y="561"/>
                    <a:pt x="227" y="633"/>
                    <a:pt x="308" y="715"/>
                  </a:cubicBezTo>
                  <a:cubicBezTo>
                    <a:pt x="345" y="715"/>
                    <a:pt x="417" y="751"/>
                    <a:pt x="453" y="751"/>
                  </a:cubicBezTo>
                  <a:cubicBezTo>
                    <a:pt x="453" y="597"/>
                    <a:pt x="417" y="453"/>
                    <a:pt x="417" y="335"/>
                  </a:cubicBezTo>
                  <a:cubicBezTo>
                    <a:pt x="381" y="263"/>
                    <a:pt x="308" y="145"/>
                    <a:pt x="263" y="109"/>
                  </a:cubicBezTo>
                  <a:cubicBezTo>
                    <a:pt x="191" y="37"/>
                    <a:pt x="155" y="1"/>
                    <a:pt x="82" y="1"/>
                  </a:cubicBezTo>
                  <a:close/>
                </a:path>
              </a:pathLst>
            </a:custGeom>
            <a:solidFill>
              <a:srgbClr val="C972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5" name="Google Shape;1235;p15"/>
            <p:cNvSpPr/>
            <p:nvPr/>
          </p:nvSpPr>
          <p:spPr>
            <a:xfrm>
              <a:off x="7198734" y="1770958"/>
              <a:ext cx="518727" cy="345158"/>
            </a:xfrm>
            <a:custGeom>
              <a:avLst/>
              <a:gdLst/>
              <a:ahLst/>
              <a:cxnLst/>
              <a:rect l="l" t="t" r="r" b="b"/>
              <a:pathLst>
                <a:path w="4187" h="2786" extrusionOk="0">
                  <a:moveTo>
                    <a:pt x="2487" y="1"/>
                  </a:moveTo>
                  <a:cubicBezTo>
                    <a:pt x="2261" y="37"/>
                    <a:pt x="2071" y="37"/>
                    <a:pt x="1881" y="37"/>
                  </a:cubicBezTo>
                  <a:lnTo>
                    <a:pt x="1547" y="37"/>
                  </a:lnTo>
                  <a:cubicBezTo>
                    <a:pt x="1429" y="73"/>
                    <a:pt x="1475" y="37"/>
                    <a:pt x="1475" y="145"/>
                  </a:cubicBezTo>
                  <a:cubicBezTo>
                    <a:pt x="1393" y="335"/>
                    <a:pt x="1429" y="561"/>
                    <a:pt x="1429" y="751"/>
                  </a:cubicBezTo>
                  <a:lnTo>
                    <a:pt x="1429" y="1312"/>
                  </a:lnTo>
                  <a:cubicBezTo>
                    <a:pt x="1320" y="1301"/>
                    <a:pt x="1174" y="1290"/>
                    <a:pt x="1016" y="1290"/>
                  </a:cubicBezTo>
                  <a:cubicBezTo>
                    <a:pt x="639" y="1290"/>
                    <a:pt x="196" y="1351"/>
                    <a:pt x="37" y="1619"/>
                  </a:cubicBezTo>
                  <a:cubicBezTo>
                    <a:pt x="1" y="1655"/>
                    <a:pt x="1" y="1691"/>
                    <a:pt x="1" y="1728"/>
                  </a:cubicBezTo>
                  <a:cubicBezTo>
                    <a:pt x="1" y="1764"/>
                    <a:pt x="1" y="1809"/>
                    <a:pt x="37" y="1845"/>
                  </a:cubicBezTo>
                  <a:cubicBezTo>
                    <a:pt x="299" y="2143"/>
                    <a:pt x="607" y="2370"/>
                    <a:pt x="977" y="2487"/>
                  </a:cubicBezTo>
                  <a:cubicBezTo>
                    <a:pt x="1321" y="2596"/>
                    <a:pt x="1737" y="2749"/>
                    <a:pt x="2107" y="2785"/>
                  </a:cubicBezTo>
                  <a:cubicBezTo>
                    <a:pt x="2559" y="2785"/>
                    <a:pt x="2903" y="2632"/>
                    <a:pt x="3319" y="2559"/>
                  </a:cubicBezTo>
                  <a:cubicBezTo>
                    <a:pt x="3653" y="2523"/>
                    <a:pt x="3879" y="2406"/>
                    <a:pt x="4069" y="2107"/>
                  </a:cubicBezTo>
                  <a:cubicBezTo>
                    <a:pt x="4142" y="1917"/>
                    <a:pt x="4187" y="1619"/>
                    <a:pt x="3997" y="1429"/>
                  </a:cubicBezTo>
                  <a:cubicBezTo>
                    <a:pt x="3807" y="1276"/>
                    <a:pt x="3427" y="1276"/>
                    <a:pt x="3165" y="1276"/>
                  </a:cubicBezTo>
                  <a:cubicBezTo>
                    <a:pt x="2975" y="1239"/>
                    <a:pt x="2749" y="1239"/>
                    <a:pt x="2523" y="1239"/>
                  </a:cubicBezTo>
                  <a:cubicBezTo>
                    <a:pt x="2523" y="824"/>
                    <a:pt x="2487" y="408"/>
                    <a:pt x="2487"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6" name="Google Shape;1236;p15"/>
            <p:cNvSpPr/>
            <p:nvPr/>
          </p:nvSpPr>
          <p:spPr>
            <a:xfrm>
              <a:off x="7157354" y="1571247"/>
              <a:ext cx="50547" cy="96758"/>
            </a:xfrm>
            <a:custGeom>
              <a:avLst/>
              <a:gdLst/>
              <a:ahLst/>
              <a:cxnLst/>
              <a:rect l="l" t="t" r="r" b="b"/>
              <a:pathLst>
                <a:path w="408" h="781" extrusionOk="0">
                  <a:moveTo>
                    <a:pt x="20" y="0"/>
                  </a:moveTo>
                  <a:cubicBezTo>
                    <a:pt x="7" y="0"/>
                    <a:pt x="0" y="11"/>
                    <a:pt x="0" y="31"/>
                  </a:cubicBezTo>
                  <a:cubicBezTo>
                    <a:pt x="0" y="31"/>
                    <a:pt x="36" y="31"/>
                    <a:pt x="109" y="103"/>
                  </a:cubicBezTo>
                  <a:cubicBezTo>
                    <a:pt x="145" y="139"/>
                    <a:pt x="226" y="211"/>
                    <a:pt x="263" y="329"/>
                  </a:cubicBezTo>
                  <a:cubicBezTo>
                    <a:pt x="335" y="437"/>
                    <a:pt x="335" y="555"/>
                    <a:pt x="371" y="627"/>
                  </a:cubicBezTo>
                  <a:cubicBezTo>
                    <a:pt x="407" y="709"/>
                    <a:pt x="407" y="781"/>
                    <a:pt x="407" y="781"/>
                  </a:cubicBezTo>
                  <a:lnTo>
                    <a:pt x="407" y="627"/>
                  </a:lnTo>
                  <a:cubicBezTo>
                    <a:pt x="407" y="555"/>
                    <a:pt x="371" y="437"/>
                    <a:pt x="335" y="329"/>
                  </a:cubicBezTo>
                  <a:cubicBezTo>
                    <a:pt x="299" y="175"/>
                    <a:pt x="181" y="103"/>
                    <a:pt x="109" y="67"/>
                  </a:cubicBezTo>
                  <a:cubicBezTo>
                    <a:pt x="67" y="20"/>
                    <a:pt x="38" y="0"/>
                    <a:pt x="20"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7" name="Google Shape;1237;p15"/>
            <p:cNvSpPr/>
            <p:nvPr/>
          </p:nvSpPr>
          <p:spPr>
            <a:xfrm>
              <a:off x="7175195" y="1597387"/>
              <a:ext cx="23663" cy="51662"/>
            </a:xfrm>
            <a:custGeom>
              <a:avLst/>
              <a:gdLst/>
              <a:ahLst/>
              <a:cxnLst/>
              <a:rect l="l" t="t" r="r" b="b"/>
              <a:pathLst>
                <a:path w="191" h="417" extrusionOk="0">
                  <a:moveTo>
                    <a:pt x="82" y="0"/>
                  </a:moveTo>
                  <a:cubicBezTo>
                    <a:pt x="82" y="0"/>
                    <a:pt x="37" y="0"/>
                    <a:pt x="37" y="46"/>
                  </a:cubicBezTo>
                  <a:cubicBezTo>
                    <a:pt x="1" y="82"/>
                    <a:pt x="1" y="154"/>
                    <a:pt x="1" y="226"/>
                  </a:cubicBezTo>
                  <a:cubicBezTo>
                    <a:pt x="37" y="308"/>
                    <a:pt x="82" y="344"/>
                    <a:pt x="119" y="380"/>
                  </a:cubicBezTo>
                  <a:cubicBezTo>
                    <a:pt x="155" y="416"/>
                    <a:pt x="191" y="416"/>
                    <a:pt x="191" y="416"/>
                  </a:cubicBezTo>
                  <a:cubicBezTo>
                    <a:pt x="191" y="380"/>
                    <a:pt x="155" y="380"/>
                    <a:pt x="119" y="344"/>
                  </a:cubicBezTo>
                  <a:cubicBezTo>
                    <a:pt x="119" y="308"/>
                    <a:pt x="82" y="272"/>
                    <a:pt x="82" y="226"/>
                  </a:cubicBezTo>
                  <a:cubicBezTo>
                    <a:pt x="37" y="154"/>
                    <a:pt x="37" y="118"/>
                    <a:pt x="82" y="82"/>
                  </a:cubicBezTo>
                  <a:lnTo>
                    <a:pt x="82" y="0"/>
                  </a:ln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8" name="Google Shape;1238;p15"/>
            <p:cNvSpPr/>
            <p:nvPr/>
          </p:nvSpPr>
          <p:spPr>
            <a:xfrm>
              <a:off x="7026278" y="1919999"/>
              <a:ext cx="868221" cy="1055171"/>
            </a:xfrm>
            <a:custGeom>
              <a:avLst/>
              <a:gdLst/>
              <a:ahLst/>
              <a:cxnLst/>
              <a:rect l="l" t="t" r="r" b="b"/>
              <a:pathLst>
                <a:path w="7008" h="8517" extrusionOk="0">
                  <a:moveTo>
                    <a:pt x="4331" y="0"/>
                  </a:moveTo>
                  <a:cubicBezTo>
                    <a:pt x="4295" y="299"/>
                    <a:pt x="4223" y="642"/>
                    <a:pt x="3997" y="868"/>
                  </a:cubicBezTo>
                  <a:cubicBezTo>
                    <a:pt x="3815" y="995"/>
                    <a:pt x="3589" y="1070"/>
                    <a:pt x="3367" y="1070"/>
                  </a:cubicBezTo>
                  <a:cubicBezTo>
                    <a:pt x="3257" y="1070"/>
                    <a:pt x="3149" y="1052"/>
                    <a:pt x="3047" y="1013"/>
                  </a:cubicBezTo>
                  <a:cubicBezTo>
                    <a:pt x="2677" y="868"/>
                    <a:pt x="2523" y="452"/>
                    <a:pt x="2523" y="36"/>
                  </a:cubicBezTo>
                  <a:cubicBezTo>
                    <a:pt x="2297" y="36"/>
                    <a:pt x="2035" y="36"/>
                    <a:pt x="1773" y="73"/>
                  </a:cubicBezTo>
                  <a:cubicBezTo>
                    <a:pt x="1691" y="73"/>
                    <a:pt x="1619" y="109"/>
                    <a:pt x="1547" y="109"/>
                  </a:cubicBezTo>
                  <a:lnTo>
                    <a:pt x="1510" y="154"/>
                  </a:lnTo>
                  <a:cubicBezTo>
                    <a:pt x="1284" y="299"/>
                    <a:pt x="1131" y="525"/>
                    <a:pt x="977" y="787"/>
                  </a:cubicBezTo>
                  <a:lnTo>
                    <a:pt x="905" y="868"/>
                  </a:lnTo>
                  <a:cubicBezTo>
                    <a:pt x="868" y="1013"/>
                    <a:pt x="787" y="1130"/>
                    <a:pt x="715" y="1239"/>
                  </a:cubicBezTo>
                  <a:cubicBezTo>
                    <a:pt x="606" y="1429"/>
                    <a:pt x="525" y="1619"/>
                    <a:pt x="380" y="1808"/>
                  </a:cubicBezTo>
                  <a:cubicBezTo>
                    <a:pt x="263" y="1998"/>
                    <a:pt x="154" y="2188"/>
                    <a:pt x="1" y="2333"/>
                  </a:cubicBezTo>
                  <a:cubicBezTo>
                    <a:pt x="263" y="2902"/>
                    <a:pt x="715" y="3391"/>
                    <a:pt x="1321" y="3617"/>
                  </a:cubicBezTo>
                  <a:cubicBezTo>
                    <a:pt x="1321" y="3617"/>
                    <a:pt x="525" y="7459"/>
                    <a:pt x="416" y="7947"/>
                  </a:cubicBezTo>
                  <a:cubicBezTo>
                    <a:pt x="1393" y="8291"/>
                    <a:pt x="2451" y="8517"/>
                    <a:pt x="3463" y="8517"/>
                  </a:cubicBezTo>
                  <a:cubicBezTo>
                    <a:pt x="4105" y="8517"/>
                    <a:pt x="4711" y="8472"/>
                    <a:pt x="5308" y="8291"/>
                  </a:cubicBezTo>
                  <a:cubicBezTo>
                    <a:pt x="5579" y="8246"/>
                    <a:pt x="5805" y="8137"/>
                    <a:pt x="5986" y="8020"/>
                  </a:cubicBezTo>
                  <a:cubicBezTo>
                    <a:pt x="5841" y="7387"/>
                    <a:pt x="5805" y="6663"/>
                    <a:pt x="5723" y="5985"/>
                  </a:cubicBezTo>
                  <a:cubicBezTo>
                    <a:pt x="5579" y="5126"/>
                    <a:pt x="5497" y="4222"/>
                    <a:pt x="5425" y="3354"/>
                  </a:cubicBezTo>
                  <a:cubicBezTo>
                    <a:pt x="5687" y="3273"/>
                    <a:pt x="5950" y="3201"/>
                    <a:pt x="6212" y="3092"/>
                  </a:cubicBezTo>
                  <a:cubicBezTo>
                    <a:pt x="6365" y="3011"/>
                    <a:pt x="6519" y="2902"/>
                    <a:pt x="6664" y="2749"/>
                  </a:cubicBezTo>
                  <a:cubicBezTo>
                    <a:pt x="6709" y="2713"/>
                    <a:pt x="6745" y="2713"/>
                    <a:pt x="6745" y="2676"/>
                  </a:cubicBezTo>
                  <a:cubicBezTo>
                    <a:pt x="6854" y="2523"/>
                    <a:pt x="6935" y="2369"/>
                    <a:pt x="7007" y="2224"/>
                  </a:cubicBezTo>
                  <a:lnTo>
                    <a:pt x="6329" y="1203"/>
                  </a:lnTo>
                  <a:cubicBezTo>
                    <a:pt x="6212" y="1013"/>
                    <a:pt x="6103" y="868"/>
                    <a:pt x="5986" y="714"/>
                  </a:cubicBezTo>
                  <a:cubicBezTo>
                    <a:pt x="5877" y="561"/>
                    <a:pt x="5805" y="416"/>
                    <a:pt x="5687" y="299"/>
                  </a:cubicBezTo>
                  <a:cubicBezTo>
                    <a:pt x="5579" y="226"/>
                    <a:pt x="5425" y="154"/>
                    <a:pt x="5308" y="109"/>
                  </a:cubicBezTo>
                  <a:cubicBezTo>
                    <a:pt x="4973" y="36"/>
                    <a:pt x="4675" y="0"/>
                    <a:pt x="4331" y="0"/>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39" name="Google Shape;1239;p15"/>
            <p:cNvSpPr/>
            <p:nvPr/>
          </p:nvSpPr>
          <p:spPr>
            <a:xfrm>
              <a:off x="7642387" y="2241372"/>
              <a:ext cx="60582" cy="705801"/>
            </a:xfrm>
            <a:custGeom>
              <a:avLst/>
              <a:gdLst/>
              <a:ahLst/>
              <a:cxnLst/>
              <a:rect l="l" t="t" r="r" b="b"/>
              <a:pathLst>
                <a:path w="489" h="5697" extrusionOk="0">
                  <a:moveTo>
                    <a:pt x="36" y="1"/>
                  </a:moveTo>
                  <a:lnTo>
                    <a:pt x="36" y="227"/>
                  </a:lnTo>
                  <a:cubicBezTo>
                    <a:pt x="36" y="453"/>
                    <a:pt x="36" y="724"/>
                    <a:pt x="0" y="950"/>
                  </a:cubicBezTo>
                  <a:cubicBezTo>
                    <a:pt x="0" y="1475"/>
                    <a:pt x="36" y="2035"/>
                    <a:pt x="72" y="2605"/>
                  </a:cubicBezTo>
                  <a:cubicBezTo>
                    <a:pt x="154" y="3771"/>
                    <a:pt x="298" y="4793"/>
                    <a:pt x="416" y="5543"/>
                  </a:cubicBezTo>
                  <a:cubicBezTo>
                    <a:pt x="416" y="5615"/>
                    <a:pt x="416" y="5652"/>
                    <a:pt x="452" y="5697"/>
                  </a:cubicBezTo>
                  <a:cubicBezTo>
                    <a:pt x="452" y="5697"/>
                    <a:pt x="452" y="5652"/>
                    <a:pt x="488" y="5652"/>
                  </a:cubicBezTo>
                  <a:cubicBezTo>
                    <a:pt x="488" y="5615"/>
                    <a:pt x="488" y="5579"/>
                    <a:pt x="452" y="5543"/>
                  </a:cubicBezTo>
                  <a:cubicBezTo>
                    <a:pt x="380" y="4793"/>
                    <a:pt x="226" y="3771"/>
                    <a:pt x="154" y="2605"/>
                  </a:cubicBezTo>
                  <a:cubicBezTo>
                    <a:pt x="109" y="1999"/>
                    <a:pt x="72" y="1475"/>
                    <a:pt x="72" y="950"/>
                  </a:cubicBezTo>
                  <a:cubicBezTo>
                    <a:pt x="72" y="724"/>
                    <a:pt x="72" y="453"/>
                    <a:pt x="109" y="227"/>
                  </a:cubicBezTo>
                  <a:lnTo>
                    <a:pt x="109" y="119"/>
                  </a:lnTo>
                  <a:cubicBezTo>
                    <a:pt x="72" y="82"/>
                    <a:pt x="72" y="46"/>
                    <a:pt x="36" y="1"/>
                  </a:cubicBezTo>
                  <a:close/>
                </a:path>
              </a:pathLst>
            </a:custGeom>
            <a:solidFill>
              <a:srgbClr val="4471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0" name="Google Shape;1240;p15"/>
            <p:cNvSpPr/>
            <p:nvPr/>
          </p:nvSpPr>
          <p:spPr>
            <a:xfrm>
              <a:off x="7077817" y="2844100"/>
              <a:ext cx="690067" cy="131076"/>
            </a:xfrm>
            <a:custGeom>
              <a:avLst/>
              <a:gdLst/>
              <a:ahLst/>
              <a:cxnLst/>
              <a:rect l="l" t="t" r="r" b="b"/>
              <a:pathLst>
                <a:path w="5570" h="1058" extrusionOk="0">
                  <a:moveTo>
                    <a:pt x="109" y="0"/>
                  </a:moveTo>
                  <a:cubicBezTo>
                    <a:pt x="73" y="226"/>
                    <a:pt x="37" y="416"/>
                    <a:pt x="0" y="488"/>
                  </a:cubicBezTo>
                  <a:cubicBezTo>
                    <a:pt x="977" y="832"/>
                    <a:pt x="2035" y="1058"/>
                    <a:pt x="3047" y="1058"/>
                  </a:cubicBezTo>
                  <a:cubicBezTo>
                    <a:pt x="3689" y="1058"/>
                    <a:pt x="4295" y="1013"/>
                    <a:pt x="4892" y="832"/>
                  </a:cubicBezTo>
                  <a:cubicBezTo>
                    <a:pt x="5163" y="787"/>
                    <a:pt x="5389" y="678"/>
                    <a:pt x="5570" y="561"/>
                  </a:cubicBezTo>
                  <a:cubicBezTo>
                    <a:pt x="5570" y="452"/>
                    <a:pt x="5534" y="298"/>
                    <a:pt x="5497" y="154"/>
                  </a:cubicBezTo>
                  <a:cubicBezTo>
                    <a:pt x="4799" y="462"/>
                    <a:pt x="4009" y="595"/>
                    <a:pt x="3203" y="595"/>
                  </a:cubicBezTo>
                  <a:cubicBezTo>
                    <a:pt x="2142" y="595"/>
                    <a:pt x="1054" y="365"/>
                    <a:pt x="109"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1" name="Google Shape;1241;p15"/>
            <p:cNvSpPr/>
            <p:nvPr/>
          </p:nvSpPr>
          <p:spPr>
            <a:xfrm>
              <a:off x="7287316" y="1919999"/>
              <a:ext cx="336114" cy="217055"/>
            </a:xfrm>
            <a:custGeom>
              <a:avLst/>
              <a:gdLst/>
              <a:ahLst/>
              <a:cxnLst/>
              <a:rect l="l" t="t" r="r" b="b"/>
              <a:pathLst>
                <a:path w="2713" h="1752" extrusionOk="0">
                  <a:moveTo>
                    <a:pt x="2224" y="0"/>
                  </a:moveTo>
                  <a:cubicBezTo>
                    <a:pt x="2188" y="299"/>
                    <a:pt x="2116" y="642"/>
                    <a:pt x="1890" y="868"/>
                  </a:cubicBezTo>
                  <a:cubicBezTo>
                    <a:pt x="1708" y="995"/>
                    <a:pt x="1482" y="1070"/>
                    <a:pt x="1260" y="1070"/>
                  </a:cubicBezTo>
                  <a:cubicBezTo>
                    <a:pt x="1150" y="1070"/>
                    <a:pt x="1042" y="1052"/>
                    <a:pt x="940" y="1013"/>
                  </a:cubicBezTo>
                  <a:cubicBezTo>
                    <a:pt x="570" y="868"/>
                    <a:pt x="416" y="452"/>
                    <a:pt x="416" y="36"/>
                  </a:cubicBezTo>
                  <a:lnTo>
                    <a:pt x="0" y="36"/>
                  </a:lnTo>
                  <a:cubicBezTo>
                    <a:pt x="36" y="299"/>
                    <a:pt x="81" y="525"/>
                    <a:pt x="154" y="751"/>
                  </a:cubicBezTo>
                  <a:cubicBezTo>
                    <a:pt x="307" y="1130"/>
                    <a:pt x="570" y="1546"/>
                    <a:pt x="940" y="1691"/>
                  </a:cubicBezTo>
                  <a:cubicBezTo>
                    <a:pt x="1052" y="1732"/>
                    <a:pt x="1167" y="1751"/>
                    <a:pt x="1281" y="1751"/>
                  </a:cubicBezTo>
                  <a:cubicBezTo>
                    <a:pt x="1589" y="1751"/>
                    <a:pt x="1891" y="1611"/>
                    <a:pt x="2116" y="1393"/>
                  </a:cubicBezTo>
                  <a:cubicBezTo>
                    <a:pt x="2450" y="1058"/>
                    <a:pt x="2604" y="642"/>
                    <a:pt x="2676" y="190"/>
                  </a:cubicBezTo>
                  <a:cubicBezTo>
                    <a:pt x="2676" y="154"/>
                    <a:pt x="2712" y="73"/>
                    <a:pt x="2712" y="36"/>
                  </a:cubicBezTo>
                  <a:cubicBezTo>
                    <a:pt x="2568" y="0"/>
                    <a:pt x="2414" y="0"/>
                    <a:pt x="2224"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2" name="Google Shape;1242;p15"/>
            <p:cNvSpPr/>
            <p:nvPr/>
          </p:nvSpPr>
          <p:spPr>
            <a:xfrm>
              <a:off x="7665802" y="2143994"/>
              <a:ext cx="228701" cy="191658"/>
            </a:xfrm>
            <a:custGeom>
              <a:avLst/>
              <a:gdLst/>
              <a:ahLst/>
              <a:cxnLst/>
              <a:rect l="l" t="t" r="r" b="b"/>
              <a:pathLst>
                <a:path w="1846" h="1547" extrusionOk="0">
                  <a:moveTo>
                    <a:pt x="1547" y="0"/>
                  </a:moveTo>
                  <a:cubicBezTo>
                    <a:pt x="1321" y="226"/>
                    <a:pt x="1095" y="452"/>
                    <a:pt x="824" y="679"/>
                  </a:cubicBezTo>
                  <a:cubicBezTo>
                    <a:pt x="561" y="868"/>
                    <a:pt x="299" y="1013"/>
                    <a:pt x="1" y="1131"/>
                  </a:cubicBezTo>
                  <a:cubicBezTo>
                    <a:pt x="109" y="1284"/>
                    <a:pt x="191" y="1393"/>
                    <a:pt x="263" y="1546"/>
                  </a:cubicBezTo>
                  <a:cubicBezTo>
                    <a:pt x="525" y="1465"/>
                    <a:pt x="788" y="1393"/>
                    <a:pt x="1050" y="1284"/>
                  </a:cubicBezTo>
                  <a:cubicBezTo>
                    <a:pt x="1203" y="1203"/>
                    <a:pt x="1357" y="1094"/>
                    <a:pt x="1502" y="941"/>
                  </a:cubicBezTo>
                  <a:cubicBezTo>
                    <a:pt x="1547" y="905"/>
                    <a:pt x="1583" y="905"/>
                    <a:pt x="1583" y="868"/>
                  </a:cubicBezTo>
                  <a:cubicBezTo>
                    <a:pt x="1692" y="715"/>
                    <a:pt x="1773" y="561"/>
                    <a:pt x="1845" y="416"/>
                  </a:cubicBezTo>
                  <a:cubicBezTo>
                    <a:pt x="1728" y="263"/>
                    <a:pt x="1655" y="109"/>
                    <a:pt x="1547"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3" name="Google Shape;1243;p15"/>
            <p:cNvSpPr/>
            <p:nvPr/>
          </p:nvSpPr>
          <p:spPr>
            <a:xfrm>
              <a:off x="7390269" y="2445915"/>
              <a:ext cx="504232" cy="267974"/>
            </a:xfrm>
            <a:custGeom>
              <a:avLst/>
              <a:gdLst/>
              <a:ahLst/>
              <a:cxnLst/>
              <a:rect l="l" t="t" r="r" b="b"/>
              <a:pathLst>
                <a:path w="4070" h="2163" extrusionOk="0">
                  <a:moveTo>
                    <a:pt x="3422" y="1"/>
                  </a:moveTo>
                  <a:cubicBezTo>
                    <a:pt x="3390" y="1"/>
                    <a:pt x="3355" y="5"/>
                    <a:pt x="3319" y="14"/>
                  </a:cubicBezTo>
                  <a:cubicBezTo>
                    <a:pt x="3129" y="14"/>
                    <a:pt x="2939" y="86"/>
                    <a:pt x="2749" y="122"/>
                  </a:cubicBezTo>
                  <a:cubicBezTo>
                    <a:pt x="2487" y="203"/>
                    <a:pt x="2261" y="312"/>
                    <a:pt x="2035" y="384"/>
                  </a:cubicBezTo>
                  <a:cubicBezTo>
                    <a:pt x="1357" y="692"/>
                    <a:pt x="643" y="990"/>
                    <a:pt x="1" y="1406"/>
                  </a:cubicBezTo>
                  <a:cubicBezTo>
                    <a:pt x="1" y="1668"/>
                    <a:pt x="73" y="1930"/>
                    <a:pt x="155" y="2156"/>
                  </a:cubicBezTo>
                  <a:cubicBezTo>
                    <a:pt x="196" y="2160"/>
                    <a:pt x="246" y="2162"/>
                    <a:pt x="303" y="2162"/>
                  </a:cubicBezTo>
                  <a:cubicBezTo>
                    <a:pt x="756" y="2162"/>
                    <a:pt x="1632" y="2048"/>
                    <a:pt x="1737" y="2048"/>
                  </a:cubicBezTo>
                  <a:cubicBezTo>
                    <a:pt x="2297" y="1930"/>
                    <a:pt x="2822" y="1822"/>
                    <a:pt x="3355" y="1596"/>
                  </a:cubicBezTo>
                  <a:cubicBezTo>
                    <a:pt x="3581" y="1514"/>
                    <a:pt x="3807" y="1406"/>
                    <a:pt x="3952" y="1252"/>
                  </a:cubicBezTo>
                  <a:cubicBezTo>
                    <a:pt x="3997" y="1216"/>
                    <a:pt x="4033" y="1180"/>
                    <a:pt x="4069" y="1144"/>
                  </a:cubicBezTo>
                  <a:cubicBezTo>
                    <a:pt x="4069" y="1062"/>
                    <a:pt x="4069" y="1026"/>
                    <a:pt x="4033" y="990"/>
                  </a:cubicBezTo>
                  <a:cubicBezTo>
                    <a:pt x="3958" y="639"/>
                    <a:pt x="3828" y="1"/>
                    <a:pt x="3422"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4" name="Google Shape;1244;p15"/>
            <p:cNvSpPr/>
            <p:nvPr/>
          </p:nvSpPr>
          <p:spPr>
            <a:xfrm>
              <a:off x="7245812" y="2563983"/>
              <a:ext cx="392112" cy="243196"/>
            </a:xfrm>
            <a:custGeom>
              <a:avLst/>
              <a:gdLst/>
              <a:ahLst/>
              <a:cxnLst/>
              <a:rect l="l" t="t" r="r" b="b"/>
              <a:pathLst>
                <a:path w="3165" h="1963" extrusionOk="0">
                  <a:moveTo>
                    <a:pt x="2035" y="1"/>
                  </a:moveTo>
                  <a:cubicBezTo>
                    <a:pt x="1773" y="109"/>
                    <a:pt x="1501" y="227"/>
                    <a:pt x="1203" y="299"/>
                  </a:cubicBezTo>
                  <a:cubicBezTo>
                    <a:pt x="941" y="381"/>
                    <a:pt x="642" y="417"/>
                    <a:pt x="335" y="453"/>
                  </a:cubicBezTo>
                  <a:cubicBezTo>
                    <a:pt x="299" y="489"/>
                    <a:pt x="190" y="489"/>
                    <a:pt x="190" y="561"/>
                  </a:cubicBezTo>
                  <a:cubicBezTo>
                    <a:pt x="352" y="594"/>
                    <a:pt x="490" y="621"/>
                    <a:pt x="639" y="621"/>
                  </a:cubicBezTo>
                  <a:cubicBezTo>
                    <a:pt x="698" y="621"/>
                    <a:pt x="759" y="617"/>
                    <a:pt x="823" y="607"/>
                  </a:cubicBezTo>
                  <a:lnTo>
                    <a:pt x="823" y="607"/>
                  </a:lnTo>
                  <a:cubicBezTo>
                    <a:pt x="679" y="679"/>
                    <a:pt x="525" y="751"/>
                    <a:pt x="371" y="833"/>
                  </a:cubicBezTo>
                  <a:cubicBezTo>
                    <a:pt x="227" y="941"/>
                    <a:pt x="109" y="1013"/>
                    <a:pt x="1" y="1167"/>
                  </a:cubicBezTo>
                  <a:lnTo>
                    <a:pt x="37" y="1167"/>
                  </a:lnTo>
                  <a:cubicBezTo>
                    <a:pt x="299" y="1131"/>
                    <a:pt x="489" y="1013"/>
                    <a:pt x="715" y="869"/>
                  </a:cubicBezTo>
                  <a:lnTo>
                    <a:pt x="715" y="869"/>
                  </a:lnTo>
                  <a:cubicBezTo>
                    <a:pt x="489" y="1059"/>
                    <a:pt x="227" y="1285"/>
                    <a:pt x="109" y="1583"/>
                  </a:cubicBezTo>
                  <a:lnTo>
                    <a:pt x="109" y="1655"/>
                  </a:lnTo>
                  <a:cubicBezTo>
                    <a:pt x="109" y="1681"/>
                    <a:pt x="127" y="1710"/>
                    <a:pt x="137" y="1710"/>
                  </a:cubicBezTo>
                  <a:cubicBezTo>
                    <a:pt x="142" y="1710"/>
                    <a:pt x="145" y="1705"/>
                    <a:pt x="145" y="1691"/>
                  </a:cubicBezTo>
                  <a:lnTo>
                    <a:pt x="190" y="1691"/>
                  </a:lnTo>
                  <a:cubicBezTo>
                    <a:pt x="371" y="1465"/>
                    <a:pt x="561" y="1285"/>
                    <a:pt x="715" y="1095"/>
                  </a:cubicBezTo>
                  <a:lnTo>
                    <a:pt x="715" y="1095"/>
                  </a:lnTo>
                  <a:cubicBezTo>
                    <a:pt x="597" y="1285"/>
                    <a:pt x="525" y="1465"/>
                    <a:pt x="453" y="1655"/>
                  </a:cubicBezTo>
                  <a:cubicBezTo>
                    <a:pt x="416" y="1737"/>
                    <a:pt x="371" y="1845"/>
                    <a:pt x="453" y="1881"/>
                  </a:cubicBezTo>
                  <a:cubicBezTo>
                    <a:pt x="597" y="1655"/>
                    <a:pt x="787" y="1429"/>
                    <a:pt x="941" y="1203"/>
                  </a:cubicBezTo>
                  <a:lnTo>
                    <a:pt x="941" y="1203"/>
                  </a:lnTo>
                  <a:cubicBezTo>
                    <a:pt x="823" y="1429"/>
                    <a:pt x="787" y="1691"/>
                    <a:pt x="823" y="1963"/>
                  </a:cubicBezTo>
                  <a:cubicBezTo>
                    <a:pt x="977" y="1845"/>
                    <a:pt x="905" y="1583"/>
                    <a:pt x="1049" y="1429"/>
                  </a:cubicBezTo>
                  <a:cubicBezTo>
                    <a:pt x="1167" y="1285"/>
                    <a:pt x="1393" y="1321"/>
                    <a:pt x="1583" y="1285"/>
                  </a:cubicBezTo>
                  <a:cubicBezTo>
                    <a:pt x="1845" y="1239"/>
                    <a:pt x="2107" y="1239"/>
                    <a:pt x="2369" y="1203"/>
                  </a:cubicBezTo>
                  <a:cubicBezTo>
                    <a:pt x="2631" y="1131"/>
                    <a:pt x="2903" y="1095"/>
                    <a:pt x="3165" y="1013"/>
                  </a:cubicBezTo>
                  <a:lnTo>
                    <a:pt x="2035" y="1"/>
                  </a:ln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5" name="Google Shape;1245;p15"/>
            <p:cNvSpPr/>
            <p:nvPr/>
          </p:nvSpPr>
          <p:spPr>
            <a:xfrm>
              <a:off x="7026278" y="2163073"/>
              <a:ext cx="177039" cy="205038"/>
            </a:xfrm>
            <a:custGeom>
              <a:avLst/>
              <a:gdLst/>
              <a:ahLst/>
              <a:cxnLst/>
              <a:rect l="l" t="t" r="r" b="b"/>
              <a:pathLst>
                <a:path w="1429" h="1655" extrusionOk="0">
                  <a:moveTo>
                    <a:pt x="299" y="0"/>
                  </a:moveTo>
                  <a:cubicBezTo>
                    <a:pt x="190" y="109"/>
                    <a:pt x="109" y="262"/>
                    <a:pt x="1" y="371"/>
                  </a:cubicBezTo>
                  <a:cubicBezTo>
                    <a:pt x="263" y="940"/>
                    <a:pt x="715" y="1429"/>
                    <a:pt x="1321" y="1655"/>
                  </a:cubicBezTo>
                  <a:cubicBezTo>
                    <a:pt x="1357" y="1582"/>
                    <a:pt x="1357" y="1501"/>
                    <a:pt x="1357" y="1429"/>
                  </a:cubicBezTo>
                  <a:cubicBezTo>
                    <a:pt x="1393" y="1275"/>
                    <a:pt x="1393" y="1130"/>
                    <a:pt x="1429" y="1013"/>
                  </a:cubicBezTo>
                  <a:cubicBezTo>
                    <a:pt x="977" y="751"/>
                    <a:pt x="561" y="407"/>
                    <a:pt x="299"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6" name="Google Shape;1246;p15"/>
            <p:cNvSpPr/>
            <p:nvPr/>
          </p:nvSpPr>
          <p:spPr>
            <a:xfrm>
              <a:off x="7506850" y="1803418"/>
              <a:ext cx="124" cy="46087"/>
            </a:xfrm>
            <a:custGeom>
              <a:avLst/>
              <a:gdLst/>
              <a:ahLst/>
              <a:cxnLst/>
              <a:rect l="l" t="t" r="r" b="b"/>
              <a:pathLst>
                <a:path w="1" h="372" extrusionOk="0">
                  <a:moveTo>
                    <a:pt x="0" y="1"/>
                  </a:moveTo>
                  <a:lnTo>
                    <a:pt x="0" y="1"/>
                  </a:lnTo>
                  <a:lnTo>
                    <a:pt x="0" y="372"/>
                  </a:lnTo>
                  <a:lnTo>
                    <a:pt x="0" y="372"/>
                  </a:lnTo>
                  <a:close/>
                </a:path>
              </a:pathLst>
            </a:custGeom>
            <a:solidFill>
              <a:srgbClr val="F7E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7" name="Google Shape;1247;p15"/>
            <p:cNvSpPr/>
            <p:nvPr/>
          </p:nvSpPr>
          <p:spPr>
            <a:xfrm>
              <a:off x="7506850" y="1849381"/>
              <a:ext cx="124" cy="5699"/>
            </a:xfrm>
            <a:custGeom>
              <a:avLst/>
              <a:gdLst/>
              <a:ahLst/>
              <a:cxnLst/>
              <a:rect l="l" t="t" r="r" b="b"/>
              <a:pathLst>
                <a:path w="1" h="46" extrusionOk="0">
                  <a:moveTo>
                    <a:pt x="0" y="1"/>
                  </a:moveTo>
                  <a:lnTo>
                    <a:pt x="0" y="46"/>
                  </a:lnTo>
                  <a:lnTo>
                    <a:pt x="0" y="46"/>
                  </a:lnTo>
                  <a:lnTo>
                    <a:pt x="0" y="1"/>
                  </a:lnTo>
                  <a:close/>
                </a:path>
              </a:pathLst>
            </a:custGeom>
            <a:solidFill>
              <a:srgbClr val="3437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8" name="Google Shape;1248;p15"/>
            <p:cNvSpPr/>
            <p:nvPr/>
          </p:nvSpPr>
          <p:spPr>
            <a:xfrm>
              <a:off x="7375774" y="1803418"/>
              <a:ext cx="131200" cy="60706"/>
            </a:xfrm>
            <a:custGeom>
              <a:avLst/>
              <a:gdLst/>
              <a:ahLst/>
              <a:cxnLst/>
              <a:rect l="l" t="t" r="r" b="b"/>
              <a:pathLst>
                <a:path w="1059" h="490" extrusionOk="0">
                  <a:moveTo>
                    <a:pt x="1058" y="1"/>
                  </a:moveTo>
                  <a:cubicBezTo>
                    <a:pt x="832" y="37"/>
                    <a:pt x="606" y="73"/>
                    <a:pt x="380" y="73"/>
                  </a:cubicBezTo>
                  <a:cubicBezTo>
                    <a:pt x="226" y="73"/>
                    <a:pt x="118" y="73"/>
                    <a:pt x="0" y="37"/>
                  </a:cubicBezTo>
                  <a:lnTo>
                    <a:pt x="0" y="109"/>
                  </a:lnTo>
                  <a:lnTo>
                    <a:pt x="0" y="453"/>
                  </a:lnTo>
                  <a:lnTo>
                    <a:pt x="0" y="489"/>
                  </a:lnTo>
                  <a:lnTo>
                    <a:pt x="380" y="489"/>
                  </a:lnTo>
                  <a:cubicBezTo>
                    <a:pt x="606" y="489"/>
                    <a:pt x="832" y="489"/>
                    <a:pt x="1058" y="417"/>
                  </a:cubicBezTo>
                  <a:lnTo>
                    <a:pt x="1058" y="372"/>
                  </a:lnTo>
                  <a:lnTo>
                    <a:pt x="1058" y="1"/>
                  </a:ln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49" name="Google Shape;1249;p15"/>
            <p:cNvSpPr/>
            <p:nvPr/>
          </p:nvSpPr>
          <p:spPr>
            <a:xfrm>
              <a:off x="7185354" y="1296581"/>
              <a:ext cx="513152" cy="516869"/>
            </a:xfrm>
            <a:custGeom>
              <a:avLst/>
              <a:gdLst/>
              <a:ahLst/>
              <a:cxnLst/>
              <a:rect l="l" t="t" r="r" b="b"/>
              <a:pathLst>
                <a:path w="4142" h="4172" extrusionOk="0">
                  <a:moveTo>
                    <a:pt x="1628" y="1"/>
                  </a:moveTo>
                  <a:cubicBezTo>
                    <a:pt x="1325" y="1"/>
                    <a:pt x="1026" y="49"/>
                    <a:pt x="751" y="168"/>
                  </a:cubicBezTo>
                  <a:cubicBezTo>
                    <a:pt x="489" y="322"/>
                    <a:pt x="299" y="620"/>
                    <a:pt x="181" y="928"/>
                  </a:cubicBezTo>
                  <a:cubicBezTo>
                    <a:pt x="0" y="1298"/>
                    <a:pt x="37" y="1750"/>
                    <a:pt x="73" y="2166"/>
                  </a:cubicBezTo>
                  <a:cubicBezTo>
                    <a:pt x="145" y="2654"/>
                    <a:pt x="73" y="3486"/>
                    <a:pt x="561" y="3830"/>
                  </a:cubicBezTo>
                  <a:cubicBezTo>
                    <a:pt x="924" y="4072"/>
                    <a:pt x="1396" y="4171"/>
                    <a:pt x="1871" y="4171"/>
                  </a:cubicBezTo>
                  <a:cubicBezTo>
                    <a:pt x="2283" y="4171"/>
                    <a:pt x="2698" y="4096"/>
                    <a:pt x="3047" y="3974"/>
                  </a:cubicBezTo>
                  <a:cubicBezTo>
                    <a:pt x="4141" y="3604"/>
                    <a:pt x="3915" y="2392"/>
                    <a:pt x="3843" y="1524"/>
                  </a:cubicBezTo>
                  <a:cubicBezTo>
                    <a:pt x="3798" y="1036"/>
                    <a:pt x="3572" y="584"/>
                    <a:pt x="3119" y="322"/>
                  </a:cubicBezTo>
                  <a:cubicBezTo>
                    <a:pt x="2975" y="250"/>
                    <a:pt x="2821" y="213"/>
                    <a:pt x="2713" y="168"/>
                  </a:cubicBezTo>
                  <a:cubicBezTo>
                    <a:pt x="2363" y="70"/>
                    <a:pt x="1992" y="1"/>
                    <a:pt x="1628"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0" name="Google Shape;1250;p15"/>
            <p:cNvSpPr/>
            <p:nvPr/>
          </p:nvSpPr>
          <p:spPr>
            <a:xfrm>
              <a:off x="7362270" y="1546964"/>
              <a:ext cx="69626" cy="69626"/>
            </a:xfrm>
            <a:custGeom>
              <a:avLst/>
              <a:gdLst/>
              <a:ahLst/>
              <a:cxnLst/>
              <a:rect l="l" t="t" r="r" b="b"/>
              <a:pathLst>
                <a:path w="562" h="562" extrusionOk="0">
                  <a:moveTo>
                    <a:pt x="299" y="1"/>
                  </a:moveTo>
                  <a:cubicBezTo>
                    <a:pt x="227" y="1"/>
                    <a:pt x="191" y="37"/>
                    <a:pt x="155" y="73"/>
                  </a:cubicBezTo>
                  <a:cubicBezTo>
                    <a:pt x="37" y="109"/>
                    <a:pt x="1" y="227"/>
                    <a:pt x="1" y="299"/>
                  </a:cubicBezTo>
                  <a:lnTo>
                    <a:pt x="1" y="453"/>
                  </a:lnTo>
                  <a:cubicBezTo>
                    <a:pt x="37" y="489"/>
                    <a:pt x="37" y="489"/>
                    <a:pt x="73" y="525"/>
                  </a:cubicBezTo>
                  <a:cubicBezTo>
                    <a:pt x="109" y="561"/>
                    <a:pt x="155" y="561"/>
                    <a:pt x="191" y="561"/>
                  </a:cubicBezTo>
                  <a:lnTo>
                    <a:pt x="227" y="561"/>
                  </a:lnTo>
                  <a:cubicBezTo>
                    <a:pt x="335" y="525"/>
                    <a:pt x="453" y="453"/>
                    <a:pt x="489" y="335"/>
                  </a:cubicBezTo>
                  <a:cubicBezTo>
                    <a:pt x="561" y="145"/>
                    <a:pt x="453" y="1"/>
                    <a:pt x="299" y="1"/>
                  </a:cubicBez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1" name="Google Shape;1251;p15"/>
            <p:cNvSpPr/>
            <p:nvPr/>
          </p:nvSpPr>
          <p:spPr>
            <a:xfrm>
              <a:off x="7353350" y="1544486"/>
              <a:ext cx="56122" cy="73962"/>
            </a:xfrm>
            <a:custGeom>
              <a:avLst/>
              <a:gdLst/>
              <a:ahLst/>
              <a:cxnLst/>
              <a:rect l="l" t="t" r="r" b="b"/>
              <a:pathLst>
                <a:path w="453" h="597" extrusionOk="0">
                  <a:moveTo>
                    <a:pt x="371" y="0"/>
                  </a:moveTo>
                  <a:cubicBezTo>
                    <a:pt x="348" y="0"/>
                    <a:pt x="323" y="6"/>
                    <a:pt x="299" y="21"/>
                  </a:cubicBezTo>
                  <a:cubicBezTo>
                    <a:pt x="263" y="21"/>
                    <a:pt x="181" y="21"/>
                    <a:pt x="145" y="57"/>
                  </a:cubicBezTo>
                  <a:cubicBezTo>
                    <a:pt x="109" y="93"/>
                    <a:pt x="73" y="129"/>
                    <a:pt x="37" y="201"/>
                  </a:cubicBezTo>
                  <a:cubicBezTo>
                    <a:pt x="0" y="283"/>
                    <a:pt x="0" y="355"/>
                    <a:pt x="37" y="391"/>
                  </a:cubicBezTo>
                  <a:cubicBezTo>
                    <a:pt x="73" y="473"/>
                    <a:pt x="73" y="509"/>
                    <a:pt x="109" y="545"/>
                  </a:cubicBezTo>
                  <a:cubicBezTo>
                    <a:pt x="160" y="571"/>
                    <a:pt x="216" y="596"/>
                    <a:pt x="244" y="596"/>
                  </a:cubicBezTo>
                  <a:cubicBezTo>
                    <a:pt x="256" y="596"/>
                    <a:pt x="263" y="592"/>
                    <a:pt x="263" y="581"/>
                  </a:cubicBezTo>
                  <a:cubicBezTo>
                    <a:pt x="263" y="581"/>
                    <a:pt x="181" y="581"/>
                    <a:pt x="145" y="509"/>
                  </a:cubicBezTo>
                  <a:cubicBezTo>
                    <a:pt x="109" y="473"/>
                    <a:pt x="37" y="355"/>
                    <a:pt x="73" y="247"/>
                  </a:cubicBezTo>
                  <a:cubicBezTo>
                    <a:pt x="109" y="129"/>
                    <a:pt x="227" y="57"/>
                    <a:pt x="299" y="57"/>
                  </a:cubicBezTo>
                  <a:cubicBezTo>
                    <a:pt x="371" y="21"/>
                    <a:pt x="453" y="21"/>
                    <a:pt x="453" y="21"/>
                  </a:cubicBezTo>
                  <a:cubicBezTo>
                    <a:pt x="453" y="21"/>
                    <a:pt x="416" y="0"/>
                    <a:pt x="371"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2" name="Google Shape;1252;p15"/>
            <p:cNvSpPr/>
            <p:nvPr/>
          </p:nvSpPr>
          <p:spPr>
            <a:xfrm>
              <a:off x="7399313" y="1602963"/>
              <a:ext cx="19079" cy="9044"/>
            </a:xfrm>
            <a:custGeom>
              <a:avLst/>
              <a:gdLst/>
              <a:ahLst/>
              <a:cxnLst/>
              <a:rect l="l" t="t" r="r" b="b"/>
              <a:pathLst>
                <a:path w="154" h="73" extrusionOk="0">
                  <a:moveTo>
                    <a:pt x="82" y="1"/>
                  </a:moveTo>
                  <a:cubicBezTo>
                    <a:pt x="36" y="37"/>
                    <a:pt x="0" y="37"/>
                    <a:pt x="0" y="73"/>
                  </a:cubicBezTo>
                  <a:cubicBezTo>
                    <a:pt x="36" y="73"/>
                    <a:pt x="82" y="73"/>
                    <a:pt x="82" y="37"/>
                  </a:cubicBezTo>
                  <a:cubicBezTo>
                    <a:pt x="118" y="37"/>
                    <a:pt x="154" y="1"/>
                    <a:pt x="118"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3" name="Google Shape;1253;p15"/>
            <p:cNvSpPr/>
            <p:nvPr/>
          </p:nvSpPr>
          <p:spPr>
            <a:xfrm>
              <a:off x="7357810" y="1611883"/>
              <a:ext cx="79661" cy="38406"/>
            </a:xfrm>
            <a:custGeom>
              <a:avLst/>
              <a:gdLst/>
              <a:ahLst/>
              <a:cxnLst/>
              <a:rect l="l" t="t" r="r" b="b"/>
              <a:pathLst>
                <a:path w="643" h="310" extrusionOk="0">
                  <a:moveTo>
                    <a:pt x="643" y="1"/>
                  </a:moveTo>
                  <a:cubicBezTo>
                    <a:pt x="597" y="1"/>
                    <a:pt x="597" y="73"/>
                    <a:pt x="561" y="109"/>
                  </a:cubicBezTo>
                  <a:cubicBezTo>
                    <a:pt x="525" y="191"/>
                    <a:pt x="453" y="227"/>
                    <a:pt x="335" y="263"/>
                  </a:cubicBezTo>
                  <a:cubicBezTo>
                    <a:pt x="263" y="263"/>
                    <a:pt x="145" y="227"/>
                    <a:pt x="109" y="191"/>
                  </a:cubicBezTo>
                  <a:cubicBezTo>
                    <a:pt x="37" y="155"/>
                    <a:pt x="1" y="109"/>
                    <a:pt x="1" y="109"/>
                  </a:cubicBezTo>
                  <a:lnTo>
                    <a:pt x="1" y="109"/>
                  </a:lnTo>
                  <a:cubicBezTo>
                    <a:pt x="1" y="109"/>
                    <a:pt x="1" y="191"/>
                    <a:pt x="73" y="227"/>
                  </a:cubicBezTo>
                  <a:cubicBezTo>
                    <a:pt x="102" y="256"/>
                    <a:pt x="185" y="309"/>
                    <a:pt x="292" y="309"/>
                  </a:cubicBezTo>
                  <a:cubicBezTo>
                    <a:pt x="317" y="309"/>
                    <a:pt x="344" y="306"/>
                    <a:pt x="371" y="299"/>
                  </a:cubicBezTo>
                  <a:cubicBezTo>
                    <a:pt x="489" y="299"/>
                    <a:pt x="561" y="191"/>
                    <a:pt x="597" y="155"/>
                  </a:cubicBezTo>
                  <a:cubicBezTo>
                    <a:pt x="643" y="73"/>
                    <a:pt x="643" y="1"/>
                    <a:pt x="643"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4" name="Google Shape;1254;p15"/>
            <p:cNvSpPr/>
            <p:nvPr/>
          </p:nvSpPr>
          <p:spPr>
            <a:xfrm>
              <a:off x="7291776" y="1541389"/>
              <a:ext cx="14619" cy="51662"/>
            </a:xfrm>
            <a:custGeom>
              <a:avLst/>
              <a:gdLst/>
              <a:ahLst/>
              <a:cxnLst/>
              <a:rect l="l" t="t" r="r" b="b"/>
              <a:pathLst>
                <a:path w="118" h="417" extrusionOk="0">
                  <a:moveTo>
                    <a:pt x="45" y="0"/>
                  </a:moveTo>
                  <a:cubicBezTo>
                    <a:pt x="0" y="0"/>
                    <a:pt x="0" y="118"/>
                    <a:pt x="0" y="226"/>
                  </a:cubicBezTo>
                  <a:cubicBezTo>
                    <a:pt x="0" y="308"/>
                    <a:pt x="45" y="416"/>
                    <a:pt x="82" y="416"/>
                  </a:cubicBezTo>
                  <a:cubicBezTo>
                    <a:pt x="118" y="416"/>
                    <a:pt x="118" y="308"/>
                    <a:pt x="118" y="190"/>
                  </a:cubicBezTo>
                  <a:cubicBezTo>
                    <a:pt x="82" y="82"/>
                    <a:pt x="82" y="0"/>
                    <a:pt x="45"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5" name="Google Shape;1255;p15"/>
            <p:cNvSpPr/>
            <p:nvPr/>
          </p:nvSpPr>
          <p:spPr>
            <a:xfrm>
              <a:off x="7474267" y="1532469"/>
              <a:ext cx="19203" cy="47078"/>
            </a:xfrm>
            <a:custGeom>
              <a:avLst/>
              <a:gdLst/>
              <a:ahLst/>
              <a:cxnLst/>
              <a:rect l="l" t="t" r="r" b="b"/>
              <a:pathLst>
                <a:path w="155" h="380" extrusionOk="0">
                  <a:moveTo>
                    <a:pt x="37" y="0"/>
                  </a:moveTo>
                  <a:cubicBezTo>
                    <a:pt x="1" y="0"/>
                    <a:pt x="1" y="72"/>
                    <a:pt x="1" y="190"/>
                  </a:cubicBezTo>
                  <a:cubicBezTo>
                    <a:pt x="37" y="298"/>
                    <a:pt x="73" y="380"/>
                    <a:pt x="73" y="380"/>
                  </a:cubicBezTo>
                  <a:cubicBezTo>
                    <a:pt x="109" y="380"/>
                    <a:pt x="155" y="262"/>
                    <a:pt x="109" y="190"/>
                  </a:cubicBezTo>
                  <a:cubicBezTo>
                    <a:pt x="109" y="72"/>
                    <a:pt x="73" y="0"/>
                    <a:pt x="37"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6" name="Google Shape;1256;p15"/>
            <p:cNvSpPr/>
            <p:nvPr/>
          </p:nvSpPr>
          <p:spPr>
            <a:xfrm>
              <a:off x="7250272" y="1460612"/>
              <a:ext cx="65166" cy="43981"/>
            </a:xfrm>
            <a:custGeom>
              <a:avLst/>
              <a:gdLst/>
              <a:ahLst/>
              <a:cxnLst/>
              <a:rect l="l" t="t" r="r" b="b"/>
              <a:pathLst>
                <a:path w="526" h="355" extrusionOk="0">
                  <a:moveTo>
                    <a:pt x="385" y="1"/>
                  </a:moveTo>
                  <a:cubicBezTo>
                    <a:pt x="329" y="1"/>
                    <a:pt x="267" y="30"/>
                    <a:pt x="191" y="56"/>
                  </a:cubicBezTo>
                  <a:cubicBezTo>
                    <a:pt x="109" y="92"/>
                    <a:pt x="37" y="164"/>
                    <a:pt x="37" y="246"/>
                  </a:cubicBezTo>
                  <a:cubicBezTo>
                    <a:pt x="1" y="318"/>
                    <a:pt x="1" y="354"/>
                    <a:pt x="1" y="354"/>
                  </a:cubicBezTo>
                  <a:cubicBezTo>
                    <a:pt x="37" y="354"/>
                    <a:pt x="109" y="246"/>
                    <a:pt x="263" y="164"/>
                  </a:cubicBezTo>
                  <a:cubicBezTo>
                    <a:pt x="380" y="56"/>
                    <a:pt x="525" y="92"/>
                    <a:pt x="525" y="56"/>
                  </a:cubicBezTo>
                  <a:cubicBezTo>
                    <a:pt x="525" y="56"/>
                    <a:pt x="525" y="20"/>
                    <a:pt x="453" y="20"/>
                  </a:cubicBezTo>
                  <a:cubicBezTo>
                    <a:pt x="431" y="6"/>
                    <a:pt x="409" y="1"/>
                    <a:pt x="385"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7" name="Google Shape;1257;p15"/>
            <p:cNvSpPr/>
            <p:nvPr/>
          </p:nvSpPr>
          <p:spPr>
            <a:xfrm>
              <a:off x="7446268" y="1436082"/>
              <a:ext cx="79661" cy="32335"/>
            </a:xfrm>
            <a:custGeom>
              <a:avLst/>
              <a:gdLst/>
              <a:ahLst/>
              <a:cxnLst/>
              <a:rect l="l" t="t" r="r" b="b"/>
              <a:pathLst>
                <a:path w="643" h="261" extrusionOk="0">
                  <a:moveTo>
                    <a:pt x="231" y="1"/>
                  </a:moveTo>
                  <a:cubicBezTo>
                    <a:pt x="189" y="1"/>
                    <a:pt x="150" y="10"/>
                    <a:pt x="109" y="28"/>
                  </a:cubicBezTo>
                  <a:cubicBezTo>
                    <a:pt x="37" y="28"/>
                    <a:pt x="1" y="64"/>
                    <a:pt x="37" y="64"/>
                  </a:cubicBezTo>
                  <a:cubicBezTo>
                    <a:pt x="37" y="100"/>
                    <a:pt x="191" y="64"/>
                    <a:pt x="335" y="136"/>
                  </a:cubicBezTo>
                  <a:cubicBezTo>
                    <a:pt x="469" y="168"/>
                    <a:pt x="575" y="260"/>
                    <a:pt x="625" y="260"/>
                  </a:cubicBezTo>
                  <a:cubicBezTo>
                    <a:pt x="632" y="260"/>
                    <a:pt x="638" y="258"/>
                    <a:pt x="643" y="254"/>
                  </a:cubicBezTo>
                  <a:cubicBezTo>
                    <a:pt x="643" y="254"/>
                    <a:pt x="643" y="218"/>
                    <a:pt x="561" y="172"/>
                  </a:cubicBezTo>
                  <a:cubicBezTo>
                    <a:pt x="525" y="136"/>
                    <a:pt x="453" y="64"/>
                    <a:pt x="381" y="28"/>
                  </a:cubicBezTo>
                  <a:cubicBezTo>
                    <a:pt x="322" y="10"/>
                    <a:pt x="274" y="1"/>
                    <a:pt x="231"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8" name="Google Shape;1258;p15"/>
            <p:cNvSpPr/>
            <p:nvPr/>
          </p:nvSpPr>
          <p:spPr>
            <a:xfrm>
              <a:off x="7166275" y="1251980"/>
              <a:ext cx="527648" cy="304026"/>
            </a:xfrm>
            <a:custGeom>
              <a:avLst/>
              <a:gdLst/>
              <a:ahLst/>
              <a:cxnLst/>
              <a:rect l="l" t="t" r="r" b="b"/>
              <a:pathLst>
                <a:path w="4259" h="2454" extrusionOk="0">
                  <a:moveTo>
                    <a:pt x="1660" y="0"/>
                  </a:moveTo>
                  <a:cubicBezTo>
                    <a:pt x="1610" y="0"/>
                    <a:pt x="1560" y="1"/>
                    <a:pt x="1510" y="4"/>
                  </a:cubicBezTo>
                  <a:cubicBezTo>
                    <a:pt x="1167" y="4"/>
                    <a:pt x="832" y="76"/>
                    <a:pt x="561" y="266"/>
                  </a:cubicBezTo>
                  <a:cubicBezTo>
                    <a:pt x="263" y="420"/>
                    <a:pt x="73" y="754"/>
                    <a:pt x="109" y="1098"/>
                  </a:cubicBezTo>
                  <a:lnTo>
                    <a:pt x="1" y="1550"/>
                  </a:lnTo>
                  <a:cubicBezTo>
                    <a:pt x="325" y="1667"/>
                    <a:pt x="679" y="1726"/>
                    <a:pt x="1036" y="1726"/>
                  </a:cubicBezTo>
                  <a:cubicBezTo>
                    <a:pt x="1256" y="1726"/>
                    <a:pt x="1477" y="1703"/>
                    <a:pt x="1691" y="1658"/>
                  </a:cubicBezTo>
                  <a:cubicBezTo>
                    <a:pt x="2261" y="1550"/>
                    <a:pt x="2785" y="1288"/>
                    <a:pt x="3237" y="908"/>
                  </a:cubicBezTo>
                  <a:lnTo>
                    <a:pt x="3237" y="908"/>
                  </a:lnTo>
                  <a:cubicBezTo>
                    <a:pt x="3165" y="1251"/>
                    <a:pt x="3273" y="1586"/>
                    <a:pt x="3427" y="1930"/>
                  </a:cubicBezTo>
                  <a:cubicBezTo>
                    <a:pt x="3463" y="2002"/>
                    <a:pt x="3545" y="2110"/>
                    <a:pt x="3617" y="2192"/>
                  </a:cubicBezTo>
                  <a:cubicBezTo>
                    <a:pt x="3771" y="2336"/>
                    <a:pt x="3952" y="2418"/>
                    <a:pt x="4178" y="2454"/>
                  </a:cubicBezTo>
                  <a:cubicBezTo>
                    <a:pt x="4178" y="2300"/>
                    <a:pt x="4223" y="2156"/>
                    <a:pt x="4223" y="1966"/>
                  </a:cubicBezTo>
                  <a:cubicBezTo>
                    <a:pt x="4259" y="1812"/>
                    <a:pt x="4259" y="1658"/>
                    <a:pt x="4223" y="1514"/>
                  </a:cubicBezTo>
                  <a:cubicBezTo>
                    <a:pt x="4178" y="1098"/>
                    <a:pt x="3879" y="799"/>
                    <a:pt x="3545" y="573"/>
                  </a:cubicBezTo>
                  <a:cubicBezTo>
                    <a:pt x="2981" y="220"/>
                    <a:pt x="2324" y="0"/>
                    <a:pt x="1660" y="0"/>
                  </a:cubicBez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59" name="Google Shape;1259;p15"/>
            <p:cNvSpPr/>
            <p:nvPr/>
          </p:nvSpPr>
          <p:spPr>
            <a:xfrm>
              <a:off x="7231317" y="1611883"/>
              <a:ext cx="116580" cy="69626"/>
            </a:xfrm>
            <a:custGeom>
              <a:avLst/>
              <a:gdLst/>
              <a:ahLst/>
              <a:cxnLst/>
              <a:rect l="l" t="t" r="r" b="b"/>
              <a:pathLst>
                <a:path w="941" h="562" extrusionOk="0">
                  <a:moveTo>
                    <a:pt x="452" y="1"/>
                  </a:moveTo>
                  <a:cubicBezTo>
                    <a:pt x="380" y="1"/>
                    <a:pt x="190" y="37"/>
                    <a:pt x="154" y="73"/>
                  </a:cubicBezTo>
                  <a:cubicBezTo>
                    <a:pt x="0" y="191"/>
                    <a:pt x="36" y="417"/>
                    <a:pt x="190" y="489"/>
                  </a:cubicBezTo>
                  <a:cubicBezTo>
                    <a:pt x="262" y="525"/>
                    <a:pt x="380" y="561"/>
                    <a:pt x="488" y="561"/>
                  </a:cubicBezTo>
                  <a:cubicBezTo>
                    <a:pt x="570" y="561"/>
                    <a:pt x="642" y="525"/>
                    <a:pt x="714" y="525"/>
                  </a:cubicBezTo>
                  <a:cubicBezTo>
                    <a:pt x="868" y="453"/>
                    <a:pt x="940" y="263"/>
                    <a:pt x="832" y="155"/>
                  </a:cubicBezTo>
                  <a:cubicBezTo>
                    <a:pt x="759" y="37"/>
                    <a:pt x="606" y="1"/>
                    <a:pt x="452" y="1"/>
                  </a:cubicBezTo>
                  <a:close/>
                </a:path>
              </a:pathLst>
            </a:custGeom>
            <a:solidFill>
              <a:srgbClr val="D97E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0" name="Google Shape;1260;p15"/>
            <p:cNvSpPr/>
            <p:nvPr/>
          </p:nvSpPr>
          <p:spPr>
            <a:xfrm>
              <a:off x="7450852" y="1592927"/>
              <a:ext cx="112120" cy="70617"/>
            </a:xfrm>
            <a:custGeom>
              <a:avLst/>
              <a:gdLst/>
              <a:ahLst/>
              <a:cxnLst/>
              <a:rect l="l" t="t" r="r" b="b"/>
              <a:pathLst>
                <a:path w="905" h="570" extrusionOk="0">
                  <a:moveTo>
                    <a:pt x="452" y="0"/>
                  </a:moveTo>
                  <a:cubicBezTo>
                    <a:pt x="344" y="0"/>
                    <a:pt x="190" y="36"/>
                    <a:pt x="118" y="82"/>
                  </a:cubicBezTo>
                  <a:cubicBezTo>
                    <a:pt x="0" y="190"/>
                    <a:pt x="36" y="416"/>
                    <a:pt x="154" y="488"/>
                  </a:cubicBezTo>
                  <a:cubicBezTo>
                    <a:pt x="226" y="534"/>
                    <a:pt x="344" y="570"/>
                    <a:pt x="452" y="570"/>
                  </a:cubicBezTo>
                  <a:cubicBezTo>
                    <a:pt x="524" y="570"/>
                    <a:pt x="642" y="570"/>
                    <a:pt x="678" y="534"/>
                  </a:cubicBezTo>
                  <a:cubicBezTo>
                    <a:pt x="832" y="452"/>
                    <a:pt x="904" y="262"/>
                    <a:pt x="832" y="154"/>
                  </a:cubicBezTo>
                  <a:cubicBezTo>
                    <a:pt x="750" y="36"/>
                    <a:pt x="570" y="0"/>
                    <a:pt x="452" y="0"/>
                  </a:cubicBezTo>
                  <a:close/>
                </a:path>
              </a:pathLst>
            </a:custGeom>
            <a:solidFill>
              <a:srgbClr val="D97E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1" name="Google Shape;1261;p15"/>
            <p:cNvSpPr/>
            <p:nvPr/>
          </p:nvSpPr>
          <p:spPr>
            <a:xfrm>
              <a:off x="7629874" y="1511779"/>
              <a:ext cx="129093" cy="156473"/>
            </a:xfrm>
            <a:custGeom>
              <a:avLst/>
              <a:gdLst/>
              <a:ahLst/>
              <a:cxnLst/>
              <a:rect l="l" t="t" r="r" b="b"/>
              <a:pathLst>
                <a:path w="1042" h="1263" extrusionOk="0">
                  <a:moveTo>
                    <a:pt x="553" y="0"/>
                  </a:moveTo>
                  <a:cubicBezTo>
                    <a:pt x="268" y="0"/>
                    <a:pt x="1" y="255"/>
                    <a:pt x="65" y="583"/>
                  </a:cubicBezTo>
                  <a:lnTo>
                    <a:pt x="65" y="1225"/>
                  </a:lnTo>
                  <a:cubicBezTo>
                    <a:pt x="125" y="1251"/>
                    <a:pt x="189" y="1262"/>
                    <a:pt x="254" y="1262"/>
                  </a:cubicBezTo>
                  <a:cubicBezTo>
                    <a:pt x="551" y="1262"/>
                    <a:pt x="873" y="1018"/>
                    <a:pt x="969" y="773"/>
                  </a:cubicBezTo>
                  <a:cubicBezTo>
                    <a:pt x="1041" y="547"/>
                    <a:pt x="1041" y="203"/>
                    <a:pt x="779" y="59"/>
                  </a:cubicBezTo>
                  <a:cubicBezTo>
                    <a:pt x="707" y="18"/>
                    <a:pt x="629" y="0"/>
                    <a:pt x="553"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2" name="Google Shape;1262;p15"/>
            <p:cNvSpPr/>
            <p:nvPr/>
          </p:nvSpPr>
          <p:spPr>
            <a:xfrm>
              <a:off x="7670386" y="1541389"/>
              <a:ext cx="69502" cy="103200"/>
            </a:xfrm>
            <a:custGeom>
              <a:avLst/>
              <a:gdLst/>
              <a:ahLst/>
              <a:cxnLst/>
              <a:rect l="l" t="t" r="r" b="b"/>
              <a:pathLst>
                <a:path w="561" h="833" extrusionOk="0">
                  <a:moveTo>
                    <a:pt x="452" y="0"/>
                  </a:moveTo>
                  <a:cubicBezTo>
                    <a:pt x="335" y="0"/>
                    <a:pt x="226" y="118"/>
                    <a:pt x="190" y="190"/>
                  </a:cubicBezTo>
                  <a:cubicBezTo>
                    <a:pt x="72" y="344"/>
                    <a:pt x="0" y="570"/>
                    <a:pt x="36" y="760"/>
                  </a:cubicBezTo>
                  <a:lnTo>
                    <a:pt x="36" y="796"/>
                  </a:lnTo>
                  <a:cubicBezTo>
                    <a:pt x="36" y="832"/>
                    <a:pt x="72" y="832"/>
                    <a:pt x="109" y="832"/>
                  </a:cubicBezTo>
                  <a:lnTo>
                    <a:pt x="190" y="832"/>
                  </a:lnTo>
                  <a:cubicBezTo>
                    <a:pt x="335" y="760"/>
                    <a:pt x="452" y="606"/>
                    <a:pt x="488" y="416"/>
                  </a:cubicBezTo>
                  <a:cubicBezTo>
                    <a:pt x="524" y="344"/>
                    <a:pt x="561" y="272"/>
                    <a:pt x="561" y="190"/>
                  </a:cubicBezTo>
                  <a:cubicBezTo>
                    <a:pt x="561" y="46"/>
                    <a:pt x="488" y="0"/>
                    <a:pt x="452" y="0"/>
                  </a:cubicBez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3" name="Google Shape;1263;p15"/>
            <p:cNvSpPr/>
            <p:nvPr/>
          </p:nvSpPr>
          <p:spPr>
            <a:xfrm>
              <a:off x="7670386" y="1536929"/>
              <a:ext cx="51538" cy="107660"/>
            </a:xfrm>
            <a:custGeom>
              <a:avLst/>
              <a:gdLst/>
              <a:ahLst/>
              <a:cxnLst/>
              <a:rect l="l" t="t" r="r" b="b"/>
              <a:pathLst>
                <a:path w="416" h="869" extrusionOk="0">
                  <a:moveTo>
                    <a:pt x="416" y="0"/>
                  </a:moveTo>
                  <a:cubicBezTo>
                    <a:pt x="416" y="0"/>
                    <a:pt x="335" y="0"/>
                    <a:pt x="262" y="82"/>
                  </a:cubicBezTo>
                  <a:cubicBezTo>
                    <a:pt x="226" y="118"/>
                    <a:pt x="109" y="226"/>
                    <a:pt x="72" y="380"/>
                  </a:cubicBezTo>
                  <a:cubicBezTo>
                    <a:pt x="0" y="488"/>
                    <a:pt x="0" y="642"/>
                    <a:pt x="0" y="714"/>
                  </a:cubicBezTo>
                  <a:cubicBezTo>
                    <a:pt x="0" y="796"/>
                    <a:pt x="0" y="868"/>
                    <a:pt x="36" y="868"/>
                  </a:cubicBezTo>
                  <a:lnTo>
                    <a:pt x="36" y="714"/>
                  </a:lnTo>
                  <a:cubicBezTo>
                    <a:pt x="36" y="642"/>
                    <a:pt x="72" y="488"/>
                    <a:pt x="109" y="380"/>
                  </a:cubicBezTo>
                  <a:cubicBezTo>
                    <a:pt x="190" y="262"/>
                    <a:pt x="226" y="154"/>
                    <a:pt x="298" y="118"/>
                  </a:cubicBezTo>
                  <a:cubicBezTo>
                    <a:pt x="380" y="36"/>
                    <a:pt x="416" y="0"/>
                    <a:pt x="416"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4" name="Google Shape;1264;p15"/>
            <p:cNvSpPr/>
            <p:nvPr/>
          </p:nvSpPr>
          <p:spPr>
            <a:xfrm>
              <a:off x="7679306" y="1577565"/>
              <a:ext cx="19203" cy="53520"/>
            </a:xfrm>
            <a:custGeom>
              <a:avLst/>
              <a:gdLst/>
              <a:ahLst/>
              <a:cxnLst/>
              <a:rect l="l" t="t" r="r" b="b"/>
              <a:pathLst>
                <a:path w="155" h="432" extrusionOk="0">
                  <a:moveTo>
                    <a:pt x="89" y="1"/>
                  </a:moveTo>
                  <a:cubicBezTo>
                    <a:pt x="85" y="1"/>
                    <a:pt x="82" y="5"/>
                    <a:pt x="82" y="16"/>
                  </a:cubicBezTo>
                  <a:cubicBezTo>
                    <a:pt x="82" y="16"/>
                    <a:pt x="118" y="88"/>
                    <a:pt x="82" y="206"/>
                  </a:cubicBezTo>
                  <a:cubicBezTo>
                    <a:pt x="82" y="350"/>
                    <a:pt x="0" y="432"/>
                    <a:pt x="0" y="432"/>
                  </a:cubicBezTo>
                  <a:cubicBezTo>
                    <a:pt x="0" y="432"/>
                    <a:pt x="37" y="432"/>
                    <a:pt x="82" y="386"/>
                  </a:cubicBezTo>
                  <a:cubicBezTo>
                    <a:pt x="118" y="350"/>
                    <a:pt x="118" y="314"/>
                    <a:pt x="154" y="242"/>
                  </a:cubicBezTo>
                  <a:cubicBezTo>
                    <a:pt x="154" y="160"/>
                    <a:pt x="154" y="88"/>
                    <a:pt x="118" y="52"/>
                  </a:cubicBezTo>
                  <a:cubicBezTo>
                    <a:pt x="118" y="26"/>
                    <a:pt x="100" y="1"/>
                    <a:pt x="89"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5" name="Google Shape;1265;p15"/>
            <p:cNvSpPr/>
            <p:nvPr/>
          </p:nvSpPr>
          <p:spPr>
            <a:xfrm>
              <a:off x="7179779" y="2036456"/>
              <a:ext cx="38158" cy="378732"/>
            </a:xfrm>
            <a:custGeom>
              <a:avLst/>
              <a:gdLst/>
              <a:ahLst/>
              <a:cxnLst/>
              <a:rect l="l" t="t" r="r" b="b"/>
              <a:pathLst>
                <a:path w="308" h="3057" extrusionOk="0">
                  <a:moveTo>
                    <a:pt x="271" y="0"/>
                  </a:moveTo>
                  <a:cubicBezTo>
                    <a:pt x="271" y="0"/>
                    <a:pt x="271" y="190"/>
                    <a:pt x="226" y="453"/>
                  </a:cubicBezTo>
                  <a:cubicBezTo>
                    <a:pt x="226" y="715"/>
                    <a:pt x="226" y="1094"/>
                    <a:pt x="190" y="1547"/>
                  </a:cubicBezTo>
                  <a:cubicBezTo>
                    <a:pt x="154" y="1962"/>
                    <a:pt x="118" y="2333"/>
                    <a:pt x="82" y="2604"/>
                  </a:cubicBezTo>
                  <a:cubicBezTo>
                    <a:pt x="45" y="2866"/>
                    <a:pt x="0" y="3056"/>
                    <a:pt x="45" y="3056"/>
                  </a:cubicBezTo>
                  <a:cubicBezTo>
                    <a:pt x="45" y="3056"/>
                    <a:pt x="82" y="2903"/>
                    <a:pt x="118" y="2604"/>
                  </a:cubicBezTo>
                  <a:cubicBezTo>
                    <a:pt x="154" y="2333"/>
                    <a:pt x="226" y="1962"/>
                    <a:pt x="271" y="1547"/>
                  </a:cubicBezTo>
                  <a:cubicBezTo>
                    <a:pt x="308" y="1131"/>
                    <a:pt x="308" y="715"/>
                    <a:pt x="308" y="453"/>
                  </a:cubicBezTo>
                  <a:cubicBezTo>
                    <a:pt x="308" y="190"/>
                    <a:pt x="271" y="0"/>
                    <a:pt x="271" y="0"/>
                  </a:cubicBezTo>
                  <a:close/>
                </a:path>
              </a:pathLst>
            </a:custGeom>
            <a:solidFill>
              <a:srgbClr val="4471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6" name="Google Shape;1266;p15"/>
            <p:cNvSpPr/>
            <p:nvPr/>
          </p:nvSpPr>
          <p:spPr>
            <a:xfrm>
              <a:off x="7581804" y="2120454"/>
              <a:ext cx="121164" cy="219657"/>
            </a:xfrm>
            <a:custGeom>
              <a:avLst/>
              <a:gdLst/>
              <a:ahLst/>
              <a:cxnLst/>
              <a:rect l="l" t="t" r="r" b="b"/>
              <a:pathLst>
                <a:path w="978" h="1773" extrusionOk="0">
                  <a:moveTo>
                    <a:pt x="1" y="1"/>
                  </a:moveTo>
                  <a:cubicBezTo>
                    <a:pt x="1" y="1"/>
                    <a:pt x="37" y="118"/>
                    <a:pt x="109" y="263"/>
                  </a:cubicBezTo>
                  <a:cubicBezTo>
                    <a:pt x="191" y="453"/>
                    <a:pt x="299" y="679"/>
                    <a:pt x="453" y="905"/>
                  </a:cubicBezTo>
                  <a:cubicBezTo>
                    <a:pt x="561" y="1131"/>
                    <a:pt x="715" y="1357"/>
                    <a:pt x="787" y="1510"/>
                  </a:cubicBezTo>
                  <a:cubicBezTo>
                    <a:pt x="905" y="1655"/>
                    <a:pt x="977" y="1773"/>
                    <a:pt x="977" y="1773"/>
                  </a:cubicBezTo>
                  <a:cubicBezTo>
                    <a:pt x="977" y="1736"/>
                    <a:pt x="751" y="1357"/>
                    <a:pt x="489" y="869"/>
                  </a:cubicBezTo>
                  <a:cubicBezTo>
                    <a:pt x="227" y="380"/>
                    <a:pt x="1" y="1"/>
                    <a:pt x="1" y="1"/>
                  </a:cubicBezTo>
                  <a:close/>
                </a:path>
              </a:pathLst>
            </a:custGeom>
            <a:solidFill>
              <a:srgbClr val="4471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7" name="Google Shape;1267;p15"/>
            <p:cNvSpPr/>
            <p:nvPr/>
          </p:nvSpPr>
          <p:spPr>
            <a:xfrm>
              <a:off x="6447213" y="2094933"/>
              <a:ext cx="312574" cy="221639"/>
            </a:xfrm>
            <a:custGeom>
              <a:avLst/>
              <a:gdLst/>
              <a:ahLst/>
              <a:cxnLst/>
              <a:rect l="l" t="t" r="r" b="b"/>
              <a:pathLst>
                <a:path w="2523" h="1789" extrusionOk="0">
                  <a:moveTo>
                    <a:pt x="895" y="1"/>
                  </a:moveTo>
                  <a:cubicBezTo>
                    <a:pt x="888" y="1"/>
                    <a:pt x="880" y="5"/>
                    <a:pt x="868" y="17"/>
                  </a:cubicBezTo>
                  <a:cubicBezTo>
                    <a:pt x="868" y="207"/>
                    <a:pt x="1022" y="396"/>
                    <a:pt x="1130" y="505"/>
                  </a:cubicBezTo>
                  <a:cubicBezTo>
                    <a:pt x="1120" y="495"/>
                    <a:pt x="1097" y="490"/>
                    <a:pt x="1069" y="490"/>
                  </a:cubicBezTo>
                  <a:cubicBezTo>
                    <a:pt x="998" y="490"/>
                    <a:pt x="894" y="518"/>
                    <a:pt x="868" y="550"/>
                  </a:cubicBezTo>
                  <a:lnTo>
                    <a:pt x="642" y="550"/>
                  </a:lnTo>
                  <a:cubicBezTo>
                    <a:pt x="489" y="586"/>
                    <a:pt x="308" y="586"/>
                    <a:pt x="154" y="659"/>
                  </a:cubicBezTo>
                  <a:lnTo>
                    <a:pt x="118" y="695"/>
                  </a:lnTo>
                  <a:lnTo>
                    <a:pt x="154" y="731"/>
                  </a:lnTo>
                  <a:lnTo>
                    <a:pt x="489" y="731"/>
                  </a:lnTo>
                  <a:cubicBezTo>
                    <a:pt x="618" y="731"/>
                    <a:pt x="747" y="731"/>
                    <a:pt x="870" y="710"/>
                  </a:cubicBezTo>
                  <a:lnTo>
                    <a:pt x="870" y="710"/>
                  </a:lnTo>
                  <a:cubicBezTo>
                    <a:pt x="719" y="743"/>
                    <a:pt x="586" y="781"/>
                    <a:pt x="452" y="812"/>
                  </a:cubicBezTo>
                  <a:cubicBezTo>
                    <a:pt x="308" y="885"/>
                    <a:pt x="118" y="957"/>
                    <a:pt x="36" y="1075"/>
                  </a:cubicBezTo>
                  <a:cubicBezTo>
                    <a:pt x="0" y="1075"/>
                    <a:pt x="0" y="1111"/>
                    <a:pt x="0" y="1111"/>
                  </a:cubicBezTo>
                  <a:lnTo>
                    <a:pt x="36" y="1111"/>
                  </a:lnTo>
                  <a:cubicBezTo>
                    <a:pt x="77" y="1129"/>
                    <a:pt x="116" y="1138"/>
                    <a:pt x="148" y="1138"/>
                  </a:cubicBezTo>
                  <a:cubicBezTo>
                    <a:pt x="181" y="1138"/>
                    <a:pt x="208" y="1129"/>
                    <a:pt x="226" y="1111"/>
                  </a:cubicBezTo>
                  <a:cubicBezTo>
                    <a:pt x="402" y="1083"/>
                    <a:pt x="598" y="1033"/>
                    <a:pt x="783" y="974"/>
                  </a:cubicBezTo>
                  <a:lnTo>
                    <a:pt x="783" y="974"/>
                  </a:lnTo>
                  <a:cubicBezTo>
                    <a:pt x="687" y="1014"/>
                    <a:pt x="588" y="1064"/>
                    <a:pt x="489" y="1111"/>
                  </a:cubicBezTo>
                  <a:cubicBezTo>
                    <a:pt x="416" y="1183"/>
                    <a:pt x="226" y="1264"/>
                    <a:pt x="190" y="1409"/>
                  </a:cubicBezTo>
                  <a:lnTo>
                    <a:pt x="190" y="1454"/>
                  </a:lnTo>
                  <a:lnTo>
                    <a:pt x="263" y="1454"/>
                  </a:lnTo>
                  <a:cubicBezTo>
                    <a:pt x="278" y="1459"/>
                    <a:pt x="293" y="1461"/>
                    <a:pt x="309" y="1461"/>
                  </a:cubicBezTo>
                  <a:cubicBezTo>
                    <a:pt x="419" y="1461"/>
                    <a:pt x="548" y="1364"/>
                    <a:pt x="642" y="1301"/>
                  </a:cubicBezTo>
                  <a:cubicBezTo>
                    <a:pt x="796" y="1228"/>
                    <a:pt x="941" y="1111"/>
                    <a:pt x="1094" y="1038"/>
                  </a:cubicBezTo>
                  <a:lnTo>
                    <a:pt x="1094" y="1038"/>
                  </a:lnTo>
                  <a:cubicBezTo>
                    <a:pt x="986" y="1111"/>
                    <a:pt x="868" y="1183"/>
                    <a:pt x="760" y="1264"/>
                  </a:cubicBezTo>
                  <a:cubicBezTo>
                    <a:pt x="678" y="1337"/>
                    <a:pt x="570" y="1454"/>
                    <a:pt x="570" y="1599"/>
                  </a:cubicBezTo>
                  <a:cubicBezTo>
                    <a:pt x="570" y="1636"/>
                    <a:pt x="581" y="1650"/>
                    <a:pt x="597" y="1650"/>
                  </a:cubicBezTo>
                  <a:cubicBezTo>
                    <a:pt x="632" y="1650"/>
                    <a:pt x="690" y="1587"/>
                    <a:pt x="715" y="1563"/>
                  </a:cubicBezTo>
                  <a:cubicBezTo>
                    <a:pt x="832" y="1490"/>
                    <a:pt x="904" y="1409"/>
                    <a:pt x="1022" y="1337"/>
                  </a:cubicBezTo>
                  <a:cubicBezTo>
                    <a:pt x="1090" y="1284"/>
                    <a:pt x="1154" y="1261"/>
                    <a:pt x="1216" y="1261"/>
                  </a:cubicBezTo>
                  <a:cubicBezTo>
                    <a:pt x="1460" y="1261"/>
                    <a:pt x="1657" y="1608"/>
                    <a:pt x="1809" y="1789"/>
                  </a:cubicBezTo>
                  <a:lnTo>
                    <a:pt x="2523" y="921"/>
                  </a:lnTo>
                  <a:cubicBezTo>
                    <a:pt x="2450" y="812"/>
                    <a:pt x="2378" y="731"/>
                    <a:pt x="2297" y="659"/>
                  </a:cubicBezTo>
                  <a:cubicBezTo>
                    <a:pt x="2188" y="586"/>
                    <a:pt x="2071" y="550"/>
                    <a:pt x="1962" y="469"/>
                  </a:cubicBezTo>
                  <a:cubicBezTo>
                    <a:pt x="1700" y="396"/>
                    <a:pt x="1393" y="360"/>
                    <a:pt x="1167" y="170"/>
                  </a:cubicBezTo>
                  <a:cubicBezTo>
                    <a:pt x="1094" y="134"/>
                    <a:pt x="1022" y="53"/>
                    <a:pt x="941" y="17"/>
                  </a:cubicBezTo>
                  <a:cubicBezTo>
                    <a:pt x="916" y="17"/>
                    <a:pt x="908" y="1"/>
                    <a:pt x="895"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8" name="Google Shape;1268;p15"/>
            <p:cNvSpPr/>
            <p:nvPr/>
          </p:nvSpPr>
          <p:spPr>
            <a:xfrm>
              <a:off x="7515770" y="1864000"/>
              <a:ext cx="89696" cy="205410"/>
            </a:xfrm>
            <a:custGeom>
              <a:avLst/>
              <a:gdLst/>
              <a:ahLst/>
              <a:cxnLst/>
              <a:rect l="l" t="t" r="r" b="b"/>
              <a:pathLst>
                <a:path w="724" h="1658" extrusionOk="0">
                  <a:moveTo>
                    <a:pt x="82" y="0"/>
                  </a:moveTo>
                  <a:lnTo>
                    <a:pt x="0" y="73"/>
                  </a:lnTo>
                  <a:cubicBezTo>
                    <a:pt x="498" y="335"/>
                    <a:pt x="642" y="1013"/>
                    <a:pt x="452" y="1582"/>
                  </a:cubicBezTo>
                  <a:cubicBezTo>
                    <a:pt x="430" y="1627"/>
                    <a:pt x="467" y="1658"/>
                    <a:pt x="506" y="1658"/>
                  </a:cubicBezTo>
                  <a:cubicBezTo>
                    <a:pt x="531" y="1658"/>
                    <a:pt x="556" y="1646"/>
                    <a:pt x="570" y="1619"/>
                  </a:cubicBezTo>
                  <a:cubicBezTo>
                    <a:pt x="679" y="1239"/>
                    <a:pt x="724" y="832"/>
                    <a:pt x="570" y="452"/>
                  </a:cubicBezTo>
                  <a:cubicBezTo>
                    <a:pt x="452" y="226"/>
                    <a:pt x="308" y="73"/>
                    <a:pt x="154"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69" name="Google Shape;1269;p15"/>
            <p:cNvSpPr/>
            <p:nvPr/>
          </p:nvSpPr>
          <p:spPr>
            <a:xfrm>
              <a:off x="7245812" y="1882956"/>
              <a:ext cx="88581" cy="229073"/>
            </a:xfrm>
            <a:custGeom>
              <a:avLst/>
              <a:gdLst/>
              <a:ahLst/>
              <a:cxnLst/>
              <a:rect l="l" t="t" r="r" b="b"/>
              <a:pathLst>
                <a:path w="715" h="1849" extrusionOk="0">
                  <a:moveTo>
                    <a:pt x="561" y="1"/>
                  </a:moveTo>
                  <a:cubicBezTo>
                    <a:pt x="489" y="73"/>
                    <a:pt x="416" y="109"/>
                    <a:pt x="371" y="182"/>
                  </a:cubicBezTo>
                  <a:cubicBezTo>
                    <a:pt x="1" y="751"/>
                    <a:pt x="227" y="1239"/>
                    <a:pt x="416" y="1809"/>
                  </a:cubicBezTo>
                  <a:cubicBezTo>
                    <a:pt x="430" y="1836"/>
                    <a:pt x="454" y="1848"/>
                    <a:pt x="476" y="1848"/>
                  </a:cubicBezTo>
                  <a:cubicBezTo>
                    <a:pt x="514" y="1848"/>
                    <a:pt x="548" y="1815"/>
                    <a:pt x="525" y="1764"/>
                  </a:cubicBezTo>
                  <a:cubicBezTo>
                    <a:pt x="416" y="1312"/>
                    <a:pt x="190" y="905"/>
                    <a:pt x="416" y="453"/>
                  </a:cubicBezTo>
                  <a:cubicBezTo>
                    <a:pt x="489" y="263"/>
                    <a:pt x="597" y="146"/>
                    <a:pt x="715" y="37"/>
                  </a:cubicBezTo>
                  <a:lnTo>
                    <a:pt x="715" y="37"/>
                  </a:lnTo>
                  <a:cubicBezTo>
                    <a:pt x="694" y="48"/>
                    <a:pt x="675" y="52"/>
                    <a:pt x="658" y="52"/>
                  </a:cubicBezTo>
                  <a:cubicBezTo>
                    <a:pt x="617" y="52"/>
                    <a:pt x="587" y="26"/>
                    <a:pt x="561"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70" name="Google Shape;1270;p15"/>
            <p:cNvSpPr/>
            <p:nvPr/>
          </p:nvSpPr>
          <p:spPr>
            <a:xfrm>
              <a:off x="7226733" y="2036456"/>
              <a:ext cx="149164" cy="154739"/>
            </a:xfrm>
            <a:custGeom>
              <a:avLst/>
              <a:gdLst/>
              <a:ahLst/>
              <a:cxnLst/>
              <a:rect l="l" t="t" r="r" b="b"/>
              <a:pathLst>
                <a:path w="1204" h="1249" extrusionOk="0">
                  <a:moveTo>
                    <a:pt x="607" y="0"/>
                  </a:moveTo>
                  <a:cubicBezTo>
                    <a:pt x="263" y="0"/>
                    <a:pt x="1" y="299"/>
                    <a:pt x="1" y="642"/>
                  </a:cubicBezTo>
                  <a:cubicBezTo>
                    <a:pt x="1" y="977"/>
                    <a:pt x="263" y="1248"/>
                    <a:pt x="607" y="1248"/>
                  </a:cubicBezTo>
                  <a:cubicBezTo>
                    <a:pt x="941" y="1248"/>
                    <a:pt x="1203" y="977"/>
                    <a:pt x="1203" y="642"/>
                  </a:cubicBezTo>
                  <a:cubicBezTo>
                    <a:pt x="1203" y="299"/>
                    <a:pt x="941" y="0"/>
                    <a:pt x="6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71" name="Google Shape;1271;p15"/>
            <p:cNvSpPr/>
            <p:nvPr/>
          </p:nvSpPr>
          <p:spPr>
            <a:xfrm>
              <a:off x="7263777" y="2079075"/>
              <a:ext cx="75077" cy="69502"/>
            </a:xfrm>
            <a:custGeom>
              <a:avLst/>
              <a:gdLst/>
              <a:ahLst/>
              <a:cxnLst/>
              <a:rect l="l" t="t" r="r" b="b"/>
              <a:pathLst>
                <a:path w="606" h="561" extrusionOk="0">
                  <a:moveTo>
                    <a:pt x="308" y="0"/>
                  </a:moveTo>
                  <a:cubicBezTo>
                    <a:pt x="154" y="0"/>
                    <a:pt x="0" y="109"/>
                    <a:pt x="0" y="298"/>
                  </a:cubicBezTo>
                  <a:cubicBezTo>
                    <a:pt x="0" y="452"/>
                    <a:pt x="154" y="561"/>
                    <a:pt x="308" y="561"/>
                  </a:cubicBezTo>
                  <a:cubicBezTo>
                    <a:pt x="452" y="561"/>
                    <a:pt x="606" y="452"/>
                    <a:pt x="606" y="298"/>
                  </a:cubicBezTo>
                  <a:cubicBezTo>
                    <a:pt x="606" y="109"/>
                    <a:pt x="452" y="0"/>
                    <a:pt x="308" y="0"/>
                  </a:cubicBezTo>
                  <a:close/>
                </a:path>
              </a:pathLst>
            </a:custGeom>
            <a:solidFill>
              <a:srgbClr val="405C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72" name="Google Shape;1272;p15"/>
            <p:cNvSpPr/>
            <p:nvPr/>
          </p:nvSpPr>
          <p:spPr>
            <a:xfrm>
              <a:off x="7502266" y="2059252"/>
              <a:ext cx="112244" cy="194260"/>
            </a:xfrm>
            <a:custGeom>
              <a:avLst/>
              <a:gdLst/>
              <a:ahLst/>
              <a:cxnLst/>
              <a:rect l="l" t="t" r="r" b="b"/>
              <a:pathLst>
                <a:path w="906" h="1568" extrusionOk="0">
                  <a:moveTo>
                    <a:pt x="629" y="1"/>
                  </a:moveTo>
                  <a:cubicBezTo>
                    <a:pt x="622" y="1"/>
                    <a:pt x="615" y="2"/>
                    <a:pt x="607" y="6"/>
                  </a:cubicBezTo>
                  <a:cubicBezTo>
                    <a:pt x="417" y="6"/>
                    <a:pt x="227" y="341"/>
                    <a:pt x="191" y="495"/>
                  </a:cubicBezTo>
                  <a:cubicBezTo>
                    <a:pt x="37" y="757"/>
                    <a:pt x="1" y="1064"/>
                    <a:pt x="37" y="1363"/>
                  </a:cubicBezTo>
                  <a:cubicBezTo>
                    <a:pt x="37" y="1381"/>
                    <a:pt x="55" y="1390"/>
                    <a:pt x="73" y="1390"/>
                  </a:cubicBezTo>
                  <a:cubicBezTo>
                    <a:pt x="91" y="1390"/>
                    <a:pt x="109" y="1381"/>
                    <a:pt x="109" y="1363"/>
                  </a:cubicBezTo>
                  <a:cubicBezTo>
                    <a:pt x="37" y="874"/>
                    <a:pt x="191" y="458"/>
                    <a:pt x="525" y="115"/>
                  </a:cubicBezTo>
                  <a:cubicBezTo>
                    <a:pt x="542" y="100"/>
                    <a:pt x="557" y="93"/>
                    <a:pt x="572" y="93"/>
                  </a:cubicBezTo>
                  <a:cubicBezTo>
                    <a:pt x="662" y="93"/>
                    <a:pt x="720" y="347"/>
                    <a:pt x="751" y="386"/>
                  </a:cubicBezTo>
                  <a:cubicBezTo>
                    <a:pt x="751" y="531"/>
                    <a:pt x="788" y="648"/>
                    <a:pt x="788" y="793"/>
                  </a:cubicBezTo>
                  <a:cubicBezTo>
                    <a:pt x="788" y="1019"/>
                    <a:pt x="751" y="1290"/>
                    <a:pt x="679" y="1516"/>
                  </a:cubicBezTo>
                  <a:cubicBezTo>
                    <a:pt x="653" y="1542"/>
                    <a:pt x="682" y="1567"/>
                    <a:pt x="714" y="1567"/>
                  </a:cubicBezTo>
                  <a:cubicBezTo>
                    <a:pt x="727" y="1567"/>
                    <a:pt x="741" y="1563"/>
                    <a:pt x="751" y="1552"/>
                  </a:cubicBezTo>
                  <a:cubicBezTo>
                    <a:pt x="869" y="1245"/>
                    <a:pt x="905" y="947"/>
                    <a:pt x="869" y="612"/>
                  </a:cubicBezTo>
                  <a:cubicBezTo>
                    <a:pt x="833" y="458"/>
                    <a:pt x="788" y="305"/>
                    <a:pt x="715" y="160"/>
                  </a:cubicBezTo>
                  <a:cubicBezTo>
                    <a:pt x="715" y="120"/>
                    <a:pt x="686" y="1"/>
                    <a:pt x="629"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73" name="Google Shape;1273;p15"/>
            <p:cNvSpPr/>
            <p:nvPr/>
          </p:nvSpPr>
          <p:spPr>
            <a:xfrm>
              <a:off x="7493346" y="2155515"/>
              <a:ext cx="147429" cy="221887"/>
            </a:xfrm>
            <a:custGeom>
              <a:avLst/>
              <a:gdLst/>
              <a:ahLst/>
              <a:cxnLst/>
              <a:rect l="l" t="t" r="r" b="b"/>
              <a:pathLst>
                <a:path w="1190" h="1791" extrusionOk="0">
                  <a:moveTo>
                    <a:pt x="181" y="0"/>
                  </a:moveTo>
                  <a:cubicBezTo>
                    <a:pt x="148" y="0"/>
                    <a:pt x="109" y="20"/>
                    <a:pt x="109" y="61"/>
                  </a:cubicBezTo>
                  <a:cubicBezTo>
                    <a:pt x="37" y="513"/>
                    <a:pt x="1" y="1146"/>
                    <a:pt x="299" y="1526"/>
                  </a:cubicBezTo>
                  <a:cubicBezTo>
                    <a:pt x="436" y="1685"/>
                    <a:pt x="613" y="1791"/>
                    <a:pt x="792" y="1791"/>
                  </a:cubicBezTo>
                  <a:cubicBezTo>
                    <a:pt x="908" y="1791"/>
                    <a:pt x="1024" y="1746"/>
                    <a:pt x="1131" y="1643"/>
                  </a:cubicBezTo>
                  <a:cubicBezTo>
                    <a:pt x="1190" y="1577"/>
                    <a:pt x="1122" y="1516"/>
                    <a:pt x="1076" y="1516"/>
                  </a:cubicBezTo>
                  <a:cubicBezTo>
                    <a:pt x="1065" y="1516"/>
                    <a:pt x="1056" y="1519"/>
                    <a:pt x="1049" y="1526"/>
                  </a:cubicBezTo>
                  <a:cubicBezTo>
                    <a:pt x="950" y="1626"/>
                    <a:pt x="854" y="1667"/>
                    <a:pt x="767" y="1667"/>
                  </a:cubicBezTo>
                  <a:cubicBezTo>
                    <a:pt x="488" y="1667"/>
                    <a:pt x="282" y="1256"/>
                    <a:pt x="227" y="1001"/>
                  </a:cubicBezTo>
                  <a:cubicBezTo>
                    <a:pt x="181" y="694"/>
                    <a:pt x="181" y="359"/>
                    <a:pt x="227" y="61"/>
                  </a:cubicBezTo>
                  <a:cubicBezTo>
                    <a:pt x="245" y="20"/>
                    <a:pt x="215" y="0"/>
                    <a:pt x="1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74" name="Google Shape;1274;p15"/>
            <p:cNvSpPr/>
            <p:nvPr/>
          </p:nvSpPr>
          <p:spPr>
            <a:xfrm>
              <a:off x="7439454" y="2146224"/>
              <a:ext cx="170473" cy="211604"/>
            </a:xfrm>
            <a:custGeom>
              <a:avLst/>
              <a:gdLst/>
              <a:ahLst/>
              <a:cxnLst/>
              <a:rect l="l" t="t" r="r" b="b"/>
              <a:pathLst>
                <a:path w="1376" h="1708" extrusionOk="0">
                  <a:moveTo>
                    <a:pt x="1317" y="1"/>
                  </a:moveTo>
                  <a:cubicBezTo>
                    <a:pt x="1288" y="1"/>
                    <a:pt x="1258" y="19"/>
                    <a:pt x="1258" y="55"/>
                  </a:cubicBezTo>
                  <a:cubicBezTo>
                    <a:pt x="1222" y="362"/>
                    <a:pt x="1186" y="661"/>
                    <a:pt x="1114" y="923"/>
                  </a:cubicBezTo>
                  <a:cubicBezTo>
                    <a:pt x="1026" y="1178"/>
                    <a:pt x="714" y="1574"/>
                    <a:pt x="418" y="1574"/>
                  </a:cubicBezTo>
                  <a:cubicBezTo>
                    <a:pt x="316" y="1574"/>
                    <a:pt x="216" y="1527"/>
                    <a:pt x="128" y="1411"/>
                  </a:cubicBezTo>
                  <a:cubicBezTo>
                    <a:pt x="120" y="1394"/>
                    <a:pt x="108" y="1387"/>
                    <a:pt x="95" y="1387"/>
                  </a:cubicBezTo>
                  <a:cubicBezTo>
                    <a:pt x="52" y="1387"/>
                    <a:pt x="0" y="1466"/>
                    <a:pt x="56" y="1528"/>
                  </a:cubicBezTo>
                  <a:cubicBezTo>
                    <a:pt x="151" y="1654"/>
                    <a:pt x="279" y="1707"/>
                    <a:pt x="413" y="1707"/>
                  </a:cubicBezTo>
                  <a:cubicBezTo>
                    <a:pt x="597" y="1707"/>
                    <a:pt x="793" y="1605"/>
                    <a:pt x="924" y="1447"/>
                  </a:cubicBezTo>
                  <a:cubicBezTo>
                    <a:pt x="1340" y="1113"/>
                    <a:pt x="1340" y="543"/>
                    <a:pt x="1376" y="55"/>
                  </a:cubicBezTo>
                  <a:cubicBezTo>
                    <a:pt x="1376" y="19"/>
                    <a:pt x="1347" y="1"/>
                    <a:pt x="131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75" name="Google Shape;1275;p15"/>
            <p:cNvSpPr/>
            <p:nvPr/>
          </p:nvSpPr>
          <p:spPr>
            <a:xfrm>
              <a:off x="7427312" y="2307529"/>
              <a:ext cx="42618" cy="37043"/>
            </a:xfrm>
            <a:custGeom>
              <a:avLst/>
              <a:gdLst/>
              <a:ahLst/>
              <a:cxnLst/>
              <a:rect l="l" t="t" r="r" b="b"/>
              <a:pathLst>
                <a:path w="344" h="299" extrusionOk="0">
                  <a:moveTo>
                    <a:pt x="154" y="0"/>
                  </a:moveTo>
                  <a:cubicBezTo>
                    <a:pt x="0" y="0"/>
                    <a:pt x="0" y="299"/>
                    <a:pt x="154" y="299"/>
                  </a:cubicBezTo>
                  <a:cubicBezTo>
                    <a:pt x="344" y="299"/>
                    <a:pt x="344" y="0"/>
                    <a:pt x="154"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276" name="Google Shape;1276;p15"/>
            <p:cNvSpPr/>
            <p:nvPr/>
          </p:nvSpPr>
          <p:spPr>
            <a:xfrm>
              <a:off x="7609803" y="2335529"/>
              <a:ext cx="41627" cy="32583"/>
            </a:xfrm>
            <a:custGeom>
              <a:avLst/>
              <a:gdLst/>
              <a:ahLst/>
              <a:cxnLst/>
              <a:rect l="l" t="t" r="r" b="b"/>
              <a:pathLst>
                <a:path w="336" h="263" extrusionOk="0">
                  <a:moveTo>
                    <a:pt x="146" y="0"/>
                  </a:moveTo>
                  <a:cubicBezTo>
                    <a:pt x="1" y="0"/>
                    <a:pt x="1" y="263"/>
                    <a:pt x="146" y="263"/>
                  </a:cubicBezTo>
                  <a:cubicBezTo>
                    <a:pt x="335" y="263"/>
                    <a:pt x="335" y="0"/>
                    <a:pt x="146"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11" name="Google Shape;1198;p15"/>
          <p:cNvSpPr txBox="1">
            <a:spLocks/>
          </p:cNvSpPr>
          <p:nvPr userDrawn="1"/>
        </p:nvSpPr>
        <p:spPr>
          <a:xfrm>
            <a:off x="2498728" y="358302"/>
            <a:ext cx="4146600" cy="17823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434343"/>
              </a:buClr>
              <a:buSzPts val="5600"/>
              <a:buFont typeface="Saira Condensed"/>
              <a:buNone/>
              <a:defRPr sz="5600" b="0" i="0" u="none" strike="noStrike" cap="none">
                <a:solidFill>
                  <a:srgbClr val="434343"/>
                </a:solidFill>
                <a:latin typeface="+mj-lt"/>
                <a:ea typeface="Saira Condensed"/>
                <a:cs typeface="Saira Condensed"/>
                <a:sym typeface="Saira Condensed"/>
              </a:defRPr>
            </a:lvl1pPr>
            <a:lvl2pPr marR="0" lvl="1" algn="ctr" rtl="0">
              <a:lnSpc>
                <a:spcPct val="100000"/>
              </a:lnSpc>
              <a:spcBef>
                <a:spcPts val="0"/>
              </a:spcBef>
              <a:spcAft>
                <a:spcPts val="0"/>
              </a:spcAft>
              <a:buClr>
                <a:srgbClr val="434343"/>
              </a:buClr>
              <a:buSzPts val="5200"/>
              <a:buFont typeface="Economica"/>
              <a:buNone/>
              <a:defRPr sz="5200" b="0" i="0" u="none" strike="noStrike" cap="none">
                <a:solidFill>
                  <a:srgbClr val="434343"/>
                </a:solidFill>
                <a:latin typeface="Economica"/>
                <a:ea typeface="Economica"/>
                <a:cs typeface="Economica"/>
                <a:sym typeface="Economica"/>
              </a:defRPr>
            </a:lvl2pPr>
            <a:lvl3pPr marR="0" lvl="2" algn="ctr" rtl="0">
              <a:lnSpc>
                <a:spcPct val="100000"/>
              </a:lnSpc>
              <a:spcBef>
                <a:spcPts val="0"/>
              </a:spcBef>
              <a:spcAft>
                <a:spcPts val="0"/>
              </a:spcAft>
              <a:buClr>
                <a:srgbClr val="434343"/>
              </a:buClr>
              <a:buSzPts val="5200"/>
              <a:buFont typeface="Economica"/>
              <a:buNone/>
              <a:defRPr sz="5200" b="0" i="0" u="none" strike="noStrike" cap="none">
                <a:solidFill>
                  <a:srgbClr val="434343"/>
                </a:solidFill>
                <a:latin typeface="Economica"/>
                <a:ea typeface="Economica"/>
                <a:cs typeface="Economica"/>
                <a:sym typeface="Economica"/>
              </a:defRPr>
            </a:lvl3pPr>
            <a:lvl4pPr marR="0" lvl="3" algn="ctr" rtl="0">
              <a:lnSpc>
                <a:spcPct val="100000"/>
              </a:lnSpc>
              <a:spcBef>
                <a:spcPts val="0"/>
              </a:spcBef>
              <a:spcAft>
                <a:spcPts val="0"/>
              </a:spcAft>
              <a:buClr>
                <a:srgbClr val="434343"/>
              </a:buClr>
              <a:buSzPts val="5200"/>
              <a:buFont typeface="Economica"/>
              <a:buNone/>
              <a:defRPr sz="5200" b="0" i="0" u="none" strike="noStrike" cap="none">
                <a:solidFill>
                  <a:srgbClr val="434343"/>
                </a:solidFill>
                <a:latin typeface="Economica"/>
                <a:ea typeface="Economica"/>
                <a:cs typeface="Economica"/>
                <a:sym typeface="Economica"/>
              </a:defRPr>
            </a:lvl4pPr>
            <a:lvl5pPr marR="0" lvl="4" algn="ctr" rtl="0">
              <a:lnSpc>
                <a:spcPct val="100000"/>
              </a:lnSpc>
              <a:spcBef>
                <a:spcPts val="0"/>
              </a:spcBef>
              <a:spcAft>
                <a:spcPts val="0"/>
              </a:spcAft>
              <a:buClr>
                <a:srgbClr val="434343"/>
              </a:buClr>
              <a:buSzPts val="5200"/>
              <a:buFont typeface="Economica"/>
              <a:buNone/>
              <a:defRPr sz="5200" b="0" i="0" u="none" strike="noStrike" cap="none">
                <a:solidFill>
                  <a:srgbClr val="434343"/>
                </a:solidFill>
                <a:latin typeface="Economica"/>
                <a:ea typeface="Economica"/>
                <a:cs typeface="Economica"/>
                <a:sym typeface="Economica"/>
              </a:defRPr>
            </a:lvl5pPr>
            <a:lvl6pPr marR="0" lvl="5" algn="ctr" rtl="0">
              <a:lnSpc>
                <a:spcPct val="100000"/>
              </a:lnSpc>
              <a:spcBef>
                <a:spcPts val="0"/>
              </a:spcBef>
              <a:spcAft>
                <a:spcPts val="0"/>
              </a:spcAft>
              <a:buClr>
                <a:srgbClr val="434343"/>
              </a:buClr>
              <a:buSzPts val="5200"/>
              <a:buFont typeface="Economica"/>
              <a:buNone/>
              <a:defRPr sz="5200" b="0" i="0" u="none" strike="noStrike" cap="none">
                <a:solidFill>
                  <a:srgbClr val="434343"/>
                </a:solidFill>
                <a:latin typeface="Economica"/>
                <a:ea typeface="Economica"/>
                <a:cs typeface="Economica"/>
                <a:sym typeface="Economica"/>
              </a:defRPr>
            </a:lvl6pPr>
            <a:lvl7pPr marR="0" lvl="6" algn="ctr" rtl="0">
              <a:lnSpc>
                <a:spcPct val="100000"/>
              </a:lnSpc>
              <a:spcBef>
                <a:spcPts val="0"/>
              </a:spcBef>
              <a:spcAft>
                <a:spcPts val="0"/>
              </a:spcAft>
              <a:buClr>
                <a:srgbClr val="434343"/>
              </a:buClr>
              <a:buSzPts val="5200"/>
              <a:buFont typeface="Economica"/>
              <a:buNone/>
              <a:defRPr sz="5200" b="0" i="0" u="none" strike="noStrike" cap="none">
                <a:solidFill>
                  <a:srgbClr val="434343"/>
                </a:solidFill>
                <a:latin typeface="Economica"/>
                <a:ea typeface="Economica"/>
                <a:cs typeface="Economica"/>
                <a:sym typeface="Economica"/>
              </a:defRPr>
            </a:lvl7pPr>
            <a:lvl8pPr marR="0" lvl="7" algn="ctr" rtl="0">
              <a:lnSpc>
                <a:spcPct val="100000"/>
              </a:lnSpc>
              <a:spcBef>
                <a:spcPts val="0"/>
              </a:spcBef>
              <a:spcAft>
                <a:spcPts val="0"/>
              </a:spcAft>
              <a:buClr>
                <a:srgbClr val="434343"/>
              </a:buClr>
              <a:buSzPts val="5200"/>
              <a:buFont typeface="Economica"/>
              <a:buNone/>
              <a:defRPr sz="5200" b="0" i="0" u="none" strike="noStrike" cap="none">
                <a:solidFill>
                  <a:srgbClr val="434343"/>
                </a:solidFill>
                <a:latin typeface="Economica"/>
                <a:ea typeface="Economica"/>
                <a:cs typeface="Economica"/>
                <a:sym typeface="Economica"/>
              </a:defRPr>
            </a:lvl8pPr>
            <a:lvl9pPr marR="0" lvl="8" algn="ctr" rtl="0">
              <a:lnSpc>
                <a:spcPct val="100000"/>
              </a:lnSpc>
              <a:spcBef>
                <a:spcPts val="0"/>
              </a:spcBef>
              <a:spcAft>
                <a:spcPts val="0"/>
              </a:spcAft>
              <a:buClr>
                <a:srgbClr val="434343"/>
              </a:buClr>
              <a:buSzPts val="5200"/>
              <a:buFont typeface="Economica"/>
              <a:buNone/>
              <a:defRPr sz="5200" b="0" i="0" u="none" strike="noStrike" cap="none">
                <a:solidFill>
                  <a:srgbClr val="434343"/>
                </a:solidFill>
                <a:latin typeface="Economica"/>
                <a:ea typeface="Economica"/>
                <a:cs typeface="Economica"/>
                <a:sym typeface="Economica"/>
              </a:defRPr>
            </a:lvl9p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 SUBTITLE + TEXT 1">
  <p:cSld name="CUSTOM_13">
    <p:bg>
      <p:bgPr>
        <a:solidFill>
          <a:srgbClr val="CFD9E0"/>
        </a:solidFill>
        <a:effectLst/>
      </p:bgPr>
    </p:bg>
    <p:spTree>
      <p:nvGrpSpPr>
        <p:cNvPr id="1" name="Shape 167"/>
        <p:cNvGrpSpPr/>
        <p:nvPr/>
      </p:nvGrpSpPr>
      <p:grpSpPr>
        <a:xfrm>
          <a:off x="0" y="0"/>
          <a:ext cx="0" cy="0"/>
          <a:chOff x="0" y="0"/>
          <a:chExt cx="0" cy="0"/>
        </a:xfrm>
      </p:grpSpPr>
      <p:grpSp>
        <p:nvGrpSpPr>
          <p:cNvPr id="168" name="Google Shape;168;p4"/>
          <p:cNvGrpSpPr/>
          <p:nvPr/>
        </p:nvGrpSpPr>
        <p:grpSpPr>
          <a:xfrm>
            <a:off x="0" y="0"/>
            <a:ext cx="9144057" cy="5143510"/>
            <a:chOff x="0" y="0"/>
            <a:chExt cx="9144057" cy="5143510"/>
          </a:xfrm>
        </p:grpSpPr>
        <p:grpSp>
          <p:nvGrpSpPr>
            <p:cNvPr id="169" name="Google Shape;169;p4"/>
            <p:cNvGrpSpPr/>
            <p:nvPr/>
          </p:nvGrpSpPr>
          <p:grpSpPr>
            <a:xfrm>
              <a:off x="6516018" y="0"/>
              <a:ext cx="2627979" cy="4044405"/>
              <a:chOff x="6589593" y="0"/>
              <a:chExt cx="2627979" cy="4044405"/>
            </a:xfrm>
          </p:grpSpPr>
          <p:sp>
            <p:nvSpPr>
              <p:cNvPr id="170" name="Google Shape;170;p4"/>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171" name="Google Shape;171;p4"/>
              <p:cNvGrpSpPr/>
              <p:nvPr/>
            </p:nvGrpSpPr>
            <p:grpSpPr>
              <a:xfrm>
                <a:off x="7746917" y="253849"/>
                <a:ext cx="359077" cy="1370278"/>
                <a:chOff x="8637920" y="205202"/>
                <a:chExt cx="225777" cy="861593"/>
              </a:xfrm>
            </p:grpSpPr>
            <p:sp>
              <p:nvSpPr>
                <p:cNvPr id="172" name="Google Shape;172;p4"/>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73" name="Google Shape;173;p4"/>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74" name="Google Shape;174;p4"/>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75" name="Google Shape;175;p4"/>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76" name="Google Shape;176;p4"/>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77" name="Google Shape;177;p4"/>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78" name="Google Shape;178;p4"/>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79" name="Google Shape;179;p4"/>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80" name="Google Shape;180;p4"/>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81" name="Google Shape;181;p4"/>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182" name="Google Shape;182;p4"/>
              <p:cNvGrpSpPr/>
              <p:nvPr/>
            </p:nvGrpSpPr>
            <p:grpSpPr>
              <a:xfrm rot="10800000">
                <a:off x="8504637" y="2322834"/>
                <a:ext cx="312115" cy="1348221"/>
                <a:chOff x="8637920" y="205202"/>
                <a:chExt cx="225777" cy="861593"/>
              </a:xfrm>
            </p:grpSpPr>
            <p:sp>
              <p:nvSpPr>
                <p:cNvPr id="183" name="Google Shape;183;p4"/>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84" name="Google Shape;184;p4"/>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85" name="Google Shape;185;p4"/>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86" name="Google Shape;186;p4"/>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87" name="Google Shape;187;p4"/>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88" name="Google Shape;188;p4"/>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89" name="Google Shape;189;p4"/>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90" name="Google Shape;190;p4"/>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91" name="Google Shape;191;p4"/>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92" name="Google Shape;192;p4"/>
            <p:cNvSpPr/>
            <p:nvPr/>
          </p:nvSpPr>
          <p:spPr>
            <a:xfrm>
              <a:off x="0" y="0"/>
              <a:ext cx="2183543"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26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93" name="Google Shape;193;p4"/>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cxnSp>
        <p:nvCxnSpPr>
          <p:cNvPr id="195" name="Google Shape;195;p4"/>
          <p:cNvCxnSpPr/>
          <p:nvPr/>
        </p:nvCxnSpPr>
        <p:spPr>
          <a:xfrm>
            <a:off x="8481150" y="4568207"/>
            <a:ext cx="662700" cy="0"/>
          </a:xfrm>
          <a:prstGeom prst="straightConnector1">
            <a:avLst/>
          </a:prstGeom>
          <a:noFill/>
          <a:ln w="19050" cap="flat" cmpd="sng">
            <a:solidFill>
              <a:schemeClr val="dk2"/>
            </a:solidFill>
            <a:prstDash val="solid"/>
            <a:round/>
            <a:headEnd type="none" w="med" len="med"/>
            <a:tailEnd type="none" w="med" len="med"/>
          </a:ln>
        </p:spPr>
      </p:cxnSp>
      <p:grpSp>
        <p:nvGrpSpPr>
          <p:cNvPr id="196" name="Google Shape;196;p4"/>
          <p:cNvGrpSpPr/>
          <p:nvPr/>
        </p:nvGrpSpPr>
        <p:grpSpPr>
          <a:xfrm flipH="1">
            <a:off x="639375" y="856914"/>
            <a:ext cx="7089883" cy="3892943"/>
            <a:chOff x="3790550" y="1081875"/>
            <a:chExt cx="2571873" cy="1412175"/>
          </a:xfrm>
        </p:grpSpPr>
        <p:sp>
          <p:nvSpPr>
            <p:cNvPr id="197" name="Google Shape;197;p4"/>
            <p:cNvSpPr/>
            <p:nvPr/>
          </p:nvSpPr>
          <p:spPr>
            <a:xfrm>
              <a:off x="4656900" y="1434650"/>
              <a:ext cx="107425" cy="110100"/>
            </a:xfrm>
            <a:custGeom>
              <a:avLst/>
              <a:gdLst/>
              <a:ahLst/>
              <a:cxnLst/>
              <a:rect l="l" t="t" r="r" b="b"/>
              <a:pathLst>
                <a:path w="4297" h="4404" extrusionOk="0">
                  <a:moveTo>
                    <a:pt x="2641" y="0"/>
                  </a:moveTo>
                  <a:cubicBezTo>
                    <a:pt x="2641" y="37"/>
                    <a:pt x="2604" y="37"/>
                    <a:pt x="2604" y="37"/>
                  </a:cubicBezTo>
                  <a:cubicBezTo>
                    <a:pt x="2415" y="227"/>
                    <a:pt x="2297" y="489"/>
                    <a:pt x="2152" y="715"/>
                  </a:cubicBezTo>
                  <a:cubicBezTo>
                    <a:pt x="1999" y="977"/>
                    <a:pt x="1881" y="1275"/>
                    <a:pt x="1737" y="1583"/>
                  </a:cubicBezTo>
                  <a:cubicBezTo>
                    <a:pt x="1773" y="1203"/>
                    <a:pt x="1773" y="823"/>
                    <a:pt x="1700" y="453"/>
                  </a:cubicBezTo>
                  <a:cubicBezTo>
                    <a:pt x="1666" y="362"/>
                    <a:pt x="1636" y="165"/>
                    <a:pt x="1575" y="165"/>
                  </a:cubicBezTo>
                  <a:cubicBezTo>
                    <a:pt x="1557" y="165"/>
                    <a:pt x="1536" y="183"/>
                    <a:pt x="1511" y="227"/>
                  </a:cubicBezTo>
                  <a:cubicBezTo>
                    <a:pt x="1429" y="335"/>
                    <a:pt x="1429" y="453"/>
                    <a:pt x="1429" y="561"/>
                  </a:cubicBezTo>
                  <a:cubicBezTo>
                    <a:pt x="1393" y="1085"/>
                    <a:pt x="1284" y="1619"/>
                    <a:pt x="1022" y="2107"/>
                  </a:cubicBezTo>
                  <a:cubicBezTo>
                    <a:pt x="751" y="2595"/>
                    <a:pt x="380" y="3047"/>
                    <a:pt x="1" y="3463"/>
                  </a:cubicBezTo>
                  <a:lnTo>
                    <a:pt x="2261" y="4403"/>
                  </a:lnTo>
                  <a:cubicBezTo>
                    <a:pt x="2641" y="3273"/>
                    <a:pt x="3617" y="2559"/>
                    <a:pt x="4187" y="1583"/>
                  </a:cubicBezTo>
                  <a:cubicBezTo>
                    <a:pt x="4296" y="1387"/>
                    <a:pt x="4274" y="1319"/>
                    <a:pt x="4195" y="1319"/>
                  </a:cubicBezTo>
                  <a:cubicBezTo>
                    <a:pt x="4058" y="1319"/>
                    <a:pt x="3751" y="1521"/>
                    <a:pt x="3653" y="1619"/>
                  </a:cubicBezTo>
                  <a:cubicBezTo>
                    <a:pt x="3427" y="1845"/>
                    <a:pt x="3201" y="2143"/>
                    <a:pt x="2975" y="2369"/>
                  </a:cubicBezTo>
                  <a:cubicBezTo>
                    <a:pt x="3237" y="2035"/>
                    <a:pt x="3509" y="1691"/>
                    <a:pt x="3735" y="1275"/>
                  </a:cubicBezTo>
                  <a:cubicBezTo>
                    <a:pt x="3807" y="1131"/>
                    <a:pt x="3997" y="905"/>
                    <a:pt x="3997" y="715"/>
                  </a:cubicBezTo>
                  <a:cubicBezTo>
                    <a:pt x="4011" y="613"/>
                    <a:pt x="3974" y="578"/>
                    <a:pt x="3920" y="578"/>
                  </a:cubicBezTo>
                  <a:cubicBezTo>
                    <a:pt x="3834" y="578"/>
                    <a:pt x="3703" y="665"/>
                    <a:pt x="3653" y="715"/>
                  </a:cubicBezTo>
                  <a:cubicBezTo>
                    <a:pt x="3283" y="1085"/>
                    <a:pt x="2939" y="1501"/>
                    <a:pt x="2641" y="1953"/>
                  </a:cubicBezTo>
                  <a:cubicBezTo>
                    <a:pt x="2903" y="1429"/>
                    <a:pt x="3201" y="905"/>
                    <a:pt x="3463" y="371"/>
                  </a:cubicBezTo>
                  <a:cubicBezTo>
                    <a:pt x="3534" y="276"/>
                    <a:pt x="3543" y="175"/>
                    <a:pt x="3442" y="175"/>
                  </a:cubicBezTo>
                  <a:cubicBezTo>
                    <a:pt x="3427" y="175"/>
                    <a:pt x="3410" y="177"/>
                    <a:pt x="3391" y="181"/>
                  </a:cubicBezTo>
                  <a:cubicBezTo>
                    <a:pt x="3283" y="227"/>
                    <a:pt x="3201" y="299"/>
                    <a:pt x="3129" y="335"/>
                  </a:cubicBezTo>
                  <a:cubicBezTo>
                    <a:pt x="3011" y="489"/>
                    <a:pt x="2867" y="633"/>
                    <a:pt x="2785" y="787"/>
                  </a:cubicBezTo>
                  <a:cubicBezTo>
                    <a:pt x="2677" y="941"/>
                    <a:pt x="2559" y="1085"/>
                    <a:pt x="2487" y="1239"/>
                  </a:cubicBezTo>
                  <a:cubicBezTo>
                    <a:pt x="2451" y="1311"/>
                    <a:pt x="2415" y="1393"/>
                    <a:pt x="2378" y="1501"/>
                  </a:cubicBezTo>
                  <a:cubicBezTo>
                    <a:pt x="2341" y="1532"/>
                    <a:pt x="2284" y="1619"/>
                    <a:pt x="2266" y="1689"/>
                  </a:cubicBezTo>
                  <a:lnTo>
                    <a:pt x="2266" y="1689"/>
                  </a:lnTo>
                  <a:cubicBezTo>
                    <a:pt x="2310" y="1404"/>
                    <a:pt x="2455" y="1118"/>
                    <a:pt x="2559" y="823"/>
                  </a:cubicBezTo>
                  <a:cubicBezTo>
                    <a:pt x="2604" y="715"/>
                    <a:pt x="2677" y="561"/>
                    <a:pt x="2713" y="407"/>
                  </a:cubicBezTo>
                  <a:cubicBezTo>
                    <a:pt x="2713" y="335"/>
                    <a:pt x="2785" y="73"/>
                    <a:pt x="2713" y="37"/>
                  </a:cubicBezTo>
                  <a:cubicBezTo>
                    <a:pt x="2713" y="0"/>
                    <a:pt x="2677" y="0"/>
                    <a:pt x="2641"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98" name="Google Shape;198;p4"/>
            <p:cNvSpPr/>
            <p:nvPr/>
          </p:nvSpPr>
          <p:spPr>
            <a:xfrm>
              <a:off x="3840500" y="2368800"/>
              <a:ext cx="969000" cy="125250"/>
            </a:xfrm>
            <a:custGeom>
              <a:avLst/>
              <a:gdLst/>
              <a:ahLst/>
              <a:cxnLst/>
              <a:rect l="l" t="t" r="r" b="b"/>
              <a:pathLst>
                <a:path w="38760" h="5010" extrusionOk="0">
                  <a:moveTo>
                    <a:pt x="27530" y="1"/>
                  </a:moveTo>
                  <a:cubicBezTo>
                    <a:pt x="23688" y="1"/>
                    <a:pt x="20298" y="381"/>
                    <a:pt x="18309" y="977"/>
                  </a:cubicBezTo>
                  <a:cubicBezTo>
                    <a:pt x="16609" y="715"/>
                    <a:pt x="14575" y="525"/>
                    <a:pt x="12351" y="489"/>
                  </a:cubicBezTo>
                  <a:lnTo>
                    <a:pt x="12351" y="977"/>
                  </a:lnTo>
                  <a:lnTo>
                    <a:pt x="10126" y="977"/>
                  </a:lnTo>
                  <a:lnTo>
                    <a:pt x="10126" y="489"/>
                  </a:lnTo>
                  <a:cubicBezTo>
                    <a:pt x="8436" y="525"/>
                    <a:pt x="6890" y="643"/>
                    <a:pt x="5497" y="787"/>
                  </a:cubicBezTo>
                  <a:lnTo>
                    <a:pt x="5497" y="977"/>
                  </a:lnTo>
                  <a:lnTo>
                    <a:pt x="4331" y="977"/>
                  </a:lnTo>
                  <a:cubicBezTo>
                    <a:pt x="1691" y="1393"/>
                    <a:pt x="1" y="2035"/>
                    <a:pt x="1" y="2749"/>
                  </a:cubicBezTo>
                  <a:cubicBezTo>
                    <a:pt x="1" y="3997"/>
                    <a:pt x="5045" y="5010"/>
                    <a:pt x="11257" y="5010"/>
                  </a:cubicBezTo>
                  <a:cubicBezTo>
                    <a:pt x="15099" y="5010"/>
                    <a:pt x="18489" y="4630"/>
                    <a:pt x="20487" y="4033"/>
                  </a:cubicBezTo>
                  <a:cubicBezTo>
                    <a:pt x="22449" y="4332"/>
                    <a:pt x="24899" y="4521"/>
                    <a:pt x="27530" y="4521"/>
                  </a:cubicBezTo>
                  <a:cubicBezTo>
                    <a:pt x="33751" y="4521"/>
                    <a:pt x="38759" y="3500"/>
                    <a:pt x="38759" y="2261"/>
                  </a:cubicBezTo>
                  <a:cubicBezTo>
                    <a:pt x="38759" y="1013"/>
                    <a:pt x="33751" y="1"/>
                    <a:pt x="27530" y="1"/>
                  </a:cubicBezTo>
                  <a:close/>
                </a:path>
              </a:pathLst>
            </a:custGeom>
            <a:solidFill>
              <a:srgbClr val="8CACB9">
                <a:alpha val="9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99" name="Google Shape;199;p4"/>
            <p:cNvSpPr/>
            <p:nvPr/>
          </p:nvSpPr>
          <p:spPr>
            <a:xfrm>
              <a:off x="4692619" y="1205393"/>
              <a:ext cx="1669804" cy="1043341"/>
            </a:xfrm>
            <a:custGeom>
              <a:avLst/>
              <a:gdLst/>
              <a:ahLst/>
              <a:cxnLst/>
              <a:rect l="l" t="t" r="r" b="b"/>
              <a:pathLst>
                <a:path w="16763" h="10474" extrusionOk="0">
                  <a:moveTo>
                    <a:pt x="8625" y="1"/>
                  </a:moveTo>
                  <a:cubicBezTo>
                    <a:pt x="6980" y="1"/>
                    <a:pt x="5321" y="98"/>
                    <a:pt x="3689" y="217"/>
                  </a:cubicBezTo>
                  <a:cubicBezTo>
                    <a:pt x="3427" y="217"/>
                    <a:pt x="3201" y="217"/>
                    <a:pt x="2939" y="290"/>
                  </a:cubicBezTo>
                  <a:cubicBezTo>
                    <a:pt x="1691" y="669"/>
                    <a:pt x="1619" y="2251"/>
                    <a:pt x="1619" y="3382"/>
                  </a:cubicBezTo>
                  <a:cubicBezTo>
                    <a:pt x="1619" y="4512"/>
                    <a:pt x="1619" y="6275"/>
                    <a:pt x="1655" y="7405"/>
                  </a:cubicBezTo>
                  <a:cubicBezTo>
                    <a:pt x="1086" y="7821"/>
                    <a:pt x="525" y="8273"/>
                    <a:pt x="1" y="8761"/>
                  </a:cubicBezTo>
                  <a:cubicBezTo>
                    <a:pt x="597" y="8761"/>
                    <a:pt x="1203" y="8761"/>
                    <a:pt x="1809" y="8689"/>
                  </a:cubicBezTo>
                  <a:cubicBezTo>
                    <a:pt x="1990" y="9746"/>
                    <a:pt x="2559" y="10198"/>
                    <a:pt x="3726" y="10307"/>
                  </a:cubicBezTo>
                  <a:cubicBezTo>
                    <a:pt x="5117" y="10428"/>
                    <a:pt x="6527" y="10474"/>
                    <a:pt x="7941" y="10474"/>
                  </a:cubicBezTo>
                  <a:cubicBezTo>
                    <a:pt x="9173" y="10474"/>
                    <a:pt x="10407" y="10439"/>
                    <a:pt x="11637" y="10388"/>
                  </a:cubicBezTo>
                  <a:cubicBezTo>
                    <a:pt x="11708" y="10384"/>
                    <a:pt x="11803" y="10383"/>
                    <a:pt x="11917" y="10383"/>
                  </a:cubicBezTo>
                  <a:cubicBezTo>
                    <a:pt x="12134" y="10383"/>
                    <a:pt x="12419" y="10388"/>
                    <a:pt x="12742" y="10388"/>
                  </a:cubicBezTo>
                  <a:cubicBezTo>
                    <a:pt x="14220" y="10388"/>
                    <a:pt x="16485" y="10291"/>
                    <a:pt x="16573" y="9213"/>
                  </a:cubicBezTo>
                  <a:cubicBezTo>
                    <a:pt x="16727" y="7369"/>
                    <a:pt x="16763" y="4919"/>
                    <a:pt x="16727" y="3074"/>
                  </a:cubicBezTo>
                  <a:cubicBezTo>
                    <a:pt x="16681" y="2170"/>
                    <a:pt x="16645" y="624"/>
                    <a:pt x="15633" y="326"/>
                  </a:cubicBezTo>
                  <a:cubicBezTo>
                    <a:pt x="14955" y="136"/>
                    <a:pt x="14195" y="217"/>
                    <a:pt x="13517" y="136"/>
                  </a:cubicBezTo>
                  <a:cubicBezTo>
                    <a:pt x="12351" y="64"/>
                    <a:pt x="11184" y="100"/>
                    <a:pt x="10054" y="27"/>
                  </a:cubicBezTo>
                  <a:cubicBezTo>
                    <a:pt x="9580" y="9"/>
                    <a:pt x="9103" y="1"/>
                    <a:pt x="8625" y="1"/>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0" name="Google Shape;200;p4"/>
            <p:cNvSpPr/>
            <p:nvPr/>
          </p:nvSpPr>
          <p:spPr>
            <a:xfrm>
              <a:off x="3845025" y="1087325"/>
              <a:ext cx="128175" cy="119900"/>
            </a:xfrm>
            <a:custGeom>
              <a:avLst/>
              <a:gdLst/>
              <a:ahLst/>
              <a:cxnLst/>
              <a:rect l="l" t="t" r="r" b="b"/>
              <a:pathLst>
                <a:path w="5127" h="4796" extrusionOk="0">
                  <a:moveTo>
                    <a:pt x="2338" y="1"/>
                  </a:moveTo>
                  <a:cubicBezTo>
                    <a:pt x="2137" y="1"/>
                    <a:pt x="1935" y="21"/>
                    <a:pt x="1736" y="61"/>
                  </a:cubicBezTo>
                  <a:cubicBezTo>
                    <a:pt x="796" y="287"/>
                    <a:pt x="0" y="1345"/>
                    <a:pt x="0" y="2285"/>
                  </a:cubicBezTo>
                  <a:cubicBezTo>
                    <a:pt x="0" y="3270"/>
                    <a:pt x="308" y="4247"/>
                    <a:pt x="1284" y="4626"/>
                  </a:cubicBezTo>
                  <a:cubicBezTo>
                    <a:pt x="1605" y="4739"/>
                    <a:pt x="1962" y="4796"/>
                    <a:pt x="2319" y="4796"/>
                  </a:cubicBezTo>
                  <a:cubicBezTo>
                    <a:pt x="2677" y="4796"/>
                    <a:pt x="3034" y="4739"/>
                    <a:pt x="3355" y="4626"/>
                  </a:cubicBezTo>
                  <a:lnTo>
                    <a:pt x="4638" y="3415"/>
                  </a:lnTo>
                  <a:cubicBezTo>
                    <a:pt x="5127" y="2592"/>
                    <a:pt x="4937" y="1462"/>
                    <a:pt x="4259" y="784"/>
                  </a:cubicBezTo>
                  <a:cubicBezTo>
                    <a:pt x="3758" y="255"/>
                    <a:pt x="3053" y="1"/>
                    <a:pt x="2338" y="1"/>
                  </a:cubicBez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1" name="Google Shape;201;p4"/>
            <p:cNvSpPr/>
            <p:nvPr/>
          </p:nvSpPr>
          <p:spPr>
            <a:xfrm>
              <a:off x="3960975" y="1099450"/>
              <a:ext cx="26475" cy="74175"/>
            </a:xfrm>
            <a:custGeom>
              <a:avLst/>
              <a:gdLst/>
              <a:ahLst/>
              <a:cxnLst/>
              <a:rect l="l" t="t" r="r" b="b"/>
              <a:pathLst>
                <a:path w="1059" h="2967" extrusionOk="0">
                  <a:moveTo>
                    <a:pt x="752" y="1"/>
                  </a:moveTo>
                  <a:cubicBezTo>
                    <a:pt x="715" y="1"/>
                    <a:pt x="678" y="10"/>
                    <a:pt x="642" y="28"/>
                  </a:cubicBezTo>
                  <a:cubicBezTo>
                    <a:pt x="525" y="109"/>
                    <a:pt x="489" y="218"/>
                    <a:pt x="416" y="299"/>
                  </a:cubicBezTo>
                  <a:cubicBezTo>
                    <a:pt x="380" y="408"/>
                    <a:pt x="299" y="480"/>
                    <a:pt x="263" y="561"/>
                  </a:cubicBezTo>
                  <a:cubicBezTo>
                    <a:pt x="190" y="751"/>
                    <a:pt x="154" y="932"/>
                    <a:pt x="109" y="1122"/>
                  </a:cubicBezTo>
                  <a:cubicBezTo>
                    <a:pt x="37" y="1465"/>
                    <a:pt x="0" y="1800"/>
                    <a:pt x="0" y="2107"/>
                  </a:cubicBezTo>
                  <a:cubicBezTo>
                    <a:pt x="0" y="2632"/>
                    <a:pt x="73" y="2966"/>
                    <a:pt x="109" y="2966"/>
                  </a:cubicBezTo>
                  <a:cubicBezTo>
                    <a:pt x="109" y="2966"/>
                    <a:pt x="73" y="2632"/>
                    <a:pt x="109" y="2107"/>
                  </a:cubicBezTo>
                  <a:cubicBezTo>
                    <a:pt x="109" y="1836"/>
                    <a:pt x="154" y="1501"/>
                    <a:pt x="263" y="1158"/>
                  </a:cubicBezTo>
                  <a:cubicBezTo>
                    <a:pt x="299" y="1013"/>
                    <a:pt x="335" y="823"/>
                    <a:pt x="416" y="634"/>
                  </a:cubicBezTo>
                  <a:cubicBezTo>
                    <a:pt x="452" y="561"/>
                    <a:pt x="525" y="480"/>
                    <a:pt x="561" y="371"/>
                  </a:cubicBezTo>
                  <a:cubicBezTo>
                    <a:pt x="606" y="299"/>
                    <a:pt x="678" y="218"/>
                    <a:pt x="715" y="182"/>
                  </a:cubicBezTo>
                  <a:cubicBezTo>
                    <a:pt x="734" y="172"/>
                    <a:pt x="751" y="167"/>
                    <a:pt x="767" y="167"/>
                  </a:cubicBezTo>
                  <a:cubicBezTo>
                    <a:pt x="811" y="167"/>
                    <a:pt x="842" y="201"/>
                    <a:pt x="868" y="254"/>
                  </a:cubicBezTo>
                  <a:cubicBezTo>
                    <a:pt x="904" y="335"/>
                    <a:pt x="904" y="408"/>
                    <a:pt x="904" y="525"/>
                  </a:cubicBezTo>
                  <a:cubicBezTo>
                    <a:pt x="904" y="597"/>
                    <a:pt x="904" y="670"/>
                    <a:pt x="868" y="787"/>
                  </a:cubicBezTo>
                  <a:cubicBezTo>
                    <a:pt x="832" y="860"/>
                    <a:pt x="832" y="932"/>
                    <a:pt x="787" y="1049"/>
                  </a:cubicBezTo>
                  <a:cubicBezTo>
                    <a:pt x="715" y="1384"/>
                    <a:pt x="606" y="1691"/>
                    <a:pt x="525" y="1954"/>
                  </a:cubicBezTo>
                  <a:cubicBezTo>
                    <a:pt x="335" y="2478"/>
                    <a:pt x="226" y="2785"/>
                    <a:pt x="226" y="2785"/>
                  </a:cubicBezTo>
                  <a:cubicBezTo>
                    <a:pt x="263" y="2785"/>
                    <a:pt x="452" y="2514"/>
                    <a:pt x="642" y="1990"/>
                  </a:cubicBezTo>
                  <a:cubicBezTo>
                    <a:pt x="751" y="1728"/>
                    <a:pt x="868" y="1429"/>
                    <a:pt x="941" y="1086"/>
                  </a:cubicBezTo>
                  <a:cubicBezTo>
                    <a:pt x="977" y="1013"/>
                    <a:pt x="1013" y="896"/>
                    <a:pt x="1013" y="823"/>
                  </a:cubicBezTo>
                  <a:cubicBezTo>
                    <a:pt x="1058" y="706"/>
                    <a:pt x="1058" y="597"/>
                    <a:pt x="1058" y="525"/>
                  </a:cubicBezTo>
                  <a:cubicBezTo>
                    <a:pt x="1058" y="408"/>
                    <a:pt x="1058" y="299"/>
                    <a:pt x="1013" y="182"/>
                  </a:cubicBezTo>
                  <a:cubicBezTo>
                    <a:pt x="977" y="145"/>
                    <a:pt x="941" y="73"/>
                    <a:pt x="868" y="28"/>
                  </a:cubicBezTo>
                  <a:cubicBezTo>
                    <a:pt x="828" y="10"/>
                    <a:pt x="789" y="1"/>
                    <a:pt x="752"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2" name="Google Shape;202;p4"/>
            <p:cNvSpPr/>
            <p:nvPr/>
          </p:nvSpPr>
          <p:spPr>
            <a:xfrm>
              <a:off x="3938375" y="1103300"/>
              <a:ext cx="22625" cy="73250"/>
            </a:xfrm>
            <a:custGeom>
              <a:avLst/>
              <a:gdLst/>
              <a:ahLst/>
              <a:cxnLst/>
              <a:rect l="l" t="t" r="r" b="b"/>
              <a:pathLst>
                <a:path w="905" h="2930" extrusionOk="0">
                  <a:moveTo>
                    <a:pt x="226" y="181"/>
                  </a:moveTo>
                  <a:cubicBezTo>
                    <a:pt x="226" y="181"/>
                    <a:pt x="262" y="217"/>
                    <a:pt x="299" y="254"/>
                  </a:cubicBezTo>
                  <a:cubicBezTo>
                    <a:pt x="299" y="290"/>
                    <a:pt x="335" y="326"/>
                    <a:pt x="380" y="371"/>
                  </a:cubicBezTo>
                  <a:cubicBezTo>
                    <a:pt x="416" y="443"/>
                    <a:pt x="452" y="552"/>
                    <a:pt x="452" y="633"/>
                  </a:cubicBezTo>
                  <a:cubicBezTo>
                    <a:pt x="525" y="823"/>
                    <a:pt x="561" y="968"/>
                    <a:pt x="606" y="1158"/>
                  </a:cubicBezTo>
                  <a:cubicBezTo>
                    <a:pt x="642" y="1501"/>
                    <a:pt x="642" y="1800"/>
                    <a:pt x="678" y="2098"/>
                  </a:cubicBezTo>
                  <a:cubicBezTo>
                    <a:pt x="692" y="2302"/>
                    <a:pt x="718" y="2472"/>
                    <a:pt x="747" y="2604"/>
                  </a:cubicBezTo>
                  <a:lnTo>
                    <a:pt x="747" y="2604"/>
                  </a:lnTo>
                  <a:cubicBezTo>
                    <a:pt x="675" y="2476"/>
                    <a:pt x="585" y="2307"/>
                    <a:pt x="489" y="2098"/>
                  </a:cubicBezTo>
                  <a:cubicBezTo>
                    <a:pt x="380" y="1872"/>
                    <a:pt x="262" y="1574"/>
                    <a:pt x="190" y="1194"/>
                  </a:cubicBezTo>
                  <a:cubicBezTo>
                    <a:pt x="154" y="1049"/>
                    <a:pt x="154" y="859"/>
                    <a:pt x="154" y="669"/>
                  </a:cubicBezTo>
                  <a:lnTo>
                    <a:pt x="154" y="516"/>
                  </a:lnTo>
                  <a:cubicBezTo>
                    <a:pt x="154" y="480"/>
                    <a:pt x="154" y="443"/>
                    <a:pt x="190" y="371"/>
                  </a:cubicBezTo>
                  <a:lnTo>
                    <a:pt x="190" y="254"/>
                  </a:lnTo>
                  <a:cubicBezTo>
                    <a:pt x="226" y="217"/>
                    <a:pt x="226" y="181"/>
                    <a:pt x="226" y="181"/>
                  </a:cubicBezTo>
                  <a:close/>
                  <a:moveTo>
                    <a:pt x="226" y="0"/>
                  </a:moveTo>
                  <a:cubicBezTo>
                    <a:pt x="199" y="0"/>
                    <a:pt x="172" y="9"/>
                    <a:pt x="154" y="28"/>
                  </a:cubicBezTo>
                  <a:cubicBezTo>
                    <a:pt x="73" y="64"/>
                    <a:pt x="73" y="145"/>
                    <a:pt x="36" y="181"/>
                  </a:cubicBezTo>
                  <a:cubicBezTo>
                    <a:pt x="36" y="254"/>
                    <a:pt x="36" y="290"/>
                    <a:pt x="0" y="371"/>
                  </a:cubicBezTo>
                  <a:lnTo>
                    <a:pt x="0" y="516"/>
                  </a:lnTo>
                  <a:lnTo>
                    <a:pt x="0" y="669"/>
                  </a:lnTo>
                  <a:cubicBezTo>
                    <a:pt x="0" y="859"/>
                    <a:pt x="0" y="1049"/>
                    <a:pt x="36" y="1230"/>
                  </a:cubicBezTo>
                  <a:cubicBezTo>
                    <a:pt x="109" y="1610"/>
                    <a:pt x="262" y="1908"/>
                    <a:pt x="380" y="2134"/>
                  </a:cubicBezTo>
                  <a:cubicBezTo>
                    <a:pt x="489" y="2405"/>
                    <a:pt x="642" y="2586"/>
                    <a:pt x="715" y="2704"/>
                  </a:cubicBezTo>
                  <a:cubicBezTo>
                    <a:pt x="747" y="2733"/>
                    <a:pt x="773" y="2761"/>
                    <a:pt x="795" y="2786"/>
                  </a:cubicBezTo>
                  <a:lnTo>
                    <a:pt x="795" y="2786"/>
                  </a:lnTo>
                  <a:cubicBezTo>
                    <a:pt x="825" y="2880"/>
                    <a:pt x="854" y="2930"/>
                    <a:pt x="868" y="2930"/>
                  </a:cubicBezTo>
                  <a:cubicBezTo>
                    <a:pt x="868" y="2930"/>
                    <a:pt x="866" y="2907"/>
                    <a:pt x="862" y="2864"/>
                  </a:cubicBezTo>
                  <a:lnTo>
                    <a:pt x="862" y="2864"/>
                  </a:lnTo>
                  <a:cubicBezTo>
                    <a:pt x="878" y="2883"/>
                    <a:pt x="891" y="2894"/>
                    <a:pt x="904" y="2894"/>
                  </a:cubicBezTo>
                  <a:cubicBezTo>
                    <a:pt x="904" y="2882"/>
                    <a:pt x="886" y="2849"/>
                    <a:pt x="854" y="2793"/>
                  </a:cubicBezTo>
                  <a:lnTo>
                    <a:pt x="854" y="2793"/>
                  </a:lnTo>
                  <a:cubicBezTo>
                    <a:pt x="840" y="2646"/>
                    <a:pt x="815" y="2389"/>
                    <a:pt x="787" y="2062"/>
                  </a:cubicBezTo>
                  <a:cubicBezTo>
                    <a:pt x="787" y="1800"/>
                    <a:pt x="787" y="1501"/>
                    <a:pt x="751" y="1121"/>
                  </a:cubicBezTo>
                  <a:cubicBezTo>
                    <a:pt x="715" y="968"/>
                    <a:pt x="678" y="778"/>
                    <a:pt x="606" y="597"/>
                  </a:cubicBezTo>
                  <a:cubicBezTo>
                    <a:pt x="606" y="480"/>
                    <a:pt x="561" y="407"/>
                    <a:pt x="525" y="290"/>
                  </a:cubicBezTo>
                  <a:cubicBezTo>
                    <a:pt x="489" y="254"/>
                    <a:pt x="452" y="217"/>
                    <a:pt x="452" y="181"/>
                  </a:cubicBezTo>
                  <a:cubicBezTo>
                    <a:pt x="416" y="145"/>
                    <a:pt x="416" y="100"/>
                    <a:pt x="380" y="100"/>
                  </a:cubicBezTo>
                  <a:cubicBezTo>
                    <a:pt x="380" y="64"/>
                    <a:pt x="335" y="28"/>
                    <a:pt x="299" y="28"/>
                  </a:cubicBezTo>
                  <a:cubicBezTo>
                    <a:pt x="281" y="9"/>
                    <a:pt x="253" y="0"/>
                    <a:pt x="226" y="0"/>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3" name="Google Shape;203;p4"/>
            <p:cNvSpPr/>
            <p:nvPr/>
          </p:nvSpPr>
          <p:spPr>
            <a:xfrm>
              <a:off x="3899725" y="1136825"/>
              <a:ext cx="230800" cy="142350"/>
            </a:xfrm>
            <a:custGeom>
              <a:avLst/>
              <a:gdLst/>
              <a:ahLst/>
              <a:cxnLst/>
              <a:rect l="l" t="t" r="r" b="b"/>
              <a:pathLst>
                <a:path w="9232" h="5694" extrusionOk="0">
                  <a:moveTo>
                    <a:pt x="5434" y="0"/>
                  </a:moveTo>
                  <a:cubicBezTo>
                    <a:pt x="4592" y="0"/>
                    <a:pt x="3741" y="128"/>
                    <a:pt x="2975" y="495"/>
                  </a:cubicBezTo>
                  <a:cubicBezTo>
                    <a:pt x="2604" y="648"/>
                    <a:pt x="2261" y="911"/>
                    <a:pt x="1962" y="1209"/>
                  </a:cubicBezTo>
                  <a:cubicBezTo>
                    <a:pt x="1882" y="1289"/>
                    <a:pt x="1264" y="2128"/>
                    <a:pt x="1283" y="2149"/>
                  </a:cubicBezTo>
                  <a:lnTo>
                    <a:pt x="1283" y="2149"/>
                  </a:lnTo>
                  <a:cubicBezTo>
                    <a:pt x="1210" y="2121"/>
                    <a:pt x="1134" y="2109"/>
                    <a:pt x="1058" y="2109"/>
                  </a:cubicBezTo>
                  <a:cubicBezTo>
                    <a:pt x="738" y="2109"/>
                    <a:pt x="409" y="2331"/>
                    <a:pt x="226" y="2601"/>
                  </a:cubicBezTo>
                  <a:cubicBezTo>
                    <a:pt x="36" y="2945"/>
                    <a:pt x="0" y="3361"/>
                    <a:pt x="0" y="3777"/>
                  </a:cubicBezTo>
                  <a:cubicBezTo>
                    <a:pt x="36" y="4409"/>
                    <a:pt x="190" y="5088"/>
                    <a:pt x="452" y="5693"/>
                  </a:cubicBezTo>
                  <a:lnTo>
                    <a:pt x="8743" y="5431"/>
                  </a:lnTo>
                  <a:cubicBezTo>
                    <a:pt x="9077" y="5169"/>
                    <a:pt x="9231" y="4681"/>
                    <a:pt x="9077" y="4265"/>
                  </a:cubicBezTo>
                  <a:cubicBezTo>
                    <a:pt x="9005" y="4111"/>
                    <a:pt x="8851" y="3957"/>
                    <a:pt x="8707" y="3957"/>
                  </a:cubicBezTo>
                  <a:cubicBezTo>
                    <a:pt x="9041" y="3397"/>
                    <a:pt x="9114" y="2683"/>
                    <a:pt x="8933" y="2041"/>
                  </a:cubicBezTo>
                  <a:cubicBezTo>
                    <a:pt x="8517" y="721"/>
                    <a:pt x="7043" y="115"/>
                    <a:pt x="5768" y="6"/>
                  </a:cubicBezTo>
                  <a:cubicBezTo>
                    <a:pt x="5657" y="2"/>
                    <a:pt x="5545" y="0"/>
                    <a:pt x="5434" y="0"/>
                  </a:cubicBez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4" name="Google Shape;204;p4"/>
            <p:cNvSpPr/>
            <p:nvPr/>
          </p:nvSpPr>
          <p:spPr>
            <a:xfrm>
              <a:off x="4106075" y="1248900"/>
              <a:ext cx="25350" cy="52875"/>
            </a:xfrm>
            <a:custGeom>
              <a:avLst/>
              <a:gdLst/>
              <a:ahLst/>
              <a:cxnLst/>
              <a:rect l="l" t="t" r="r" b="b"/>
              <a:pathLst>
                <a:path w="1014" h="2115" extrusionOk="0">
                  <a:moveTo>
                    <a:pt x="378" y="1"/>
                  </a:moveTo>
                  <a:cubicBezTo>
                    <a:pt x="208" y="1"/>
                    <a:pt x="32" y="105"/>
                    <a:pt x="1" y="270"/>
                  </a:cubicBezTo>
                  <a:lnTo>
                    <a:pt x="73" y="2114"/>
                  </a:lnTo>
                  <a:cubicBezTo>
                    <a:pt x="371" y="1961"/>
                    <a:pt x="634" y="1698"/>
                    <a:pt x="823" y="1400"/>
                  </a:cubicBezTo>
                  <a:cubicBezTo>
                    <a:pt x="977" y="1102"/>
                    <a:pt x="1013" y="722"/>
                    <a:pt x="860" y="379"/>
                  </a:cubicBezTo>
                  <a:cubicBezTo>
                    <a:pt x="787" y="234"/>
                    <a:pt x="634" y="44"/>
                    <a:pt x="453" y="8"/>
                  </a:cubicBezTo>
                  <a:cubicBezTo>
                    <a:pt x="428" y="3"/>
                    <a:pt x="403" y="1"/>
                    <a:pt x="378" y="1"/>
                  </a:cubicBezTo>
                  <a:close/>
                </a:path>
              </a:pathLst>
            </a:custGeom>
            <a:solidFill>
              <a:srgbClr val="D3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5" name="Google Shape;205;p4"/>
            <p:cNvSpPr/>
            <p:nvPr/>
          </p:nvSpPr>
          <p:spPr>
            <a:xfrm>
              <a:off x="4110600" y="1260375"/>
              <a:ext cx="21725" cy="31900"/>
            </a:xfrm>
            <a:custGeom>
              <a:avLst/>
              <a:gdLst/>
              <a:ahLst/>
              <a:cxnLst/>
              <a:rect l="l" t="t" r="r" b="b"/>
              <a:pathLst>
                <a:path w="869" h="1276" extrusionOk="0">
                  <a:moveTo>
                    <a:pt x="453" y="1"/>
                  </a:moveTo>
                  <a:cubicBezTo>
                    <a:pt x="344" y="1"/>
                    <a:pt x="272" y="109"/>
                    <a:pt x="190" y="191"/>
                  </a:cubicBezTo>
                  <a:cubicBezTo>
                    <a:pt x="118" y="335"/>
                    <a:pt x="46" y="489"/>
                    <a:pt x="1" y="643"/>
                  </a:cubicBezTo>
                  <a:lnTo>
                    <a:pt x="1" y="787"/>
                  </a:lnTo>
                  <a:cubicBezTo>
                    <a:pt x="1" y="941"/>
                    <a:pt x="46" y="1131"/>
                    <a:pt x="82" y="1276"/>
                  </a:cubicBezTo>
                  <a:cubicBezTo>
                    <a:pt x="118" y="1276"/>
                    <a:pt x="154" y="1239"/>
                    <a:pt x="190" y="1203"/>
                  </a:cubicBezTo>
                  <a:cubicBezTo>
                    <a:pt x="272" y="1167"/>
                    <a:pt x="344" y="1095"/>
                    <a:pt x="380" y="1013"/>
                  </a:cubicBezTo>
                  <a:cubicBezTo>
                    <a:pt x="534" y="869"/>
                    <a:pt x="868" y="37"/>
                    <a:pt x="453" y="1"/>
                  </a:cubicBezTo>
                  <a:close/>
                </a:path>
              </a:pathLst>
            </a:custGeom>
            <a:solidFill>
              <a:srgbClr val="CD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6" name="Google Shape;206;p4"/>
            <p:cNvSpPr/>
            <p:nvPr/>
          </p:nvSpPr>
          <p:spPr>
            <a:xfrm>
              <a:off x="4108800" y="1260375"/>
              <a:ext cx="14250" cy="25350"/>
            </a:xfrm>
            <a:custGeom>
              <a:avLst/>
              <a:gdLst/>
              <a:ahLst/>
              <a:cxnLst/>
              <a:rect l="l" t="t" r="r" b="b"/>
              <a:pathLst>
                <a:path w="570" h="1014" extrusionOk="0">
                  <a:moveTo>
                    <a:pt x="570" y="1"/>
                  </a:moveTo>
                  <a:cubicBezTo>
                    <a:pt x="525" y="1"/>
                    <a:pt x="299" y="109"/>
                    <a:pt x="154" y="453"/>
                  </a:cubicBezTo>
                  <a:cubicBezTo>
                    <a:pt x="0" y="751"/>
                    <a:pt x="36" y="1013"/>
                    <a:pt x="73" y="1013"/>
                  </a:cubicBezTo>
                  <a:cubicBezTo>
                    <a:pt x="118" y="1013"/>
                    <a:pt x="118" y="751"/>
                    <a:pt x="262" y="489"/>
                  </a:cubicBezTo>
                  <a:cubicBezTo>
                    <a:pt x="380" y="227"/>
                    <a:pt x="570" y="37"/>
                    <a:pt x="570"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7" name="Google Shape;207;p4"/>
            <p:cNvSpPr/>
            <p:nvPr/>
          </p:nvSpPr>
          <p:spPr>
            <a:xfrm>
              <a:off x="4113550" y="1269650"/>
              <a:ext cx="5675" cy="19000"/>
            </a:xfrm>
            <a:custGeom>
              <a:avLst/>
              <a:gdLst/>
              <a:ahLst/>
              <a:cxnLst/>
              <a:rect l="l" t="t" r="r" b="b"/>
              <a:pathLst>
                <a:path w="227" h="760" extrusionOk="0">
                  <a:moveTo>
                    <a:pt x="36" y="1"/>
                  </a:moveTo>
                  <a:lnTo>
                    <a:pt x="36" y="1"/>
                  </a:lnTo>
                  <a:cubicBezTo>
                    <a:pt x="0" y="46"/>
                    <a:pt x="72" y="190"/>
                    <a:pt x="72" y="380"/>
                  </a:cubicBezTo>
                  <a:cubicBezTo>
                    <a:pt x="109" y="570"/>
                    <a:pt x="36" y="724"/>
                    <a:pt x="36" y="760"/>
                  </a:cubicBezTo>
                  <a:cubicBezTo>
                    <a:pt x="72" y="760"/>
                    <a:pt x="109" y="724"/>
                    <a:pt x="154" y="679"/>
                  </a:cubicBezTo>
                  <a:cubicBezTo>
                    <a:pt x="190" y="606"/>
                    <a:pt x="226" y="498"/>
                    <a:pt x="226" y="380"/>
                  </a:cubicBezTo>
                  <a:cubicBezTo>
                    <a:pt x="226" y="272"/>
                    <a:pt x="190" y="154"/>
                    <a:pt x="109" y="82"/>
                  </a:cubicBezTo>
                  <a:cubicBezTo>
                    <a:pt x="72" y="46"/>
                    <a:pt x="36" y="1"/>
                    <a:pt x="36"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8" name="Google Shape;208;p4"/>
            <p:cNvSpPr/>
            <p:nvPr/>
          </p:nvSpPr>
          <p:spPr>
            <a:xfrm>
              <a:off x="3923225" y="1320500"/>
              <a:ext cx="45225" cy="28350"/>
            </a:xfrm>
            <a:custGeom>
              <a:avLst/>
              <a:gdLst/>
              <a:ahLst/>
              <a:cxnLst/>
              <a:rect l="l" t="t" r="r" b="b"/>
              <a:pathLst>
                <a:path w="1809" h="1134" extrusionOk="0">
                  <a:moveTo>
                    <a:pt x="1" y="1"/>
                  </a:moveTo>
                  <a:cubicBezTo>
                    <a:pt x="37" y="344"/>
                    <a:pt x="227" y="724"/>
                    <a:pt x="534" y="950"/>
                  </a:cubicBezTo>
                  <a:cubicBezTo>
                    <a:pt x="689" y="1067"/>
                    <a:pt x="875" y="1133"/>
                    <a:pt x="1060" y="1133"/>
                  </a:cubicBezTo>
                  <a:cubicBezTo>
                    <a:pt x="1232" y="1133"/>
                    <a:pt x="1403" y="1076"/>
                    <a:pt x="1547" y="950"/>
                  </a:cubicBezTo>
                  <a:cubicBezTo>
                    <a:pt x="1664" y="869"/>
                    <a:pt x="1736" y="760"/>
                    <a:pt x="1809" y="643"/>
                  </a:cubicBezTo>
                  <a:lnTo>
                    <a:pt x="1" y="1"/>
                  </a:ln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09" name="Google Shape;209;p4"/>
            <p:cNvSpPr/>
            <p:nvPr/>
          </p:nvSpPr>
          <p:spPr>
            <a:xfrm>
              <a:off x="3908300" y="1329100"/>
              <a:ext cx="215650" cy="155300"/>
            </a:xfrm>
            <a:custGeom>
              <a:avLst/>
              <a:gdLst/>
              <a:ahLst/>
              <a:cxnLst/>
              <a:rect l="l" t="t" r="r" b="b"/>
              <a:pathLst>
                <a:path w="8626" h="6212" extrusionOk="0">
                  <a:moveTo>
                    <a:pt x="5082" y="0"/>
                  </a:moveTo>
                  <a:cubicBezTo>
                    <a:pt x="4476" y="0"/>
                    <a:pt x="3916" y="36"/>
                    <a:pt x="3310" y="36"/>
                  </a:cubicBezTo>
                  <a:lnTo>
                    <a:pt x="3391" y="73"/>
                  </a:lnTo>
                  <a:cubicBezTo>
                    <a:pt x="3427" y="904"/>
                    <a:pt x="3391" y="1736"/>
                    <a:pt x="3274" y="2523"/>
                  </a:cubicBezTo>
                  <a:cubicBezTo>
                    <a:pt x="2559" y="2785"/>
                    <a:pt x="1809" y="3092"/>
                    <a:pt x="1086" y="3391"/>
                  </a:cubicBezTo>
                  <a:cubicBezTo>
                    <a:pt x="634" y="3617"/>
                    <a:pt x="263" y="3770"/>
                    <a:pt x="1" y="4259"/>
                  </a:cubicBezTo>
                  <a:cubicBezTo>
                    <a:pt x="335" y="4675"/>
                    <a:pt x="715" y="5127"/>
                    <a:pt x="1167" y="5461"/>
                  </a:cubicBezTo>
                  <a:cubicBezTo>
                    <a:pt x="1692" y="5805"/>
                    <a:pt x="2333" y="5985"/>
                    <a:pt x="2975" y="6067"/>
                  </a:cubicBezTo>
                  <a:cubicBezTo>
                    <a:pt x="3653" y="6175"/>
                    <a:pt x="4331" y="6211"/>
                    <a:pt x="5010" y="6211"/>
                  </a:cubicBezTo>
                  <a:cubicBezTo>
                    <a:pt x="5688" y="6211"/>
                    <a:pt x="6402" y="6139"/>
                    <a:pt x="6890" y="5651"/>
                  </a:cubicBezTo>
                  <a:cubicBezTo>
                    <a:pt x="7414" y="5163"/>
                    <a:pt x="7984" y="4855"/>
                    <a:pt x="8545" y="4485"/>
                  </a:cubicBezTo>
                  <a:cubicBezTo>
                    <a:pt x="8626" y="4069"/>
                    <a:pt x="8364" y="3653"/>
                    <a:pt x="8056" y="3427"/>
                  </a:cubicBezTo>
                  <a:cubicBezTo>
                    <a:pt x="7722" y="3201"/>
                    <a:pt x="7306" y="3092"/>
                    <a:pt x="6926" y="3011"/>
                  </a:cubicBezTo>
                  <a:cubicBezTo>
                    <a:pt x="6366" y="2866"/>
                    <a:pt x="5760" y="2713"/>
                    <a:pt x="5199" y="2559"/>
                  </a:cubicBezTo>
                  <a:cubicBezTo>
                    <a:pt x="5154" y="1736"/>
                    <a:pt x="5118" y="868"/>
                    <a:pt x="5082"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0" name="Google Shape;210;p4"/>
            <p:cNvSpPr/>
            <p:nvPr/>
          </p:nvSpPr>
          <p:spPr>
            <a:xfrm>
              <a:off x="3790550" y="1489825"/>
              <a:ext cx="152600" cy="268900"/>
            </a:xfrm>
            <a:custGeom>
              <a:avLst/>
              <a:gdLst/>
              <a:ahLst/>
              <a:cxnLst/>
              <a:rect l="l" t="t" r="r" b="b"/>
              <a:pathLst>
                <a:path w="6104" h="10756" extrusionOk="0">
                  <a:moveTo>
                    <a:pt x="2961" y="1"/>
                  </a:moveTo>
                  <a:cubicBezTo>
                    <a:pt x="2863" y="1"/>
                    <a:pt x="2754" y="29"/>
                    <a:pt x="2631" y="90"/>
                  </a:cubicBezTo>
                  <a:cubicBezTo>
                    <a:pt x="2297" y="280"/>
                    <a:pt x="1999" y="650"/>
                    <a:pt x="1727" y="958"/>
                  </a:cubicBezTo>
                  <a:cubicBezTo>
                    <a:pt x="1429" y="1256"/>
                    <a:pt x="1167" y="1555"/>
                    <a:pt x="868" y="1862"/>
                  </a:cubicBezTo>
                  <a:cubicBezTo>
                    <a:pt x="525" y="2233"/>
                    <a:pt x="145" y="2648"/>
                    <a:pt x="73" y="3173"/>
                  </a:cubicBezTo>
                  <a:cubicBezTo>
                    <a:pt x="0" y="3968"/>
                    <a:pt x="227" y="4755"/>
                    <a:pt x="525" y="5433"/>
                  </a:cubicBezTo>
                  <a:cubicBezTo>
                    <a:pt x="1094" y="6645"/>
                    <a:pt x="1809" y="7775"/>
                    <a:pt x="2595" y="8823"/>
                  </a:cubicBezTo>
                  <a:cubicBezTo>
                    <a:pt x="3011" y="9357"/>
                    <a:pt x="3391" y="9728"/>
                    <a:pt x="3843" y="10107"/>
                  </a:cubicBezTo>
                  <a:cubicBezTo>
                    <a:pt x="4105" y="10333"/>
                    <a:pt x="4331" y="10596"/>
                    <a:pt x="4666" y="10713"/>
                  </a:cubicBezTo>
                  <a:cubicBezTo>
                    <a:pt x="4743" y="10742"/>
                    <a:pt x="4817" y="10755"/>
                    <a:pt x="4889" y="10755"/>
                  </a:cubicBezTo>
                  <a:cubicBezTo>
                    <a:pt x="5553" y="10755"/>
                    <a:pt x="5961" y="9601"/>
                    <a:pt x="6067" y="9095"/>
                  </a:cubicBezTo>
                  <a:cubicBezTo>
                    <a:pt x="6103" y="8823"/>
                    <a:pt x="6067" y="8525"/>
                    <a:pt x="5913" y="8299"/>
                  </a:cubicBezTo>
                  <a:lnTo>
                    <a:pt x="5877" y="8263"/>
                  </a:lnTo>
                  <a:cubicBezTo>
                    <a:pt x="5877" y="8263"/>
                    <a:pt x="5841" y="8299"/>
                    <a:pt x="5796" y="8299"/>
                  </a:cubicBezTo>
                  <a:cubicBezTo>
                    <a:pt x="5497" y="8597"/>
                    <a:pt x="5308" y="8941"/>
                    <a:pt x="5045" y="9239"/>
                  </a:cubicBezTo>
                  <a:cubicBezTo>
                    <a:pt x="5045" y="9239"/>
                    <a:pt x="5045" y="9276"/>
                    <a:pt x="5009" y="9276"/>
                  </a:cubicBezTo>
                  <a:cubicBezTo>
                    <a:pt x="5009" y="9276"/>
                    <a:pt x="4973" y="9239"/>
                    <a:pt x="4973" y="9203"/>
                  </a:cubicBezTo>
                  <a:cubicBezTo>
                    <a:pt x="4666" y="8715"/>
                    <a:pt x="4485" y="8145"/>
                    <a:pt x="4259" y="7621"/>
                  </a:cubicBezTo>
                  <a:cubicBezTo>
                    <a:pt x="3951" y="6943"/>
                    <a:pt x="3689" y="6193"/>
                    <a:pt x="3427" y="5514"/>
                  </a:cubicBezTo>
                  <a:cubicBezTo>
                    <a:pt x="3237" y="5026"/>
                    <a:pt x="3047" y="4529"/>
                    <a:pt x="2939" y="4041"/>
                  </a:cubicBezTo>
                  <a:cubicBezTo>
                    <a:pt x="2939" y="4005"/>
                    <a:pt x="2903" y="3932"/>
                    <a:pt x="2903" y="3851"/>
                  </a:cubicBezTo>
                  <a:cubicBezTo>
                    <a:pt x="2857" y="3742"/>
                    <a:pt x="3762" y="3101"/>
                    <a:pt x="3879" y="2992"/>
                  </a:cubicBezTo>
                  <a:cubicBezTo>
                    <a:pt x="4259" y="2685"/>
                    <a:pt x="4485" y="2576"/>
                    <a:pt x="4214" y="2088"/>
                  </a:cubicBezTo>
                  <a:cubicBezTo>
                    <a:pt x="3951" y="1591"/>
                    <a:pt x="3807" y="1030"/>
                    <a:pt x="3536" y="506"/>
                  </a:cubicBezTo>
                  <a:cubicBezTo>
                    <a:pt x="3404" y="203"/>
                    <a:pt x="3224" y="1"/>
                    <a:pt x="2961"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1" name="Google Shape;211;p4"/>
            <p:cNvSpPr/>
            <p:nvPr/>
          </p:nvSpPr>
          <p:spPr>
            <a:xfrm>
              <a:off x="4102250" y="2369875"/>
              <a:ext cx="127050" cy="94450"/>
            </a:xfrm>
            <a:custGeom>
              <a:avLst/>
              <a:gdLst/>
              <a:ahLst/>
              <a:cxnLst/>
              <a:rect l="l" t="t" r="r" b="b"/>
              <a:pathLst>
                <a:path w="5082" h="3778" extrusionOk="0">
                  <a:moveTo>
                    <a:pt x="1188" y="0"/>
                  </a:moveTo>
                  <a:cubicBezTo>
                    <a:pt x="860" y="0"/>
                    <a:pt x="303" y="54"/>
                    <a:pt x="226" y="112"/>
                  </a:cubicBezTo>
                  <a:cubicBezTo>
                    <a:pt x="154" y="184"/>
                    <a:pt x="72" y="338"/>
                    <a:pt x="36" y="518"/>
                  </a:cubicBezTo>
                  <a:cubicBezTo>
                    <a:pt x="0" y="1468"/>
                    <a:pt x="0" y="2408"/>
                    <a:pt x="0" y="3384"/>
                  </a:cubicBezTo>
                  <a:cubicBezTo>
                    <a:pt x="226" y="3502"/>
                    <a:pt x="1013" y="3647"/>
                    <a:pt x="1130" y="3647"/>
                  </a:cubicBezTo>
                  <a:cubicBezTo>
                    <a:pt x="1614" y="3735"/>
                    <a:pt x="2118" y="3778"/>
                    <a:pt x="2612" y="3778"/>
                  </a:cubicBezTo>
                  <a:cubicBezTo>
                    <a:pt x="2774" y="3778"/>
                    <a:pt x="2934" y="3773"/>
                    <a:pt x="3092" y="3764"/>
                  </a:cubicBezTo>
                  <a:lnTo>
                    <a:pt x="3616" y="3764"/>
                  </a:lnTo>
                  <a:cubicBezTo>
                    <a:pt x="4222" y="3728"/>
                    <a:pt x="5081" y="3647"/>
                    <a:pt x="5045" y="3574"/>
                  </a:cubicBezTo>
                  <a:cubicBezTo>
                    <a:pt x="4973" y="3005"/>
                    <a:pt x="4557" y="2706"/>
                    <a:pt x="4032" y="2480"/>
                  </a:cubicBezTo>
                  <a:cubicBezTo>
                    <a:pt x="3499" y="2254"/>
                    <a:pt x="2938" y="2182"/>
                    <a:pt x="2414" y="1992"/>
                  </a:cubicBezTo>
                  <a:cubicBezTo>
                    <a:pt x="2188" y="1920"/>
                    <a:pt x="1917" y="1838"/>
                    <a:pt x="1772" y="1649"/>
                  </a:cubicBezTo>
                  <a:cubicBezTo>
                    <a:pt x="1356" y="1242"/>
                    <a:pt x="1546" y="518"/>
                    <a:pt x="1429" y="30"/>
                  </a:cubicBezTo>
                  <a:cubicBezTo>
                    <a:pt x="1418" y="9"/>
                    <a:pt x="1322" y="0"/>
                    <a:pt x="1188"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2" name="Google Shape;212;p4"/>
            <p:cNvSpPr/>
            <p:nvPr/>
          </p:nvSpPr>
          <p:spPr>
            <a:xfrm>
              <a:off x="3925250" y="2367900"/>
              <a:ext cx="47950" cy="78600"/>
            </a:xfrm>
            <a:custGeom>
              <a:avLst/>
              <a:gdLst/>
              <a:ahLst/>
              <a:cxnLst/>
              <a:rect l="l" t="t" r="r" b="b"/>
              <a:pathLst>
                <a:path w="1918" h="3144" extrusionOk="0">
                  <a:moveTo>
                    <a:pt x="1583" y="1"/>
                  </a:moveTo>
                  <a:lnTo>
                    <a:pt x="372" y="37"/>
                  </a:lnTo>
                  <a:cubicBezTo>
                    <a:pt x="227" y="1049"/>
                    <a:pt x="109" y="2071"/>
                    <a:pt x="1" y="3084"/>
                  </a:cubicBezTo>
                  <a:cubicBezTo>
                    <a:pt x="453" y="3116"/>
                    <a:pt x="910" y="3144"/>
                    <a:pt x="1368" y="3144"/>
                  </a:cubicBezTo>
                  <a:cubicBezTo>
                    <a:pt x="1551" y="3144"/>
                    <a:pt x="1734" y="3139"/>
                    <a:pt x="1918" y="3129"/>
                  </a:cubicBezTo>
                  <a:cubicBezTo>
                    <a:pt x="1881" y="2071"/>
                    <a:pt x="1764" y="1049"/>
                    <a:pt x="1583"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3" name="Google Shape;213;p4"/>
            <p:cNvSpPr/>
            <p:nvPr/>
          </p:nvSpPr>
          <p:spPr>
            <a:xfrm>
              <a:off x="4102250" y="2416725"/>
              <a:ext cx="127050" cy="47600"/>
            </a:xfrm>
            <a:custGeom>
              <a:avLst/>
              <a:gdLst/>
              <a:ahLst/>
              <a:cxnLst/>
              <a:rect l="l" t="t" r="r" b="b"/>
              <a:pathLst>
                <a:path w="5082" h="1904" extrusionOk="0">
                  <a:moveTo>
                    <a:pt x="2107" y="1"/>
                  </a:moveTo>
                  <a:cubicBezTo>
                    <a:pt x="1736" y="154"/>
                    <a:pt x="1392" y="344"/>
                    <a:pt x="1094" y="570"/>
                  </a:cubicBezTo>
                  <a:cubicBezTo>
                    <a:pt x="750" y="380"/>
                    <a:pt x="380" y="190"/>
                    <a:pt x="0" y="118"/>
                  </a:cubicBezTo>
                  <a:lnTo>
                    <a:pt x="0" y="1510"/>
                  </a:lnTo>
                  <a:cubicBezTo>
                    <a:pt x="226" y="1628"/>
                    <a:pt x="1013" y="1773"/>
                    <a:pt x="1130" y="1773"/>
                  </a:cubicBezTo>
                  <a:cubicBezTo>
                    <a:pt x="1614" y="1861"/>
                    <a:pt x="2118" y="1904"/>
                    <a:pt x="2612" y="1904"/>
                  </a:cubicBezTo>
                  <a:cubicBezTo>
                    <a:pt x="2774" y="1904"/>
                    <a:pt x="2934" y="1899"/>
                    <a:pt x="3092" y="1890"/>
                  </a:cubicBezTo>
                  <a:lnTo>
                    <a:pt x="3616" y="1890"/>
                  </a:lnTo>
                  <a:cubicBezTo>
                    <a:pt x="4222" y="1854"/>
                    <a:pt x="5081" y="1773"/>
                    <a:pt x="5045" y="1700"/>
                  </a:cubicBezTo>
                  <a:cubicBezTo>
                    <a:pt x="4973" y="1131"/>
                    <a:pt x="4557" y="832"/>
                    <a:pt x="4032" y="606"/>
                  </a:cubicBezTo>
                  <a:cubicBezTo>
                    <a:pt x="3499" y="380"/>
                    <a:pt x="2938" y="308"/>
                    <a:pt x="2414" y="118"/>
                  </a:cubicBezTo>
                  <a:cubicBezTo>
                    <a:pt x="2296" y="82"/>
                    <a:pt x="2188" y="46"/>
                    <a:pt x="2107"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4" name="Google Shape;214;p4"/>
            <p:cNvSpPr/>
            <p:nvPr/>
          </p:nvSpPr>
          <p:spPr>
            <a:xfrm>
              <a:off x="3904475" y="2405125"/>
              <a:ext cx="87500" cy="55250"/>
            </a:xfrm>
            <a:custGeom>
              <a:avLst/>
              <a:gdLst/>
              <a:ahLst/>
              <a:cxnLst/>
              <a:rect l="l" t="t" r="r" b="b"/>
              <a:pathLst>
                <a:path w="3500" h="2210" extrusionOk="0">
                  <a:moveTo>
                    <a:pt x="1788" y="1"/>
                  </a:moveTo>
                  <a:cubicBezTo>
                    <a:pt x="1513" y="1"/>
                    <a:pt x="1247" y="65"/>
                    <a:pt x="1013" y="239"/>
                  </a:cubicBezTo>
                  <a:cubicBezTo>
                    <a:pt x="751" y="428"/>
                    <a:pt x="525" y="654"/>
                    <a:pt x="380" y="917"/>
                  </a:cubicBezTo>
                  <a:cubicBezTo>
                    <a:pt x="335" y="998"/>
                    <a:pt x="0" y="1712"/>
                    <a:pt x="72" y="1785"/>
                  </a:cubicBezTo>
                  <a:cubicBezTo>
                    <a:pt x="262" y="1902"/>
                    <a:pt x="452" y="2011"/>
                    <a:pt x="678" y="2047"/>
                  </a:cubicBezTo>
                  <a:cubicBezTo>
                    <a:pt x="1021" y="2144"/>
                    <a:pt x="1364" y="2210"/>
                    <a:pt x="1727" y="2210"/>
                  </a:cubicBezTo>
                  <a:cubicBezTo>
                    <a:pt x="1804" y="2210"/>
                    <a:pt x="1883" y="2207"/>
                    <a:pt x="1962" y="2200"/>
                  </a:cubicBezTo>
                  <a:cubicBezTo>
                    <a:pt x="2523" y="2200"/>
                    <a:pt x="3011" y="2011"/>
                    <a:pt x="3499" y="1785"/>
                  </a:cubicBezTo>
                  <a:cubicBezTo>
                    <a:pt x="3499" y="1748"/>
                    <a:pt x="3463" y="1748"/>
                    <a:pt x="3463" y="1712"/>
                  </a:cubicBezTo>
                  <a:cubicBezTo>
                    <a:pt x="3427" y="1522"/>
                    <a:pt x="3391" y="1369"/>
                    <a:pt x="3354" y="1224"/>
                  </a:cubicBezTo>
                  <a:cubicBezTo>
                    <a:pt x="3201" y="691"/>
                    <a:pt x="3092" y="320"/>
                    <a:pt x="2559" y="130"/>
                  </a:cubicBezTo>
                  <a:cubicBezTo>
                    <a:pt x="2306" y="56"/>
                    <a:pt x="2044" y="1"/>
                    <a:pt x="1788"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5" name="Google Shape;215;p4"/>
            <p:cNvSpPr/>
            <p:nvPr/>
          </p:nvSpPr>
          <p:spPr>
            <a:xfrm>
              <a:off x="4053200" y="1773675"/>
              <a:ext cx="96075" cy="619575"/>
            </a:xfrm>
            <a:custGeom>
              <a:avLst/>
              <a:gdLst/>
              <a:ahLst/>
              <a:cxnLst/>
              <a:rect l="l" t="t" r="r" b="b"/>
              <a:pathLst>
                <a:path w="3843" h="24783" extrusionOk="0">
                  <a:moveTo>
                    <a:pt x="3770" y="1"/>
                  </a:moveTo>
                  <a:lnTo>
                    <a:pt x="0" y="146"/>
                  </a:lnTo>
                  <a:lnTo>
                    <a:pt x="1618" y="24782"/>
                  </a:lnTo>
                  <a:lnTo>
                    <a:pt x="3843" y="24782"/>
                  </a:lnTo>
                  <a:lnTo>
                    <a:pt x="3770" y="1"/>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6" name="Google Shape;216;p4"/>
            <p:cNvSpPr/>
            <p:nvPr/>
          </p:nvSpPr>
          <p:spPr>
            <a:xfrm>
              <a:off x="3923225" y="1773675"/>
              <a:ext cx="110325" cy="619575"/>
            </a:xfrm>
            <a:custGeom>
              <a:avLst/>
              <a:gdLst/>
              <a:ahLst/>
              <a:cxnLst/>
              <a:rect l="l" t="t" r="r" b="b"/>
              <a:pathLst>
                <a:path w="4413" h="24783" extrusionOk="0">
                  <a:moveTo>
                    <a:pt x="380" y="1"/>
                  </a:moveTo>
                  <a:lnTo>
                    <a:pt x="1" y="24782"/>
                  </a:lnTo>
                  <a:lnTo>
                    <a:pt x="2188" y="24782"/>
                  </a:lnTo>
                  <a:lnTo>
                    <a:pt x="4413" y="408"/>
                  </a:lnTo>
                  <a:lnTo>
                    <a:pt x="380" y="1"/>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7" name="Google Shape;217;p4"/>
            <p:cNvSpPr/>
            <p:nvPr/>
          </p:nvSpPr>
          <p:spPr>
            <a:xfrm>
              <a:off x="4053200" y="1773675"/>
              <a:ext cx="94275" cy="76200"/>
            </a:xfrm>
            <a:custGeom>
              <a:avLst/>
              <a:gdLst/>
              <a:ahLst/>
              <a:cxnLst/>
              <a:rect l="l" t="t" r="r" b="b"/>
              <a:pathLst>
                <a:path w="3771" h="3048" extrusionOk="0">
                  <a:moveTo>
                    <a:pt x="3770" y="1"/>
                  </a:moveTo>
                  <a:cubicBezTo>
                    <a:pt x="2830" y="73"/>
                    <a:pt x="1890" y="109"/>
                    <a:pt x="940" y="109"/>
                  </a:cubicBezTo>
                  <a:lnTo>
                    <a:pt x="904" y="109"/>
                  </a:lnTo>
                  <a:lnTo>
                    <a:pt x="0" y="146"/>
                  </a:lnTo>
                  <a:lnTo>
                    <a:pt x="226" y="3048"/>
                  </a:lnTo>
                  <a:lnTo>
                    <a:pt x="986" y="3048"/>
                  </a:lnTo>
                  <a:cubicBezTo>
                    <a:pt x="1844" y="3012"/>
                    <a:pt x="2866" y="2975"/>
                    <a:pt x="3770" y="2822"/>
                  </a:cubicBezTo>
                  <a:lnTo>
                    <a:pt x="3770" y="1"/>
                  </a:lnTo>
                  <a:close/>
                </a:path>
              </a:pathLst>
            </a:custGeom>
            <a:solidFill>
              <a:srgbClr val="2550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8" name="Google Shape;218;p4"/>
            <p:cNvSpPr/>
            <p:nvPr/>
          </p:nvSpPr>
          <p:spPr>
            <a:xfrm>
              <a:off x="4026975" y="1783850"/>
              <a:ext cx="6575" cy="64225"/>
            </a:xfrm>
            <a:custGeom>
              <a:avLst/>
              <a:gdLst/>
              <a:ahLst/>
              <a:cxnLst/>
              <a:rect l="l" t="t" r="r" b="b"/>
              <a:pathLst>
                <a:path w="263" h="2569" extrusionOk="0">
                  <a:moveTo>
                    <a:pt x="263" y="1"/>
                  </a:moveTo>
                  <a:lnTo>
                    <a:pt x="0" y="2568"/>
                  </a:lnTo>
                  <a:lnTo>
                    <a:pt x="0" y="2568"/>
                  </a:lnTo>
                  <a:close/>
                </a:path>
              </a:pathLst>
            </a:custGeom>
            <a:solidFill>
              <a:srgbClr val="ABD0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19" name="Google Shape;219;p4"/>
            <p:cNvSpPr/>
            <p:nvPr/>
          </p:nvSpPr>
          <p:spPr>
            <a:xfrm>
              <a:off x="3931825" y="1773675"/>
              <a:ext cx="101725" cy="74400"/>
            </a:xfrm>
            <a:custGeom>
              <a:avLst/>
              <a:gdLst/>
              <a:ahLst/>
              <a:cxnLst/>
              <a:rect l="l" t="t" r="r" b="b"/>
              <a:pathLst>
                <a:path w="4069" h="2976" extrusionOk="0">
                  <a:moveTo>
                    <a:pt x="36" y="1"/>
                  </a:moveTo>
                  <a:lnTo>
                    <a:pt x="0" y="2442"/>
                  </a:lnTo>
                  <a:cubicBezTo>
                    <a:pt x="1275" y="2668"/>
                    <a:pt x="2559" y="2894"/>
                    <a:pt x="3806" y="2975"/>
                  </a:cubicBezTo>
                  <a:lnTo>
                    <a:pt x="4069" y="408"/>
                  </a:lnTo>
                  <a:lnTo>
                    <a:pt x="36" y="1"/>
                  </a:lnTo>
                  <a:close/>
                </a:path>
              </a:pathLst>
            </a:custGeom>
            <a:solidFill>
              <a:srgbClr val="2550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0" name="Google Shape;220;p4"/>
            <p:cNvSpPr/>
            <p:nvPr/>
          </p:nvSpPr>
          <p:spPr>
            <a:xfrm>
              <a:off x="4065400" y="1501325"/>
              <a:ext cx="132025" cy="148600"/>
            </a:xfrm>
            <a:custGeom>
              <a:avLst/>
              <a:gdLst/>
              <a:ahLst/>
              <a:cxnLst/>
              <a:rect l="l" t="t" r="r" b="b"/>
              <a:pathLst>
                <a:path w="5281" h="5944" extrusionOk="0">
                  <a:moveTo>
                    <a:pt x="1854" y="1"/>
                  </a:moveTo>
                  <a:cubicBezTo>
                    <a:pt x="1176" y="227"/>
                    <a:pt x="724" y="905"/>
                    <a:pt x="452" y="1583"/>
                  </a:cubicBezTo>
                  <a:cubicBezTo>
                    <a:pt x="118" y="2451"/>
                    <a:pt x="0" y="3472"/>
                    <a:pt x="344" y="4376"/>
                  </a:cubicBezTo>
                  <a:cubicBezTo>
                    <a:pt x="832" y="5463"/>
                    <a:pt x="2038" y="5943"/>
                    <a:pt x="3200" y="5943"/>
                  </a:cubicBezTo>
                  <a:cubicBezTo>
                    <a:pt x="3565" y="5943"/>
                    <a:pt x="3926" y="5896"/>
                    <a:pt x="4259" y="5805"/>
                  </a:cubicBezTo>
                  <a:cubicBezTo>
                    <a:pt x="5018" y="5579"/>
                    <a:pt x="5280" y="5163"/>
                    <a:pt x="5280" y="4340"/>
                  </a:cubicBezTo>
                  <a:cubicBezTo>
                    <a:pt x="5280" y="3020"/>
                    <a:pt x="4521" y="1736"/>
                    <a:pt x="3924" y="570"/>
                  </a:cubicBezTo>
                  <a:lnTo>
                    <a:pt x="1854" y="1"/>
                  </a:ln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1" name="Google Shape;221;p4"/>
            <p:cNvSpPr/>
            <p:nvPr/>
          </p:nvSpPr>
          <p:spPr>
            <a:xfrm>
              <a:off x="3821525" y="1393050"/>
              <a:ext cx="366400" cy="434375"/>
            </a:xfrm>
            <a:custGeom>
              <a:avLst/>
              <a:gdLst/>
              <a:ahLst/>
              <a:cxnLst/>
              <a:rect l="l" t="t" r="r" b="b"/>
              <a:pathLst>
                <a:path w="14656" h="17375" extrusionOk="0">
                  <a:moveTo>
                    <a:pt x="9611" y="1"/>
                  </a:moveTo>
                  <a:cubicBezTo>
                    <a:pt x="9493" y="417"/>
                    <a:pt x="9348" y="797"/>
                    <a:pt x="9122" y="1212"/>
                  </a:cubicBezTo>
                  <a:cubicBezTo>
                    <a:pt x="8815" y="1845"/>
                    <a:pt x="8444" y="2451"/>
                    <a:pt x="8065" y="3057"/>
                  </a:cubicBezTo>
                  <a:cubicBezTo>
                    <a:pt x="8065" y="3057"/>
                    <a:pt x="6971" y="1701"/>
                    <a:pt x="6898" y="1547"/>
                  </a:cubicBezTo>
                  <a:cubicBezTo>
                    <a:pt x="6591" y="1059"/>
                    <a:pt x="6293" y="571"/>
                    <a:pt x="6103" y="37"/>
                  </a:cubicBezTo>
                  <a:cubicBezTo>
                    <a:pt x="5054" y="308"/>
                    <a:pt x="4069" y="760"/>
                    <a:pt x="3201" y="1393"/>
                  </a:cubicBezTo>
                  <a:cubicBezTo>
                    <a:pt x="3201" y="1438"/>
                    <a:pt x="3164" y="1438"/>
                    <a:pt x="3164" y="1475"/>
                  </a:cubicBezTo>
                  <a:cubicBezTo>
                    <a:pt x="2604" y="1963"/>
                    <a:pt x="2070" y="2451"/>
                    <a:pt x="1546" y="2939"/>
                  </a:cubicBezTo>
                  <a:cubicBezTo>
                    <a:pt x="1022" y="3509"/>
                    <a:pt x="534" y="4106"/>
                    <a:pt x="0" y="4711"/>
                  </a:cubicBezTo>
                  <a:cubicBezTo>
                    <a:pt x="307" y="5200"/>
                    <a:pt x="678" y="5688"/>
                    <a:pt x="1058" y="6140"/>
                  </a:cubicBezTo>
                  <a:cubicBezTo>
                    <a:pt x="1166" y="6257"/>
                    <a:pt x="2450" y="7460"/>
                    <a:pt x="2450" y="7460"/>
                  </a:cubicBezTo>
                  <a:cubicBezTo>
                    <a:pt x="3015" y="6752"/>
                    <a:pt x="3606" y="6079"/>
                    <a:pt x="4242" y="5477"/>
                  </a:cubicBezTo>
                  <a:lnTo>
                    <a:pt x="4242" y="5477"/>
                  </a:lnTo>
                  <a:cubicBezTo>
                    <a:pt x="4113" y="5625"/>
                    <a:pt x="4221" y="6192"/>
                    <a:pt x="4186" y="6366"/>
                  </a:cubicBezTo>
                  <a:cubicBezTo>
                    <a:pt x="4186" y="6782"/>
                    <a:pt x="4150" y="7234"/>
                    <a:pt x="4150" y="7650"/>
                  </a:cubicBezTo>
                  <a:cubicBezTo>
                    <a:pt x="4032" y="9232"/>
                    <a:pt x="3879" y="10778"/>
                    <a:pt x="3770" y="12324"/>
                  </a:cubicBezTo>
                  <a:cubicBezTo>
                    <a:pt x="3698" y="13906"/>
                    <a:pt x="3580" y="15452"/>
                    <a:pt x="3427" y="17034"/>
                  </a:cubicBezTo>
                  <a:cubicBezTo>
                    <a:pt x="5292" y="17237"/>
                    <a:pt x="7150" y="17374"/>
                    <a:pt x="9034" y="17374"/>
                  </a:cubicBezTo>
                  <a:cubicBezTo>
                    <a:pt x="9250" y="17374"/>
                    <a:pt x="9466" y="17372"/>
                    <a:pt x="9683" y="17369"/>
                  </a:cubicBezTo>
                  <a:cubicBezTo>
                    <a:pt x="11229" y="17369"/>
                    <a:pt x="12658" y="17143"/>
                    <a:pt x="14095" y="16727"/>
                  </a:cubicBezTo>
                  <a:cubicBezTo>
                    <a:pt x="13941" y="15976"/>
                    <a:pt x="13788" y="14729"/>
                    <a:pt x="13751" y="14584"/>
                  </a:cubicBezTo>
                  <a:cubicBezTo>
                    <a:pt x="13562" y="13490"/>
                    <a:pt x="13336" y="12432"/>
                    <a:pt x="13146" y="11338"/>
                  </a:cubicBezTo>
                  <a:cubicBezTo>
                    <a:pt x="12884" y="9801"/>
                    <a:pt x="12694" y="8174"/>
                    <a:pt x="12549" y="6637"/>
                  </a:cubicBezTo>
                  <a:lnTo>
                    <a:pt x="12549" y="6483"/>
                  </a:lnTo>
                  <a:cubicBezTo>
                    <a:pt x="12585" y="6483"/>
                    <a:pt x="12621" y="6447"/>
                    <a:pt x="12658" y="6447"/>
                  </a:cubicBezTo>
                  <a:cubicBezTo>
                    <a:pt x="13336" y="6257"/>
                    <a:pt x="14014" y="5995"/>
                    <a:pt x="14656" y="5688"/>
                  </a:cubicBezTo>
                  <a:cubicBezTo>
                    <a:pt x="14656" y="5688"/>
                    <a:pt x="12431" y="1511"/>
                    <a:pt x="12205" y="1167"/>
                  </a:cubicBezTo>
                  <a:cubicBezTo>
                    <a:pt x="11717" y="417"/>
                    <a:pt x="10777" y="308"/>
                    <a:pt x="9981" y="82"/>
                  </a:cubicBezTo>
                  <a:cubicBezTo>
                    <a:pt x="9873" y="37"/>
                    <a:pt x="9719" y="1"/>
                    <a:pt x="9611" y="1"/>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2" name="Google Shape;222;p4"/>
            <p:cNvSpPr/>
            <p:nvPr/>
          </p:nvSpPr>
          <p:spPr>
            <a:xfrm>
              <a:off x="3953525" y="1393050"/>
              <a:ext cx="135625" cy="117800"/>
            </a:xfrm>
            <a:custGeom>
              <a:avLst/>
              <a:gdLst/>
              <a:ahLst/>
              <a:cxnLst/>
              <a:rect l="l" t="t" r="r" b="b"/>
              <a:pathLst>
                <a:path w="5425" h="4712" extrusionOk="0">
                  <a:moveTo>
                    <a:pt x="4331" y="1"/>
                  </a:moveTo>
                  <a:cubicBezTo>
                    <a:pt x="4213" y="417"/>
                    <a:pt x="4068" y="797"/>
                    <a:pt x="3842" y="1212"/>
                  </a:cubicBezTo>
                  <a:cubicBezTo>
                    <a:pt x="3535" y="1845"/>
                    <a:pt x="3164" y="2451"/>
                    <a:pt x="2785" y="3057"/>
                  </a:cubicBezTo>
                  <a:cubicBezTo>
                    <a:pt x="2785" y="3057"/>
                    <a:pt x="1691" y="1701"/>
                    <a:pt x="1618" y="1547"/>
                  </a:cubicBezTo>
                  <a:cubicBezTo>
                    <a:pt x="1311" y="1059"/>
                    <a:pt x="1013" y="571"/>
                    <a:pt x="823" y="37"/>
                  </a:cubicBezTo>
                  <a:cubicBezTo>
                    <a:pt x="524" y="118"/>
                    <a:pt x="262" y="191"/>
                    <a:pt x="0" y="308"/>
                  </a:cubicBezTo>
                  <a:cubicBezTo>
                    <a:pt x="678" y="1963"/>
                    <a:pt x="1763" y="3427"/>
                    <a:pt x="3047" y="4711"/>
                  </a:cubicBezTo>
                  <a:cubicBezTo>
                    <a:pt x="3797" y="3617"/>
                    <a:pt x="4403" y="2451"/>
                    <a:pt x="4973" y="1285"/>
                  </a:cubicBezTo>
                  <a:cubicBezTo>
                    <a:pt x="5117" y="941"/>
                    <a:pt x="5271" y="607"/>
                    <a:pt x="5425" y="263"/>
                  </a:cubicBezTo>
                  <a:cubicBezTo>
                    <a:pt x="5153" y="191"/>
                    <a:pt x="4927" y="118"/>
                    <a:pt x="4701" y="82"/>
                  </a:cubicBezTo>
                  <a:cubicBezTo>
                    <a:pt x="4593" y="37"/>
                    <a:pt x="4439" y="1"/>
                    <a:pt x="4331"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3" name="Google Shape;223;p4"/>
            <p:cNvSpPr/>
            <p:nvPr/>
          </p:nvSpPr>
          <p:spPr>
            <a:xfrm>
              <a:off x="4081450" y="1512625"/>
              <a:ext cx="106475" cy="73675"/>
            </a:xfrm>
            <a:custGeom>
              <a:avLst/>
              <a:gdLst/>
              <a:ahLst/>
              <a:cxnLst/>
              <a:rect l="l" t="t" r="r" b="b"/>
              <a:pathLst>
                <a:path w="4259" h="2947" extrusionOk="0">
                  <a:moveTo>
                    <a:pt x="3770" y="1"/>
                  </a:moveTo>
                  <a:cubicBezTo>
                    <a:pt x="2640" y="724"/>
                    <a:pt x="1356" y="1131"/>
                    <a:pt x="36" y="1284"/>
                  </a:cubicBezTo>
                  <a:lnTo>
                    <a:pt x="36" y="2378"/>
                  </a:lnTo>
                  <a:cubicBezTo>
                    <a:pt x="0" y="2532"/>
                    <a:pt x="82" y="2677"/>
                    <a:pt x="226" y="2758"/>
                  </a:cubicBezTo>
                  <a:cubicBezTo>
                    <a:pt x="344" y="2830"/>
                    <a:pt x="488" y="2867"/>
                    <a:pt x="642" y="2903"/>
                  </a:cubicBezTo>
                  <a:cubicBezTo>
                    <a:pt x="840" y="2933"/>
                    <a:pt x="1039" y="2946"/>
                    <a:pt x="1241" y="2946"/>
                  </a:cubicBezTo>
                  <a:cubicBezTo>
                    <a:pt x="1573" y="2946"/>
                    <a:pt x="1911" y="2912"/>
                    <a:pt x="2261" y="2867"/>
                  </a:cubicBezTo>
                  <a:cubicBezTo>
                    <a:pt x="2224" y="2532"/>
                    <a:pt x="2188" y="2189"/>
                    <a:pt x="2152" y="1854"/>
                  </a:cubicBezTo>
                  <a:lnTo>
                    <a:pt x="2152" y="1700"/>
                  </a:lnTo>
                  <a:cubicBezTo>
                    <a:pt x="2188" y="1700"/>
                    <a:pt x="2224" y="1664"/>
                    <a:pt x="2261" y="1664"/>
                  </a:cubicBezTo>
                  <a:cubicBezTo>
                    <a:pt x="2939" y="1474"/>
                    <a:pt x="3617" y="1212"/>
                    <a:pt x="4259" y="905"/>
                  </a:cubicBezTo>
                  <a:cubicBezTo>
                    <a:pt x="4259" y="905"/>
                    <a:pt x="4069" y="534"/>
                    <a:pt x="3770"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4" name="Google Shape;224;p4"/>
            <p:cNvSpPr/>
            <p:nvPr/>
          </p:nvSpPr>
          <p:spPr>
            <a:xfrm>
              <a:off x="3821525" y="1493875"/>
              <a:ext cx="76400" cy="85675"/>
            </a:xfrm>
            <a:custGeom>
              <a:avLst/>
              <a:gdLst/>
              <a:ahLst/>
              <a:cxnLst/>
              <a:rect l="l" t="t" r="r" b="b"/>
              <a:pathLst>
                <a:path w="3056" h="3427" extrusionOk="0">
                  <a:moveTo>
                    <a:pt x="606" y="0"/>
                  </a:moveTo>
                  <a:cubicBezTo>
                    <a:pt x="380" y="226"/>
                    <a:pt x="190" y="452"/>
                    <a:pt x="0" y="678"/>
                  </a:cubicBezTo>
                  <a:cubicBezTo>
                    <a:pt x="307" y="1167"/>
                    <a:pt x="678" y="1655"/>
                    <a:pt x="1058" y="2107"/>
                  </a:cubicBezTo>
                  <a:cubicBezTo>
                    <a:pt x="1166" y="2224"/>
                    <a:pt x="2450" y="3427"/>
                    <a:pt x="2450" y="3427"/>
                  </a:cubicBezTo>
                  <a:cubicBezTo>
                    <a:pt x="2640" y="3165"/>
                    <a:pt x="2866" y="2939"/>
                    <a:pt x="3056" y="2676"/>
                  </a:cubicBezTo>
                  <a:cubicBezTo>
                    <a:pt x="2116" y="1881"/>
                    <a:pt x="1284" y="977"/>
                    <a:pt x="606"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5" name="Google Shape;225;p4"/>
            <p:cNvSpPr/>
            <p:nvPr/>
          </p:nvSpPr>
          <p:spPr>
            <a:xfrm>
              <a:off x="3976125" y="1442775"/>
              <a:ext cx="97875" cy="29425"/>
            </a:xfrm>
            <a:custGeom>
              <a:avLst/>
              <a:gdLst/>
              <a:ahLst/>
              <a:cxnLst/>
              <a:rect l="l" t="t" r="r" b="b"/>
              <a:pathLst>
                <a:path w="3915" h="1177" extrusionOk="0">
                  <a:moveTo>
                    <a:pt x="2049" y="1"/>
                  </a:moveTo>
                  <a:cubicBezTo>
                    <a:pt x="1512" y="1"/>
                    <a:pt x="977" y="28"/>
                    <a:pt x="452" y="82"/>
                  </a:cubicBezTo>
                  <a:cubicBezTo>
                    <a:pt x="298" y="82"/>
                    <a:pt x="145" y="128"/>
                    <a:pt x="72" y="200"/>
                  </a:cubicBezTo>
                  <a:cubicBezTo>
                    <a:pt x="36" y="272"/>
                    <a:pt x="36" y="354"/>
                    <a:pt x="0" y="426"/>
                  </a:cubicBezTo>
                  <a:cubicBezTo>
                    <a:pt x="0" y="580"/>
                    <a:pt x="36" y="760"/>
                    <a:pt x="72" y="914"/>
                  </a:cubicBezTo>
                  <a:lnTo>
                    <a:pt x="3915" y="1176"/>
                  </a:lnTo>
                  <a:cubicBezTo>
                    <a:pt x="3915" y="878"/>
                    <a:pt x="3915" y="580"/>
                    <a:pt x="3843" y="272"/>
                  </a:cubicBezTo>
                  <a:cubicBezTo>
                    <a:pt x="3843" y="200"/>
                    <a:pt x="3843" y="128"/>
                    <a:pt x="3761" y="82"/>
                  </a:cubicBezTo>
                  <a:lnTo>
                    <a:pt x="3653" y="82"/>
                  </a:lnTo>
                  <a:cubicBezTo>
                    <a:pt x="3124" y="28"/>
                    <a:pt x="2586" y="1"/>
                    <a:pt x="20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6" name="Google Shape;226;p4"/>
            <p:cNvSpPr/>
            <p:nvPr/>
          </p:nvSpPr>
          <p:spPr>
            <a:xfrm>
              <a:off x="3923225" y="1460875"/>
              <a:ext cx="206375" cy="260850"/>
            </a:xfrm>
            <a:custGeom>
              <a:avLst/>
              <a:gdLst/>
              <a:ahLst/>
              <a:cxnLst/>
              <a:rect l="l" t="t" r="r" b="b"/>
              <a:pathLst>
                <a:path w="8255" h="10434" extrusionOk="0">
                  <a:moveTo>
                    <a:pt x="8255" y="0"/>
                  </a:moveTo>
                  <a:lnTo>
                    <a:pt x="1" y="36"/>
                  </a:lnTo>
                  <a:lnTo>
                    <a:pt x="227" y="10361"/>
                  </a:lnTo>
                  <a:lnTo>
                    <a:pt x="8174" y="10434"/>
                  </a:lnTo>
                  <a:lnTo>
                    <a:pt x="8255" y="0"/>
                  </a:ln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7" name="Google Shape;227;p4"/>
            <p:cNvSpPr/>
            <p:nvPr/>
          </p:nvSpPr>
          <p:spPr>
            <a:xfrm>
              <a:off x="3964825" y="1506975"/>
              <a:ext cx="130875" cy="27375"/>
            </a:xfrm>
            <a:custGeom>
              <a:avLst/>
              <a:gdLst/>
              <a:ahLst/>
              <a:cxnLst/>
              <a:rect l="l" t="t" r="r" b="b"/>
              <a:pathLst>
                <a:path w="5235" h="1095" extrusionOk="0">
                  <a:moveTo>
                    <a:pt x="5235" y="1"/>
                  </a:moveTo>
                  <a:cubicBezTo>
                    <a:pt x="3843" y="82"/>
                    <a:pt x="633" y="118"/>
                    <a:pt x="0" y="190"/>
                  </a:cubicBezTo>
                  <a:lnTo>
                    <a:pt x="0" y="1095"/>
                  </a:lnTo>
                  <a:cubicBezTo>
                    <a:pt x="1727" y="1058"/>
                    <a:pt x="3463" y="1022"/>
                    <a:pt x="5235" y="1022"/>
                  </a:cubicBezTo>
                  <a:lnTo>
                    <a:pt x="52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8" name="Google Shape;228;p4"/>
            <p:cNvSpPr/>
            <p:nvPr/>
          </p:nvSpPr>
          <p:spPr>
            <a:xfrm>
              <a:off x="3991950" y="1548575"/>
              <a:ext cx="73475" cy="16075"/>
            </a:xfrm>
            <a:custGeom>
              <a:avLst/>
              <a:gdLst/>
              <a:ahLst/>
              <a:cxnLst/>
              <a:rect l="l" t="t" r="r" b="b"/>
              <a:pathLst>
                <a:path w="2939" h="643" extrusionOk="0">
                  <a:moveTo>
                    <a:pt x="2938" y="0"/>
                  </a:moveTo>
                  <a:cubicBezTo>
                    <a:pt x="2152" y="36"/>
                    <a:pt x="380" y="72"/>
                    <a:pt x="0" y="109"/>
                  </a:cubicBezTo>
                  <a:lnTo>
                    <a:pt x="0" y="642"/>
                  </a:lnTo>
                  <a:cubicBezTo>
                    <a:pt x="985" y="597"/>
                    <a:pt x="1962" y="561"/>
                    <a:pt x="2938" y="561"/>
                  </a:cubicBezTo>
                  <a:lnTo>
                    <a:pt x="293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29" name="Google Shape;229;p4"/>
            <p:cNvSpPr/>
            <p:nvPr/>
          </p:nvSpPr>
          <p:spPr>
            <a:xfrm>
              <a:off x="3907175" y="1790650"/>
              <a:ext cx="266750" cy="36775"/>
            </a:xfrm>
            <a:custGeom>
              <a:avLst/>
              <a:gdLst/>
              <a:ahLst/>
              <a:cxnLst/>
              <a:rect l="l" t="t" r="r" b="b"/>
              <a:pathLst>
                <a:path w="10670" h="1471" extrusionOk="0">
                  <a:moveTo>
                    <a:pt x="10515" y="0"/>
                  </a:moveTo>
                  <a:cubicBezTo>
                    <a:pt x="8692" y="257"/>
                    <a:pt x="6865" y="399"/>
                    <a:pt x="5034" y="399"/>
                  </a:cubicBezTo>
                  <a:cubicBezTo>
                    <a:pt x="3388" y="399"/>
                    <a:pt x="1738" y="284"/>
                    <a:pt x="82" y="36"/>
                  </a:cubicBezTo>
                  <a:cubicBezTo>
                    <a:pt x="82" y="407"/>
                    <a:pt x="46" y="750"/>
                    <a:pt x="1" y="1130"/>
                  </a:cubicBezTo>
                  <a:cubicBezTo>
                    <a:pt x="1866" y="1333"/>
                    <a:pt x="3724" y="1470"/>
                    <a:pt x="5608" y="1470"/>
                  </a:cubicBezTo>
                  <a:cubicBezTo>
                    <a:pt x="5824" y="1470"/>
                    <a:pt x="6040" y="1468"/>
                    <a:pt x="6257" y="1465"/>
                  </a:cubicBezTo>
                  <a:cubicBezTo>
                    <a:pt x="7803" y="1465"/>
                    <a:pt x="9232" y="1239"/>
                    <a:pt x="10669" y="823"/>
                  </a:cubicBezTo>
                  <a:cubicBezTo>
                    <a:pt x="10624" y="597"/>
                    <a:pt x="10588" y="298"/>
                    <a:pt x="10515"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0" name="Google Shape;230;p4"/>
            <p:cNvSpPr/>
            <p:nvPr/>
          </p:nvSpPr>
          <p:spPr>
            <a:xfrm>
              <a:off x="3790550" y="1527775"/>
              <a:ext cx="167500" cy="231025"/>
            </a:xfrm>
            <a:custGeom>
              <a:avLst/>
              <a:gdLst/>
              <a:ahLst/>
              <a:cxnLst/>
              <a:rect l="l" t="t" r="r" b="b"/>
              <a:pathLst>
                <a:path w="6700" h="9241" extrusionOk="0">
                  <a:moveTo>
                    <a:pt x="1203" y="0"/>
                  </a:moveTo>
                  <a:lnTo>
                    <a:pt x="868" y="344"/>
                  </a:lnTo>
                  <a:cubicBezTo>
                    <a:pt x="525" y="715"/>
                    <a:pt x="145" y="1130"/>
                    <a:pt x="73" y="1655"/>
                  </a:cubicBezTo>
                  <a:cubicBezTo>
                    <a:pt x="0" y="2450"/>
                    <a:pt x="227" y="3237"/>
                    <a:pt x="525" y="3915"/>
                  </a:cubicBezTo>
                  <a:cubicBezTo>
                    <a:pt x="1094" y="5127"/>
                    <a:pt x="1809" y="6257"/>
                    <a:pt x="2595" y="7305"/>
                  </a:cubicBezTo>
                  <a:cubicBezTo>
                    <a:pt x="2821" y="7613"/>
                    <a:pt x="3129" y="7839"/>
                    <a:pt x="3355" y="8137"/>
                  </a:cubicBezTo>
                  <a:cubicBezTo>
                    <a:pt x="3581" y="8399"/>
                    <a:pt x="3843" y="8662"/>
                    <a:pt x="4105" y="8888"/>
                  </a:cubicBezTo>
                  <a:cubicBezTo>
                    <a:pt x="4366" y="9064"/>
                    <a:pt x="4655" y="9241"/>
                    <a:pt x="4950" y="9241"/>
                  </a:cubicBezTo>
                  <a:cubicBezTo>
                    <a:pt x="5033" y="9241"/>
                    <a:pt x="5116" y="9227"/>
                    <a:pt x="5199" y="9195"/>
                  </a:cubicBezTo>
                  <a:cubicBezTo>
                    <a:pt x="5534" y="9078"/>
                    <a:pt x="5913" y="9005"/>
                    <a:pt x="6175" y="8743"/>
                  </a:cubicBezTo>
                  <a:cubicBezTo>
                    <a:pt x="6248" y="8662"/>
                    <a:pt x="6555" y="8481"/>
                    <a:pt x="6555" y="8363"/>
                  </a:cubicBezTo>
                  <a:cubicBezTo>
                    <a:pt x="6534" y="8298"/>
                    <a:pt x="6470" y="8285"/>
                    <a:pt x="6406" y="8285"/>
                  </a:cubicBezTo>
                  <a:cubicBezTo>
                    <a:pt x="6364" y="8285"/>
                    <a:pt x="6322" y="8291"/>
                    <a:pt x="6293" y="8291"/>
                  </a:cubicBezTo>
                  <a:cubicBezTo>
                    <a:pt x="6139" y="8327"/>
                    <a:pt x="5877" y="8436"/>
                    <a:pt x="5760" y="8517"/>
                  </a:cubicBezTo>
                  <a:lnTo>
                    <a:pt x="6103" y="8173"/>
                  </a:lnTo>
                  <a:cubicBezTo>
                    <a:pt x="6248" y="8065"/>
                    <a:pt x="6402" y="7911"/>
                    <a:pt x="6519" y="7758"/>
                  </a:cubicBezTo>
                  <a:cubicBezTo>
                    <a:pt x="6555" y="7685"/>
                    <a:pt x="6700" y="7532"/>
                    <a:pt x="6700" y="7423"/>
                  </a:cubicBezTo>
                  <a:cubicBezTo>
                    <a:pt x="6700" y="7334"/>
                    <a:pt x="6651" y="7297"/>
                    <a:pt x="6588" y="7297"/>
                  </a:cubicBezTo>
                  <a:cubicBezTo>
                    <a:pt x="6541" y="7297"/>
                    <a:pt x="6487" y="7316"/>
                    <a:pt x="6438" y="7351"/>
                  </a:cubicBezTo>
                  <a:cubicBezTo>
                    <a:pt x="6175" y="7577"/>
                    <a:pt x="5913" y="7758"/>
                    <a:pt x="5651" y="7947"/>
                  </a:cubicBezTo>
                  <a:cubicBezTo>
                    <a:pt x="5841" y="7613"/>
                    <a:pt x="6022" y="7269"/>
                    <a:pt x="6175" y="6935"/>
                  </a:cubicBezTo>
                  <a:cubicBezTo>
                    <a:pt x="6248" y="6781"/>
                    <a:pt x="6329" y="6591"/>
                    <a:pt x="6293" y="6447"/>
                  </a:cubicBezTo>
                  <a:lnTo>
                    <a:pt x="6293" y="6447"/>
                  </a:lnTo>
                  <a:cubicBezTo>
                    <a:pt x="6139" y="6483"/>
                    <a:pt x="5986" y="6591"/>
                    <a:pt x="5877" y="6745"/>
                  </a:cubicBezTo>
                  <a:cubicBezTo>
                    <a:pt x="5796" y="6853"/>
                    <a:pt x="5760" y="6935"/>
                    <a:pt x="5687" y="7043"/>
                  </a:cubicBezTo>
                  <a:cubicBezTo>
                    <a:pt x="5615" y="7233"/>
                    <a:pt x="5497" y="7459"/>
                    <a:pt x="5425" y="7649"/>
                  </a:cubicBezTo>
                  <a:cubicBezTo>
                    <a:pt x="5497" y="7459"/>
                    <a:pt x="5497" y="7197"/>
                    <a:pt x="5497" y="6971"/>
                  </a:cubicBezTo>
                  <a:cubicBezTo>
                    <a:pt x="5497" y="6817"/>
                    <a:pt x="5534" y="6555"/>
                    <a:pt x="5461" y="6401"/>
                  </a:cubicBezTo>
                  <a:cubicBezTo>
                    <a:pt x="5425" y="6401"/>
                    <a:pt x="5389" y="6447"/>
                    <a:pt x="5389" y="6447"/>
                  </a:cubicBezTo>
                  <a:cubicBezTo>
                    <a:pt x="5118" y="6781"/>
                    <a:pt x="5082" y="7269"/>
                    <a:pt x="5009" y="7685"/>
                  </a:cubicBezTo>
                  <a:cubicBezTo>
                    <a:pt x="4819" y="7459"/>
                    <a:pt x="4747" y="7197"/>
                    <a:pt x="4593" y="6935"/>
                  </a:cubicBezTo>
                  <a:cubicBezTo>
                    <a:pt x="4485" y="6673"/>
                    <a:pt x="4367" y="6401"/>
                    <a:pt x="4259" y="6103"/>
                  </a:cubicBezTo>
                  <a:cubicBezTo>
                    <a:pt x="3951" y="5425"/>
                    <a:pt x="3689" y="4675"/>
                    <a:pt x="3427" y="3996"/>
                  </a:cubicBezTo>
                  <a:cubicBezTo>
                    <a:pt x="3237" y="3508"/>
                    <a:pt x="3047" y="3011"/>
                    <a:pt x="2939" y="2523"/>
                  </a:cubicBezTo>
                  <a:cubicBezTo>
                    <a:pt x="2939" y="2487"/>
                    <a:pt x="2903" y="2414"/>
                    <a:pt x="2903" y="2333"/>
                  </a:cubicBezTo>
                  <a:cubicBezTo>
                    <a:pt x="2903" y="2297"/>
                    <a:pt x="2903" y="2261"/>
                    <a:pt x="2975" y="2224"/>
                  </a:cubicBezTo>
                  <a:cubicBezTo>
                    <a:pt x="2857" y="2107"/>
                    <a:pt x="2785" y="2035"/>
                    <a:pt x="2713" y="1962"/>
                  </a:cubicBezTo>
                  <a:cubicBezTo>
                    <a:pt x="2143" y="1320"/>
                    <a:pt x="1619" y="678"/>
                    <a:pt x="1203"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1" name="Google Shape;231;p4"/>
            <p:cNvSpPr/>
            <p:nvPr/>
          </p:nvSpPr>
          <p:spPr>
            <a:xfrm>
              <a:off x="3982675" y="1555125"/>
              <a:ext cx="199600" cy="94125"/>
            </a:xfrm>
            <a:custGeom>
              <a:avLst/>
              <a:gdLst/>
              <a:ahLst/>
              <a:cxnLst/>
              <a:rect l="l" t="t" r="r" b="b"/>
              <a:pathLst>
                <a:path w="7984" h="3765" extrusionOk="0">
                  <a:moveTo>
                    <a:pt x="263" y="0"/>
                  </a:moveTo>
                  <a:cubicBezTo>
                    <a:pt x="109" y="561"/>
                    <a:pt x="0" y="1130"/>
                    <a:pt x="0" y="1691"/>
                  </a:cubicBezTo>
                  <a:cubicBezTo>
                    <a:pt x="452" y="2035"/>
                    <a:pt x="941" y="2333"/>
                    <a:pt x="1429" y="2595"/>
                  </a:cubicBezTo>
                  <a:cubicBezTo>
                    <a:pt x="1953" y="2866"/>
                    <a:pt x="2487" y="3092"/>
                    <a:pt x="3011" y="3318"/>
                  </a:cubicBezTo>
                  <a:cubicBezTo>
                    <a:pt x="3725" y="3617"/>
                    <a:pt x="4557" y="3689"/>
                    <a:pt x="5307" y="3725"/>
                  </a:cubicBezTo>
                  <a:cubicBezTo>
                    <a:pt x="5629" y="3743"/>
                    <a:pt x="5956" y="3764"/>
                    <a:pt x="6279" y="3764"/>
                  </a:cubicBezTo>
                  <a:cubicBezTo>
                    <a:pt x="6792" y="3764"/>
                    <a:pt x="7297" y="3710"/>
                    <a:pt x="7758" y="3499"/>
                  </a:cubicBezTo>
                  <a:cubicBezTo>
                    <a:pt x="7794" y="3499"/>
                    <a:pt x="7830" y="3463"/>
                    <a:pt x="7830" y="3463"/>
                  </a:cubicBezTo>
                  <a:cubicBezTo>
                    <a:pt x="7875" y="3427"/>
                    <a:pt x="7875" y="3391"/>
                    <a:pt x="7875" y="3355"/>
                  </a:cubicBezTo>
                  <a:cubicBezTo>
                    <a:pt x="7911" y="2821"/>
                    <a:pt x="7984" y="2107"/>
                    <a:pt x="7685" y="1655"/>
                  </a:cubicBezTo>
                  <a:cubicBezTo>
                    <a:pt x="7531" y="1429"/>
                    <a:pt x="7269" y="1203"/>
                    <a:pt x="7043" y="1013"/>
                  </a:cubicBezTo>
                  <a:cubicBezTo>
                    <a:pt x="6926" y="904"/>
                    <a:pt x="6817" y="832"/>
                    <a:pt x="6700" y="751"/>
                  </a:cubicBezTo>
                  <a:cubicBezTo>
                    <a:pt x="6438" y="561"/>
                    <a:pt x="6067" y="561"/>
                    <a:pt x="5723" y="525"/>
                  </a:cubicBezTo>
                  <a:cubicBezTo>
                    <a:pt x="5344" y="489"/>
                    <a:pt x="4973" y="452"/>
                    <a:pt x="4593" y="416"/>
                  </a:cubicBezTo>
                  <a:cubicBezTo>
                    <a:pt x="3915" y="335"/>
                    <a:pt x="3201" y="299"/>
                    <a:pt x="2487" y="226"/>
                  </a:cubicBezTo>
                  <a:cubicBezTo>
                    <a:pt x="2179" y="190"/>
                    <a:pt x="1845" y="154"/>
                    <a:pt x="1546" y="109"/>
                  </a:cubicBezTo>
                  <a:cubicBezTo>
                    <a:pt x="1320" y="73"/>
                    <a:pt x="1094" y="73"/>
                    <a:pt x="823" y="36"/>
                  </a:cubicBezTo>
                  <a:cubicBezTo>
                    <a:pt x="733" y="18"/>
                    <a:pt x="640" y="18"/>
                    <a:pt x="546" y="18"/>
                  </a:cubicBezTo>
                  <a:cubicBezTo>
                    <a:pt x="452" y="18"/>
                    <a:pt x="357" y="18"/>
                    <a:pt x="263"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2" name="Google Shape;232;p4"/>
            <p:cNvSpPr/>
            <p:nvPr/>
          </p:nvSpPr>
          <p:spPr>
            <a:xfrm>
              <a:off x="3991950" y="1355700"/>
              <a:ext cx="1150" cy="17725"/>
            </a:xfrm>
            <a:custGeom>
              <a:avLst/>
              <a:gdLst/>
              <a:ahLst/>
              <a:cxnLst/>
              <a:rect l="l" t="t" r="r" b="b"/>
              <a:pathLst>
                <a:path w="46" h="709" extrusionOk="0">
                  <a:moveTo>
                    <a:pt x="45" y="0"/>
                  </a:moveTo>
                  <a:cubicBezTo>
                    <a:pt x="45" y="215"/>
                    <a:pt x="42" y="463"/>
                    <a:pt x="0" y="672"/>
                  </a:cubicBezTo>
                  <a:lnTo>
                    <a:pt x="0" y="708"/>
                  </a:lnTo>
                  <a:cubicBezTo>
                    <a:pt x="42" y="466"/>
                    <a:pt x="45" y="215"/>
                    <a:pt x="45" y="0"/>
                  </a:cubicBezTo>
                  <a:close/>
                </a:path>
              </a:pathLst>
            </a:custGeom>
            <a:solidFill>
              <a:srgbClr val="B2C4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3" name="Google Shape;233;p4"/>
            <p:cNvSpPr/>
            <p:nvPr/>
          </p:nvSpPr>
          <p:spPr>
            <a:xfrm>
              <a:off x="3991950" y="1354400"/>
              <a:ext cx="45225" cy="23775"/>
            </a:xfrm>
            <a:custGeom>
              <a:avLst/>
              <a:gdLst/>
              <a:ahLst/>
              <a:cxnLst/>
              <a:rect l="l" t="t" r="r" b="b"/>
              <a:pathLst>
                <a:path w="1809" h="951" extrusionOk="0">
                  <a:moveTo>
                    <a:pt x="45" y="1"/>
                  </a:moveTo>
                  <a:cubicBezTo>
                    <a:pt x="45" y="227"/>
                    <a:pt x="45" y="498"/>
                    <a:pt x="0" y="760"/>
                  </a:cubicBezTo>
                  <a:cubicBezTo>
                    <a:pt x="118" y="760"/>
                    <a:pt x="190" y="760"/>
                    <a:pt x="271" y="797"/>
                  </a:cubicBezTo>
                  <a:cubicBezTo>
                    <a:pt x="759" y="869"/>
                    <a:pt x="1284" y="950"/>
                    <a:pt x="1808" y="950"/>
                  </a:cubicBezTo>
                  <a:cubicBezTo>
                    <a:pt x="1808" y="679"/>
                    <a:pt x="1808" y="417"/>
                    <a:pt x="1772" y="118"/>
                  </a:cubicBezTo>
                  <a:cubicBezTo>
                    <a:pt x="1664" y="155"/>
                    <a:pt x="1582" y="155"/>
                    <a:pt x="1474" y="155"/>
                  </a:cubicBezTo>
                  <a:cubicBezTo>
                    <a:pt x="1022" y="155"/>
                    <a:pt x="606" y="118"/>
                    <a:pt x="154" y="1"/>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4" name="Google Shape;234;p4"/>
            <p:cNvSpPr/>
            <p:nvPr/>
          </p:nvSpPr>
          <p:spPr>
            <a:xfrm>
              <a:off x="3927075" y="1175625"/>
              <a:ext cx="188300" cy="182375"/>
            </a:xfrm>
            <a:custGeom>
              <a:avLst/>
              <a:gdLst/>
              <a:ahLst/>
              <a:cxnLst/>
              <a:rect l="l" t="t" r="r" b="b"/>
              <a:pathLst>
                <a:path w="7532" h="7295" extrusionOk="0">
                  <a:moveTo>
                    <a:pt x="4033" y="1"/>
                  </a:moveTo>
                  <a:cubicBezTo>
                    <a:pt x="2821" y="37"/>
                    <a:pt x="1130" y="335"/>
                    <a:pt x="525" y="1547"/>
                  </a:cubicBezTo>
                  <a:cubicBezTo>
                    <a:pt x="0" y="2595"/>
                    <a:pt x="109" y="3915"/>
                    <a:pt x="380" y="5009"/>
                  </a:cubicBezTo>
                  <a:cubicBezTo>
                    <a:pt x="525" y="5497"/>
                    <a:pt x="678" y="6139"/>
                    <a:pt x="1094" y="6474"/>
                  </a:cubicBezTo>
                  <a:cubicBezTo>
                    <a:pt x="1546" y="6890"/>
                    <a:pt x="2188" y="7080"/>
                    <a:pt x="2749" y="7152"/>
                  </a:cubicBezTo>
                  <a:cubicBezTo>
                    <a:pt x="3183" y="7247"/>
                    <a:pt x="3626" y="7294"/>
                    <a:pt x="4069" y="7294"/>
                  </a:cubicBezTo>
                  <a:cubicBezTo>
                    <a:pt x="4512" y="7294"/>
                    <a:pt x="4955" y="7247"/>
                    <a:pt x="5389" y="7152"/>
                  </a:cubicBezTo>
                  <a:cubicBezTo>
                    <a:pt x="6401" y="6926"/>
                    <a:pt x="7007" y="6438"/>
                    <a:pt x="7387" y="5461"/>
                  </a:cubicBezTo>
                  <a:cubicBezTo>
                    <a:pt x="7531" y="5009"/>
                    <a:pt x="7342" y="4593"/>
                    <a:pt x="7342" y="4177"/>
                  </a:cubicBezTo>
                  <a:cubicBezTo>
                    <a:pt x="7305" y="3689"/>
                    <a:pt x="7305" y="3201"/>
                    <a:pt x="7269" y="2749"/>
                  </a:cubicBezTo>
                  <a:cubicBezTo>
                    <a:pt x="7269" y="2595"/>
                    <a:pt x="7233" y="2487"/>
                    <a:pt x="7233" y="2333"/>
                  </a:cubicBezTo>
                  <a:cubicBezTo>
                    <a:pt x="7116" y="1619"/>
                    <a:pt x="6853" y="823"/>
                    <a:pt x="6175" y="371"/>
                  </a:cubicBezTo>
                  <a:cubicBezTo>
                    <a:pt x="5579" y="1"/>
                    <a:pt x="4747" y="1"/>
                    <a:pt x="4033"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5" name="Google Shape;235;p4"/>
            <p:cNvSpPr/>
            <p:nvPr/>
          </p:nvSpPr>
          <p:spPr>
            <a:xfrm>
              <a:off x="4033525" y="1282550"/>
              <a:ext cx="34825" cy="26825"/>
            </a:xfrm>
            <a:custGeom>
              <a:avLst/>
              <a:gdLst/>
              <a:ahLst/>
              <a:cxnLst/>
              <a:rect l="l" t="t" r="r" b="b"/>
              <a:pathLst>
                <a:path w="1393" h="1073" extrusionOk="0">
                  <a:moveTo>
                    <a:pt x="837" y="0"/>
                  </a:moveTo>
                  <a:cubicBezTo>
                    <a:pt x="545" y="0"/>
                    <a:pt x="253" y="71"/>
                    <a:pt x="1" y="208"/>
                  </a:cubicBezTo>
                  <a:cubicBezTo>
                    <a:pt x="1" y="352"/>
                    <a:pt x="73" y="470"/>
                    <a:pt x="109" y="615"/>
                  </a:cubicBezTo>
                  <a:cubicBezTo>
                    <a:pt x="190" y="732"/>
                    <a:pt x="263" y="886"/>
                    <a:pt x="416" y="958"/>
                  </a:cubicBezTo>
                  <a:cubicBezTo>
                    <a:pt x="487" y="1028"/>
                    <a:pt x="576" y="1072"/>
                    <a:pt x="669" y="1072"/>
                  </a:cubicBezTo>
                  <a:cubicBezTo>
                    <a:pt x="720" y="1072"/>
                    <a:pt x="772" y="1059"/>
                    <a:pt x="823" y="1031"/>
                  </a:cubicBezTo>
                  <a:cubicBezTo>
                    <a:pt x="1013" y="994"/>
                    <a:pt x="1167" y="805"/>
                    <a:pt x="1239" y="579"/>
                  </a:cubicBezTo>
                  <a:cubicBezTo>
                    <a:pt x="1275" y="542"/>
                    <a:pt x="1357" y="244"/>
                    <a:pt x="1393" y="90"/>
                  </a:cubicBezTo>
                  <a:cubicBezTo>
                    <a:pt x="1215" y="30"/>
                    <a:pt x="1026" y="0"/>
                    <a:pt x="837" y="0"/>
                  </a:cubicBezTo>
                  <a:close/>
                </a:path>
              </a:pathLst>
            </a:custGeom>
            <a:solidFill>
              <a:srgbClr val="8745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6" name="Google Shape;236;p4"/>
            <p:cNvSpPr/>
            <p:nvPr/>
          </p:nvSpPr>
          <p:spPr>
            <a:xfrm>
              <a:off x="4010025" y="1254725"/>
              <a:ext cx="6575" cy="19700"/>
            </a:xfrm>
            <a:custGeom>
              <a:avLst/>
              <a:gdLst/>
              <a:ahLst/>
              <a:cxnLst/>
              <a:rect l="l" t="t" r="r" b="b"/>
              <a:pathLst>
                <a:path w="263" h="788" extrusionOk="0">
                  <a:moveTo>
                    <a:pt x="109" y="1"/>
                  </a:moveTo>
                  <a:cubicBezTo>
                    <a:pt x="36" y="1"/>
                    <a:pt x="0" y="191"/>
                    <a:pt x="0" y="417"/>
                  </a:cubicBezTo>
                  <a:cubicBezTo>
                    <a:pt x="36" y="598"/>
                    <a:pt x="109" y="787"/>
                    <a:pt x="181" y="787"/>
                  </a:cubicBezTo>
                  <a:cubicBezTo>
                    <a:pt x="262" y="751"/>
                    <a:pt x="262" y="598"/>
                    <a:pt x="262" y="372"/>
                  </a:cubicBezTo>
                  <a:cubicBezTo>
                    <a:pt x="262" y="146"/>
                    <a:pt x="181" y="1"/>
                    <a:pt x="10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7" name="Google Shape;237;p4"/>
            <p:cNvSpPr/>
            <p:nvPr/>
          </p:nvSpPr>
          <p:spPr>
            <a:xfrm>
              <a:off x="4076700" y="1249975"/>
              <a:ext cx="7700" cy="21725"/>
            </a:xfrm>
            <a:custGeom>
              <a:avLst/>
              <a:gdLst/>
              <a:ahLst/>
              <a:cxnLst/>
              <a:rect l="l" t="t" r="r" b="b"/>
              <a:pathLst>
                <a:path w="308" h="869" extrusionOk="0">
                  <a:moveTo>
                    <a:pt x="118" y="1"/>
                  </a:moveTo>
                  <a:cubicBezTo>
                    <a:pt x="46" y="1"/>
                    <a:pt x="0" y="191"/>
                    <a:pt x="0" y="453"/>
                  </a:cubicBezTo>
                  <a:cubicBezTo>
                    <a:pt x="46" y="679"/>
                    <a:pt x="118" y="869"/>
                    <a:pt x="190" y="869"/>
                  </a:cubicBezTo>
                  <a:cubicBezTo>
                    <a:pt x="272" y="833"/>
                    <a:pt x="308" y="643"/>
                    <a:pt x="272" y="417"/>
                  </a:cubicBezTo>
                  <a:cubicBezTo>
                    <a:pt x="226" y="191"/>
                    <a:pt x="154" y="1"/>
                    <a:pt x="118"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8" name="Google Shape;238;p4"/>
            <p:cNvSpPr/>
            <p:nvPr/>
          </p:nvSpPr>
          <p:spPr>
            <a:xfrm>
              <a:off x="4042800" y="1255650"/>
              <a:ext cx="18100" cy="20100"/>
            </a:xfrm>
            <a:custGeom>
              <a:avLst/>
              <a:gdLst/>
              <a:ahLst/>
              <a:cxnLst/>
              <a:rect l="l" t="t" r="r" b="b"/>
              <a:pathLst>
                <a:path w="724" h="804" extrusionOk="0">
                  <a:moveTo>
                    <a:pt x="190" y="0"/>
                  </a:moveTo>
                  <a:cubicBezTo>
                    <a:pt x="45" y="36"/>
                    <a:pt x="0" y="109"/>
                    <a:pt x="0" y="109"/>
                  </a:cubicBezTo>
                  <a:lnTo>
                    <a:pt x="190" y="109"/>
                  </a:lnTo>
                  <a:cubicBezTo>
                    <a:pt x="308" y="109"/>
                    <a:pt x="416" y="154"/>
                    <a:pt x="534" y="262"/>
                  </a:cubicBezTo>
                  <a:cubicBezTo>
                    <a:pt x="606" y="416"/>
                    <a:pt x="570" y="561"/>
                    <a:pt x="534" y="642"/>
                  </a:cubicBezTo>
                  <a:cubicBezTo>
                    <a:pt x="497" y="750"/>
                    <a:pt x="452" y="787"/>
                    <a:pt x="452" y="787"/>
                  </a:cubicBezTo>
                  <a:cubicBezTo>
                    <a:pt x="452" y="798"/>
                    <a:pt x="458" y="804"/>
                    <a:pt x="467" y="804"/>
                  </a:cubicBezTo>
                  <a:cubicBezTo>
                    <a:pt x="494" y="804"/>
                    <a:pt x="552" y="758"/>
                    <a:pt x="606" y="678"/>
                  </a:cubicBezTo>
                  <a:cubicBezTo>
                    <a:pt x="678" y="606"/>
                    <a:pt x="724" y="380"/>
                    <a:pt x="606" y="190"/>
                  </a:cubicBezTo>
                  <a:cubicBezTo>
                    <a:pt x="497" y="36"/>
                    <a:pt x="308" y="0"/>
                    <a:pt x="19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39" name="Google Shape;239;p4"/>
            <p:cNvSpPr/>
            <p:nvPr/>
          </p:nvSpPr>
          <p:spPr>
            <a:xfrm>
              <a:off x="4040075" y="1268750"/>
              <a:ext cx="6575" cy="6025"/>
            </a:xfrm>
            <a:custGeom>
              <a:avLst/>
              <a:gdLst/>
              <a:ahLst/>
              <a:cxnLst/>
              <a:rect l="l" t="t" r="r" b="b"/>
              <a:pathLst>
                <a:path w="263" h="241" extrusionOk="0">
                  <a:moveTo>
                    <a:pt x="1" y="0"/>
                  </a:moveTo>
                  <a:cubicBezTo>
                    <a:pt x="1" y="0"/>
                    <a:pt x="1" y="118"/>
                    <a:pt x="73" y="154"/>
                  </a:cubicBezTo>
                  <a:cubicBezTo>
                    <a:pt x="133" y="207"/>
                    <a:pt x="187" y="241"/>
                    <a:pt x="212" y="241"/>
                  </a:cubicBezTo>
                  <a:cubicBezTo>
                    <a:pt x="222" y="241"/>
                    <a:pt x="227" y="236"/>
                    <a:pt x="227" y="226"/>
                  </a:cubicBezTo>
                  <a:cubicBezTo>
                    <a:pt x="263" y="190"/>
                    <a:pt x="191" y="118"/>
                    <a:pt x="154" y="82"/>
                  </a:cubicBezTo>
                  <a:cubicBezTo>
                    <a:pt x="109" y="37"/>
                    <a:pt x="37" y="0"/>
                    <a:pt x="1"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0" name="Google Shape;240;p4"/>
            <p:cNvSpPr/>
            <p:nvPr/>
          </p:nvSpPr>
          <p:spPr>
            <a:xfrm>
              <a:off x="3988325" y="1224100"/>
              <a:ext cx="33025" cy="18550"/>
            </a:xfrm>
            <a:custGeom>
              <a:avLst/>
              <a:gdLst/>
              <a:ahLst/>
              <a:cxnLst/>
              <a:rect l="l" t="t" r="r" b="b"/>
              <a:pathLst>
                <a:path w="1321" h="742" extrusionOk="0">
                  <a:moveTo>
                    <a:pt x="969" y="1"/>
                  </a:moveTo>
                  <a:cubicBezTo>
                    <a:pt x="832" y="1"/>
                    <a:pt x="668" y="43"/>
                    <a:pt x="525" y="132"/>
                  </a:cubicBezTo>
                  <a:cubicBezTo>
                    <a:pt x="335" y="204"/>
                    <a:pt x="190" y="358"/>
                    <a:pt x="109" y="466"/>
                  </a:cubicBezTo>
                  <a:cubicBezTo>
                    <a:pt x="37" y="620"/>
                    <a:pt x="0" y="692"/>
                    <a:pt x="37" y="738"/>
                  </a:cubicBezTo>
                  <a:cubicBezTo>
                    <a:pt x="41" y="740"/>
                    <a:pt x="46" y="741"/>
                    <a:pt x="52" y="741"/>
                  </a:cubicBezTo>
                  <a:cubicBezTo>
                    <a:pt x="134" y="741"/>
                    <a:pt x="320" y="502"/>
                    <a:pt x="642" y="358"/>
                  </a:cubicBezTo>
                  <a:cubicBezTo>
                    <a:pt x="977" y="168"/>
                    <a:pt x="1275" y="168"/>
                    <a:pt x="1320" y="96"/>
                  </a:cubicBezTo>
                  <a:cubicBezTo>
                    <a:pt x="1320" y="60"/>
                    <a:pt x="1203" y="14"/>
                    <a:pt x="1094" y="14"/>
                  </a:cubicBezTo>
                  <a:cubicBezTo>
                    <a:pt x="1056" y="5"/>
                    <a:pt x="1014" y="1"/>
                    <a:pt x="96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1" name="Google Shape;241;p4"/>
            <p:cNvSpPr/>
            <p:nvPr/>
          </p:nvSpPr>
          <p:spPr>
            <a:xfrm>
              <a:off x="4063600" y="1217300"/>
              <a:ext cx="30075" cy="14850"/>
            </a:xfrm>
            <a:custGeom>
              <a:avLst/>
              <a:gdLst/>
              <a:ahLst/>
              <a:cxnLst/>
              <a:rect l="l" t="t" r="r" b="b"/>
              <a:pathLst>
                <a:path w="1203" h="594" extrusionOk="0">
                  <a:moveTo>
                    <a:pt x="394" y="0"/>
                  </a:moveTo>
                  <a:cubicBezTo>
                    <a:pt x="322" y="0"/>
                    <a:pt x="254" y="9"/>
                    <a:pt x="190" y="24"/>
                  </a:cubicBezTo>
                  <a:cubicBezTo>
                    <a:pt x="72" y="60"/>
                    <a:pt x="0" y="106"/>
                    <a:pt x="0" y="142"/>
                  </a:cubicBezTo>
                  <a:cubicBezTo>
                    <a:pt x="36" y="214"/>
                    <a:pt x="298" y="178"/>
                    <a:pt x="606" y="286"/>
                  </a:cubicBezTo>
                  <a:cubicBezTo>
                    <a:pt x="940" y="404"/>
                    <a:pt x="1094" y="594"/>
                    <a:pt x="1166" y="594"/>
                  </a:cubicBezTo>
                  <a:cubicBezTo>
                    <a:pt x="1202" y="558"/>
                    <a:pt x="1166" y="476"/>
                    <a:pt x="1130" y="368"/>
                  </a:cubicBezTo>
                  <a:cubicBezTo>
                    <a:pt x="1058" y="250"/>
                    <a:pt x="904" y="142"/>
                    <a:pt x="714" y="60"/>
                  </a:cubicBezTo>
                  <a:cubicBezTo>
                    <a:pt x="603" y="18"/>
                    <a:pt x="495" y="0"/>
                    <a:pt x="394"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2" name="Google Shape;242;p4"/>
            <p:cNvSpPr/>
            <p:nvPr/>
          </p:nvSpPr>
          <p:spPr>
            <a:xfrm>
              <a:off x="4037150" y="1294300"/>
              <a:ext cx="27375" cy="15075"/>
            </a:xfrm>
            <a:custGeom>
              <a:avLst/>
              <a:gdLst/>
              <a:ahLst/>
              <a:cxnLst/>
              <a:rect l="l" t="t" r="r" b="b"/>
              <a:pathLst>
                <a:path w="1095" h="603" extrusionOk="0">
                  <a:moveTo>
                    <a:pt x="416" y="0"/>
                  </a:moveTo>
                  <a:cubicBezTo>
                    <a:pt x="308" y="36"/>
                    <a:pt x="226" y="72"/>
                    <a:pt x="154" y="109"/>
                  </a:cubicBezTo>
                  <a:cubicBezTo>
                    <a:pt x="118" y="109"/>
                    <a:pt x="45" y="145"/>
                    <a:pt x="0" y="190"/>
                  </a:cubicBezTo>
                  <a:cubicBezTo>
                    <a:pt x="45" y="298"/>
                    <a:pt x="154" y="416"/>
                    <a:pt x="271" y="488"/>
                  </a:cubicBezTo>
                  <a:cubicBezTo>
                    <a:pt x="342" y="558"/>
                    <a:pt x="431" y="602"/>
                    <a:pt x="524" y="602"/>
                  </a:cubicBezTo>
                  <a:cubicBezTo>
                    <a:pt x="575" y="602"/>
                    <a:pt x="627" y="589"/>
                    <a:pt x="678" y="561"/>
                  </a:cubicBezTo>
                  <a:cubicBezTo>
                    <a:pt x="868" y="524"/>
                    <a:pt x="986" y="371"/>
                    <a:pt x="1094" y="190"/>
                  </a:cubicBezTo>
                  <a:cubicBezTo>
                    <a:pt x="986" y="145"/>
                    <a:pt x="904" y="72"/>
                    <a:pt x="832" y="72"/>
                  </a:cubicBezTo>
                  <a:cubicBezTo>
                    <a:pt x="678" y="0"/>
                    <a:pt x="534" y="0"/>
                    <a:pt x="416" y="0"/>
                  </a:cubicBezTo>
                  <a:close/>
                </a:path>
              </a:pathLst>
            </a:custGeom>
            <a:solidFill>
              <a:srgbClr val="D143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3" name="Google Shape;243;p4"/>
            <p:cNvSpPr/>
            <p:nvPr/>
          </p:nvSpPr>
          <p:spPr>
            <a:xfrm>
              <a:off x="3920525" y="1157775"/>
              <a:ext cx="148750" cy="135625"/>
            </a:xfrm>
            <a:custGeom>
              <a:avLst/>
              <a:gdLst/>
              <a:ahLst/>
              <a:cxnLst/>
              <a:rect l="l" t="t" r="r" b="b"/>
              <a:pathLst>
                <a:path w="5950" h="5425" extrusionOk="0">
                  <a:moveTo>
                    <a:pt x="4521" y="0"/>
                  </a:moveTo>
                  <a:cubicBezTo>
                    <a:pt x="3879" y="0"/>
                    <a:pt x="3237" y="0"/>
                    <a:pt x="2595" y="145"/>
                  </a:cubicBezTo>
                  <a:cubicBezTo>
                    <a:pt x="1953" y="335"/>
                    <a:pt x="1392" y="633"/>
                    <a:pt x="976" y="1130"/>
                  </a:cubicBezTo>
                  <a:cubicBezTo>
                    <a:pt x="678" y="1465"/>
                    <a:pt x="524" y="1845"/>
                    <a:pt x="335" y="2261"/>
                  </a:cubicBezTo>
                  <a:cubicBezTo>
                    <a:pt x="145" y="2749"/>
                    <a:pt x="0" y="3309"/>
                    <a:pt x="0" y="3843"/>
                  </a:cubicBezTo>
                  <a:cubicBezTo>
                    <a:pt x="0" y="4367"/>
                    <a:pt x="190" y="4928"/>
                    <a:pt x="561" y="5343"/>
                  </a:cubicBezTo>
                  <a:lnTo>
                    <a:pt x="524" y="5425"/>
                  </a:lnTo>
                  <a:cubicBezTo>
                    <a:pt x="823" y="5380"/>
                    <a:pt x="1130" y="5199"/>
                    <a:pt x="1320" y="4973"/>
                  </a:cubicBezTo>
                  <a:cubicBezTo>
                    <a:pt x="1917" y="4250"/>
                    <a:pt x="2107" y="3237"/>
                    <a:pt x="1772" y="2369"/>
                  </a:cubicBezTo>
                  <a:lnTo>
                    <a:pt x="1772" y="2369"/>
                  </a:lnTo>
                  <a:cubicBezTo>
                    <a:pt x="1971" y="2408"/>
                    <a:pt x="2167" y="2425"/>
                    <a:pt x="2362" y="2425"/>
                  </a:cubicBezTo>
                  <a:cubicBezTo>
                    <a:pt x="2752" y="2425"/>
                    <a:pt x="3137" y="2357"/>
                    <a:pt x="3535" y="2261"/>
                  </a:cubicBezTo>
                  <a:cubicBezTo>
                    <a:pt x="4032" y="2143"/>
                    <a:pt x="4557" y="1953"/>
                    <a:pt x="5009" y="1691"/>
                  </a:cubicBezTo>
                  <a:cubicBezTo>
                    <a:pt x="5425" y="1393"/>
                    <a:pt x="5795" y="977"/>
                    <a:pt x="5949" y="488"/>
                  </a:cubicBezTo>
                  <a:lnTo>
                    <a:pt x="5949" y="371"/>
                  </a:lnTo>
                  <a:cubicBezTo>
                    <a:pt x="5949" y="335"/>
                    <a:pt x="5913" y="299"/>
                    <a:pt x="5877" y="299"/>
                  </a:cubicBezTo>
                  <a:cubicBezTo>
                    <a:pt x="5461" y="36"/>
                    <a:pt x="4973" y="0"/>
                    <a:pt x="4521" y="0"/>
                  </a:cubicBez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4" name="Google Shape;244;p4"/>
            <p:cNvSpPr/>
            <p:nvPr/>
          </p:nvSpPr>
          <p:spPr>
            <a:xfrm>
              <a:off x="3901525" y="1270300"/>
              <a:ext cx="53825" cy="58850"/>
            </a:xfrm>
            <a:custGeom>
              <a:avLst/>
              <a:gdLst/>
              <a:ahLst/>
              <a:cxnLst/>
              <a:rect l="l" t="t" r="r" b="b"/>
              <a:pathLst>
                <a:path w="2153" h="2354" extrusionOk="0">
                  <a:moveTo>
                    <a:pt x="980" y="0"/>
                  </a:moveTo>
                  <a:cubicBezTo>
                    <a:pt x="638" y="0"/>
                    <a:pt x="291" y="163"/>
                    <a:pt x="154" y="508"/>
                  </a:cubicBezTo>
                  <a:cubicBezTo>
                    <a:pt x="1" y="842"/>
                    <a:pt x="82" y="1222"/>
                    <a:pt x="227" y="1521"/>
                  </a:cubicBezTo>
                  <a:cubicBezTo>
                    <a:pt x="467" y="2050"/>
                    <a:pt x="999" y="2353"/>
                    <a:pt x="1543" y="2353"/>
                  </a:cubicBezTo>
                  <a:cubicBezTo>
                    <a:pt x="1696" y="2353"/>
                    <a:pt x="1850" y="2330"/>
                    <a:pt x="1999" y="2280"/>
                  </a:cubicBezTo>
                  <a:lnTo>
                    <a:pt x="2152" y="1828"/>
                  </a:lnTo>
                  <a:cubicBezTo>
                    <a:pt x="2035" y="1828"/>
                    <a:pt x="1963" y="1828"/>
                    <a:pt x="1854" y="1783"/>
                  </a:cubicBezTo>
                  <a:cubicBezTo>
                    <a:pt x="1999" y="1602"/>
                    <a:pt x="1999" y="1186"/>
                    <a:pt x="1999" y="960"/>
                  </a:cubicBezTo>
                  <a:cubicBezTo>
                    <a:pt x="1999" y="653"/>
                    <a:pt x="1854" y="354"/>
                    <a:pt x="1583" y="201"/>
                  </a:cubicBezTo>
                  <a:cubicBezTo>
                    <a:pt x="1423" y="69"/>
                    <a:pt x="1202" y="0"/>
                    <a:pt x="980"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5" name="Google Shape;245;p4"/>
            <p:cNvSpPr/>
            <p:nvPr/>
          </p:nvSpPr>
          <p:spPr>
            <a:xfrm>
              <a:off x="3906275" y="1284800"/>
              <a:ext cx="41625" cy="35725"/>
            </a:xfrm>
            <a:custGeom>
              <a:avLst/>
              <a:gdLst/>
              <a:ahLst/>
              <a:cxnLst/>
              <a:rect l="l" t="t" r="r" b="b"/>
              <a:pathLst>
                <a:path w="1665" h="1429" extrusionOk="0">
                  <a:moveTo>
                    <a:pt x="380" y="0"/>
                  </a:moveTo>
                  <a:cubicBezTo>
                    <a:pt x="308" y="0"/>
                    <a:pt x="263" y="0"/>
                    <a:pt x="190" y="73"/>
                  </a:cubicBezTo>
                  <a:cubicBezTo>
                    <a:pt x="0" y="299"/>
                    <a:pt x="344" y="832"/>
                    <a:pt x="489" y="1022"/>
                  </a:cubicBezTo>
                  <a:cubicBezTo>
                    <a:pt x="679" y="1248"/>
                    <a:pt x="986" y="1429"/>
                    <a:pt x="1284" y="1429"/>
                  </a:cubicBezTo>
                  <a:lnTo>
                    <a:pt x="1320" y="1429"/>
                  </a:lnTo>
                  <a:cubicBezTo>
                    <a:pt x="1664" y="1429"/>
                    <a:pt x="1619" y="1167"/>
                    <a:pt x="1474" y="904"/>
                  </a:cubicBezTo>
                  <a:cubicBezTo>
                    <a:pt x="1438" y="832"/>
                    <a:pt x="1357" y="796"/>
                    <a:pt x="1320" y="715"/>
                  </a:cubicBezTo>
                  <a:cubicBezTo>
                    <a:pt x="1248" y="525"/>
                    <a:pt x="1094" y="344"/>
                    <a:pt x="905" y="226"/>
                  </a:cubicBezTo>
                  <a:cubicBezTo>
                    <a:pt x="796" y="154"/>
                    <a:pt x="570" y="0"/>
                    <a:pt x="380" y="0"/>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6" name="Google Shape;246;p4"/>
            <p:cNvSpPr/>
            <p:nvPr/>
          </p:nvSpPr>
          <p:spPr>
            <a:xfrm>
              <a:off x="3916675" y="1285025"/>
              <a:ext cx="29175" cy="35500"/>
            </a:xfrm>
            <a:custGeom>
              <a:avLst/>
              <a:gdLst/>
              <a:ahLst/>
              <a:cxnLst/>
              <a:rect l="l" t="t" r="r" b="b"/>
              <a:pathLst>
                <a:path w="1167" h="1420" extrusionOk="0">
                  <a:moveTo>
                    <a:pt x="82" y="0"/>
                  </a:moveTo>
                  <a:cubicBezTo>
                    <a:pt x="30" y="0"/>
                    <a:pt x="0" y="9"/>
                    <a:pt x="0" y="27"/>
                  </a:cubicBezTo>
                  <a:cubicBezTo>
                    <a:pt x="0" y="27"/>
                    <a:pt x="118" y="64"/>
                    <a:pt x="263" y="145"/>
                  </a:cubicBezTo>
                  <a:cubicBezTo>
                    <a:pt x="416" y="181"/>
                    <a:pt x="606" y="335"/>
                    <a:pt x="751" y="561"/>
                  </a:cubicBezTo>
                  <a:cubicBezTo>
                    <a:pt x="904" y="742"/>
                    <a:pt x="977" y="968"/>
                    <a:pt x="1058" y="1158"/>
                  </a:cubicBezTo>
                  <a:cubicBezTo>
                    <a:pt x="1094" y="1311"/>
                    <a:pt x="1094" y="1420"/>
                    <a:pt x="1130" y="1420"/>
                  </a:cubicBezTo>
                  <a:cubicBezTo>
                    <a:pt x="1130" y="1420"/>
                    <a:pt x="1167" y="1311"/>
                    <a:pt x="1130" y="1121"/>
                  </a:cubicBezTo>
                  <a:cubicBezTo>
                    <a:pt x="1094" y="968"/>
                    <a:pt x="1022" y="706"/>
                    <a:pt x="868" y="480"/>
                  </a:cubicBezTo>
                  <a:cubicBezTo>
                    <a:pt x="678" y="253"/>
                    <a:pt x="452" y="109"/>
                    <a:pt x="299" y="27"/>
                  </a:cubicBezTo>
                  <a:cubicBezTo>
                    <a:pt x="208" y="9"/>
                    <a:pt x="134" y="0"/>
                    <a:pt x="82"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7" name="Google Shape;247;p4"/>
            <p:cNvSpPr/>
            <p:nvPr/>
          </p:nvSpPr>
          <p:spPr>
            <a:xfrm>
              <a:off x="3927075" y="1290450"/>
              <a:ext cx="15150" cy="23300"/>
            </a:xfrm>
            <a:custGeom>
              <a:avLst/>
              <a:gdLst/>
              <a:ahLst/>
              <a:cxnLst/>
              <a:rect l="l" t="t" r="r" b="b"/>
              <a:pathLst>
                <a:path w="606" h="932" extrusionOk="0">
                  <a:moveTo>
                    <a:pt x="73" y="0"/>
                  </a:moveTo>
                  <a:cubicBezTo>
                    <a:pt x="73" y="0"/>
                    <a:pt x="36" y="73"/>
                    <a:pt x="0" y="190"/>
                  </a:cubicBezTo>
                  <a:cubicBezTo>
                    <a:pt x="0" y="299"/>
                    <a:pt x="0" y="452"/>
                    <a:pt x="73" y="606"/>
                  </a:cubicBezTo>
                  <a:cubicBezTo>
                    <a:pt x="190" y="751"/>
                    <a:pt x="299" y="868"/>
                    <a:pt x="416" y="904"/>
                  </a:cubicBezTo>
                  <a:cubicBezTo>
                    <a:pt x="470" y="923"/>
                    <a:pt x="507" y="932"/>
                    <a:pt x="535" y="932"/>
                  </a:cubicBezTo>
                  <a:cubicBezTo>
                    <a:pt x="563" y="932"/>
                    <a:pt x="583" y="923"/>
                    <a:pt x="606" y="904"/>
                  </a:cubicBezTo>
                  <a:cubicBezTo>
                    <a:pt x="606" y="904"/>
                    <a:pt x="335" y="796"/>
                    <a:pt x="190" y="525"/>
                  </a:cubicBezTo>
                  <a:cubicBezTo>
                    <a:pt x="36" y="299"/>
                    <a:pt x="109" y="36"/>
                    <a:pt x="73"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8" name="Google Shape;248;p4"/>
            <p:cNvSpPr/>
            <p:nvPr/>
          </p:nvSpPr>
          <p:spPr>
            <a:xfrm>
              <a:off x="4036250" y="1258350"/>
              <a:ext cx="21700" cy="20825"/>
            </a:xfrm>
            <a:custGeom>
              <a:avLst/>
              <a:gdLst/>
              <a:ahLst/>
              <a:cxnLst/>
              <a:rect l="l" t="t" r="r" b="b"/>
              <a:pathLst>
                <a:path w="868" h="833" extrusionOk="0">
                  <a:moveTo>
                    <a:pt x="226" y="606"/>
                  </a:moveTo>
                  <a:cubicBezTo>
                    <a:pt x="230" y="610"/>
                    <a:pt x="234" y="613"/>
                    <a:pt x="238" y="616"/>
                  </a:cubicBezTo>
                  <a:lnTo>
                    <a:pt x="238" y="616"/>
                  </a:lnTo>
                  <a:cubicBezTo>
                    <a:pt x="234" y="613"/>
                    <a:pt x="230" y="610"/>
                    <a:pt x="226" y="606"/>
                  </a:cubicBezTo>
                  <a:close/>
                  <a:moveTo>
                    <a:pt x="262" y="1"/>
                  </a:moveTo>
                  <a:cubicBezTo>
                    <a:pt x="0" y="82"/>
                    <a:pt x="36" y="308"/>
                    <a:pt x="154" y="498"/>
                  </a:cubicBezTo>
                  <a:lnTo>
                    <a:pt x="154" y="416"/>
                  </a:lnTo>
                  <a:lnTo>
                    <a:pt x="190" y="416"/>
                  </a:lnTo>
                  <a:cubicBezTo>
                    <a:pt x="226" y="416"/>
                    <a:pt x="262" y="453"/>
                    <a:pt x="307" y="498"/>
                  </a:cubicBezTo>
                  <a:cubicBezTo>
                    <a:pt x="344" y="534"/>
                    <a:pt x="416" y="606"/>
                    <a:pt x="380" y="642"/>
                  </a:cubicBezTo>
                  <a:lnTo>
                    <a:pt x="344" y="642"/>
                  </a:lnTo>
                  <a:cubicBezTo>
                    <a:pt x="311" y="642"/>
                    <a:pt x="272" y="642"/>
                    <a:pt x="238" y="616"/>
                  </a:cubicBezTo>
                  <a:lnTo>
                    <a:pt x="238" y="616"/>
                  </a:lnTo>
                  <a:cubicBezTo>
                    <a:pt x="314" y="683"/>
                    <a:pt x="382" y="726"/>
                    <a:pt x="416" y="760"/>
                  </a:cubicBezTo>
                  <a:cubicBezTo>
                    <a:pt x="488" y="796"/>
                    <a:pt x="533" y="832"/>
                    <a:pt x="606" y="832"/>
                  </a:cubicBezTo>
                  <a:lnTo>
                    <a:pt x="642" y="832"/>
                  </a:lnTo>
                  <a:cubicBezTo>
                    <a:pt x="714" y="796"/>
                    <a:pt x="759" y="760"/>
                    <a:pt x="796" y="679"/>
                  </a:cubicBezTo>
                  <a:lnTo>
                    <a:pt x="714" y="679"/>
                  </a:lnTo>
                  <a:cubicBezTo>
                    <a:pt x="714" y="679"/>
                    <a:pt x="759" y="642"/>
                    <a:pt x="796" y="534"/>
                  </a:cubicBezTo>
                  <a:cubicBezTo>
                    <a:pt x="832" y="453"/>
                    <a:pt x="868" y="308"/>
                    <a:pt x="796" y="154"/>
                  </a:cubicBezTo>
                  <a:cubicBezTo>
                    <a:pt x="678" y="46"/>
                    <a:pt x="570" y="1"/>
                    <a:pt x="452" y="1"/>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49" name="Google Shape;249;p4"/>
            <p:cNvSpPr/>
            <p:nvPr/>
          </p:nvSpPr>
          <p:spPr>
            <a:xfrm>
              <a:off x="4042800" y="1257450"/>
              <a:ext cx="15150" cy="17875"/>
            </a:xfrm>
            <a:custGeom>
              <a:avLst/>
              <a:gdLst/>
              <a:ahLst/>
              <a:cxnLst/>
              <a:rect l="l" t="t" r="r" b="b"/>
              <a:pathLst>
                <a:path w="606" h="715" extrusionOk="0">
                  <a:moveTo>
                    <a:pt x="82" y="0"/>
                  </a:moveTo>
                  <a:cubicBezTo>
                    <a:pt x="45" y="0"/>
                    <a:pt x="45" y="37"/>
                    <a:pt x="0" y="37"/>
                  </a:cubicBezTo>
                  <a:lnTo>
                    <a:pt x="190" y="37"/>
                  </a:lnTo>
                  <a:cubicBezTo>
                    <a:pt x="299" y="37"/>
                    <a:pt x="399" y="75"/>
                    <a:pt x="507" y="166"/>
                  </a:cubicBezTo>
                  <a:lnTo>
                    <a:pt x="507" y="166"/>
                  </a:lnTo>
                  <a:cubicBezTo>
                    <a:pt x="427" y="61"/>
                    <a:pt x="291" y="0"/>
                    <a:pt x="154" y="0"/>
                  </a:cubicBezTo>
                  <a:close/>
                  <a:moveTo>
                    <a:pt x="507" y="166"/>
                  </a:moveTo>
                  <a:cubicBezTo>
                    <a:pt x="538" y="207"/>
                    <a:pt x="560" y="255"/>
                    <a:pt x="570" y="308"/>
                  </a:cubicBezTo>
                  <a:cubicBezTo>
                    <a:pt x="570" y="308"/>
                    <a:pt x="570" y="308"/>
                    <a:pt x="570" y="308"/>
                  </a:cubicBezTo>
                  <a:lnTo>
                    <a:pt x="570" y="308"/>
                  </a:lnTo>
                  <a:cubicBezTo>
                    <a:pt x="564" y="270"/>
                    <a:pt x="553" y="230"/>
                    <a:pt x="534" y="190"/>
                  </a:cubicBezTo>
                  <a:cubicBezTo>
                    <a:pt x="525" y="182"/>
                    <a:pt x="516" y="174"/>
                    <a:pt x="507" y="166"/>
                  </a:cubicBezTo>
                  <a:close/>
                  <a:moveTo>
                    <a:pt x="570" y="308"/>
                  </a:moveTo>
                  <a:cubicBezTo>
                    <a:pt x="587" y="415"/>
                    <a:pt x="560" y="510"/>
                    <a:pt x="534" y="570"/>
                  </a:cubicBezTo>
                  <a:cubicBezTo>
                    <a:pt x="497" y="678"/>
                    <a:pt x="452" y="715"/>
                    <a:pt x="452" y="715"/>
                  </a:cubicBezTo>
                  <a:lnTo>
                    <a:pt x="534" y="715"/>
                  </a:lnTo>
                  <a:cubicBezTo>
                    <a:pt x="534" y="642"/>
                    <a:pt x="570" y="606"/>
                    <a:pt x="570" y="534"/>
                  </a:cubicBezTo>
                  <a:cubicBezTo>
                    <a:pt x="606" y="453"/>
                    <a:pt x="606" y="344"/>
                    <a:pt x="570" y="308"/>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0" name="Google Shape;250;p4"/>
            <p:cNvSpPr/>
            <p:nvPr/>
          </p:nvSpPr>
          <p:spPr>
            <a:xfrm>
              <a:off x="4040075" y="1268750"/>
              <a:ext cx="6575" cy="5675"/>
            </a:xfrm>
            <a:custGeom>
              <a:avLst/>
              <a:gdLst/>
              <a:ahLst/>
              <a:cxnLst/>
              <a:rect l="l" t="t" r="r" b="b"/>
              <a:pathLst>
                <a:path w="263" h="227" extrusionOk="0">
                  <a:moveTo>
                    <a:pt x="1" y="0"/>
                  </a:moveTo>
                  <a:lnTo>
                    <a:pt x="1" y="82"/>
                  </a:lnTo>
                  <a:cubicBezTo>
                    <a:pt x="37" y="118"/>
                    <a:pt x="73" y="154"/>
                    <a:pt x="73" y="190"/>
                  </a:cubicBezTo>
                  <a:cubicBezTo>
                    <a:pt x="109" y="226"/>
                    <a:pt x="154" y="226"/>
                    <a:pt x="191" y="226"/>
                  </a:cubicBezTo>
                  <a:lnTo>
                    <a:pt x="227" y="226"/>
                  </a:lnTo>
                  <a:cubicBezTo>
                    <a:pt x="263" y="190"/>
                    <a:pt x="191" y="118"/>
                    <a:pt x="154" y="82"/>
                  </a:cubicBezTo>
                  <a:cubicBezTo>
                    <a:pt x="109" y="37"/>
                    <a:pt x="73" y="0"/>
                    <a:pt x="37" y="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1" name="Google Shape;251;p4"/>
            <p:cNvSpPr/>
            <p:nvPr/>
          </p:nvSpPr>
          <p:spPr>
            <a:xfrm>
              <a:off x="3986275" y="1279150"/>
              <a:ext cx="43425" cy="31200"/>
            </a:xfrm>
            <a:custGeom>
              <a:avLst/>
              <a:gdLst/>
              <a:ahLst/>
              <a:cxnLst/>
              <a:rect l="l" t="t" r="r" b="b"/>
              <a:pathLst>
                <a:path w="1737" h="1248" extrusionOk="0">
                  <a:moveTo>
                    <a:pt x="986" y="0"/>
                  </a:moveTo>
                  <a:cubicBezTo>
                    <a:pt x="571" y="36"/>
                    <a:pt x="1" y="190"/>
                    <a:pt x="82" y="796"/>
                  </a:cubicBezTo>
                  <a:cubicBezTo>
                    <a:pt x="119" y="1130"/>
                    <a:pt x="498" y="1203"/>
                    <a:pt x="760" y="1248"/>
                  </a:cubicBezTo>
                  <a:lnTo>
                    <a:pt x="797" y="1248"/>
                  </a:lnTo>
                  <a:cubicBezTo>
                    <a:pt x="1212" y="1248"/>
                    <a:pt x="1737" y="1058"/>
                    <a:pt x="1737" y="525"/>
                  </a:cubicBezTo>
                  <a:cubicBezTo>
                    <a:pt x="1737" y="190"/>
                    <a:pt x="1402" y="0"/>
                    <a:pt x="1059" y="0"/>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2" name="Google Shape;252;p4"/>
            <p:cNvSpPr/>
            <p:nvPr/>
          </p:nvSpPr>
          <p:spPr>
            <a:xfrm>
              <a:off x="4069250" y="1276425"/>
              <a:ext cx="34825" cy="27150"/>
            </a:xfrm>
            <a:custGeom>
              <a:avLst/>
              <a:gdLst/>
              <a:ahLst/>
              <a:cxnLst/>
              <a:rect l="l" t="t" r="r" b="b"/>
              <a:pathLst>
                <a:path w="1393" h="1086" extrusionOk="0">
                  <a:moveTo>
                    <a:pt x="796" y="1"/>
                  </a:moveTo>
                  <a:cubicBezTo>
                    <a:pt x="452" y="37"/>
                    <a:pt x="0" y="145"/>
                    <a:pt x="72" y="679"/>
                  </a:cubicBezTo>
                  <a:cubicBezTo>
                    <a:pt x="72" y="977"/>
                    <a:pt x="380" y="1050"/>
                    <a:pt x="606" y="1086"/>
                  </a:cubicBezTo>
                  <a:lnTo>
                    <a:pt x="642" y="1086"/>
                  </a:lnTo>
                  <a:cubicBezTo>
                    <a:pt x="976" y="1086"/>
                    <a:pt x="1392" y="905"/>
                    <a:pt x="1392" y="453"/>
                  </a:cubicBezTo>
                  <a:cubicBezTo>
                    <a:pt x="1392" y="145"/>
                    <a:pt x="1130" y="1"/>
                    <a:pt x="832" y="1"/>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3" name="Google Shape;253;p4"/>
            <p:cNvSpPr/>
            <p:nvPr/>
          </p:nvSpPr>
          <p:spPr>
            <a:xfrm>
              <a:off x="3916875" y="1519800"/>
              <a:ext cx="111925" cy="105875"/>
            </a:xfrm>
            <a:custGeom>
              <a:avLst/>
              <a:gdLst/>
              <a:ahLst/>
              <a:cxnLst/>
              <a:rect l="l" t="t" r="r" b="b"/>
              <a:pathLst>
                <a:path w="4477" h="4235" extrusionOk="0">
                  <a:moveTo>
                    <a:pt x="2130" y="0"/>
                  </a:moveTo>
                  <a:cubicBezTo>
                    <a:pt x="2067" y="0"/>
                    <a:pt x="2027" y="60"/>
                    <a:pt x="2027" y="166"/>
                  </a:cubicBezTo>
                  <a:cubicBezTo>
                    <a:pt x="2027" y="356"/>
                    <a:pt x="2099" y="509"/>
                    <a:pt x="2180" y="663"/>
                  </a:cubicBezTo>
                  <a:cubicBezTo>
                    <a:pt x="2289" y="844"/>
                    <a:pt x="2406" y="997"/>
                    <a:pt x="2515" y="1223"/>
                  </a:cubicBezTo>
                  <a:cubicBezTo>
                    <a:pt x="2063" y="1070"/>
                    <a:pt x="1728" y="808"/>
                    <a:pt x="1312" y="663"/>
                  </a:cubicBezTo>
                  <a:cubicBezTo>
                    <a:pt x="1227" y="630"/>
                    <a:pt x="948" y="526"/>
                    <a:pt x="787" y="526"/>
                  </a:cubicBezTo>
                  <a:cubicBezTo>
                    <a:pt x="725" y="526"/>
                    <a:pt x="680" y="542"/>
                    <a:pt x="670" y="582"/>
                  </a:cubicBezTo>
                  <a:cubicBezTo>
                    <a:pt x="634" y="808"/>
                    <a:pt x="1014" y="961"/>
                    <a:pt x="1159" y="1070"/>
                  </a:cubicBezTo>
                  <a:cubicBezTo>
                    <a:pt x="1384" y="1223"/>
                    <a:pt x="1645" y="1376"/>
                    <a:pt x="1871" y="1485"/>
                  </a:cubicBezTo>
                  <a:lnTo>
                    <a:pt x="1871" y="1485"/>
                  </a:lnTo>
                  <a:cubicBezTo>
                    <a:pt x="1846" y="1473"/>
                    <a:pt x="1802" y="1470"/>
                    <a:pt x="1750" y="1470"/>
                  </a:cubicBezTo>
                  <a:cubicBezTo>
                    <a:pt x="1642" y="1470"/>
                    <a:pt x="1499" y="1486"/>
                    <a:pt x="1421" y="1486"/>
                  </a:cubicBezTo>
                  <a:cubicBezTo>
                    <a:pt x="1276" y="1449"/>
                    <a:pt x="1086" y="1413"/>
                    <a:pt x="896" y="1413"/>
                  </a:cubicBezTo>
                  <a:cubicBezTo>
                    <a:pt x="859" y="1401"/>
                    <a:pt x="724" y="1388"/>
                    <a:pt x="580" y="1388"/>
                  </a:cubicBezTo>
                  <a:cubicBezTo>
                    <a:pt x="309" y="1388"/>
                    <a:pt x="0" y="1432"/>
                    <a:pt x="218" y="1603"/>
                  </a:cubicBezTo>
                  <a:cubicBezTo>
                    <a:pt x="372" y="1712"/>
                    <a:pt x="707" y="1748"/>
                    <a:pt x="896" y="1793"/>
                  </a:cubicBezTo>
                  <a:cubicBezTo>
                    <a:pt x="1159" y="1829"/>
                    <a:pt x="1385" y="1865"/>
                    <a:pt x="1647" y="1865"/>
                  </a:cubicBezTo>
                  <a:cubicBezTo>
                    <a:pt x="1122" y="1974"/>
                    <a:pt x="562" y="1865"/>
                    <a:pt x="146" y="2200"/>
                  </a:cubicBezTo>
                  <a:cubicBezTo>
                    <a:pt x="110" y="2245"/>
                    <a:pt x="65" y="2281"/>
                    <a:pt x="65" y="2354"/>
                  </a:cubicBezTo>
                  <a:cubicBezTo>
                    <a:pt x="110" y="2390"/>
                    <a:pt x="146" y="2390"/>
                    <a:pt x="182" y="2426"/>
                  </a:cubicBezTo>
                  <a:cubicBezTo>
                    <a:pt x="336" y="2471"/>
                    <a:pt x="481" y="2471"/>
                    <a:pt x="634" y="2471"/>
                  </a:cubicBezTo>
                  <a:cubicBezTo>
                    <a:pt x="1014" y="2426"/>
                    <a:pt x="1421" y="2426"/>
                    <a:pt x="1837" y="2426"/>
                  </a:cubicBezTo>
                  <a:cubicBezTo>
                    <a:pt x="1466" y="2507"/>
                    <a:pt x="1122" y="2580"/>
                    <a:pt x="788" y="2652"/>
                  </a:cubicBezTo>
                  <a:cubicBezTo>
                    <a:pt x="598" y="2733"/>
                    <a:pt x="372" y="2842"/>
                    <a:pt x="291" y="3032"/>
                  </a:cubicBezTo>
                  <a:cubicBezTo>
                    <a:pt x="371" y="3062"/>
                    <a:pt x="458" y="3073"/>
                    <a:pt x="548" y="3073"/>
                  </a:cubicBezTo>
                  <a:cubicBezTo>
                    <a:pt x="672" y="3073"/>
                    <a:pt x="802" y="3053"/>
                    <a:pt x="933" y="3032"/>
                  </a:cubicBezTo>
                  <a:cubicBezTo>
                    <a:pt x="1195" y="2995"/>
                    <a:pt x="1466" y="2995"/>
                    <a:pt x="1728" y="2995"/>
                  </a:cubicBezTo>
                  <a:cubicBezTo>
                    <a:pt x="2144" y="2995"/>
                    <a:pt x="2668" y="3294"/>
                    <a:pt x="3048" y="3484"/>
                  </a:cubicBezTo>
                  <a:cubicBezTo>
                    <a:pt x="3536" y="3746"/>
                    <a:pt x="3988" y="3972"/>
                    <a:pt x="4477" y="4234"/>
                  </a:cubicBezTo>
                  <a:lnTo>
                    <a:pt x="3907" y="1522"/>
                  </a:lnTo>
                  <a:cubicBezTo>
                    <a:pt x="3573" y="1522"/>
                    <a:pt x="3229" y="1377"/>
                    <a:pt x="2967" y="1151"/>
                  </a:cubicBezTo>
                  <a:cubicBezTo>
                    <a:pt x="2705" y="925"/>
                    <a:pt x="2515" y="618"/>
                    <a:pt x="2406" y="319"/>
                  </a:cubicBezTo>
                  <a:cubicBezTo>
                    <a:pt x="2370" y="247"/>
                    <a:pt x="2325" y="130"/>
                    <a:pt x="2289" y="93"/>
                  </a:cubicBezTo>
                  <a:cubicBezTo>
                    <a:pt x="2229" y="30"/>
                    <a:pt x="2174" y="0"/>
                    <a:pt x="2130"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4" name="Google Shape;254;p4"/>
            <p:cNvSpPr/>
            <p:nvPr/>
          </p:nvSpPr>
          <p:spPr>
            <a:xfrm>
              <a:off x="4333000" y="1352525"/>
              <a:ext cx="152600" cy="114925"/>
            </a:xfrm>
            <a:custGeom>
              <a:avLst/>
              <a:gdLst/>
              <a:ahLst/>
              <a:cxnLst/>
              <a:rect l="l" t="t" r="r" b="b"/>
              <a:pathLst>
                <a:path w="6104" h="4597" extrusionOk="0">
                  <a:moveTo>
                    <a:pt x="3307" y="1"/>
                  </a:moveTo>
                  <a:cubicBezTo>
                    <a:pt x="2368" y="1"/>
                    <a:pt x="1327" y="310"/>
                    <a:pt x="787" y="1098"/>
                  </a:cubicBezTo>
                  <a:cubicBezTo>
                    <a:pt x="1" y="2228"/>
                    <a:pt x="489" y="3322"/>
                    <a:pt x="869" y="4488"/>
                  </a:cubicBezTo>
                  <a:cubicBezTo>
                    <a:pt x="883" y="4564"/>
                    <a:pt x="940" y="4597"/>
                    <a:pt x="998" y="4597"/>
                  </a:cubicBezTo>
                  <a:cubicBezTo>
                    <a:pt x="1085" y="4597"/>
                    <a:pt x="1174" y="4524"/>
                    <a:pt x="1131" y="4416"/>
                  </a:cubicBezTo>
                  <a:cubicBezTo>
                    <a:pt x="824" y="3466"/>
                    <a:pt x="372" y="2562"/>
                    <a:pt x="824" y="1586"/>
                  </a:cubicBezTo>
                  <a:cubicBezTo>
                    <a:pt x="1276" y="573"/>
                    <a:pt x="2451" y="347"/>
                    <a:pt x="3464" y="302"/>
                  </a:cubicBezTo>
                  <a:cubicBezTo>
                    <a:pt x="3516" y="299"/>
                    <a:pt x="3567" y="298"/>
                    <a:pt x="3618" y="298"/>
                  </a:cubicBezTo>
                  <a:cubicBezTo>
                    <a:pt x="5423" y="298"/>
                    <a:pt x="6008" y="2153"/>
                    <a:pt x="5498" y="3692"/>
                  </a:cubicBezTo>
                  <a:cubicBezTo>
                    <a:pt x="5454" y="3807"/>
                    <a:pt x="5545" y="3882"/>
                    <a:pt x="5632" y="3882"/>
                  </a:cubicBezTo>
                  <a:cubicBezTo>
                    <a:pt x="5690" y="3882"/>
                    <a:pt x="5746" y="3849"/>
                    <a:pt x="5760" y="3774"/>
                  </a:cubicBezTo>
                  <a:cubicBezTo>
                    <a:pt x="6022" y="3014"/>
                    <a:pt x="6104" y="2074"/>
                    <a:pt x="5760" y="1324"/>
                  </a:cubicBezTo>
                  <a:cubicBezTo>
                    <a:pt x="5308" y="383"/>
                    <a:pt x="4485" y="4"/>
                    <a:pt x="3464" y="4"/>
                  </a:cubicBezTo>
                  <a:cubicBezTo>
                    <a:pt x="3412" y="2"/>
                    <a:pt x="3359" y="1"/>
                    <a:pt x="3307"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5" name="Google Shape;255;p4"/>
            <p:cNvSpPr/>
            <p:nvPr/>
          </p:nvSpPr>
          <p:spPr>
            <a:xfrm>
              <a:off x="4506150" y="2342375"/>
              <a:ext cx="155525" cy="109225"/>
            </a:xfrm>
            <a:custGeom>
              <a:avLst/>
              <a:gdLst/>
              <a:ahLst/>
              <a:cxnLst/>
              <a:rect l="l" t="t" r="r" b="b"/>
              <a:pathLst>
                <a:path w="6221" h="4369" extrusionOk="0">
                  <a:moveTo>
                    <a:pt x="2116" y="0"/>
                  </a:moveTo>
                  <a:cubicBezTo>
                    <a:pt x="2080" y="0"/>
                    <a:pt x="2035" y="0"/>
                    <a:pt x="1998" y="36"/>
                  </a:cubicBezTo>
                  <a:cubicBezTo>
                    <a:pt x="1510" y="81"/>
                    <a:pt x="986" y="190"/>
                    <a:pt x="452" y="226"/>
                  </a:cubicBezTo>
                  <a:lnTo>
                    <a:pt x="452" y="642"/>
                  </a:lnTo>
                  <a:cubicBezTo>
                    <a:pt x="380" y="1022"/>
                    <a:pt x="308" y="1392"/>
                    <a:pt x="272" y="1772"/>
                  </a:cubicBezTo>
                  <a:cubicBezTo>
                    <a:pt x="272" y="1962"/>
                    <a:pt x="0" y="4032"/>
                    <a:pt x="46" y="4032"/>
                  </a:cubicBezTo>
                  <a:cubicBezTo>
                    <a:pt x="982" y="4285"/>
                    <a:pt x="1938" y="4368"/>
                    <a:pt x="2898" y="4368"/>
                  </a:cubicBezTo>
                  <a:cubicBezTo>
                    <a:pt x="3792" y="4368"/>
                    <a:pt x="4689" y="4296"/>
                    <a:pt x="5579" y="4222"/>
                  </a:cubicBezTo>
                  <a:cubicBezTo>
                    <a:pt x="5805" y="4222"/>
                    <a:pt x="6031" y="4186"/>
                    <a:pt x="6221" y="4032"/>
                  </a:cubicBezTo>
                  <a:cubicBezTo>
                    <a:pt x="6103" y="3282"/>
                    <a:pt x="5353" y="2749"/>
                    <a:pt x="4602" y="2523"/>
                  </a:cubicBezTo>
                  <a:cubicBezTo>
                    <a:pt x="3888" y="2342"/>
                    <a:pt x="3128" y="2260"/>
                    <a:pt x="2450" y="2188"/>
                  </a:cubicBezTo>
                  <a:cubicBezTo>
                    <a:pt x="2450" y="2116"/>
                    <a:pt x="2414" y="1998"/>
                    <a:pt x="2414" y="1926"/>
                  </a:cubicBezTo>
                  <a:cubicBezTo>
                    <a:pt x="2378" y="1284"/>
                    <a:pt x="2261" y="642"/>
                    <a:pt x="2116"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6" name="Google Shape;256;p4"/>
            <p:cNvSpPr/>
            <p:nvPr/>
          </p:nvSpPr>
          <p:spPr>
            <a:xfrm>
              <a:off x="4328275" y="2329250"/>
              <a:ext cx="85675" cy="119050"/>
            </a:xfrm>
            <a:custGeom>
              <a:avLst/>
              <a:gdLst/>
              <a:ahLst/>
              <a:cxnLst/>
              <a:rect l="l" t="t" r="r" b="b"/>
              <a:pathLst>
                <a:path w="3427" h="4762" extrusionOk="0">
                  <a:moveTo>
                    <a:pt x="2143" y="1"/>
                  </a:moveTo>
                  <a:lnTo>
                    <a:pt x="750" y="832"/>
                  </a:lnTo>
                  <a:cubicBezTo>
                    <a:pt x="524" y="2107"/>
                    <a:pt x="262" y="3427"/>
                    <a:pt x="0" y="4711"/>
                  </a:cubicBezTo>
                  <a:cubicBezTo>
                    <a:pt x="492" y="4744"/>
                    <a:pt x="983" y="4761"/>
                    <a:pt x="1474" y="4761"/>
                  </a:cubicBezTo>
                  <a:cubicBezTo>
                    <a:pt x="2076" y="4761"/>
                    <a:pt x="2676" y="4735"/>
                    <a:pt x="3273" y="4675"/>
                  </a:cubicBezTo>
                  <a:cubicBezTo>
                    <a:pt x="3318" y="4675"/>
                    <a:pt x="3354" y="4675"/>
                    <a:pt x="3390" y="4630"/>
                  </a:cubicBezTo>
                  <a:cubicBezTo>
                    <a:pt x="3427" y="4594"/>
                    <a:pt x="3390" y="4557"/>
                    <a:pt x="3390" y="4521"/>
                  </a:cubicBezTo>
                  <a:cubicBezTo>
                    <a:pt x="3011" y="3011"/>
                    <a:pt x="2595" y="1511"/>
                    <a:pt x="2143"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7" name="Google Shape;257;p4"/>
            <p:cNvSpPr/>
            <p:nvPr/>
          </p:nvSpPr>
          <p:spPr>
            <a:xfrm>
              <a:off x="4323525" y="1747250"/>
              <a:ext cx="243900" cy="622500"/>
            </a:xfrm>
            <a:custGeom>
              <a:avLst/>
              <a:gdLst/>
              <a:ahLst/>
              <a:cxnLst/>
              <a:rect l="l" t="t" r="r" b="b"/>
              <a:pathLst>
                <a:path w="9756" h="24900" extrusionOk="0">
                  <a:moveTo>
                    <a:pt x="9005" y="0"/>
                  </a:moveTo>
                  <a:lnTo>
                    <a:pt x="0" y="868"/>
                  </a:lnTo>
                  <a:cubicBezTo>
                    <a:pt x="118" y="1058"/>
                    <a:pt x="606" y="24863"/>
                    <a:pt x="606" y="24863"/>
                  </a:cubicBezTo>
                  <a:lnTo>
                    <a:pt x="3056" y="24899"/>
                  </a:lnTo>
                  <a:lnTo>
                    <a:pt x="3653" y="3201"/>
                  </a:lnTo>
                  <a:lnTo>
                    <a:pt x="5316" y="3128"/>
                  </a:lnTo>
                  <a:lnTo>
                    <a:pt x="7531" y="24899"/>
                  </a:lnTo>
                  <a:lnTo>
                    <a:pt x="9755" y="24863"/>
                  </a:lnTo>
                  <a:lnTo>
                    <a:pt x="9005" y="0"/>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8" name="Google Shape;258;p4"/>
            <p:cNvSpPr/>
            <p:nvPr/>
          </p:nvSpPr>
          <p:spPr>
            <a:xfrm>
              <a:off x="4506150" y="2382825"/>
              <a:ext cx="155525" cy="68775"/>
            </a:xfrm>
            <a:custGeom>
              <a:avLst/>
              <a:gdLst/>
              <a:ahLst/>
              <a:cxnLst/>
              <a:rect l="l" t="t" r="r" b="b"/>
              <a:pathLst>
                <a:path w="6221" h="2751" extrusionOk="0">
                  <a:moveTo>
                    <a:pt x="2378" y="0"/>
                  </a:moveTo>
                  <a:cubicBezTo>
                    <a:pt x="1809" y="0"/>
                    <a:pt x="1212" y="190"/>
                    <a:pt x="724" y="570"/>
                  </a:cubicBezTo>
                  <a:cubicBezTo>
                    <a:pt x="606" y="416"/>
                    <a:pt x="452" y="272"/>
                    <a:pt x="272" y="190"/>
                  </a:cubicBezTo>
                  <a:cubicBezTo>
                    <a:pt x="226" y="498"/>
                    <a:pt x="0" y="2414"/>
                    <a:pt x="46" y="2414"/>
                  </a:cubicBezTo>
                  <a:cubicBezTo>
                    <a:pt x="982" y="2667"/>
                    <a:pt x="1938" y="2750"/>
                    <a:pt x="2898" y="2750"/>
                  </a:cubicBezTo>
                  <a:cubicBezTo>
                    <a:pt x="3792" y="2750"/>
                    <a:pt x="4689" y="2678"/>
                    <a:pt x="5579" y="2604"/>
                  </a:cubicBezTo>
                  <a:cubicBezTo>
                    <a:pt x="5805" y="2604"/>
                    <a:pt x="6031" y="2568"/>
                    <a:pt x="6221" y="2414"/>
                  </a:cubicBezTo>
                  <a:cubicBezTo>
                    <a:pt x="6103" y="1664"/>
                    <a:pt x="5353" y="1131"/>
                    <a:pt x="4602" y="905"/>
                  </a:cubicBezTo>
                  <a:cubicBezTo>
                    <a:pt x="3888" y="724"/>
                    <a:pt x="3128" y="642"/>
                    <a:pt x="2450" y="570"/>
                  </a:cubicBezTo>
                  <a:cubicBezTo>
                    <a:pt x="2450" y="498"/>
                    <a:pt x="2414" y="380"/>
                    <a:pt x="2414" y="308"/>
                  </a:cubicBezTo>
                  <a:cubicBezTo>
                    <a:pt x="2414" y="190"/>
                    <a:pt x="2414" y="82"/>
                    <a:pt x="2378" y="0"/>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59" name="Google Shape;259;p4"/>
            <p:cNvSpPr/>
            <p:nvPr/>
          </p:nvSpPr>
          <p:spPr>
            <a:xfrm>
              <a:off x="4314025" y="2385600"/>
              <a:ext cx="111225" cy="67650"/>
            </a:xfrm>
            <a:custGeom>
              <a:avLst/>
              <a:gdLst/>
              <a:ahLst/>
              <a:cxnLst/>
              <a:rect l="l" t="t" r="r" b="b"/>
              <a:pathLst>
                <a:path w="4449" h="2706" extrusionOk="0">
                  <a:moveTo>
                    <a:pt x="2549" y="1"/>
                  </a:moveTo>
                  <a:cubicBezTo>
                    <a:pt x="2112" y="1"/>
                    <a:pt x="1663" y="135"/>
                    <a:pt x="1284" y="341"/>
                  </a:cubicBezTo>
                  <a:cubicBezTo>
                    <a:pt x="1058" y="459"/>
                    <a:pt x="868" y="568"/>
                    <a:pt x="724" y="721"/>
                  </a:cubicBezTo>
                  <a:cubicBezTo>
                    <a:pt x="308" y="1173"/>
                    <a:pt x="82" y="1815"/>
                    <a:pt x="0" y="2421"/>
                  </a:cubicBezTo>
                  <a:cubicBezTo>
                    <a:pt x="588" y="2642"/>
                    <a:pt x="1214" y="2705"/>
                    <a:pt x="1845" y="2705"/>
                  </a:cubicBezTo>
                  <a:cubicBezTo>
                    <a:pt x="2274" y="2705"/>
                    <a:pt x="2705" y="2676"/>
                    <a:pt x="3129" y="2647"/>
                  </a:cubicBezTo>
                  <a:cubicBezTo>
                    <a:pt x="3545" y="2602"/>
                    <a:pt x="3997" y="2566"/>
                    <a:pt x="4449" y="2493"/>
                  </a:cubicBezTo>
                  <a:lnTo>
                    <a:pt x="4449" y="2457"/>
                  </a:lnTo>
                  <a:cubicBezTo>
                    <a:pt x="4412" y="2150"/>
                    <a:pt x="4340" y="1851"/>
                    <a:pt x="4259" y="1553"/>
                  </a:cubicBezTo>
                  <a:cubicBezTo>
                    <a:pt x="4186" y="1246"/>
                    <a:pt x="4114" y="947"/>
                    <a:pt x="3924" y="685"/>
                  </a:cubicBezTo>
                  <a:cubicBezTo>
                    <a:pt x="3575" y="193"/>
                    <a:pt x="3070" y="1"/>
                    <a:pt x="2549"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0" name="Google Shape;260;p4"/>
            <p:cNvSpPr/>
            <p:nvPr/>
          </p:nvSpPr>
          <p:spPr>
            <a:xfrm>
              <a:off x="4200100" y="1491150"/>
              <a:ext cx="235550" cy="271250"/>
            </a:xfrm>
            <a:custGeom>
              <a:avLst/>
              <a:gdLst/>
              <a:ahLst/>
              <a:cxnLst/>
              <a:rect l="l" t="t" r="r" b="b"/>
              <a:pathLst>
                <a:path w="9422" h="10850" extrusionOk="0">
                  <a:moveTo>
                    <a:pt x="2035" y="1"/>
                  </a:moveTo>
                  <a:cubicBezTo>
                    <a:pt x="1438" y="1013"/>
                    <a:pt x="986" y="2035"/>
                    <a:pt x="534" y="3120"/>
                  </a:cubicBezTo>
                  <a:cubicBezTo>
                    <a:pt x="191" y="4024"/>
                    <a:pt x="1" y="5118"/>
                    <a:pt x="82" y="6140"/>
                  </a:cubicBezTo>
                  <a:cubicBezTo>
                    <a:pt x="154" y="6818"/>
                    <a:pt x="570" y="7460"/>
                    <a:pt x="1059" y="7948"/>
                  </a:cubicBezTo>
                  <a:cubicBezTo>
                    <a:pt x="1583" y="8436"/>
                    <a:pt x="2189" y="8770"/>
                    <a:pt x="2831" y="9078"/>
                  </a:cubicBezTo>
                  <a:cubicBezTo>
                    <a:pt x="4639" y="9946"/>
                    <a:pt x="6556" y="10543"/>
                    <a:pt x="8517" y="10805"/>
                  </a:cubicBezTo>
                  <a:cubicBezTo>
                    <a:pt x="8590" y="10850"/>
                    <a:pt x="8707" y="10850"/>
                    <a:pt x="8780" y="10850"/>
                  </a:cubicBezTo>
                  <a:cubicBezTo>
                    <a:pt x="9078" y="10208"/>
                    <a:pt x="9304" y="9494"/>
                    <a:pt x="9422" y="8770"/>
                  </a:cubicBezTo>
                  <a:cubicBezTo>
                    <a:pt x="8707" y="8544"/>
                    <a:pt x="8029" y="8318"/>
                    <a:pt x="7351" y="8020"/>
                  </a:cubicBezTo>
                  <a:cubicBezTo>
                    <a:pt x="6366" y="7640"/>
                    <a:pt x="5389" y="7306"/>
                    <a:pt x="4557" y="6664"/>
                  </a:cubicBezTo>
                  <a:cubicBezTo>
                    <a:pt x="4069" y="6284"/>
                    <a:pt x="3319" y="5877"/>
                    <a:pt x="3283" y="5235"/>
                  </a:cubicBezTo>
                  <a:cubicBezTo>
                    <a:pt x="3283" y="5082"/>
                    <a:pt x="3283" y="4928"/>
                    <a:pt x="3319" y="4783"/>
                  </a:cubicBezTo>
                  <a:cubicBezTo>
                    <a:pt x="3427" y="3915"/>
                    <a:pt x="3925" y="3201"/>
                    <a:pt x="4259" y="2406"/>
                  </a:cubicBezTo>
                  <a:cubicBezTo>
                    <a:pt x="4973" y="905"/>
                    <a:pt x="3283" y="263"/>
                    <a:pt x="2035"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1" name="Google Shape;261;p4"/>
            <p:cNvSpPr/>
            <p:nvPr/>
          </p:nvSpPr>
          <p:spPr>
            <a:xfrm>
              <a:off x="4502525" y="1490025"/>
              <a:ext cx="224025" cy="178775"/>
            </a:xfrm>
            <a:custGeom>
              <a:avLst/>
              <a:gdLst/>
              <a:ahLst/>
              <a:cxnLst/>
              <a:rect l="l" t="t" r="r" b="b"/>
              <a:pathLst>
                <a:path w="8961" h="7151" extrusionOk="0">
                  <a:moveTo>
                    <a:pt x="7378" y="1"/>
                  </a:moveTo>
                  <a:cubicBezTo>
                    <a:pt x="6248" y="1176"/>
                    <a:pt x="5163" y="2306"/>
                    <a:pt x="4033" y="3436"/>
                  </a:cubicBezTo>
                  <a:cubicBezTo>
                    <a:pt x="3581" y="2261"/>
                    <a:pt x="3011" y="1212"/>
                    <a:pt x="2487" y="82"/>
                  </a:cubicBezTo>
                  <a:lnTo>
                    <a:pt x="1" y="2035"/>
                  </a:lnTo>
                  <a:cubicBezTo>
                    <a:pt x="1" y="2378"/>
                    <a:pt x="37" y="2794"/>
                    <a:pt x="191" y="3093"/>
                  </a:cubicBezTo>
                  <a:cubicBezTo>
                    <a:pt x="263" y="3246"/>
                    <a:pt x="335" y="3391"/>
                    <a:pt x="417" y="3508"/>
                  </a:cubicBezTo>
                  <a:cubicBezTo>
                    <a:pt x="715" y="4114"/>
                    <a:pt x="977" y="4747"/>
                    <a:pt x="1321" y="5317"/>
                  </a:cubicBezTo>
                  <a:cubicBezTo>
                    <a:pt x="1619" y="5877"/>
                    <a:pt x="2035" y="6483"/>
                    <a:pt x="2559" y="6863"/>
                  </a:cubicBezTo>
                  <a:cubicBezTo>
                    <a:pt x="2836" y="7058"/>
                    <a:pt x="3125" y="7150"/>
                    <a:pt x="3413" y="7150"/>
                  </a:cubicBezTo>
                  <a:cubicBezTo>
                    <a:pt x="3672" y="7150"/>
                    <a:pt x="3930" y="7076"/>
                    <a:pt x="4178" y="6935"/>
                  </a:cubicBezTo>
                  <a:cubicBezTo>
                    <a:pt x="5986" y="5805"/>
                    <a:pt x="7496" y="4033"/>
                    <a:pt x="8436" y="2152"/>
                  </a:cubicBezTo>
                  <a:cubicBezTo>
                    <a:pt x="8590" y="1809"/>
                    <a:pt x="8816" y="1474"/>
                    <a:pt x="8960" y="1094"/>
                  </a:cubicBezTo>
                  <a:cubicBezTo>
                    <a:pt x="8400" y="796"/>
                    <a:pt x="7875" y="416"/>
                    <a:pt x="7378"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2" name="Google Shape;262;p4"/>
            <p:cNvSpPr/>
            <p:nvPr/>
          </p:nvSpPr>
          <p:spPr>
            <a:xfrm>
              <a:off x="4303850" y="1319600"/>
              <a:ext cx="240075" cy="161625"/>
            </a:xfrm>
            <a:custGeom>
              <a:avLst/>
              <a:gdLst/>
              <a:ahLst/>
              <a:cxnLst/>
              <a:rect l="l" t="t" r="r" b="b"/>
              <a:pathLst>
                <a:path w="9603" h="6465" extrusionOk="0">
                  <a:moveTo>
                    <a:pt x="5082" y="1"/>
                  </a:moveTo>
                  <a:lnTo>
                    <a:pt x="5082" y="1"/>
                  </a:lnTo>
                  <a:cubicBezTo>
                    <a:pt x="4440" y="154"/>
                    <a:pt x="3843" y="227"/>
                    <a:pt x="3201" y="263"/>
                  </a:cubicBezTo>
                  <a:cubicBezTo>
                    <a:pt x="3237" y="1058"/>
                    <a:pt x="3201" y="1809"/>
                    <a:pt x="3201" y="2604"/>
                  </a:cubicBezTo>
                  <a:cubicBezTo>
                    <a:pt x="2035" y="2867"/>
                    <a:pt x="787" y="3201"/>
                    <a:pt x="1" y="4105"/>
                  </a:cubicBezTo>
                  <a:cubicBezTo>
                    <a:pt x="977" y="5425"/>
                    <a:pt x="2523" y="6293"/>
                    <a:pt x="4105" y="6447"/>
                  </a:cubicBezTo>
                  <a:cubicBezTo>
                    <a:pt x="4252" y="6459"/>
                    <a:pt x="4400" y="6464"/>
                    <a:pt x="4549" y="6464"/>
                  </a:cubicBezTo>
                  <a:cubicBezTo>
                    <a:pt x="5312" y="6464"/>
                    <a:pt x="6085" y="6311"/>
                    <a:pt x="6781" y="6031"/>
                  </a:cubicBezTo>
                  <a:cubicBezTo>
                    <a:pt x="7459" y="5805"/>
                    <a:pt x="8590" y="5317"/>
                    <a:pt x="8888" y="4639"/>
                  </a:cubicBezTo>
                  <a:cubicBezTo>
                    <a:pt x="9602" y="2903"/>
                    <a:pt x="6139" y="2641"/>
                    <a:pt x="5154" y="2604"/>
                  </a:cubicBezTo>
                  <a:cubicBezTo>
                    <a:pt x="5118" y="1773"/>
                    <a:pt x="4973" y="832"/>
                    <a:pt x="5082"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3" name="Google Shape;263;p4"/>
            <p:cNvSpPr/>
            <p:nvPr/>
          </p:nvSpPr>
          <p:spPr>
            <a:xfrm>
              <a:off x="4231300" y="1378975"/>
              <a:ext cx="359625" cy="417300"/>
            </a:xfrm>
            <a:custGeom>
              <a:avLst/>
              <a:gdLst/>
              <a:ahLst/>
              <a:cxnLst/>
              <a:rect l="l" t="t" r="r" b="b"/>
              <a:pathLst>
                <a:path w="14385" h="16692" extrusionOk="0">
                  <a:moveTo>
                    <a:pt x="8658" y="0"/>
                  </a:moveTo>
                  <a:cubicBezTo>
                    <a:pt x="8608" y="0"/>
                    <a:pt x="8558" y="1"/>
                    <a:pt x="8508" y="3"/>
                  </a:cubicBezTo>
                  <a:cubicBezTo>
                    <a:pt x="8363" y="1242"/>
                    <a:pt x="8101" y="2336"/>
                    <a:pt x="7342" y="3394"/>
                  </a:cubicBezTo>
                  <a:cubicBezTo>
                    <a:pt x="6555" y="2454"/>
                    <a:pt x="5949" y="1323"/>
                    <a:pt x="5570" y="148"/>
                  </a:cubicBezTo>
                  <a:cubicBezTo>
                    <a:pt x="4629" y="455"/>
                    <a:pt x="3581" y="754"/>
                    <a:pt x="2785" y="1323"/>
                  </a:cubicBezTo>
                  <a:cubicBezTo>
                    <a:pt x="2179" y="1730"/>
                    <a:pt x="1845" y="2408"/>
                    <a:pt x="1429" y="3014"/>
                  </a:cubicBezTo>
                  <a:cubicBezTo>
                    <a:pt x="905" y="3728"/>
                    <a:pt x="489" y="4524"/>
                    <a:pt x="37" y="5274"/>
                  </a:cubicBezTo>
                  <a:cubicBezTo>
                    <a:pt x="0" y="5310"/>
                    <a:pt x="0" y="5347"/>
                    <a:pt x="0" y="5347"/>
                  </a:cubicBezTo>
                  <a:cubicBezTo>
                    <a:pt x="0" y="5392"/>
                    <a:pt x="0" y="5428"/>
                    <a:pt x="37" y="5464"/>
                  </a:cubicBezTo>
                  <a:cubicBezTo>
                    <a:pt x="416" y="5989"/>
                    <a:pt x="787" y="6441"/>
                    <a:pt x="1357" y="6784"/>
                  </a:cubicBezTo>
                  <a:cubicBezTo>
                    <a:pt x="1489" y="6850"/>
                    <a:pt x="2667" y="7481"/>
                    <a:pt x="2955" y="7481"/>
                  </a:cubicBezTo>
                  <a:cubicBezTo>
                    <a:pt x="2982" y="7481"/>
                    <a:pt x="3002" y="7475"/>
                    <a:pt x="3011" y="7462"/>
                  </a:cubicBezTo>
                  <a:cubicBezTo>
                    <a:pt x="3309" y="7010"/>
                    <a:pt x="3653" y="6522"/>
                    <a:pt x="3988" y="6025"/>
                  </a:cubicBezTo>
                  <a:lnTo>
                    <a:pt x="3988" y="6025"/>
                  </a:lnTo>
                  <a:cubicBezTo>
                    <a:pt x="3879" y="6215"/>
                    <a:pt x="3879" y="6784"/>
                    <a:pt x="3879" y="7010"/>
                  </a:cubicBezTo>
                  <a:cubicBezTo>
                    <a:pt x="3807" y="7381"/>
                    <a:pt x="3761" y="7761"/>
                    <a:pt x="3725" y="8140"/>
                  </a:cubicBezTo>
                  <a:cubicBezTo>
                    <a:pt x="3653" y="8927"/>
                    <a:pt x="3581" y="9686"/>
                    <a:pt x="3535" y="10437"/>
                  </a:cubicBezTo>
                  <a:cubicBezTo>
                    <a:pt x="3391" y="12353"/>
                    <a:pt x="2939" y="14207"/>
                    <a:pt x="2631" y="16087"/>
                  </a:cubicBezTo>
                  <a:cubicBezTo>
                    <a:pt x="2749" y="16123"/>
                    <a:pt x="2857" y="16160"/>
                    <a:pt x="2975" y="16196"/>
                  </a:cubicBezTo>
                  <a:cubicBezTo>
                    <a:pt x="3761" y="16386"/>
                    <a:pt x="4593" y="16467"/>
                    <a:pt x="5389" y="16576"/>
                  </a:cubicBezTo>
                  <a:cubicBezTo>
                    <a:pt x="6248" y="16650"/>
                    <a:pt x="7106" y="16692"/>
                    <a:pt x="7965" y="16692"/>
                  </a:cubicBezTo>
                  <a:cubicBezTo>
                    <a:pt x="8462" y="16692"/>
                    <a:pt x="8960" y="16678"/>
                    <a:pt x="9457" y="16648"/>
                  </a:cubicBezTo>
                  <a:cubicBezTo>
                    <a:pt x="10768" y="16539"/>
                    <a:pt x="12170" y="16350"/>
                    <a:pt x="13372" y="15861"/>
                  </a:cubicBezTo>
                  <a:cubicBezTo>
                    <a:pt x="13182" y="14885"/>
                    <a:pt x="12848" y="13936"/>
                    <a:pt x="12658" y="12995"/>
                  </a:cubicBezTo>
                  <a:cubicBezTo>
                    <a:pt x="12432" y="11757"/>
                    <a:pt x="12124" y="10509"/>
                    <a:pt x="11980" y="9234"/>
                  </a:cubicBezTo>
                  <a:cubicBezTo>
                    <a:pt x="11980" y="9044"/>
                    <a:pt x="11600" y="6522"/>
                    <a:pt x="11672" y="6522"/>
                  </a:cubicBezTo>
                  <a:cubicBezTo>
                    <a:pt x="12088" y="6368"/>
                    <a:pt x="12766" y="6178"/>
                    <a:pt x="13146" y="5916"/>
                  </a:cubicBezTo>
                  <a:cubicBezTo>
                    <a:pt x="13255" y="5844"/>
                    <a:pt x="14385" y="4822"/>
                    <a:pt x="14349" y="4786"/>
                  </a:cubicBezTo>
                  <a:lnTo>
                    <a:pt x="14312" y="4750"/>
                  </a:lnTo>
                  <a:cubicBezTo>
                    <a:pt x="14050" y="4488"/>
                    <a:pt x="13824" y="4180"/>
                    <a:pt x="13598" y="3882"/>
                  </a:cubicBezTo>
                  <a:cubicBezTo>
                    <a:pt x="13562" y="3764"/>
                    <a:pt x="13481" y="3692"/>
                    <a:pt x="13408" y="3620"/>
                  </a:cubicBezTo>
                  <a:cubicBezTo>
                    <a:pt x="13146" y="3276"/>
                    <a:pt x="12956" y="2860"/>
                    <a:pt x="12730" y="2490"/>
                  </a:cubicBezTo>
                  <a:cubicBezTo>
                    <a:pt x="12242" y="1694"/>
                    <a:pt x="11862" y="871"/>
                    <a:pt x="10958" y="528"/>
                  </a:cubicBezTo>
                  <a:cubicBezTo>
                    <a:pt x="10288" y="248"/>
                    <a:pt x="9420" y="0"/>
                    <a:pt x="8658" y="0"/>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4" name="Google Shape;264;p4"/>
            <p:cNvSpPr/>
            <p:nvPr/>
          </p:nvSpPr>
          <p:spPr>
            <a:xfrm>
              <a:off x="4349950" y="1379050"/>
              <a:ext cx="119600" cy="119600"/>
            </a:xfrm>
            <a:custGeom>
              <a:avLst/>
              <a:gdLst/>
              <a:ahLst/>
              <a:cxnLst/>
              <a:rect l="l" t="t" r="r" b="b"/>
              <a:pathLst>
                <a:path w="4784" h="4784" extrusionOk="0">
                  <a:moveTo>
                    <a:pt x="3762" y="0"/>
                  </a:moveTo>
                  <a:cubicBezTo>
                    <a:pt x="3617" y="1239"/>
                    <a:pt x="3355" y="2333"/>
                    <a:pt x="2596" y="3391"/>
                  </a:cubicBezTo>
                  <a:cubicBezTo>
                    <a:pt x="1809" y="2451"/>
                    <a:pt x="1203" y="1320"/>
                    <a:pt x="824" y="145"/>
                  </a:cubicBezTo>
                  <a:cubicBezTo>
                    <a:pt x="562" y="226"/>
                    <a:pt x="263" y="299"/>
                    <a:pt x="1" y="416"/>
                  </a:cubicBezTo>
                  <a:cubicBezTo>
                    <a:pt x="453" y="2107"/>
                    <a:pt x="1466" y="3689"/>
                    <a:pt x="2858" y="4783"/>
                  </a:cubicBezTo>
                  <a:cubicBezTo>
                    <a:pt x="3726" y="3309"/>
                    <a:pt x="4368" y="1727"/>
                    <a:pt x="4784" y="109"/>
                  </a:cubicBezTo>
                  <a:cubicBezTo>
                    <a:pt x="4440" y="37"/>
                    <a:pt x="4069" y="0"/>
                    <a:pt x="3762"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5" name="Google Shape;265;p4"/>
            <p:cNvSpPr/>
            <p:nvPr/>
          </p:nvSpPr>
          <p:spPr>
            <a:xfrm>
              <a:off x="4231300" y="1493875"/>
              <a:ext cx="86600" cy="72125"/>
            </a:xfrm>
            <a:custGeom>
              <a:avLst/>
              <a:gdLst/>
              <a:ahLst/>
              <a:cxnLst/>
              <a:rect l="l" t="t" r="r" b="b"/>
              <a:pathLst>
                <a:path w="3464" h="2885" extrusionOk="0">
                  <a:moveTo>
                    <a:pt x="416" y="0"/>
                  </a:moveTo>
                  <a:cubicBezTo>
                    <a:pt x="299" y="226"/>
                    <a:pt x="145" y="452"/>
                    <a:pt x="37" y="678"/>
                  </a:cubicBezTo>
                  <a:cubicBezTo>
                    <a:pt x="0" y="714"/>
                    <a:pt x="0" y="751"/>
                    <a:pt x="0" y="751"/>
                  </a:cubicBezTo>
                  <a:cubicBezTo>
                    <a:pt x="0" y="796"/>
                    <a:pt x="0" y="832"/>
                    <a:pt x="37" y="868"/>
                  </a:cubicBezTo>
                  <a:cubicBezTo>
                    <a:pt x="416" y="1393"/>
                    <a:pt x="787" y="1845"/>
                    <a:pt x="1357" y="2188"/>
                  </a:cubicBezTo>
                  <a:cubicBezTo>
                    <a:pt x="1489" y="2254"/>
                    <a:pt x="2667" y="2885"/>
                    <a:pt x="2955" y="2885"/>
                  </a:cubicBezTo>
                  <a:cubicBezTo>
                    <a:pt x="2982" y="2885"/>
                    <a:pt x="3002" y="2879"/>
                    <a:pt x="3011" y="2866"/>
                  </a:cubicBezTo>
                  <a:cubicBezTo>
                    <a:pt x="3165" y="2640"/>
                    <a:pt x="3309" y="2414"/>
                    <a:pt x="3463" y="2188"/>
                  </a:cubicBezTo>
                  <a:cubicBezTo>
                    <a:pt x="2369" y="1619"/>
                    <a:pt x="1357" y="868"/>
                    <a:pt x="416"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6" name="Google Shape;266;p4"/>
            <p:cNvSpPr/>
            <p:nvPr/>
          </p:nvSpPr>
          <p:spPr>
            <a:xfrm>
              <a:off x="4519475" y="1478725"/>
              <a:ext cx="71450" cy="64225"/>
            </a:xfrm>
            <a:custGeom>
              <a:avLst/>
              <a:gdLst/>
              <a:ahLst/>
              <a:cxnLst/>
              <a:rect l="l" t="t" r="r" b="b"/>
              <a:pathLst>
                <a:path w="2858" h="2569" extrusionOk="0">
                  <a:moveTo>
                    <a:pt x="2180" y="0"/>
                  </a:moveTo>
                  <a:cubicBezTo>
                    <a:pt x="1583" y="724"/>
                    <a:pt x="823" y="1284"/>
                    <a:pt x="1" y="1664"/>
                  </a:cubicBezTo>
                  <a:cubicBezTo>
                    <a:pt x="73" y="1962"/>
                    <a:pt x="1" y="2261"/>
                    <a:pt x="109" y="2568"/>
                  </a:cubicBezTo>
                  <a:cubicBezTo>
                    <a:pt x="561" y="2414"/>
                    <a:pt x="1239" y="2188"/>
                    <a:pt x="1619" y="1926"/>
                  </a:cubicBezTo>
                  <a:cubicBezTo>
                    <a:pt x="1728" y="1854"/>
                    <a:pt x="2858" y="832"/>
                    <a:pt x="2822" y="796"/>
                  </a:cubicBezTo>
                  <a:lnTo>
                    <a:pt x="2785" y="760"/>
                  </a:lnTo>
                  <a:cubicBezTo>
                    <a:pt x="2559" y="534"/>
                    <a:pt x="2369" y="272"/>
                    <a:pt x="2180"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7" name="Google Shape;267;p4"/>
            <p:cNvSpPr/>
            <p:nvPr/>
          </p:nvSpPr>
          <p:spPr>
            <a:xfrm>
              <a:off x="4429975" y="1342200"/>
              <a:ext cx="1825" cy="22625"/>
            </a:xfrm>
            <a:custGeom>
              <a:avLst/>
              <a:gdLst/>
              <a:ahLst/>
              <a:cxnLst/>
              <a:rect l="l" t="t" r="r" b="b"/>
              <a:pathLst>
                <a:path w="73" h="905" extrusionOk="0">
                  <a:moveTo>
                    <a:pt x="37" y="715"/>
                  </a:moveTo>
                  <a:cubicBezTo>
                    <a:pt x="37" y="796"/>
                    <a:pt x="73" y="832"/>
                    <a:pt x="73" y="905"/>
                  </a:cubicBezTo>
                  <a:cubicBezTo>
                    <a:pt x="73" y="832"/>
                    <a:pt x="37" y="796"/>
                    <a:pt x="37" y="715"/>
                  </a:cubicBezTo>
                  <a:lnTo>
                    <a:pt x="37" y="715"/>
                  </a:lnTo>
                  <a:close/>
                  <a:moveTo>
                    <a:pt x="0" y="1"/>
                  </a:moveTo>
                  <a:lnTo>
                    <a:pt x="0" y="1"/>
                  </a:lnTo>
                  <a:cubicBezTo>
                    <a:pt x="0" y="154"/>
                    <a:pt x="0" y="308"/>
                    <a:pt x="37" y="453"/>
                  </a:cubicBezTo>
                  <a:lnTo>
                    <a:pt x="37" y="453"/>
                  </a:lnTo>
                  <a:cubicBezTo>
                    <a:pt x="0" y="308"/>
                    <a:pt x="0" y="154"/>
                    <a:pt x="0" y="1"/>
                  </a:cubicBezTo>
                  <a:close/>
                </a:path>
              </a:pathLst>
            </a:custGeom>
            <a:solidFill>
              <a:srgbClr val="B2C4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8" name="Google Shape;268;p4"/>
            <p:cNvSpPr/>
            <p:nvPr/>
          </p:nvSpPr>
          <p:spPr>
            <a:xfrm>
              <a:off x="4430875" y="1353500"/>
              <a:ext cx="25" cy="6575"/>
            </a:xfrm>
            <a:custGeom>
              <a:avLst/>
              <a:gdLst/>
              <a:ahLst/>
              <a:cxnLst/>
              <a:rect l="l" t="t" r="r" b="b"/>
              <a:pathLst>
                <a:path w="1" h="263" extrusionOk="0">
                  <a:moveTo>
                    <a:pt x="1" y="1"/>
                  </a:moveTo>
                  <a:lnTo>
                    <a:pt x="1" y="263"/>
                  </a:lnTo>
                  <a:lnTo>
                    <a:pt x="1" y="263"/>
                  </a:lnTo>
                  <a:lnTo>
                    <a:pt x="1" y="1"/>
                  </a:lnTo>
                  <a:close/>
                </a:path>
              </a:pathLst>
            </a:custGeom>
            <a:solidFill>
              <a:srgbClr val="343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69" name="Google Shape;269;p4"/>
            <p:cNvSpPr/>
            <p:nvPr/>
          </p:nvSpPr>
          <p:spPr>
            <a:xfrm>
              <a:off x="4383875" y="1342200"/>
              <a:ext cx="47925" cy="27375"/>
            </a:xfrm>
            <a:custGeom>
              <a:avLst/>
              <a:gdLst/>
              <a:ahLst/>
              <a:cxnLst/>
              <a:rect l="l" t="t" r="r" b="b"/>
              <a:pathLst>
                <a:path w="1917" h="1095" extrusionOk="0">
                  <a:moveTo>
                    <a:pt x="1844" y="1"/>
                  </a:moveTo>
                  <a:cubicBezTo>
                    <a:pt x="1501" y="37"/>
                    <a:pt x="1166" y="82"/>
                    <a:pt x="823" y="82"/>
                  </a:cubicBezTo>
                  <a:cubicBezTo>
                    <a:pt x="561" y="82"/>
                    <a:pt x="298" y="37"/>
                    <a:pt x="0" y="37"/>
                  </a:cubicBezTo>
                  <a:lnTo>
                    <a:pt x="0" y="1059"/>
                  </a:lnTo>
                  <a:cubicBezTo>
                    <a:pt x="335" y="1095"/>
                    <a:pt x="642" y="1095"/>
                    <a:pt x="940" y="1095"/>
                  </a:cubicBezTo>
                  <a:cubicBezTo>
                    <a:pt x="1275" y="1095"/>
                    <a:pt x="1618" y="1095"/>
                    <a:pt x="1917" y="1022"/>
                  </a:cubicBezTo>
                  <a:lnTo>
                    <a:pt x="1917" y="905"/>
                  </a:lnTo>
                  <a:cubicBezTo>
                    <a:pt x="1917" y="832"/>
                    <a:pt x="1881" y="796"/>
                    <a:pt x="1881" y="715"/>
                  </a:cubicBezTo>
                  <a:lnTo>
                    <a:pt x="1881" y="453"/>
                  </a:lnTo>
                  <a:cubicBezTo>
                    <a:pt x="1844" y="308"/>
                    <a:pt x="1844" y="154"/>
                    <a:pt x="1844" y="1"/>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0" name="Google Shape;270;p4"/>
            <p:cNvSpPr/>
            <p:nvPr/>
          </p:nvSpPr>
          <p:spPr>
            <a:xfrm>
              <a:off x="4284875" y="1081875"/>
              <a:ext cx="259050" cy="182150"/>
            </a:xfrm>
            <a:custGeom>
              <a:avLst/>
              <a:gdLst/>
              <a:ahLst/>
              <a:cxnLst/>
              <a:rect l="l" t="t" r="r" b="b"/>
              <a:pathLst>
                <a:path w="10362" h="7286" extrusionOk="0">
                  <a:moveTo>
                    <a:pt x="4675" y="1"/>
                  </a:moveTo>
                  <a:cubicBezTo>
                    <a:pt x="3658" y="1"/>
                    <a:pt x="2597" y="548"/>
                    <a:pt x="1962" y="1337"/>
                  </a:cubicBezTo>
                  <a:cubicBezTo>
                    <a:pt x="1700" y="1680"/>
                    <a:pt x="1510" y="2087"/>
                    <a:pt x="1474" y="2539"/>
                  </a:cubicBezTo>
                  <a:cubicBezTo>
                    <a:pt x="1398" y="2521"/>
                    <a:pt x="1317" y="2512"/>
                    <a:pt x="1236" y="2512"/>
                  </a:cubicBezTo>
                  <a:cubicBezTo>
                    <a:pt x="989" y="2512"/>
                    <a:pt x="731" y="2595"/>
                    <a:pt x="534" y="2765"/>
                  </a:cubicBezTo>
                  <a:cubicBezTo>
                    <a:pt x="0" y="3262"/>
                    <a:pt x="0" y="4121"/>
                    <a:pt x="0" y="4763"/>
                  </a:cubicBezTo>
                  <a:cubicBezTo>
                    <a:pt x="0" y="5631"/>
                    <a:pt x="118" y="6463"/>
                    <a:pt x="380" y="7286"/>
                  </a:cubicBezTo>
                  <a:lnTo>
                    <a:pt x="8933" y="6797"/>
                  </a:lnTo>
                  <a:cubicBezTo>
                    <a:pt x="9457" y="6725"/>
                    <a:pt x="10063" y="6011"/>
                    <a:pt x="10207" y="5405"/>
                  </a:cubicBezTo>
                  <a:cubicBezTo>
                    <a:pt x="10361" y="4691"/>
                    <a:pt x="9909" y="3859"/>
                    <a:pt x="9267" y="3714"/>
                  </a:cubicBezTo>
                  <a:cubicBezTo>
                    <a:pt x="9529" y="3407"/>
                    <a:pt x="9719" y="2955"/>
                    <a:pt x="9755" y="2503"/>
                  </a:cubicBezTo>
                  <a:cubicBezTo>
                    <a:pt x="9755" y="2051"/>
                    <a:pt x="9611" y="1599"/>
                    <a:pt x="9303" y="1300"/>
                  </a:cubicBezTo>
                  <a:cubicBezTo>
                    <a:pt x="9123" y="1147"/>
                    <a:pt x="8933" y="1038"/>
                    <a:pt x="8707" y="957"/>
                  </a:cubicBezTo>
                  <a:cubicBezTo>
                    <a:pt x="8421" y="823"/>
                    <a:pt x="8104" y="754"/>
                    <a:pt x="7786" y="754"/>
                  </a:cubicBezTo>
                  <a:cubicBezTo>
                    <a:pt x="7310" y="754"/>
                    <a:pt x="6831" y="908"/>
                    <a:pt x="6446" y="1228"/>
                  </a:cubicBezTo>
                  <a:cubicBezTo>
                    <a:pt x="6329" y="658"/>
                    <a:pt x="5877" y="243"/>
                    <a:pt x="5389" y="98"/>
                  </a:cubicBezTo>
                  <a:cubicBezTo>
                    <a:pt x="5157" y="32"/>
                    <a:pt x="4918" y="1"/>
                    <a:pt x="4675" y="1"/>
                  </a:cubicBezTo>
                  <a:close/>
                </a:path>
              </a:pathLst>
            </a:custGeom>
            <a:solidFill>
              <a:srgbClr val="B071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1" name="Google Shape;271;p4"/>
            <p:cNvSpPr/>
            <p:nvPr/>
          </p:nvSpPr>
          <p:spPr>
            <a:xfrm>
              <a:off x="4490325" y="1230800"/>
              <a:ext cx="32800" cy="54925"/>
            </a:xfrm>
            <a:custGeom>
              <a:avLst/>
              <a:gdLst/>
              <a:ahLst/>
              <a:cxnLst/>
              <a:rect l="l" t="t" r="r" b="b"/>
              <a:pathLst>
                <a:path w="1312" h="2197" extrusionOk="0">
                  <a:moveTo>
                    <a:pt x="601" y="0"/>
                  </a:moveTo>
                  <a:cubicBezTo>
                    <a:pt x="550" y="0"/>
                    <a:pt x="500" y="6"/>
                    <a:pt x="452" y="18"/>
                  </a:cubicBezTo>
                  <a:cubicBezTo>
                    <a:pt x="263" y="54"/>
                    <a:pt x="73" y="198"/>
                    <a:pt x="0" y="388"/>
                  </a:cubicBezTo>
                  <a:lnTo>
                    <a:pt x="226" y="2196"/>
                  </a:lnTo>
                  <a:cubicBezTo>
                    <a:pt x="489" y="2052"/>
                    <a:pt x="787" y="1862"/>
                    <a:pt x="977" y="1600"/>
                  </a:cubicBezTo>
                  <a:cubicBezTo>
                    <a:pt x="1167" y="1329"/>
                    <a:pt x="1311" y="994"/>
                    <a:pt x="1275" y="650"/>
                  </a:cubicBezTo>
                  <a:cubicBezTo>
                    <a:pt x="1239" y="470"/>
                    <a:pt x="1167" y="280"/>
                    <a:pt x="1013" y="126"/>
                  </a:cubicBezTo>
                  <a:cubicBezTo>
                    <a:pt x="899" y="46"/>
                    <a:pt x="746" y="0"/>
                    <a:pt x="601" y="0"/>
                  </a:cubicBezTo>
                  <a:close/>
                </a:path>
              </a:pathLst>
            </a:custGeom>
            <a:solidFill>
              <a:srgbClr val="D3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2" name="Google Shape;272;p4"/>
            <p:cNvSpPr/>
            <p:nvPr/>
          </p:nvSpPr>
          <p:spPr>
            <a:xfrm>
              <a:off x="4498675" y="1239250"/>
              <a:ext cx="14275" cy="32625"/>
            </a:xfrm>
            <a:custGeom>
              <a:avLst/>
              <a:gdLst/>
              <a:ahLst/>
              <a:cxnLst/>
              <a:rect l="l" t="t" r="r" b="b"/>
              <a:pathLst>
                <a:path w="571" h="1305" extrusionOk="0">
                  <a:moveTo>
                    <a:pt x="513" y="1"/>
                  </a:moveTo>
                  <a:cubicBezTo>
                    <a:pt x="488" y="1"/>
                    <a:pt x="426" y="43"/>
                    <a:pt x="345" y="132"/>
                  </a:cubicBezTo>
                  <a:cubicBezTo>
                    <a:pt x="263" y="204"/>
                    <a:pt x="155" y="394"/>
                    <a:pt x="73" y="584"/>
                  </a:cubicBezTo>
                  <a:cubicBezTo>
                    <a:pt x="1" y="765"/>
                    <a:pt x="1" y="954"/>
                    <a:pt x="1" y="1108"/>
                  </a:cubicBezTo>
                  <a:cubicBezTo>
                    <a:pt x="1" y="1203"/>
                    <a:pt x="29" y="1305"/>
                    <a:pt x="60" y="1305"/>
                  </a:cubicBezTo>
                  <a:cubicBezTo>
                    <a:pt x="64" y="1305"/>
                    <a:pt x="69" y="1302"/>
                    <a:pt x="73" y="1298"/>
                  </a:cubicBezTo>
                  <a:cubicBezTo>
                    <a:pt x="118" y="1298"/>
                    <a:pt x="73" y="991"/>
                    <a:pt x="191" y="620"/>
                  </a:cubicBezTo>
                  <a:cubicBezTo>
                    <a:pt x="299" y="240"/>
                    <a:pt x="571" y="14"/>
                    <a:pt x="525" y="14"/>
                  </a:cubicBezTo>
                  <a:cubicBezTo>
                    <a:pt x="525" y="5"/>
                    <a:pt x="521" y="1"/>
                    <a:pt x="513"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3" name="Google Shape;273;p4"/>
            <p:cNvSpPr/>
            <p:nvPr/>
          </p:nvSpPr>
          <p:spPr>
            <a:xfrm>
              <a:off x="4502525" y="1249075"/>
              <a:ext cx="7475" cy="20600"/>
            </a:xfrm>
            <a:custGeom>
              <a:avLst/>
              <a:gdLst/>
              <a:ahLst/>
              <a:cxnLst/>
              <a:rect l="l" t="t" r="r" b="b"/>
              <a:pathLst>
                <a:path w="299" h="824" extrusionOk="0">
                  <a:moveTo>
                    <a:pt x="37" y="1"/>
                  </a:moveTo>
                  <a:lnTo>
                    <a:pt x="37" y="1"/>
                  </a:lnTo>
                  <a:cubicBezTo>
                    <a:pt x="1" y="37"/>
                    <a:pt x="191" y="191"/>
                    <a:pt x="191" y="417"/>
                  </a:cubicBezTo>
                  <a:cubicBezTo>
                    <a:pt x="191" y="643"/>
                    <a:pt x="37" y="787"/>
                    <a:pt x="37" y="824"/>
                  </a:cubicBezTo>
                  <a:cubicBezTo>
                    <a:pt x="73" y="824"/>
                    <a:pt x="109" y="824"/>
                    <a:pt x="191" y="751"/>
                  </a:cubicBezTo>
                  <a:cubicBezTo>
                    <a:pt x="227" y="679"/>
                    <a:pt x="299" y="561"/>
                    <a:pt x="299" y="417"/>
                  </a:cubicBezTo>
                  <a:cubicBezTo>
                    <a:pt x="299" y="263"/>
                    <a:pt x="227" y="145"/>
                    <a:pt x="145" y="73"/>
                  </a:cubicBezTo>
                  <a:cubicBezTo>
                    <a:pt x="109" y="1"/>
                    <a:pt x="37" y="1"/>
                    <a:pt x="37"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4" name="Google Shape;274;p4"/>
            <p:cNvSpPr/>
            <p:nvPr/>
          </p:nvSpPr>
          <p:spPr>
            <a:xfrm>
              <a:off x="4307475" y="1146575"/>
              <a:ext cx="199825" cy="197075"/>
            </a:xfrm>
            <a:custGeom>
              <a:avLst/>
              <a:gdLst/>
              <a:ahLst/>
              <a:cxnLst/>
              <a:rect l="l" t="t" r="r" b="b"/>
              <a:pathLst>
                <a:path w="7993" h="7883" extrusionOk="0">
                  <a:moveTo>
                    <a:pt x="4034" y="0"/>
                  </a:moveTo>
                  <a:cubicBezTo>
                    <a:pt x="3640" y="0"/>
                    <a:pt x="3246" y="39"/>
                    <a:pt x="2866" y="105"/>
                  </a:cubicBezTo>
                  <a:cubicBezTo>
                    <a:pt x="1619" y="331"/>
                    <a:pt x="308" y="900"/>
                    <a:pt x="118" y="2329"/>
                  </a:cubicBezTo>
                  <a:cubicBezTo>
                    <a:pt x="0" y="3269"/>
                    <a:pt x="36" y="4245"/>
                    <a:pt x="262" y="5150"/>
                  </a:cubicBezTo>
                  <a:cubicBezTo>
                    <a:pt x="416" y="5981"/>
                    <a:pt x="678" y="6958"/>
                    <a:pt x="1438" y="7410"/>
                  </a:cubicBezTo>
                  <a:cubicBezTo>
                    <a:pt x="1736" y="7564"/>
                    <a:pt x="2116" y="7753"/>
                    <a:pt x="2450" y="7790"/>
                  </a:cubicBezTo>
                  <a:cubicBezTo>
                    <a:pt x="2487" y="7826"/>
                    <a:pt x="2523" y="7826"/>
                    <a:pt x="2568" y="7826"/>
                  </a:cubicBezTo>
                  <a:cubicBezTo>
                    <a:pt x="2999" y="7856"/>
                    <a:pt x="3432" y="7883"/>
                    <a:pt x="3858" y="7883"/>
                  </a:cubicBezTo>
                  <a:cubicBezTo>
                    <a:pt x="5104" y="7883"/>
                    <a:pt x="6282" y="7652"/>
                    <a:pt x="7125" y="6587"/>
                  </a:cubicBezTo>
                  <a:cubicBezTo>
                    <a:pt x="7993" y="5493"/>
                    <a:pt x="7613" y="3721"/>
                    <a:pt x="7387" y="2482"/>
                  </a:cubicBezTo>
                  <a:cubicBezTo>
                    <a:pt x="7233" y="1615"/>
                    <a:pt x="7007" y="900"/>
                    <a:pt x="6184" y="484"/>
                  </a:cubicBezTo>
                  <a:cubicBezTo>
                    <a:pt x="5518" y="136"/>
                    <a:pt x="4774" y="0"/>
                    <a:pt x="4034"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5" name="Google Shape;275;p4"/>
            <p:cNvSpPr/>
            <p:nvPr/>
          </p:nvSpPr>
          <p:spPr>
            <a:xfrm>
              <a:off x="4378225" y="1236725"/>
              <a:ext cx="7475" cy="23675"/>
            </a:xfrm>
            <a:custGeom>
              <a:avLst/>
              <a:gdLst/>
              <a:ahLst/>
              <a:cxnLst/>
              <a:rect l="l" t="t" r="r" b="b"/>
              <a:pathLst>
                <a:path w="299" h="947" extrusionOk="0">
                  <a:moveTo>
                    <a:pt x="120" y="1"/>
                  </a:moveTo>
                  <a:cubicBezTo>
                    <a:pt x="115" y="1"/>
                    <a:pt x="112" y="3"/>
                    <a:pt x="109" y="7"/>
                  </a:cubicBezTo>
                  <a:cubicBezTo>
                    <a:pt x="36" y="7"/>
                    <a:pt x="0" y="233"/>
                    <a:pt x="36" y="495"/>
                  </a:cubicBezTo>
                  <a:cubicBezTo>
                    <a:pt x="36" y="721"/>
                    <a:pt x="72" y="947"/>
                    <a:pt x="145" y="947"/>
                  </a:cubicBezTo>
                  <a:cubicBezTo>
                    <a:pt x="190" y="947"/>
                    <a:pt x="298" y="757"/>
                    <a:pt x="262" y="459"/>
                  </a:cubicBezTo>
                  <a:cubicBezTo>
                    <a:pt x="262" y="211"/>
                    <a:pt x="164" y="1"/>
                    <a:pt x="120"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6" name="Google Shape;276;p4"/>
            <p:cNvSpPr/>
            <p:nvPr/>
          </p:nvSpPr>
          <p:spPr>
            <a:xfrm>
              <a:off x="4455300" y="1233950"/>
              <a:ext cx="7700" cy="22725"/>
            </a:xfrm>
            <a:custGeom>
              <a:avLst/>
              <a:gdLst/>
              <a:ahLst/>
              <a:cxnLst/>
              <a:rect l="l" t="t" r="r" b="b"/>
              <a:pathLst>
                <a:path w="308" h="909" extrusionOk="0">
                  <a:moveTo>
                    <a:pt x="118" y="0"/>
                  </a:moveTo>
                  <a:cubicBezTo>
                    <a:pt x="45" y="0"/>
                    <a:pt x="0" y="226"/>
                    <a:pt x="45" y="488"/>
                  </a:cubicBezTo>
                  <a:cubicBezTo>
                    <a:pt x="79" y="698"/>
                    <a:pt x="112" y="908"/>
                    <a:pt x="175" y="908"/>
                  </a:cubicBezTo>
                  <a:cubicBezTo>
                    <a:pt x="180" y="908"/>
                    <a:pt x="185" y="907"/>
                    <a:pt x="190" y="904"/>
                  </a:cubicBezTo>
                  <a:cubicBezTo>
                    <a:pt x="271" y="904"/>
                    <a:pt x="307" y="714"/>
                    <a:pt x="307" y="452"/>
                  </a:cubicBezTo>
                  <a:cubicBezTo>
                    <a:pt x="271" y="190"/>
                    <a:pt x="154" y="0"/>
                    <a:pt x="118"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7" name="Google Shape;277;p4"/>
            <p:cNvSpPr/>
            <p:nvPr/>
          </p:nvSpPr>
          <p:spPr>
            <a:xfrm>
              <a:off x="4352675" y="1194925"/>
              <a:ext cx="37775" cy="21425"/>
            </a:xfrm>
            <a:custGeom>
              <a:avLst/>
              <a:gdLst/>
              <a:ahLst/>
              <a:cxnLst/>
              <a:rect l="l" t="t" r="r" b="b"/>
              <a:pathLst>
                <a:path w="1511" h="857" extrusionOk="0">
                  <a:moveTo>
                    <a:pt x="1366" y="0"/>
                  </a:moveTo>
                  <a:cubicBezTo>
                    <a:pt x="1331" y="0"/>
                    <a:pt x="1290" y="4"/>
                    <a:pt x="1248" y="15"/>
                  </a:cubicBezTo>
                  <a:cubicBezTo>
                    <a:pt x="1094" y="15"/>
                    <a:pt x="868" y="51"/>
                    <a:pt x="606" y="169"/>
                  </a:cubicBezTo>
                  <a:cubicBezTo>
                    <a:pt x="380" y="277"/>
                    <a:pt x="190" y="431"/>
                    <a:pt x="118" y="585"/>
                  </a:cubicBezTo>
                  <a:cubicBezTo>
                    <a:pt x="37" y="729"/>
                    <a:pt x="0" y="847"/>
                    <a:pt x="37" y="847"/>
                  </a:cubicBezTo>
                  <a:cubicBezTo>
                    <a:pt x="45" y="853"/>
                    <a:pt x="53" y="856"/>
                    <a:pt x="63" y="856"/>
                  </a:cubicBezTo>
                  <a:cubicBezTo>
                    <a:pt x="108" y="856"/>
                    <a:pt x="173" y="790"/>
                    <a:pt x="263" y="693"/>
                  </a:cubicBezTo>
                  <a:cubicBezTo>
                    <a:pt x="380" y="585"/>
                    <a:pt x="534" y="467"/>
                    <a:pt x="715" y="395"/>
                  </a:cubicBezTo>
                  <a:cubicBezTo>
                    <a:pt x="941" y="277"/>
                    <a:pt x="1131" y="241"/>
                    <a:pt x="1284" y="169"/>
                  </a:cubicBezTo>
                  <a:cubicBezTo>
                    <a:pt x="1438" y="133"/>
                    <a:pt x="1510" y="96"/>
                    <a:pt x="1510" y="51"/>
                  </a:cubicBezTo>
                  <a:cubicBezTo>
                    <a:pt x="1510" y="26"/>
                    <a:pt x="1452" y="0"/>
                    <a:pt x="1366"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8" name="Google Shape;278;p4"/>
            <p:cNvSpPr/>
            <p:nvPr/>
          </p:nvSpPr>
          <p:spPr>
            <a:xfrm>
              <a:off x="4443075" y="1188725"/>
              <a:ext cx="34850" cy="17075"/>
            </a:xfrm>
            <a:custGeom>
              <a:avLst/>
              <a:gdLst/>
              <a:ahLst/>
              <a:cxnLst/>
              <a:rect l="l" t="t" r="r" b="b"/>
              <a:pathLst>
                <a:path w="1394" h="683" extrusionOk="0">
                  <a:moveTo>
                    <a:pt x="227" y="1"/>
                  </a:moveTo>
                  <a:cubicBezTo>
                    <a:pt x="82" y="1"/>
                    <a:pt x="1" y="37"/>
                    <a:pt x="1" y="73"/>
                  </a:cubicBezTo>
                  <a:cubicBezTo>
                    <a:pt x="1" y="155"/>
                    <a:pt x="344" y="191"/>
                    <a:pt x="679" y="344"/>
                  </a:cubicBezTo>
                  <a:cubicBezTo>
                    <a:pt x="1031" y="479"/>
                    <a:pt x="1282" y="683"/>
                    <a:pt x="1346" y="683"/>
                  </a:cubicBezTo>
                  <a:cubicBezTo>
                    <a:pt x="1351" y="683"/>
                    <a:pt x="1354" y="682"/>
                    <a:pt x="1357" y="679"/>
                  </a:cubicBezTo>
                  <a:cubicBezTo>
                    <a:pt x="1393" y="643"/>
                    <a:pt x="1357" y="570"/>
                    <a:pt x="1249" y="453"/>
                  </a:cubicBezTo>
                  <a:cubicBezTo>
                    <a:pt x="1167" y="344"/>
                    <a:pt x="986" y="191"/>
                    <a:pt x="796" y="118"/>
                  </a:cubicBezTo>
                  <a:cubicBezTo>
                    <a:pt x="570" y="37"/>
                    <a:pt x="381" y="1"/>
                    <a:pt x="227"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79" name="Google Shape;279;p4"/>
            <p:cNvSpPr/>
            <p:nvPr/>
          </p:nvSpPr>
          <p:spPr>
            <a:xfrm>
              <a:off x="4413925" y="1239100"/>
              <a:ext cx="21725" cy="20400"/>
            </a:xfrm>
            <a:custGeom>
              <a:avLst/>
              <a:gdLst/>
              <a:ahLst/>
              <a:cxnLst/>
              <a:rect l="l" t="t" r="r" b="b"/>
              <a:pathLst>
                <a:path w="869" h="816" extrusionOk="0">
                  <a:moveTo>
                    <a:pt x="320" y="0"/>
                  </a:moveTo>
                  <a:cubicBezTo>
                    <a:pt x="270" y="0"/>
                    <a:pt x="226" y="8"/>
                    <a:pt x="190" y="20"/>
                  </a:cubicBezTo>
                  <a:cubicBezTo>
                    <a:pt x="37" y="56"/>
                    <a:pt x="1" y="138"/>
                    <a:pt x="1" y="138"/>
                  </a:cubicBezTo>
                  <a:cubicBezTo>
                    <a:pt x="11" y="148"/>
                    <a:pt x="21" y="152"/>
                    <a:pt x="33" y="152"/>
                  </a:cubicBezTo>
                  <a:cubicBezTo>
                    <a:pt x="64" y="152"/>
                    <a:pt x="106" y="125"/>
                    <a:pt x="190" y="92"/>
                  </a:cubicBezTo>
                  <a:cubicBezTo>
                    <a:pt x="299" y="92"/>
                    <a:pt x="453" y="138"/>
                    <a:pt x="606" y="210"/>
                  </a:cubicBezTo>
                  <a:cubicBezTo>
                    <a:pt x="715" y="318"/>
                    <a:pt x="751" y="508"/>
                    <a:pt x="751" y="626"/>
                  </a:cubicBezTo>
                  <a:cubicBezTo>
                    <a:pt x="715" y="734"/>
                    <a:pt x="715" y="771"/>
                    <a:pt x="715" y="816"/>
                  </a:cubicBezTo>
                  <a:cubicBezTo>
                    <a:pt x="715" y="816"/>
                    <a:pt x="796" y="734"/>
                    <a:pt x="832" y="626"/>
                  </a:cubicBezTo>
                  <a:cubicBezTo>
                    <a:pt x="869" y="508"/>
                    <a:pt x="832" y="282"/>
                    <a:pt x="679" y="138"/>
                  </a:cubicBezTo>
                  <a:cubicBezTo>
                    <a:pt x="551" y="34"/>
                    <a:pt x="423" y="0"/>
                    <a:pt x="32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0" name="Google Shape;280;p4"/>
            <p:cNvSpPr/>
            <p:nvPr/>
          </p:nvSpPr>
          <p:spPr>
            <a:xfrm>
              <a:off x="4412125" y="1255650"/>
              <a:ext cx="5675" cy="5350"/>
            </a:xfrm>
            <a:custGeom>
              <a:avLst/>
              <a:gdLst/>
              <a:ahLst/>
              <a:cxnLst/>
              <a:rect l="l" t="t" r="r" b="b"/>
              <a:pathLst>
                <a:path w="227" h="214" extrusionOk="0">
                  <a:moveTo>
                    <a:pt x="36" y="0"/>
                  </a:moveTo>
                  <a:cubicBezTo>
                    <a:pt x="0" y="0"/>
                    <a:pt x="0" y="109"/>
                    <a:pt x="73" y="154"/>
                  </a:cubicBezTo>
                  <a:cubicBezTo>
                    <a:pt x="94" y="196"/>
                    <a:pt x="130" y="214"/>
                    <a:pt x="164" y="214"/>
                  </a:cubicBezTo>
                  <a:cubicBezTo>
                    <a:pt x="189" y="214"/>
                    <a:pt x="211" y="205"/>
                    <a:pt x="226" y="190"/>
                  </a:cubicBezTo>
                  <a:cubicBezTo>
                    <a:pt x="226" y="154"/>
                    <a:pt x="190" y="109"/>
                    <a:pt x="145" y="72"/>
                  </a:cubicBezTo>
                  <a:cubicBezTo>
                    <a:pt x="109" y="36"/>
                    <a:pt x="73" y="0"/>
                    <a:pt x="36"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1" name="Google Shape;281;p4"/>
            <p:cNvSpPr/>
            <p:nvPr/>
          </p:nvSpPr>
          <p:spPr>
            <a:xfrm>
              <a:off x="4407375" y="1266850"/>
              <a:ext cx="24425" cy="9975"/>
            </a:xfrm>
            <a:custGeom>
              <a:avLst/>
              <a:gdLst/>
              <a:ahLst/>
              <a:cxnLst/>
              <a:rect l="l" t="t" r="r" b="b"/>
              <a:pathLst>
                <a:path w="977" h="399" extrusionOk="0">
                  <a:moveTo>
                    <a:pt x="39" y="0"/>
                  </a:moveTo>
                  <a:cubicBezTo>
                    <a:pt x="37" y="0"/>
                    <a:pt x="37" y="1"/>
                    <a:pt x="37" y="4"/>
                  </a:cubicBezTo>
                  <a:cubicBezTo>
                    <a:pt x="0" y="4"/>
                    <a:pt x="37" y="76"/>
                    <a:pt x="73" y="158"/>
                  </a:cubicBezTo>
                  <a:cubicBezTo>
                    <a:pt x="154" y="230"/>
                    <a:pt x="263" y="339"/>
                    <a:pt x="416" y="384"/>
                  </a:cubicBezTo>
                  <a:cubicBezTo>
                    <a:pt x="471" y="394"/>
                    <a:pt x="521" y="399"/>
                    <a:pt x="568" y="399"/>
                  </a:cubicBezTo>
                  <a:cubicBezTo>
                    <a:pt x="684" y="399"/>
                    <a:pt x="774" y="371"/>
                    <a:pt x="832" y="339"/>
                  </a:cubicBezTo>
                  <a:cubicBezTo>
                    <a:pt x="941" y="302"/>
                    <a:pt x="977" y="230"/>
                    <a:pt x="977" y="230"/>
                  </a:cubicBezTo>
                  <a:cubicBezTo>
                    <a:pt x="973" y="226"/>
                    <a:pt x="966" y="224"/>
                    <a:pt x="957" y="224"/>
                  </a:cubicBezTo>
                  <a:cubicBezTo>
                    <a:pt x="904" y="224"/>
                    <a:pt x="772" y="287"/>
                    <a:pt x="608" y="287"/>
                  </a:cubicBezTo>
                  <a:cubicBezTo>
                    <a:pt x="559" y="287"/>
                    <a:pt x="506" y="281"/>
                    <a:pt x="452" y="266"/>
                  </a:cubicBezTo>
                  <a:cubicBezTo>
                    <a:pt x="209" y="199"/>
                    <a:pt x="60" y="0"/>
                    <a:pt x="39"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2" name="Google Shape;282;p4"/>
            <p:cNvSpPr/>
            <p:nvPr/>
          </p:nvSpPr>
          <p:spPr>
            <a:xfrm>
              <a:off x="4411225" y="1241400"/>
              <a:ext cx="23850" cy="21725"/>
            </a:xfrm>
            <a:custGeom>
              <a:avLst/>
              <a:gdLst/>
              <a:ahLst/>
              <a:cxnLst/>
              <a:rect l="l" t="t" r="r" b="b"/>
              <a:pathLst>
                <a:path w="954" h="869" extrusionOk="0">
                  <a:moveTo>
                    <a:pt x="940" y="380"/>
                  </a:moveTo>
                  <a:lnTo>
                    <a:pt x="940" y="522"/>
                  </a:lnTo>
                  <a:lnTo>
                    <a:pt x="940" y="522"/>
                  </a:lnTo>
                  <a:cubicBezTo>
                    <a:pt x="952" y="473"/>
                    <a:pt x="954" y="424"/>
                    <a:pt x="940" y="380"/>
                  </a:cubicBezTo>
                  <a:close/>
                  <a:moveTo>
                    <a:pt x="940" y="522"/>
                  </a:moveTo>
                  <a:lnTo>
                    <a:pt x="940" y="522"/>
                  </a:lnTo>
                  <a:cubicBezTo>
                    <a:pt x="927" y="579"/>
                    <a:pt x="899" y="637"/>
                    <a:pt x="867" y="692"/>
                  </a:cubicBezTo>
                  <a:lnTo>
                    <a:pt x="867" y="692"/>
                  </a:lnTo>
                  <a:cubicBezTo>
                    <a:pt x="892" y="659"/>
                    <a:pt x="918" y="602"/>
                    <a:pt x="940" y="534"/>
                  </a:cubicBezTo>
                  <a:lnTo>
                    <a:pt x="940" y="522"/>
                  </a:lnTo>
                  <a:close/>
                  <a:moveTo>
                    <a:pt x="298" y="0"/>
                  </a:moveTo>
                  <a:cubicBezTo>
                    <a:pt x="226" y="46"/>
                    <a:pt x="181" y="46"/>
                    <a:pt x="145" y="82"/>
                  </a:cubicBezTo>
                  <a:lnTo>
                    <a:pt x="109" y="82"/>
                  </a:lnTo>
                  <a:cubicBezTo>
                    <a:pt x="0" y="226"/>
                    <a:pt x="0" y="416"/>
                    <a:pt x="72" y="570"/>
                  </a:cubicBezTo>
                  <a:cubicBezTo>
                    <a:pt x="109" y="570"/>
                    <a:pt x="145" y="606"/>
                    <a:pt x="181" y="642"/>
                  </a:cubicBezTo>
                  <a:cubicBezTo>
                    <a:pt x="226" y="679"/>
                    <a:pt x="262" y="724"/>
                    <a:pt x="262" y="760"/>
                  </a:cubicBezTo>
                  <a:lnTo>
                    <a:pt x="262" y="796"/>
                  </a:lnTo>
                  <a:cubicBezTo>
                    <a:pt x="335" y="832"/>
                    <a:pt x="488" y="868"/>
                    <a:pt x="597" y="868"/>
                  </a:cubicBezTo>
                  <a:lnTo>
                    <a:pt x="714" y="868"/>
                  </a:lnTo>
                  <a:cubicBezTo>
                    <a:pt x="750" y="832"/>
                    <a:pt x="787" y="796"/>
                    <a:pt x="823" y="760"/>
                  </a:cubicBezTo>
                  <a:cubicBezTo>
                    <a:pt x="838" y="738"/>
                    <a:pt x="853" y="715"/>
                    <a:pt x="867" y="692"/>
                  </a:cubicBezTo>
                  <a:lnTo>
                    <a:pt x="867" y="692"/>
                  </a:lnTo>
                  <a:cubicBezTo>
                    <a:pt x="851" y="712"/>
                    <a:pt x="836" y="724"/>
                    <a:pt x="823" y="724"/>
                  </a:cubicBezTo>
                  <a:cubicBezTo>
                    <a:pt x="823" y="679"/>
                    <a:pt x="823" y="642"/>
                    <a:pt x="859" y="534"/>
                  </a:cubicBezTo>
                  <a:cubicBezTo>
                    <a:pt x="859" y="416"/>
                    <a:pt x="823" y="226"/>
                    <a:pt x="714" y="118"/>
                  </a:cubicBezTo>
                  <a:cubicBezTo>
                    <a:pt x="597" y="46"/>
                    <a:pt x="488" y="0"/>
                    <a:pt x="371" y="0"/>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3" name="Google Shape;283;p4"/>
            <p:cNvSpPr/>
            <p:nvPr/>
          </p:nvSpPr>
          <p:spPr>
            <a:xfrm>
              <a:off x="4414825" y="1241400"/>
              <a:ext cx="19925" cy="18100"/>
            </a:xfrm>
            <a:custGeom>
              <a:avLst/>
              <a:gdLst/>
              <a:ahLst/>
              <a:cxnLst/>
              <a:rect l="l" t="t" r="r" b="b"/>
              <a:pathLst>
                <a:path w="797" h="724" extrusionOk="0">
                  <a:moveTo>
                    <a:pt x="154" y="0"/>
                  </a:moveTo>
                  <a:cubicBezTo>
                    <a:pt x="154" y="1"/>
                    <a:pt x="154" y="1"/>
                    <a:pt x="154" y="1"/>
                  </a:cubicBezTo>
                  <a:lnTo>
                    <a:pt x="154" y="1"/>
                  </a:lnTo>
                  <a:cubicBezTo>
                    <a:pt x="166" y="0"/>
                    <a:pt x="179" y="0"/>
                    <a:pt x="191" y="0"/>
                  </a:cubicBezTo>
                  <a:close/>
                  <a:moveTo>
                    <a:pt x="154" y="1"/>
                  </a:moveTo>
                  <a:cubicBezTo>
                    <a:pt x="92" y="3"/>
                    <a:pt x="31" y="14"/>
                    <a:pt x="1" y="82"/>
                  </a:cubicBezTo>
                  <a:cubicBezTo>
                    <a:pt x="37" y="46"/>
                    <a:pt x="82" y="46"/>
                    <a:pt x="154" y="1"/>
                  </a:cubicBezTo>
                  <a:close/>
                  <a:moveTo>
                    <a:pt x="191" y="0"/>
                  </a:moveTo>
                  <a:cubicBezTo>
                    <a:pt x="308" y="0"/>
                    <a:pt x="453" y="46"/>
                    <a:pt x="570" y="118"/>
                  </a:cubicBezTo>
                  <a:cubicBezTo>
                    <a:pt x="453" y="46"/>
                    <a:pt x="344" y="0"/>
                    <a:pt x="227" y="0"/>
                  </a:cubicBezTo>
                  <a:close/>
                  <a:moveTo>
                    <a:pt x="570" y="118"/>
                  </a:moveTo>
                  <a:cubicBezTo>
                    <a:pt x="679" y="226"/>
                    <a:pt x="715" y="416"/>
                    <a:pt x="715" y="534"/>
                  </a:cubicBezTo>
                  <a:cubicBezTo>
                    <a:pt x="679" y="642"/>
                    <a:pt x="679" y="679"/>
                    <a:pt x="679" y="724"/>
                  </a:cubicBezTo>
                  <a:cubicBezTo>
                    <a:pt x="715" y="724"/>
                    <a:pt x="760" y="642"/>
                    <a:pt x="796" y="534"/>
                  </a:cubicBezTo>
                  <a:lnTo>
                    <a:pt x="796" y="380"/>
                  </a:lnTo>
                  <a:cubicBezTo>
                    <a:pt x="796" y="308"/>
                    <a:pt x="715" y="226"/>
                    <a:pt x="643" y="154"/>
                  </a:cubicBezTo>
                  <a:cubicBezTo>
                    <a:pt x="606" y="154"/>
                    <a:pt x="606" y="118"/>
                    <a:pt x="570" y="118"/>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4" name="Google Shape;284;p4"/>
            <p:cNvSpPr/>
            <p:nvPr/>
          </p:nvSpPr>
          <p:spPr>
            <a:xfrm>
              <a:off x="4413025" y="1255650"/>
              <a:ext cx="4775" cy="5675"/>
            </a:xfrm>
            <a:custGeom>
              <a:avLst/>
              <a:gdLst/>
              <a:ahLst/>
              <a:cxnLst/>
              <a:rect l="l" t="t" r="r" b="b"/>
              <a:pathLst>
                <a:path w="191" h="227" extrusionOk="0">
                  <a:moveTo>
                    <a:pt x="0" y="0"/>
                  </a:moveTo>
                  <a:cubicBezTo>
                    <a:pt x="37" y="72"/>
                    <a:pt x="73" y="154"/>
                    <a:pt x="154" y="190"/>
                  </a:cubicBezTo>
                  <a:lnTo>
                    <a:pt x="190" y="226"/>
                  </a:lnTo>
                  <a:lnTo>
                    <a:pt x="190" y="190"/>
                  </a:lnTo>
                  <a:cubicBezTo>
                    <a:pt x="190" y="154"/>
                    <a:pt x="154" y="109"/>
                    <a:pt x="109" y="72"/>
                  </a:cubicBezTo>
                  <a:cubicBezTo>
                    <a:pt x="73" y="36"/>
                    <a:pt x="37" y="0"/>
                    <a:pt x="0" y="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5" name="Google Shape;285;p4"/>
            <p:cNvSpPr/>
            <p:nvPr/>
          </p:nvSpPr>
          <p:spPr>
            <a:xfrm>
              <a:off x="4499600" y="1240500"/>
              <a:ext cx="21725" cy="34825"/>
            </a:xfrm>
            <a:custGeom>
              <a:avLst/>
              <a:gdLst/>
              <a:ahLst/>
              <a:cxnLst/>
              <a:rect l="l" t="t" r="r" b="b"/>
              <a:pathLst>
                <a:path w="869" h="1393" extrusionOk="0">
                  <a:moveTo>
                    <a:pt x="344" y="36"/>
                  </a:moveTo>
                  <a:lnTo>
                    <a:pt x="344" y="36"/>
                  </a:lnTo>
                  <a:cubicBezTo>
                    <a:pt x="174" y="141"/>
                    <a:pt x="99" y="303"/>
                    <a:pt x="52" y="498"/>
                  </a:cubicBezTo>
                  <a:lnTo>
                    <a:pt x="52" y="498"/>
                  </a:lnTo>
                  <a:cubicBezTo>
                    <a:pt x="131" y="320"/>
                    <a:pt x="231" y="149"/>
                    <a:pt x="308" y="82"/>
                  </a:cubicBezTo>
                  <a:cubicBezTo>
                    <a:pt x="344" y="82"/>
                    <a:pt x="344" y="36"/>
                    <a:pt x="344" y="36"/>
                  </a:cubicBezTo>
                  <a:close/>
                  <a:moveTo>
                    <a:pt x="52" y="498"/>
                  </a:moveTo>
                  <a:cubicBezTo>
                    <a:pt x="47" y="510"/>
                    <a:pt x="41" y="522"/>
                    <a:pt x="36" y="534"/>
                  </a:cubicBezTo>
                  <a:lnTo>
                    <a:pt x="36" y="570"/>
                  </a:lnTo>
                  <a:cubicBezTo>
                    <a:pt x="41" y="545"/>
                    <a:pt x="46" y="521"/>
                    <a:pt x="52" y="498"/>
                  </a:cubicBezTo>
                  <a:close/>
                  <a:moveTo>
                    <a:pt x="488" y="0"/>
                  </a:moveTo>
                  <a:cubicBezTo>
                    <a:pt x="452" y="36"/>
                    <a:pt x="344" y="190"/>
                    <a:pt x="226" y="380"/>
                  </a:cubicBezTo>
                  <a:cubicBezTo>
                    <a:pt x="262" y="380"/>
                    <a:pt x="262" y="416"/>
                    <a:pt x="262" y="416"/>
                  </a:cubicBezTo>
                  <a:cubicBezTo>
                    <a:pt x="344" y="488"/>
                    <a:pt x="416" y="606"/>
                    <a:pt x="416" y="760"/>
                  </a:cubicBezTo>
                  <a:cubicBezTo>
                    <a:pt x="416" y="904"/>
                    <a:pt x="344" y="1022"/>
                    <a:pt x="308" y="1094"/>
                  </a:cubicBezTo>
                  <a:cubicBezTo>
                    <a:pt x="226" y="1167"/>
                    <a:pt x="190" y="1167"/>
                    <a:pt x="190" y="1167"/>
                  </a:cubicBezTo>
                  <a:lnTo>
                    <a:pt x="154" y="1167"/>
                  </a:lnTo>
                  <a:cubicBezTo>
                    <a:pt x="154" y="1130"/>
                    <a:pt x="308" y="986"/>
                    <a:pt x="308" y="760"/>
                  </a:cubicBezTo>
                  <a:cubicBezTo>
                    <a:pt x="308" y="642"/>
                    <a:pt x="226" y="534"/>
                    <a:pt x="190" y="452"/>
                  </a:cubicBezTo>
                  <a:cubicBezTo>
                    <a:pt x="190" y="488"/>
                    <a:pt x="154" y="534"/>
                    <a:pt x="154" y="570"/>
                  </a:cubicBezTo>
                  <a:cubicBezTo>
                    <a:pt x="36" y="941"/>
                    <a:pt x="81" y="1248"/>
                    <a:pt x="36" y="1248"/>
                  </a:cubicBezTo>
                  <a:lnTo>
                    <a:pt x="0" y="1248"/>
                  </a:lnTo>
                  <a:cubicBezTo>
                    <a:pt x="36" y="1320"/>
                    <a:pt x="36" y="1356"/>
                    <a:pt x="36" y="1393"/>
                  </a:cubicBezTo>
                  <a:lnTo>
                    <a:pt x="81" y="1393"/>
                  </a:lnTo>
                  <a:cubicBezTo>
                    <a:pt x="154" y="1393"/>
                    <a:pt x="190" y="1356"/>
                    <a:pt x="226" y="1320"/>
                  </a:cubicBezTo>
                  <a:cubicBezTo>
                    <a:pt x="308" y="1248"/>
                    <a:pt x="344" y="1212"/>
                    <a:pt x="380" y="1167"/>
                  </a:cubicBezTo>
                  <a:cubicBezTo>
                    <a:pt x="452" y="1058"/>
                    <a:pt x="534" y="986"/>
                    <a:pt x="606" y="868"/>
                  </a:cubicBezTo>
                  <a:cubicBezTo>
                    <a:pt x="714" y="715"/>
                    <a:pt x="868" y="0"/>
                    <a:pt x="534" y="0"/>
                  </a:cubicBezTo>
                  <a:close/>
                </a:path>
              </a:pathLst>
            </a:custGeom>
            <a:solidFill>
              <a:srgbClr val="CD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6" name="Google Shape;286;p4"/>
            <p:cNvSpPr/>
            <p:nvPr/>
          </p:nvSpPr>
          <p:spPr>
            <a:xfrm>
              <a:off x="4498675" y="1240500"/>
              <a:ext cx="13150" cy="31200"/>
            </a:xfrm>
            <a:custGeom>
              <a:avLst/>
              <a:gdLst/>
              <a:ahLst/>
              <a:cxnLst/>
              <a:rect l="l" t="t" r="r" b="b"/>
              <a:pathLst>
                <a:path w="526" h="1248" extrusionOk="0">
                  <a:moveTo>
                    <a:pt x="489" y="0"/>
                  </a:moveTo>
                  <a:cubicBezTo>
                    <a:pt x="453" y="0"/>
                    <a:pt x="417" y="36"/>
                    <a:pt x="381" y="36"/>
                  </a:cubicBezTo>
                  <a:cubicBezTo>
                    <a:pt x="381" y="36"/>
                    <a:pt x="381" y="82"/>
                    <a:pt x="345" y="82"/>
                  </a:cubicBezTo>
                  <a:cubicBezTo>
                    <a:pt x="263" y="154"/>
                    <a:pt x="155" y="344"/>
                    <a:pt x="73" y="534"/>
                  </a:cubicBezTo>
                  <a:lnTo>
                    <a:pt x="73" y="570"/>
                  </a:lnTo>
                  <a:cubicBezTo>
                    <a:pt x="1" y="796"/>
                    <a:pt x="1" y="1058"/>
                    <a:pt x="37" y="1248"/>
                  </a:cubicBezTo>
                  <a:lnTo>
                    <a:pt x="73" y="1248"/>
                  </a:lnTo>
                  <a:cubicBezTo>
                    <a:pt x="118" y="1248"/>
                    <a:pt x="73" y="941"/>
                    <a:pt x="191" y="570"/>
                  </a:cubicBezTo>
                  <a:cubicBezTo>
                    <a:pt x="191" y="534"/>
                    <a:pt x="227" y="488"/>
                    <a:pt x="227" y="452"/>
                  </a:cubicBezTo>
                  <a:cubicBezTo>
                    <a:pt x="191" y="380"/>
                    <a:pt x="191" y="344"/>
                    <a:pt x="191" y="344"/>
                  </a:cubicBezTo>
                  <a:cubicBezTo>
                    <a:pt x="227" y="344"/>
                    <a:pt x="227" y="344"/>
                    <a:pt x="263" y="380"/>
                  </a:cubicBezTo>
                  <a:cubicBezTo>
                    <a:pt x="381" y="190"/>
                    <a:pt x="489" y="36"/>
                    <a:pt x="525" y="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7" name="Google Shape;287;p4"/>
            <p:cNvSpPr/>
            <p:nvPr/>
          </p:nvSpPr>
          <p:spPr>
            <a:xfrm>
              <a:off x="4503425" y="1249075"/>
              <a:ext cx="6575" cy="20600"/>
            </a:xfrm>
            <a:custGeom>
              <a:avLst/>
              <a:gdLst/>
              <a:ahLst/>
              <a:cxnLst/>
              <a:rect l="l" t="t" r="r" b="b"/>
              <a:pathLst>
                <a:path w="263" h="824" extrusionOk="0">
                  <a:moveTo>
                    <a:pt x="1" y="1"/>
                  </a:moveTo>
                  <a:cubicBezTo>
                    <a:pt x="1" y="1"/>
                    <a:pt x="1" y="37"/>
                    <a:pt x="37" y="109"/>
                  </a:cubicBezTo>
                  <a:cubicBezTo>
                    <a:pt x="73" y="191"/>
                    <a:pt x="155" y="299"/>
                    <a:pt x="155" y="417"/>
                  </a:cubicBezTo>
                  <a:cubicBezTo>
                    <a:pt x="155" y="643"/>
                    <a:pt x="1" y="787"/>
                    <a:pt x="1" y="824"/>
                  </a:cubicBezTo>
                  <a:lnTo>
                    <a:pt x="37" y="824"/>
                  </a:lnTo>
                  <a:cubicBezTo>
                    <a:pt x="37" y="824"/>
                    <a:pt x="73" y="824"/>
                    <a:pt x="155" y="751"/>
                  </a:cubicBezTo>
                  <a:cubicBezTo>
                    <a:pt x="191" y="679"/>
                    <a:pt x="263" y="561"/>
                    <a:pt x="263" y="417"/>
                  </a:cubicBezTo>
                  <a:cubicBezTo>
                    <a:pt x="263" y="263"/>
                    <a:pt x="191" y="145"/>
                    <a:pt x="109" y="73"/>
                  </a:cubicBezTo>
                  <a:cubicBezTo>
                    <a:pt x="109" y="73"/>
                    <a:pt x="109" y="37"/>
                    <a:pt x="73" y="37"/>
                  </a:cubicBezTo>
                  <a:cubicBezTo>
                    <a:pt x="37" y="1"/>
                    <a:pt x="37" y="1"/>
                    <a:pt x="1" y="1"/>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8" name="Google Shape;288;p4"/>
            <p:cNvSpPr/>
            <p:nvPr/>
          </p:nvSpPr>
          <p:spPr>
            <a:xfrm>
              <a:off x="4362175" y="1266025"/>
              <a:ext cx="39575" cy="31000"/>
            </a:xfrm>
            <a:custGeom>
              <a:avLst/>
              <a:gdLst/>
              <a:ahLst/>
              <a:cxnLst/>
              <a:rect l="l" t="t" r="r" b="b"/>
              <a:pathLst>
                <a:path w="1583" h="1240" extrusionOk="0">
                  <a:moveTo>
                    <a:pt x="904" y="1"/>
                  </a:moveTo>
                  <a:cubicBezTo>
                    <a:pt x="488" y="37"/>
                    <a:pt x="0" y="191"/>
                    <a:pt x="36" y="787"/>
                  </a:cubicBezTo>
                  <a:cubicBezTo>
                    <a:pt x="73" y="1131"/>
                    <a:pt x="452" y="1203"/>
                    <a:pt x="678" y="1240"/>
                  </a:cubicBezTo>
                  <a:lnTo>
                    <a:pt x="751" y="1240"/>
                  </a:lnTo>
                  <a:cubicBezTo>
                    <a:pt x="1130" y="1240"/>
                    <a:pt x="1582" y="1050"/>
                    <a:pt x="1582" y="525"/>
                  </a:cubicBezTo>
                  <a:cubicBezTo>
                    <a:pt x="1582" y="191"/>
                    <a:pt x="1284" y="1"/>
                    <a:pt x="940" y="1"/>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89" name="Google Shape;289;p4"/>
            <p:cNvSpPr/>
            <p:nvPr/>
          </p:nvSpPr>
          <p:spPr>
            <a:xfrm>
              <a:off x="4442175" y="1260375"/>
              <a:ext cx="40500" cy="30100"/>
            </a:xfrm>
            <a:custGeom>
              <a:avLst/>
              <a:gdLst/>
              <a:ahLst/>
              <a:cxnLst/>
              <a:rect l="l" t="t" r="r" b="b"/>
              <a:pathLst>
                <a:path w="1620" h="1204" extrusionOk="0">
                  <a:moveTo>
                    <a:pt x="832" y="1"/>
                  </a:moveTo>
                  <a:cubicBezTo>
                    <a:pt x="453" y="1"/>
                    <a:pt x="1" y="109"/>
                    <a:pt x="1" y="679"/>
                  </a:cubicBezTo>
                  <a:cubicBezTo>
                    <a:pt x="1" y="1013"/>
                    <a:pt x="344" y="1167"/>
                    <a:pt x="570" y="1203"/>
                  </a:cubicBezTo>
                  <a:lnTo>
                    <a:pt x="796" y="1203"/>
                  </a:lnTo>
                  <a:cubicBezTo>
                    <a:pt x="1131" y="1203"/>
                    <a:pt x="1511" y="1050"/>
                    <a:pt x="1547" y="598"/>
                  </a:cubicBezTo>
                  <a:cubicBezTo>
                    <a:pt x="1619" y="263"/>
                    <a:pt x="1285" y="37"/>
                    <a:pt x="941" y="1"/>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0" name="Google Shape;290;p4"/>
            <p:cNvSpPr/>
            <p:nvPr/>
          </p:nvSpPr>
          <p:spPr>
            <a:xfrm>
              <a:off x="4314025" y="1146475"/>
              <a:ext cx="124325" cy="45225"/>
            </a:xfrm>
            <a:custGeom>
              <a:avLst/>
              <a:gdLst/>
              <a:ahLst/>
              <a:cxnLst/>
              <a:rect l="l" t="t" r="r" b="b"/>
              <a:pathLst>
                <a:path w="4973" h="1809" extrusionOk="0">
                  <a:moveTo>
                    <a:pt x="4311" y="22"/>
                  </a:moveTo>
                  <a:cubicBezTo>
                    <a:pt x="4539" y="43"/>
                    <a:pt x="4757" y="82"/>
                    <a:pt x="4973" y="145"/>
                  </a:cubicBezTo>
                  <a:lnTo>
                    <a:pt x="4973" y="109"/>
                  </a:lnTo>
                  <a:cubicBezTo>
                    <a:pt x="4748" y="69"/>
                    <a:pt x="4531" y="40"/>
                    <a:pt x="4311" y="22"/>
                  </a:cubicBezTo>
                  <a:close/>
                  <a:moveTo>
                    <a:pt x="3771" y="0"/>
                  </a:moveTo>
                  <a:cubicBezTo>
                    <a:pt x="3355" y="0"/>
                    <a:pt x="2984" y="36"/>
                    <a:pt x="2568" y="109"/>
                  </a:cubicBezTo>
                  <a:cubicBezTo>
                    <a:pt x="1546" y="299"/>
                    <a:pt x="498" y="678"/>
                    <a:pt x="46" y="1582"/>
                  </a:cubicBezTo>
                  <a:cubicBezTo>
                    <a:pt x="0" y="1655"/>
                    <a:pt x="0" y="1727"/>
                    <a:pt x="0" y="1808"/>
                  </a:cubicBezTo>
                  <a:cubicBezTo>
                    <a:pt x="380" y="751"/>
                    <a:pt x="1510" y="299"/>
                    <a:pt x="2604" y="109"/>
                  </a:cubicBezTo>
                  <a:cubicBezTo>
                    <a:pt x="3014" y="37"/>
                    <a:pt x="3423" y="1"/>
                    <a:pt x="3790" y="0"/>
                  </a:cubicBezTo>
                  <a:lnTo>
                    <a:pt x="3790" y="0"/>
                  </a:lnTo>
                  <a:cubicBezTo>
                    <a:pt x="3968" y="1"/>
                    <a:pt x="4141" y="8"/>
                    <a:pt x="4311" y="22"/>
                  </a:cubicBezTo>
                  <a:lnTo>
                    <a:pt x="4311" y="22"/>
                  </a:lnTo>
                  <a:cubicBezTo>
                    <a:pt x="4148" y="7"/>
                    <a:pt x="3981" y="0"/>
                    <a:pt x="3807" y="0"/>
                  </a:cubicBezTo>
                  <a:cubicBezTo>
                    <a:pt x="3801" y="0"/>
                    <a:pt x="3795" y="0"/>
                    <a:pt x="3790" y="0"/>
                  </a:cubicBezTo>
                  <a:lnTo>
                    <a:pt x="3790" y="0"/>
                  </a:lnTo>
                  <a:cubicBezTo>
                    <a:pt x="3783" y="0"/>
                    <a:pt x="3777" y="0"/>
                    <a:pt x="3771" y="0"/>
                  </a:cubicBezTo>
                  <a:close/>
                </a:path>
              </a:pathLst>
            </a:custGeom>
            <a:solidFill>
              <a:srgbClr val="AE6C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1" name="Google Shape;291;p4"/>
            <p:cNvSpPr/>
            <p:nvPr/>
          </p:nvSpPr>
          <p:spPr>
            <a:xfrm>
              <a:off x="4314025" y="1146475"/>
              <a:ext cx="124325" cy="111900"/>
            </a:xfrm>
            <a:custGeom>
              <a:avLst/>
              <a:gdLst/>
              <a:ahLst/>
              <a:cxnLst/>
              <a:rect l="l" t="t" r="r" b="b"/>
              <a:pathLst>
                <a:path w="4973" h="4476" extrusionOk="0">
                  <a:moveTo>
                    <a:pt x="3807" y="0"/>
                  </a:moveTo>
                  <a:cubicBezTo>
                    <a:pt x="3436" y="0"/>
                    <a:pt x="3020" y="36"/>
                    <a:pt x="2604" y="109"/>
                  </a:cubicBezTo>
                  <a:cubicBezTo>
                    <a:pt x="1510" y="299"/>
                    <a:pt x="380" y="751"/>
                    <a:pt x="0" y="1808"/>
                  </a:cubicBezTo>
                  <a:lnTo>
                    <a:pt x="0" y="1953"/>
                  </a:lnTo>
                  <a:lnTo>
                    <a:pt x="82" y="4403"/>
                  </a:lnTo>
                  <a:cubicBezTo>
                    <a:pt x="82" y="4403"/>
                    <a:pt x="118" y="4439"/>
                    <a:pt x="154" y="4476"/>
                  </a:cubicBezTo>
                  <a:cubicBezTo>
                    <a:pt x="642" y="4177"/>
                    <a:pt x="1094" y="3797"/>
                    <a:pt x="1438" y="3345"/>
                  </a:cubicBezTo>
                  <a:lnTo>
                    <a:pt x="1772" y="2667"/>
                  </a:lnTo>
                  <a:lnTo>
                    <a:pt x="1772" y="2667"/>
                  </a:lnTo>
                  <a:cubicBezTo>
                    <a:pt x="1664" y="2749"/>
                    <a:pt x="1628" y="2785"/>
                    <a:pt x="1583" y="2785"/>
                  </a:cubicBezTo>
                  <a:cubicBezTo>
                    <a:pt x="1546" y="2785"/>
                    <a:pt x="1583" y="2667"/>
                    <a:pt x="1664" y="2523"/>
                  </a:cubicBezTo>
                  <a:cubicBezTo>
                    <a:pt x="1700" y="2441"/>
                    <a:pt x="1772" y="2369"/>
                    <a:pt x="1854" y="2297"/>
                  </a:cubicBezTo>
                  <a:cubicBezTo>
                    <a:pt x="1890" y="2071"/>
                    <a:pt x="1890" y="1881"/>
                    <a:pt x="1890" y="1655"/>
                  </a:cubicBezTo>
                  <a:lnTo>
                    <a:pt x="2116" y="1655"/>
                  </a:lnTo>
                  <a:cubicBezTo>
                    <a:pt x="2939" y="1655"/>
                    <a:pt x="3734" y="1356"/>
                    <a:pt x="4376" y="823"/>
                  </a:cubicBezTo>
                  <a:cubicBezTo>
                    <a:pt x="4638" y="633"/>
                    <a:pt x="4828" y="407"/>
                    <a:pt x="4973" y="145"/>
                  </a:cubicBezTo>
                  <a:cubicBezTo>
                    <a:pt x="4602" y="36"/>
                    <a:pt x="4223" y="0"/>
                    <a:pt x="3807" y="0"/>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2" name="Google Shape;292;p4"/>
            <p:cNvSpPr/>
            <p:nvPr/>
          </p:nvSpPr>
          <p:spPr>
            <a:xfrm>
              <a:off x="4352675" y="1203875"/>
              <a:ext cx="7700" cy="12225"/>
            </a:xfrm>
            <a:custGeom>
              <a:avLst/>
              <a:gdLst/>
              <a:ahLst/>
              <a:cxnLst/>
              <a:rect l="l" t="t" r="r" b="b"/>
              <a:pathLst>
                <a:path w="308" h="489" extrusionOk="0">
                  <a:moveTo>
                    <a:pt x="308" y="1"/>
                  </a:moveTo>
                  <a:lnTo>
                    <a:pt x="308" y="1"/>
                  </a:lnTo>
                  <a:cubicBezTo>
                    <a:pt x="226" y="73"/>
                    <a:pt x="154" y="145"/>
                    <a:pt x="118" y="227"/>
                  </a:cubicBezTo>
                  <a:cubicBezTo>
                    <a:pt x="37" y="371"/>
                    <a:pt x="0" y="489"/>
                    <a:pt x="37" y="489"/>
                  </a:cubicBezTo>
                  <a:cubicBezTo>
                    <a:pt x="82" y="489"/>
                    <a:pt x="118" y="453"/>
                    <a:pt x="226" y="371"/>
                  </a:cubicBezTo>
                  <a:cubicBezTo>
                    <a:pt x="263" y="263"/>
                    <a:pt x="308" y="109"/>
                    <a:pt x="308" y="1"/>
                  </a:cubicBezTo>
                  <a:close/>
                </a:path>
              </a:pathLst>
            </a:custGeom>
            <a:solidFill>
              <a:srgbClr val="7846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3" name="Google Shape;293;p4"/>
            <p:cNvSpPr/>
            <p:nvPr/>
          </p:nvSpPr>
          <p:spPr>
            <a:xfrm>
              <a:off x="4297075" y="1125275"/>
              <a:ext cx="140375" cy="138750"/>
            </a:xfrm>
            <a:custGeom>
              <a:avLst/>
              <a:gdLst/>
              <a:ahLst/>
              <a:cxnLst/>
              <a:rect l="l" t="t" r="r" b="b"/>
              <a:pathLst>
                <a:path w="5615" h="5550" extrusionOk="0">
                  <a:moveTo>
                    <a:pt x="4975" y="0"/>
                  </a:moveTo>
                  <a:cubicBezTo>
                    <a:pt x="4749" y="0"/>
                    <a:pt x="4524" y="16"/>
                    <a:pt x="4295" y="16"/>
                  </a:cubicBezTo>
                  <a:cubicBezTo>
                    <a:pt x="3355" y="125"/>
                    <a:pt x="2378" y="315"/>
                    <a:pt x="1546" y="848"/>
                  </a:cubicBezTo>
                  <a:cubicBezTo>
                    <a:pt x="724" y="1336"/>
                    <a:pt x="82" y="2241"/>
                    <a:pt x="0" y="3217"/>
                  </a:cubicBezTo>
                  <a:cubicBezTo>
                    <a:pt x="0" y="3443"/>
                    <a:pt x="0" y="3669"/>
                    <a:pt x="46" y="3895"/>
                  </a:cubicBezTo>
                  <a:cubicBezTo>
                    <a:pt x="82" y="4311"/>
                    <a:pt x="82" y="4691"/>
                    <a:pt x="118" y="5097"/>
                  </a:cubicBezTo>
                  <a:lnTo>
                    <a:pt x="498" y="5550"/>
                  </a:lnTo>
                  <a:cubicBezTo>
                    <a:pt x="1583" y="4799"/>
                    <a:pt x="2261" y="3443"/>
                    <a:pt x="2116" y="2087"/>
                  </a:cubicBezTo>
                  <a:cubicBezTo>
                    <a:pt x="2984" y="2087"/>
                    <a:pt x="3807" y="1861"/>
                    <a:pt x="4602" y="1481"/>
                  </a:cubicBezTo>
                  <a:cubicBezTo>
                    <a:pt x="4828" y="1373"/>
                    <a:pt x="5090" y="1219"/>
                    <a:pt x="5280" y="1029"/>
                  </a:cubicBezTo>
                  <a:cubicBezTo>
                    <a:pt x="5470" y="848"/>
                    <a:pt x="5615" y="577"/>
                    <a:pt x="5579" y="279"/>
                  </a:cubicBezTo>
                  <a:cubicBezTo>
                    <a:pt x="5579" y="242"/>
                    <a:pt x="5579" y="170"/>
                    <a:pt x="5543" y="125"/>
                  </a:cubicBezTo>
                  <a:cubicBezTo>
                    <a:pt x="5506" y="53"/>
                    <a:pt x="5389" y="53"/>
                    <a:pt x="5316" y="16"/>
                  </a:cubicBezTo>
                  <a:cubicBezTo>
                    <a:pt x="5202" y="4"/>
                    <a:pt x="5088" y="0"/>
                    <a:pt x="4975" y="0"/>
                  </a:cubicBezTo>
                  <a:close/>
                </a:path>
              </a:pathLst>
            </a:custGeom>
            <a:solidFill>
              <a:srgbClr val="B071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4" name="Google Shape;294;p4"/>
            <p:cNvSpPr/>
            <p:nvPr/>
          </p:nvSpPr>
          <p:spPr>
            <a:xfrm>
              <a:off x="4276500" y="1249575"/>
              <a:ext cx="48850" cy="57125"/>
            </a:xfrm>
            <a:custGeom>
              <a:avLst/>
              <a:gdLst/>
              <a:ahLst/>
              <a:cxnLst/>
              <a:rect l="l" t="t" r="r" b="b"/>
              <a:pathLst>
                <a:path w="1954" h="2285" extrusionOk="0">
                  <a:moveTo>
                    <a:pt x="826" y="1"/>
                  </a:moveTo>
                  <a:cubicBezTo>
                    <a:pt x="566" y="1"/>
                    <a:pt x="312" y="91"/>
                    <a:pt x="191" y="315"/>
                  </a:cubicBezTo>
                  <a:cubicBezTo>
                    <a:pt x="1" y="695"/>
                    <a:pt x="109" y="1219"/>
                    <a:pt x="299" y="1563"/>
                  </a:cubicBezTo>
                  <a:cubicBezTo>
                    <a:pt x="589" y="2018"/>
                    <a:pt x="942" y="2284"/>
                    <a:pt x="1394" y="2284"/>
                  </a:cubicBezTo>
                  <a:cubicBezTo>
                    <a:pt x="1534" y="2284"/>
                    <a:pt x="1684" y="2258"/>
                    <a:pt x="1845" y="2205"/>
                  </a:cubicBezTo>
                  <a:lnTo>
                    <a:pt x="1953" y="1111"/>
                  </a:lnTo>
                  <a:cubicBezTo>
                    <a:pt x="1953" y="731"/>
                    <a:pt x="1727" y="352"/>
                    <a:pt x="1429" y="171"/>
                  </a:cubicBezTo>
                  <a:cubicBezTo>
                    <a:pt x="1275" y="67"/>
                    <a:pt x="1048" y="1"/>
                    <a:pt x="826"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5" name="Google Shape;295;p4"/>
            <p:cNvSpPr/>
            <p:nvPr/>
          </p:nvSpPr>
          <p:spPr>
            <a:xfrm>
              <a:off x="4290525" y="1261975"/>
              <a:ext cx="32100" cy="33250"/>
            </a:xfrm>
            <a:custGeom>
              <a:avLst/>
              <a:gdLst/>
              <a:ahLst/>
              <a:cxnLst/>
              <a:rect l="l" t="t" r="r" b="b"/>
              <a:pathLst>
                <a:path w="1284" h="1330" extrusionOk="0">
                  <a:moveTo>
                    <a:pt x="77" y="0"/>
                  </a:moveTo>
                  <a:cubicBezTo>
                    <a:pt x="30" y="0"/>
                    <a:pt x="0" y="9"/>
                    <a:pt x="0" y="9"/>
                  </a:cubicBezTo>
                  <a:cubicBezTo>
                    <a:pt x="0" y="45"/>
                    <a:pt x="118" y="45"/>
                    <a:pt x="262" y="127"/>
                  </a:cubicBezTo>
                  <a:cubicBezTo>
                    <a:pt x="416" y="199"/>
                    <a:pt x="606" y="308"/>
                    <a:pt x="796" y="497"/>
                  </a:cubicBezTo>
                  <a:cubicBezTo>
                    <a:pt x="986" y="687"/>
                    <a:pt x="1094" y="877"/>
                    <a:pt x="1130" y="1067"/>
                  </a:cubicBezTo>
                  <a:cubicBezTo>
                    <a:pt x="1212" y="1212"/>
                    <a:pt x="1248" y="1329"/>
                    <a:pt x="1248" y="1329"/>
                  </a:cubicBezTo>
                  <a:cubicBezTo>
                    <a:pt x="1248" y="1329"/>
                    <a:pt x="1284" y="1212"/>
                    <a:pt x="1248" y="1031"/>
                  </a:cubicBezTo>
                  <a:cubicBezTo>
                    <a:pt x="1166" y="841"/>
                    <a:pt x="1058" y="615"/>
                    <a:pt x="868" y="389"/>
                  </a:cubicBezTo>
                  <a:cubicBezTo>
                    <a:pt x="678" y="199"/>
                    <a:pt x="452" y="82"/>
                    <a:pt x="262" y="45"/>
                  </a:cubicBezTo>
                  <a:cubicBezTo>
                    <a:pt x="190" y="9"/>
                    <a:pt x="124" y="0"/>
                    <a:pt x="77"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6" name="Google Shape;296;p4"/>
            <p:cNvSpPr/>
            <p:nvPr/>
          </p:nvSpPr>
          <p:spPr>
            <a:xfrm>
              <a:off x="4301825" y="1267850"/>
              <a:ext cx="11325" cy="21725"/>
            </a:xfrm>
            <a:custGeom>
              <a:avLst/>
              <a:gdLst/>
              <a:ahLst/>
              <a:cxnLst/>
              <a:rect l="l" t="t" r="r" b="b"/>
              <a:pathLst>
                <a:path w="453" h="869" extrusionOk="0">
                  <a:moveTo>
                    <a:pt x="190" y="0"/>
                  </a:moveTo>
                  <a:cubicBezTo>
                    <a:pt x="190" y="0"/>
                    <a:pt x="154" y="36"/>
                    <a:pt x="82" y="118"/>
                  </a:cubicBezTo>
                  <a:cubicBezTo>
                    <a:pt x="36" y="190"/>
                    <a:pt x="0" y="344"/>
                    <a:pt x="36" y="488"/>
                  </a:cubicBezTo>
                  <a:cubicBezTo>
                    <a:pt x="118" y="642"/>
                    <a:pt x="190" y="751"/>
                    <a:pt x="308" y="832"/>
                  </a:cubicBezTo>
                  <a:cubicBezTo>
                    <a:pt x="380" y="868"/>
                    <a:pt x="452" y="868"/>
                    <a:pt x="452" y="868"/>
                  </a:cubicBezTo>
                  <a:cubicBezTo>
                    <a:pt x="452" y="832"/>
                    <a:pt x="416" y="796"/>
                    <a:pt x="344" y="751"/>
                  </a:cubicBezTo>
                  <a:cubicBezTo>
                    <a:pt x="262" y="678"/>
                    <a:pt x="190" y="606"/>
                    <a:pt x="190" y="452"/>
                  </a:cubicBezTo>
                  <a:cubicBezTo>
                    <a:pt x="154" y="344"/>
                    <a:pt x="154" y="226"/>
                    <a:pt x="154" y="154"/>
                  </a:cubicBezTo>
                  <a:cubicBezTo>
                    <a:pt x="190" y="73"/>
                    <a:pt x="226" y="0"/>
                    <a:pt x="19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7" name="Google Shape;297;p4"/>
            <p:cNvSpPr/>
            <p:nvPr/>
          </p:nvSpPr>
          <p:spPr>
            <a:xfrm>
              <a:off x="4283050" y="1261300"/>
              <a:ext cx="38675" cy="35725"/>
            </a:xfrm>
            <a:custGeom>
              <a:avLst/>
              <a:gdLst/>
              <a:ahLst/>
              <a:cxnLst/>
              <a:rect l="l" t="t" r="r" b="b"/>
              <a:pathLst>
                <a:path w="1547" h="1429" extrusionOk="0">
                  <a:moveTo>
                    <a:pt x="299" y="0"/>
                  </a:moveTo>
                  <a:lnTo>
                    <a:pt x="299" y="36"/>
                  </a:lnTo>
                  <a:lnTo>
                    <a:pt x="417" y="36"/>
                  </a:lnTo>
                  <a:cubicBezTo>
                    <a:pt x="381" y="36"/>
                    <a:pt x="335" y="0"/>
                    <a:pt x="299" y="0"/>
                  </a:cubicBezTo>
                  <a:close/>
                  <a:moveTo>
                    <a:pt x="299" y="36"/>
                  </a:moveTo>
                  <a:lnTo>
                    <a:pt x="299" y="36"/>
                  </a:lnTo>
                  <a:cubicBezTo>
                    <a:pt x="1" y="226"/>
                    <a:pt x="335" y="868"/>
                    <a:pt x="489" y="1058"/>
                  </a:cubicBezTo>
                  <a:cubicBezTo>
                    <a:pt x="679" y="1284"/>
                    <a:pt x="977" y="1429"/>
                    <a:pt x="1239" y="1429"/>
                  </a:cubicBezTo>
                  <a:cubicBezTo>
                    <a:pt x="1321" y="1429"/>
                    <a:pt x="1393" y="1392"/>
                    <a:pt x="1429" y="1392"/>
                  </a:cubicBezTo>
                  <a:cubicBezTo>
                    <a:pt x="1465" y="1392"/>
                    <a:pt x="1511" y="1392"/>
                    <a:pt x="1547" y="1356"/>
                  </a:cubicBezTo>
                  <a:lnTo>
                    <a:pt x="1547" y="1320"/>
                  </a:lnTo>
                  <a:cubicBezTo>
                    <a:pt x="1511" y="1320"/>
                    <a:pt x="1511" y="1239"/>
                    <a:pt x="1465" y="1166"/>
                  </a:cubicBezTo>
                  <a:cubicBezTo>
                    <a:pt x="1393" y="976"/>
                    <a:pt x="1321" y="787"/>
                    <a:pt x="1203" y="642"/>
                  </a:cubicBezTo>
                  <a:cubicBezTo>
                    <a:pt x="1167" y="606"/>
                    <a:pt x="1131" y="561"/>
                    <a:pt x="1095" y="524"/>
                  </a:cubicBezTo>
                  <a:cubicBezTo>
                    <a:pt x="1059" y="452"/>
                    <a:pt x="977" y="416"/>
                    <a:pt x="941" y="380"/>
                  </a:cubicBezTo>
                  <a:cubicBezTo>
                    <a:pt x="941" y="380"/>
                    <a:pt x="941" y="416"/>
                    <a:pt x="905" y="416"/>
                  </a:cubicBezTo>
                  <a:cubicBezTo>
                    <a:pt x="905" y="488"/>
                    <a:pt x="905" y="606"/>
                    <a:pt x="941" y="714"/>
                  </a:cubicBezTo>
                  <a:cubicBezTo>
                    <a:pt x="941" y="868"/>
                    <a:pt x="1013" y="940"/>
                    <a:pt x="1095" y="1013"/>
                  </a:cubicBezTo>
                  <a:cubicBezTo>
                    <a:pt x="1167" y="1058"/>
                    <a:pt x="1203" y="1094"/>
                    <a:pt x="1203" y="1130"/>
                  </a:cubicBezTo>
                  <a:lnTo>
                    <a:pt x="1167" y="1130"/>
                  </a:lnTo>
                  <a:cubicBezTo>
                    <a:pt x="1131" y="1130"/>
                    <a:pt x="1095" y="1130"/>
                    <a:pt x="1059" y="1094"/>
                  </a:cubicBezTo>
                  <a:cubicBezTo>
                    <a:pt x="941" y="1013"/>
                    <a:pt x="869" y="904"/>
                    <a:pt x="787" y="750"/>
                  </a:cubicBezTo>
                  <a:cubicBezTo>
                    <a:pt x="751" y="606"/>
                    <a:pt x="787" y="452"/>
                    <a:pt x="833" y="380"/>
                  </a:cubicBezTo>
                  <a:cubicBezTo>
                    <a:pt x="869" y="380"/>
                    <a:pt x="869" y="335"/>
                    <a:pt x="869" y="335"/>
                  </a:cubicBezTo>
                  <a:cubicBezTo>
                    <a:pt x="751" y="262"/>
                    <a:pt x="643" y="190"/>
                    <a:pt x="561" y="154"/>
                  </a:cubicBezTo>
                  <a:cubicBezTo>
                    <a:pt x="417" y="72"/>
                    <a:pt x="299" y="72"/>
                    <a:pt x="299" y="36"/>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8" name="Google Shape;298;p4"/>
            <p:cNvSpPr/>
            <p:nvPr/>
          </p:nvSpPr>
          <p:spPr>
            <a:xfrm>
              <a:off x="4290525" y="1262200"/>
              <a:ext cx="31200" cy="32125"/>
            </a:xfrm>
            <a:custGeom>
              <a:avLst/>
              <a:gdLst/>
              <a:ahLst/>
              <a:cxnLst/>
              <a:rect l="l" t="t" r="r" b="b"/>
              <a:pathLst>
                <a:path w="1248" h="1285" extrusionOk="0">
                  <a:moveTo>
                    <a:pt x="0" y="0"/>
                  </a:moveTo>
                  <a:cubicBezTo>
                    <a:pt x="0" y="36"/>
                    <a:pt x="118" y="36"/>
                    <a:pt x="262" y="118"/>
                  </a:cubicBezTo>
                  <a:cubicBezTo>
                    <a:pt x="344" y="154"/>
                    <a:pt x="452" y="226"/>
                    <a:pt x="570" y="299"/>
                  </a:cubicBezTo>
                  <a:cubicBezTo>
                    <a:pt x="570" y="262"/>
                    <a:pt x="570" y="262"/>
                    <a:pt x="606" y="262"/>
                  </a:cubicBezTo>
                  <a:cubicBezTo>
                    <a:pt x="452" y="154"/>
                    <a:pt x="262" y="36"/>
                    <a:pt x="118" y="0"/>
                  </a:cubicBezTo>
                  <a:close/>
                  <a:moveTo>
                    <a:pt x="642" y="299"/>
                  </a:moveTo>
                  <a:lnTo>
                    <a:pt x="642" y="344"/>
                  </a:lnTo>
                  <a:cubicBezTo>
                    <a:pt x="678" y="380"/>
                    <a:pt x="760" y="416"/>
                    <a:pt x="796" y="488"/>
                  </a:cubicBezTo>
                  <a:cubicBezTo>
                    <a:pt x="832" y="525"/>
                    <a:pt x="868" y="570"/>
                    <a:pt x="904" y="606"/>
                  </a:cubicBezTo>
                  <a:cubicBezTo>
                    <a:pt x="868" y="525"/>
                    <a:pt x="796" y="488"/>
                    <a:pt x="760" y="416"/>
                  </a:cubicBezTo>
                  <a:cubicBezTo>
                    <a:pt x="714" y="380"/>
                    <a:pt x="678" y="344"/>
                    <a:pt x="642" y="299"/>
                  </a:cubicBezTo>
                  <a:close/>
                  <a:moveTo>
                    <a:pt x="1166" y="1130"/>
                  </a:moveTo>
                  <a:lnTo>
                    <a:pt x="1166" y="1130"/>
                  </a:lnTo>
                  <a:cubicBezTo>
                    <a:pt x="1212" y="1203"/>
                    <a:pt x="1212" y="1284"/>
                    <a:pt x="1248" y="1284"/>
                  </a:cubicBezTo>
                  <a:cubicBezTo>
                    <a:pt x="1248" y="1284"/>
                    <a:pt x="1212" y="1248"/>
                    <a:pt x="1212" y="1203"/>
                  </a:cubicBezTo>
                  <a:cubicBezTo>
                    <a:pt x="1212" y="1166"/>
                    <a:pt x="1212" y="1166"/>
                    <a:pt x="1166" y="113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299" name="Google Shape;299;p4"/>
            <p:cNvSpPr/>
            <p:nvPr/>
          </p:nvSpPr>
          <p:spPr>
            <a:xfrm>
              <a:off x="4301825" y="1268750"/>
              <a:ext cx="11325" cy="20825"/>
            </a:xfrm>
            <a:custGeom>
              <a:avLst/>
              <a:gdLst/>
              <a:ahLst/>
              <a:cxnLst/>
              <a:rect l="l" t="t" r="r" b="b"/>
              <a:pathLst>
                <a:path w="453" h="833" extrusionOk="0">
                  <a:moveTo>
                    <a:pt x="154" y="0"/>
                  </a:moveTo>
                  <a:cubicBezTo>
                    <a:pt x="118" y="0"/>
                    <a:pt x="118" y="0"/>
                    <a:pt x="118" y="37"/>
                  </a:cubicBezTo>
                  <a:cubicBezTo>
                    <a:pt x="118" y="37"/>
                    <a:pt x="118" y="82"/>
                    <a:pt x="82" y="82"/>
                  </a:cubicBezTo>
                  <a:cubicBezTo>
                    <a:pt x="36" y="154"/>
                    <a:pt x="0" y="308"/>
                    <a:pt x="36" y="452"/>
                  </a:cubicBezTo>
                  <a:cubicBezTo>
                    <a:pt x="118" y="606"/>
                    <a:pt x="190" y="715"/>
                    <a:pt x="308" y="796"/>
                  </a:cubicBezTo>
                  <a:cubicBezTo>
                    <a:pt x="344" y="832"/>
                    <a:pt x="380" y="832"/>
                    <a:pt x="416" y="832"/>
                  </a:cubicBezTo>
                  <a:lnTo>
                    <a:pt x="452" y="832"/>
                  </a:lnTo>
                  <a:cubicBezTo>
                    <a:pt x="452" y="796"/>
                    <a:pt x="416" y="760"/>
                    <a:pt x="344" y="715"/>
                  </a:cubicBezTo>
                  <a:cubicBezTo>
                    <a:pt x="262" y="642"/>
                    <a:pt x="190" y="570"/>
                    <a:pt x="190" y="416"/>
                  </a:cubicBezTo>
                  <a:cubicBezTo>
                    <a:pt x="154" y="308"/>
                    <a:pt x="154" y="190"/>
                    <a:pt x="154" y="118"/>
                  </a:cubicBezTo>
                  <a:cubicBezTo>
                    <a:pt x="190" y="118"/>
                    <a:pt x="190" y="82"/>
                    <a:pt x="190" y="82"/>
                  </a:cubicBezTo>
                  <a:lnTo>
                    <a:pt x="190" y="37"/>
                  </a:lnTo>
                  <a:lnTo>
                    <a:pt x="154" y="0"/>
                  </a:ln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0" name="Google Shape;300;p4"/>
            <p:cNvSpPr/>
            <p:nvPr/>
          </p:nvSpPr>
          <p:spPr>
            <a:xfrm>
              <a:off x="4297075" y="1749950"/>
              <a:ext cx="268550" cy="46325"/>
            </a:xfrm>
            <a:custGeom>
              <a:avLst/>
              <a:gdLst/>
              <a:ahLst/>
              <a:cxnLst/>
              <a:rect l="l" t="t" r="r" b="b"/>
              <a:pathLst>
                <a:path w="10742" h="1853" extrusionOk="0">
                  <a:moveTo>
                    <a:pt x="10515" y="1"/>
                  </a:moveTo>
                  <a:cubicBezTo>
                    <a:pt x="10325" y="82"/>
                    <a:pt x="10135" y="154"/>
                    <a:pt x="9991" y="191"/>
                  </a:cubicBezTo>
                  <a:cubicBezTo>
                    <a:pt x="9087" y="453"/>
                    <a:pt x="8137" y="643"/>
                    <a:pt x="7197" y="760"/>
                  </a:cubicBezTo>
                  <a:cubicBezTo>
                    <a:pt x="6589" y="828"/>
                    <a:pt x="5978" y="859"/>
                    <a:pt x="5365" y="859"/>
                  </a:cubicBezTo>
                  <a:cubicBezTo>
                    <a:pt x="3630" y="859"/>
                    <a:pt x="1888" y="616"/>
                    <a:pt x="190" y="308"/>
                  </a:cubicBezTo>
                  <a:cubicBezTo>
                    <a:pt x="118" y="606"/>
                    <a:pt x="82" y="950"/>
                    <a:pt x="0" y="1248"/>
                  </a:cubicBezTo>
                  <a:cubicBezTo>
                    <a:pt x="118" y="1284"/>
                    <a:pt x="226" y="1321"/>
                    <a:pt x="344" y="1357"/>
                  </a:cubicBezTo>
                  <a:cubicBezTo>
                    <a:pt x="1130" y="1547"/>
                    <a:pt x="1962" y="1628"/>
                    <a:pt x="2758" y="1737"/>
                  </a:cubicBezTo>
                  <a:cubicBezTo>
                    <a:pt x="3617" y="1811"/>
                    <a:pt x="4475" y="1853"/>
                    <a:pt x="5334" y="1853"/>
                  </a:cubicBezTo>
                  <a:cubicBezTo>
                    <a:pt x="5831" y="1853"/>
                    <a:pt x="6329" y="1839"/>
                    <a:pt x="6826" y="1809"/>
                  </a:cubicBezTo>
                  <a:cubicBezTo>
                    <a:pt x="8137" y="1700"/>
                    <a:pt x="9539" y="1511"/>
                    <a:pt x="10741" y="1022"/>
                  </a:cubicBezTo>
                  <a:cubicBezTo>
                    <a:pt x="10669" y="679"/>
                    <a:pt x="10587" y="344"/>
                    <a:pt x="10515"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1" name="Google Shape;301;p4"/>
            <p:cNvSpPr/>
            <p:nvPr/>
          </p:nvSpPr>
          <p:spPr>
            <a:xfrm>
              <a:off x="4257525" y="1520325"/>
              <a:ext cx="270350" cy="305150"/>
            </a:xfrm>
            <a:custGeom>
              <a:avLst/>
              <a:gdLst/>
              <a:ahLst/>
              <a:cxnLst/>
              <a:rect l="l" t="t" r="r" b="b"/>
              <a:pathLst>
                <a:path w="10814" h="12206" extrusionOk="0">
                  <a:moveTo>
                    <a:pt x="2532" y="0"/>
                  </a:moveTo>
                  <a:lnTo>
                    <a:pt x="0" y="10280"/>
                  </a:lnTo>
                  <a:lnTo>
                    <a:pt x="7730" y="12205"/>
                  </a:lnTo>
                  <a:lnTo>
                    <a:pt x="10813" y="2179"/>
                  </a:lnTo>
                  <a:lnTo>
                    <a:pt x="2532" y="0"/>
                  </a:ln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2" name="Google Shape;302;p4"/>
            <p:cNvSpPr/>
            <p:nvPr/>
          </p:nvSpPr>
          <p:spPr>
            <a:xfrm>
              <a:off x="4200100" y="1537275"/>
              <a:ext cx="182875" cy="214750"/>
            </a:xfrm>
            <a:custGeom>
              <a:avLst/>
              <a:gdLst/>
              <a:ahLst/>
              <a:cxnLst/>
              <a:rect l="l" t="t" r="r" b="b"/>
              <a:pathLst>
                <a:path w="7315" h="8590" extrusionOk="0">
                  <a:moveTo>
                    <a:pt x="1095" y="0"/>
                  </a:moveTo>
                  <a:cubicBezTo>
                    <a:pt x="869" y="416"/>
                    <a:pt x="715" y="868"/>
                    <a:pt x="534" y="1275"/>
                  </a:cubicBezTo>
                  <a:cubicBezTo>
                    <a:pt x="191" y="2179"/>
                    <a:pt x="1" y="3273"/>
                    <a:pt x="82" y="4295"/>
                  </a:cubicBezTo>
                  <a:cubicBezTo>
                    <a:pt x="154" y="4973"/>
                    <a:pt x="570" y="5615"/>
                    <a:pt x="1059" y="6103"/>
                  </a:cubicBezTo>
                  <a:cubicBezTo>
                    <a:pt x="1583" y="6591"/>
                    <a:pt x="2189" y="6925"/>
                    <a:pt x="2831" y="7233"/>
                  </a:cubicBezTo>
                  <a:cubicBezTo>
                    <a:pt x="4033" y="7830"/>
                    <a:pt x="5281" y="8282"/>
                    <a:pt x="6592" y="8589"/>
                  </a:cubicBezTo>
                  <a:cubicBezTo>
                    <a:pt x="6863" y="7983"/>
                    <a:pt x="7125" y="7378"/>
                    <a:pt x="7315" y="6781"/>
                  </a:cubicBezTo>
                  <a:cubicBezTo>
                    <a:pt x="6935" y="6591"/>
                    <a:pt x="6556" y="6365"/>
                    <a:pt x="6221" y="6103"/>
                  </a:cubicBezTo>
                  <a:cubicBezTo>
                    <a:pt x="5425" y="5497"/>
                    <a:pt x="4485" y="4936"/>
                    <a:pt x="3807" y="4258"/>
                  </a:cubicBezTo>
                  <a:lnTo>
                    <a:pt x="3807" y="4213"/>
                  </a:lnTo>
                  <a:cubicBezTo>
                    <a:pt x="3509" y="3987"/>
                    <a:pt x="3319" y="3725"/>
                    <a:pt x="3283" y="3390"/>
                  </a:cubicBezTo>
                  <a:cubicBezTo>
                    <a:pt x="3283" y="3237"/>
                    <a:pt x="3283" y="3083"/>
                    <a:pt x="3319" y="2938"/>
                  </a:cubicBezTo>
                  <a:cubicBezTo>
                    <a:pt x="3355" y="2450"/>
                    <a:pt x="3581" y="1953"/>
                    <a:pt x="3807" y="1546"/>
                  </a:cubicBezTo>
                  <a:cubicBezTo>
                    <a:pt x="2867" y="1094"/>
                    <a:pt x="1927" y="597"/>
                    <a:pt x="1095"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3" name="Google Shape;303;p4"/>
            <p:cNvSpPr/>
            <p:nvPr/>
          </p:nvSpPr>
          <p:spPr>
            <a:xfrm>
              <a:off x="4440375" y="1361200"/>
              <a:ext cx="45225" cy="88375"/>
            </a:xfrm>
            <a:custGeom>
              <a:avLst/>
              <a:gdLst/>
              <a:ahLst/>
              <a:cxnLst/>
              <a:rect l="l" t="t" r="r" b="b"/>
              <a:pathLst>
                <a:path w="1809" h="3535" extrusionOk="0">
                  <a:moveTo>
                    <a:pt x="561" y="0"/>
                  </a:moveTo>
                  <a:cubicBezTo>
                    <a:pt x="371" y="0"/>
                    <a:pt x="190" y="36"/>
                    <a:pt x="0" y="36"/>
                  </a:cubicBezTo>
                  <a:cubicBezTo>
                    <a:pt x="1275" y="488"/>
                    <a:pt x="1655" y="2034"/>
                    <a:pt x="1203" y="3345"/>
                  </a:cubicBezTo>
                  <a:cubicBezTo>
                    <a:pt x="1159" y="3460"/>
                    <a:pt x="1250" y="3535"/>
                    <a:pt x="1337" y="3535"/>
                  </a:cubicBezTo>
                  <a:cubicBezTo>
                    <a:pt x="1395" y="3535"/>
                    <a:pt x="1451" y="3502"/>
                    <a:pt x="1465" y="3427"/>
                  </a:cubicBezTo>
                  <a:cubicBezTo>
                    <a:pt x="1727" y="2667"/>
                    <a:pt x="1809" y="1727"/>
                    <a:pt x="1465" y="977"/>
                  </a:cubicBezTo>
                  <a:cubicBezTo>
                    <a:pt x="1239" y="525"/>
                    <a:pt x="941" y="226"/>
                    <a:pt x="561"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4" name="Google Shape;304;p4"/>
            <p:cNvSpPr/>
            <p:nvPr/>
          </p:nvSpPr>
          <p:spPr>
            <a:xfrm>
              <a:off x="4333000" y="1369550"/>
              <a:ext cx="37550" cy="97900"/>
            </a:xfrm>
            <a:custGeom>
              <a:avLst/>
              <a:gdLst/>
              <a:ahLst/>
              <a:cxnLst/>
              <a:rect l="l" t="t" r="r" b="b"/>
              <a:pathLst>
                <a:path w="1502" h="3916" extrusionOk="0">
                  <a:moveTo>
                    <a:pt x="1167" y="1"/>
                  </a:moveTo>
                  <a:cubicBezTo>
                    <a:pt x="1013" y="154"/>
                    <a:pt x="905" y="263"/>
                    <a:pt x="787" y="417"/>
                  </a:cubicBezTo>
                  <a:cubicBezTo>
                    <a:pt x="1" y="1547"/>
                    <a:pt x="489" y="2641"/>
                    <a:pt x="869" y="3807"/>
                  </a:cubicBezTo>
                  <a:cubicBezTo>
                    <a:pt x="883" y="3883"/>
                    <a:pt x="940" y="3916"/>
                    <a:pt x="998" y="3916"/>
                  </a:cubicBezTo>
                  <a:cubicBezTo>
                    <a:pt x="1085" y="3916"/>
                    <a:pt x="1174" y="3843"/>
                    <a:pt x="1131" y="3735"/>
                  </a:cubicBezTo>
                  <a:cubicBezTo>
                    <a:pt x="824" y="2785"/>
                    <a:pt x="372" y="1881"/>
                    <a:pt x="824" y="905"/>
                  </a:cubicBezTo>
                  <a:cubicBezTo>
                    <a:pt x="977" y="570"/>
                    <a:pt x="1240" y="299"/>
                    <a:pt x="1502" y="118"/>
                  </a:cubicBezTo>
                  <a:lnTo>
                    <a:pt x="1502" y="118"/>
                  </a:lnTo>
                  <a:cubicBezTo>
                    <a:pt x="1466" y="127"/>
                    <a:pt x="1432" y="132"/>
                    <a:pt x="1400" y="132"/>
                  </a:cubicBezTo>
                  <a:cubicBezTo>
                    <a:pt x="1302" y="132"/>
                    <a:pt x="1222" y="89"/>
                    <a:pt x="1167"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5" name="Google Shape;305;p4"/>
            <p:cNvSpPr/>
            <p:nvPr/>
          </p:nvSpPr>
          <p:spPr>
            <a:xfrm>
              <a:off x="4323525" y="1435550"/>
              <a:ext cx="65100" cy="64900"/>
            </a:xfrm>
            <a:custGeom>
              <a:avLst/>
              <a:gdLst/>
              <a:ahLst/>
              <a:cxnLst/>
              <a:rect l="l" t="t" r="r" b="b"/>
              <a:pathLst>
                <a:path w="2604" h="2596" extrusionOk="0">
                  <a:moveTo>
                    <a:pt x="1320" y="1"/>
                  </a:moveTo>
                  <a:cubicBezTo>
                    <a:pt x="606" y="1"/>
                    <a:pt x="0" y="597"/>
                    <a:pt x="0" y="1321"/>
                  </a:cubicBezTo>
                  <a:cubicBezTo>
                    <a:pt x="0" y="2035"/>
                    <a:pt x="606" y="2595"/>
                    <a:pt x="1320" y="2595"/>
                  </a:cubicBezTo>
                  <a:cubicBezTo>
                    <a:pt x="2034" y="2595"/>
                    <a:pt x="2604" y="2035"/>
                    <a:pt x="2604" y="1321"/>
                  </a:cubicBezTo>
                  <a:cubicBezTo>
                    <a:pt x="2604" y="597"/>
                    <a:pt x="2034" y="1"/>
                    <a:pt x="13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6" name="Google Shape;306;p4"/>
            <p:cNvSpPr/>
            <p:nvPr/>
          </p:nvSpPr>
          <p:spPr>
            <a:xfrm>
              <a:off x="4340475" y="1453400"/>
              <a:ext cx="31200" cy="30100"/>
            </a:xfrm>
            <a:custGeom>
              <a:avLst/>
              <a:gdLst/>
              <a:ahLst/>
              <a:cxnLst/>
              <a:rect l="l" t="t" r="r" b="b"/>
              <a:pathLst>
                <a:path w="1248" h="1204" extrusionOk="0">
                  <a:moveTo>
                    <a:pt x="642" y="1"/>
                  </a:moveTo>
                  <a:cubicBezTo>
                    <a:pt x="299" y="1"/>
                    <a:pt x="0" y="263"/>
                    <a:pt x="0" y="607"/>
                  </a:cubicBezTo>
                  <a:cubicBezTo>
                    <a:pt x="0" y="941"/>
                    <a:pt x="299" y="1203"/>
                    <a:pt x="642" y="1203"/>
                  </a:cubicBezTo>
                  <a:cubicBezTo>
                    <a:pt x="977" y="1203"/>
                    <a:pt x="1248" y="941"/>
                    <a:pt x="1248" y="607"/>
                  </a:cubicBezTo>
                  <a:cubicBezTo>
                    <a:pt x="1248" y="263"/>
                    <a:pt x="977" y="1"/>
                    <a:pt x="642" y="1"/>
                  </a:cubicBezTo>
                  <a:close/>
                </a:path>
              </a:pathLst>
            </a:custGeom>
            <a:solidFill>
              <a:srgbClr val="405C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7" name="Google Shape;307;p4"/>
            <p:cNvSpPr/>
            <p:nvPr/>
          </p:nvSpPr>
          <p:spPr>
            <a:xfrm>
              <a:off x="4513825" y="1417700"/>
              <a:ext cx="13150" cy="153500"/>
            </a:xfrm>
            <a:custGeom>
              <a:avLst/>
              <a:gdLst/>
              <a:ahLst/>
              <a:cxnLst/>
              <a:rect l="l" t="t" r="r" b="b"/>
              <a:pathLst>
                <a:path w="526" h="6140" extrusionOk="0">
                  <a:moveTo>
                    <a:pt x="191" y="0"/>
                  </a:moveTo>
                  <a:cubicBezTo>
                    <a:pt x="145" y="0"/>
                    <a:pt x="145" y="73"/>
                    <a:pt x="109" y="226"/>
                  </a:cubicBezTo>
                  <a:cubicBezTo>
                    <a:pt x="109" y="371"/>
                    <a:pt x="73" y="597"/>
                    <a:pt x="73" y="905"/>
                  </a:cubicBezTo>
                  <a:cubicBezTo>
                    <a:pt x="37" y="1429"/>
                    <a:pt x="1" y="2215"/>
                    <a:pt x="73" y="3083"/>
                  </a:cubicBezTo>
                  <a:cubicBezTo>
                    <a:pt x="109" y="3915"/>
                    <a:pt x="227" y="4702"/>
                    <a:pt x="299" y="5235"/>
                  </a:cubicBezTo>
                  <a:cubicBezTo>
                    <a:pt x="335" y="5533"/>
                    <a:pt x="417" y="5760"/>
                    <a:pt x="453" y="5913"/>
                  </a:cubicBezTo>
                  <a:cubicBezTo>
                    <a:pt x="453" y="6058"/>
                    <a:pt x="489" y="6139"/>
                    <a:pt x="489" y="6139"/>
                  </a:cubicBezTo>
                  <a:cubicBezTo>
                    <a:pt x="525" y="6139"/>
                    <a:pt x="453" y="5796"/>
                    <a:pt x="371" y="5235"/>
                  </a:cubicBezTo>
                  <a:cubicBezTo>
                    <a:pt x="335" y="4666"/>
                    <a:pt x="227" y="3915"/>
                    <a:pt x="191" y="3047"/>
                  </a:cubicBezTo>
                  <a:cubicBezTo>
                    <a:pt x="145" y="2215"/>
                    <a:pt x="145" y="1465"/>
                    <a:pt x="145" y="905"/>
                  </a:cubicBezTo>
                  <a:cubicBezTo>
                    <a:pt x="145" y="335"/>
                    <a:pt x="191" y="0"/>
                    <a:pt x="191" y="0"/>
                  </a:cubicBezTo>
                  <a:close/>
                </a:path>
              </a:pathLst>
            </a:custGeom>
            <a:solidFill>
              <a:srgbClr val="4254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8" name="Google Shape;308;p4"/>
            <p:cNvSpPr/>
            <p:nvPr/>
          </p:nvSpPr>
          <p:spPr>
            <a:xfrm>
              <a:off x="4442175" y="1443925"/>
              <a:ext cx="46150" cy="83050"/>
            </a:xfrm>
            <a:custGeom>
              <a:avLst/>
              <a:gdLst/>
              <a:ahLst/>
              <a:cxnLst/>
              <a:rect l="l" t="t" r="r" b="b"/>
              <a:pathLst>
                <a:path w="1846" h="3322" extrusionOk="0">
                  <a:moveTo>
                    <a:pt x="1248" y="0"/>
                  </a:moveTo>
                  <a:cubicBezTo>
                    <a:pt x="832" y="36"/>
                    <a:pt x="489" y="796"/>
                    <a:pt x="344" y="1094"/>
                  </a:cubicBezTo>
                  <a:cubicBezTo>
                    <a:pt x="73" y="1664"/>
                    <a:pt x="1" y="2260"/>
                    <a:pt x="37" y="2866"/>
                  </a:cubicBezTo>
                  <a:cubicBezTo>
                    <a:pt x="55" y="2920"/>
                    <a:pt x="102" y="2948"/>
                    <a:pt x="141" y="2948"/>
                  </a:cubicBezTo>
                  <a:cubicBezTo>
                    <a:pt x="179" y="2948"/>
                    <a:pt x="209" y="2920"/>
                    <a:pt x="191" y="2866"/>
                  </a:cubicBezTo>
                  <a:cubicBezTo>
                    <a:pt x="73" y="1926"/>
                    <a:pt x="417" y="940"/>
                    <a:pt x="1095" y="262"/>
                  </a:cubicBezTo>
                  <a:cubicBezTo>
                    <a:pt x="1128" y="224"/>
                    <a:pt x="1160" y="208"/>
                    <a:pt x="1191" y="208"/>
                  </a:cubicBezTo>
                  <a:cubicBezTo>
                    <a:pt x="1373" y="208"/>
                    <a:pt x="1516" y="775"/>
                    <a:pt x="1547" y="868"/>
                  </a:cubicBezTo>
                  <a:cubicBezTo>
                    <a:pt x="1619" y="1130"/>
                    <a:pt x="1619" y="1392"/>
                    <a:pt x="1655" y="1700"/>
                  </a:cubicBezTo>
                  <a:cubicBezTo>
                    <a:pt x="1700" y="2224"/>
                    <a:pt x="1583" y="2749"/>
                    <a:pt x="1393" y="3246"/>
                  </a:cubicBezTo>
                  <a:cubicBezTo>
                    <a:pt x="1371" y="3291"/>
                    <a:pt x="1421" y="3321"/>
                    <a:pt x="1471" y="3321"/>
                  </a:cubicBezTo>
                  <a:cubicBezTo>
                    <a:pt x="1502" y="3321"/>
                    <a:pt x="1533" y="3310"/>
                    <a:pt x="1547" y="3282"/>
                  </a:cubicBezTo>
                  <a:cubicBezTo>
                    <a:pt x="1773" y="2640"/>
                    <a:pt x="1845" y="1998"/>
                    <a:pt x="1773" y="1320"/>
                  </a:cubicBezTo>
                  <a:cubicBezTo>
                    <a:pt x="1737" y="986"/>
                    <a:pt x="1619" y="678"/>
                    <a:pt x="1511" y="380"/>
                  </a:cubicBezTo>
                  <a:cubicBezTo>
                    <a:pt x="1474" y="262"/>
                    <a:pt x="1393" y="0"/>
                    <a:pt x="1248"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09" name="Google Shape;309;p4"/>
            <p:cNvSpPr/>
            <p:nvPr/>
          </p:nvSpPr>
          <p:spPr>
            <a:xfrm>
              <a:off x="4437425" y="1485550"/>
              <a:ext cx="63300" cy="93950"/>
            </a:xfrm>
            <a:custGeom>
              <a:avLst/>
              <a:gdLst/>
              <a:ahLst/>
              <a:cxnLst/>
              <a:rect l="l" t="t" r="r" b="b"/>
              <a:pathLst>
                <a:path w="2532" h="3758" extrusionOk="0">
                  <a:moveTo>
                    <a:pt x="394" y="1"/>
                  </a:moveTo>
                  <a:cubicBezTo>
                    <a:pt x="322" y="1"/>
                    <a:pt x="245" y="48"/>
                    <a:pt x="227" y="143"/>
                  </a:cubicBezTo>
                  <a:cubicBezTo>
                    <a:pt x="118" y="1047"/>
                    <a:pt x="1" y="2440"/>
                    <a:pt x="643" y="3199"/>
                  </a:cubicBezTo>
                  <a:cubicBezTo>
                    <a:pt x="918" y="3540"/>
                    <a:pt x="1303" y="3757"/>
                    <a:pt x="1691" y="3757"/>
                  </a:cubicBezTo>
                  <a:cubicBezTo>
                    <a:pt x="1940" y="3757"/>
                    <a:pt x="2192" y="3667"/>
                    <a:pt x="2415" y="3461"/>
                  </a:cubicBezTo>
                  <a:cubicBezTo>
                    <a:pt x="2532" y="3372"/>
                    <a:pt x="2429" y="3220"/>
                    <a:pt x="2321" y="3220"/>
                  </a:cubicBezTo>
                  <a:cubicBezTo>
                    <a:pt x="2287" y="3220"/>
                    <a:pt x="2253" y="3235"/>
                    <a:pt x="2225" y="3272"/>
                  </a:cubicBezTo>
                  <a:cubicBezTo>
                    <a:pt x="2028" y="3452"/>
                    <a:pt x="1840" y="3528"/>
                    <a:pt x="1667" y="3528"/>
                  </a:cubicBezTo>
                  <a:cubicBezTo>
                    <a:pt x="1076" y="3528"/>
                    <a:pt x="646" y="2657"/>
                    <a:pt x="534" y="2105"/>
                  </a:cubicBezTo>
                  <a:cubicBezTo>
                    <a:pt x="381" y="1463"/>
                    <a:pt x="417" y="785"/>
                    <a:pt x="534" y="143"/>
                  </a:cubicBezTo>
                  <a:cubicBezTo>
                    <a:pt x="534" y="48"/>
                    <a:pt x="466" y="1"/>
                    <a:pt x="3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10" name="Google Shape;310;p4"/>
            <p:cNvSpPr/>
            <p:nvPr/>
          </p:nvSpPr>
          <p:spPr>
            <a:xfrm>
              <a:off x="4414675" y="1480975"/>
              <a:ext cx="72725" cy="90625"/>
            </a:xfrm>
            <a:custGeom>
              <a:avLst/>
              <a:gdLst/>
              <a:ahLst/>
              <a:cxnLst/>
              <a:rect l="l" t="t" r="r" b="b"/>
              <a:pathLst>
                <a:path w="2909" h="3625" extrusionOk="0">
                  <a:moveTo>
                    <a:pt x="2773" y="1"/>
                  </a:moveTo>
                  <a:cubicBezTo>
                    <a:pt x="2703" y="1"/>
                    <a:pt x="2629" y="46"/>
                    <a:pt x="2611" y="136"/>
                  </a:cubicBezTo>
                  <a:cubicBezTo>
                    <a:pt x="2611" y="778"/>
                    <a:pt x="2529" y="1384"/>
                    <a:pt x="2348" y="1990"/>
                  </a:cubicBezTo>
                  <a:cubicBezTo>
                    <a:pt x="2179" y="2524"/>
                    <a:pt x="1525" y="3372"/>
                    <a:pt x="907" y="3372"/>
                  </a:cubicBezTo>
                  <a:cubicBezTo>
                    <a:pt x="698" y="3372"/>
                    <a:pt x="494" y="3276"/>
                    <a:pt x="314" y="3039"/>
                  </a:cubicBezTo>
                  <a:cubicBezTo>
                    <a:pt x="284" y="3001"/>
                    <a:pt x="246" y="2986"/>
                    <a:pt x="209" y="2986"/>
                  </a:cubicBezTo>
                  <a:cubicBezTo>
                    <a:pt x="103" y="2986"/>
                    <a:pt x="1" y="3115"/>
                    <a:pt x="88" y="3229"/>
                  </a:cubicBezTo>
                  <a:cubicBezTo>
                    <a:pt x="307" y="3512"/>
                    <a:pt x="579" y="3624"/>
                    <a:pt x="861" y="3624"/>
                  </a:cubicBezTo>
                  <a:cubicBezTo>
                    <a:pt x="1253" y="3624"/>
                    <a:pt x="1663" y="3404"/>
                    <a:pt x="1969" y="3120"/>
                  </a:cubicBezTo>
                  <a:cubicBezTo>
                    <a:pt x="2800" y="2397"/>
                    <a:pt x="2873" y="1158"/>
                    <a:pt x="2909" y="136"/>
                  </a:cubicBezTo>
                  <a:cubicBezTo>
                    <a:pt x="2909" y="46"/>
                    <a:pt x="2843" y="1"/>
                    <a:pt x="27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11" name="Google Shape;311;p4"/>
            <p:cNvSpPr/>
            <p:nvPr/>
          </p:nvSpPr>
          <p:spPr>
            <a:xfrm>
              <a:off x="4409175" y="1550375"/>
              <a:ext cx="19025" cy="15175"/>
            </a:xfrm>
            <a:custGeom>
              <a:avLst/>
              <a:gdLst/>
              <a:ahLst/>
              <a:cxnLst/>
              <a:rect l="l" t="t" r="r" b="b"/>
              <a:pathLst>
                <a:path w="761" h="607" extrusionOk="0">
                  <a:moveTo>
                    <a:pt x="380" y="0"/>
                  </a:moveTo>
                  <a:cubicBezTo>
                    <a:pt x="1" y="0"/>
                    <a:pt x="1" y="606"/>
                    <a:pt x="380" y="606"/>
                  </a:cubicBezTo>
                  <a:cubicBezTo>
                    <a:pt x="760" y="606"/>
                    <a:pt x="760" y="0"/>
                    <a:pt x="380"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12" name="Google Shape;312;p4"/>
            <p:cNvSpPr/>
            <p:nvPr/>
          </p:nvSpPr>
          <p:spPr>
            <a:xfrm>
              <a:off x="4486475" y="1561675"/>
              <a:ext cx="18800" cy="14275"/>
            </a:xfrm>
            <a:custGeom>
              <a:avLst/>
              <a:gdLst/>
              <a:ahLst/>
              <a:cxnLst/>
              <a:rect l="l" t="t" r="r" b="b"/>
              <a:pathLst>
                <a:path w="752" h="571" extrusionOk="0">
                  <a:moveTo>
                    <a:pt x="380" y="1"/>
                  </a:moveTo>
                  <a:cubicBezTo>
                    <a:pt x="1" y="1"/>
                    <a:pt x="1" y="570"/>
                    <a:pt x="380" y="570"/>
                  </a:cubicBezTo>
                  <a:cubicBezTo>
                    <a:pt x="751" y="570"/>
                    <a:pt x="751" y="1"/>
                    <a:pt x="380"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313" name="Google Shape;313;p4"/>
            <p:cNvSpPr/>
            <p:nvPr/>
          </p:nvSpPr>
          <p:spPr>
            <a:xfrm>
              <a:off x="4309500" y="1676500"/>
              <a:ext cx="126150" cy="101125"/>
            </a:xfrm>
            <a:custGeom>
              <a:avLst/>
              <a:gdLst/>
              <a:ahLst/>
              <a:cxnLst/>
              <a:rect l="l" t="t" r="r" b="b"/>
              <a:pathLst>
                <a:path w="5046" h="4045" extrusionOk="0">
                  <a:moveTo>
                    <a:pt x="1086" y="0"/>
                  </a:moveTo>
                  <a:lnTo>
                    <a:pt x="1" y="2152"/>
                  </a:lnTo>
                  <a:cubicBezTo>
                    <a:pt x="823" y="2568"/>
                    <a:pt x="1691" y="2866"/>
                    <a:pt x="2487" y="3355"/>
                  </a:cubicBezTo>
                  <a:cubicBezTo>
                    <a:pt x="2858" y="3581"/>
                    <a:pt x="3237" y="3807"/>
                    <a:pt x="3653" y="3996"/>
                  </a:cubicBezTo>
                  <a:cubicBezTo>
                    <a:pt x="3736" y="4030"/>
                    <a:pt x="3795" y="4044"/>
                    <a:pt x="3835" y="4044"/>
                  </a:cubicBezTo>
                  <a:cubicBezTo>
                    <a:pt x="4067" y="4044"/>
                    <a:pt x="3667" y="3565"/>
                    <a:pt x="3536" y="3472"/>
                  </a:cubicBezTo>
                  <a:cubicBezTo>
                    <a:pt x="3273" y="3246"/>
                    <a:pt x="2939" y="3056"/>
                    <a:pt x="2632" y="2866"/>
                  </a:cubicBezTo>
                  <a:lnTo>
                    <a:pt x="2632" y="2866"/>
                  </a:lnTo>
                  <a:cubicBezTo>
                    <a:pt x="3047" y="3092"/>
                    <a:pt x="3463" y="3282"/>
                    <a:pt x="3879" y="3472"/>
                  </a:cubicBezTo>
                  <a:cubicBezTo>
                    <a:pt x="4069" y="3508"/>
                    <a:pt x="4331" y="3662"/>
                    <a:pt x="4521" y="3662"/>
                  </a:cubicBezTo>
                  <a:cubicBezTo>
                    <a:pt x="4783" y="3662"/>
                    <a:pt x="4557" y="3355"/>
                    <a:pt x="4440" y="3318"/>
                  </a:cubicBezTo>
                  <a:cubicBezTo>
                    <a:pt x="3988" y="2984"/>
                    <a:pt x="3536" y="2676"/>
                    <a:pt x="3011" y="2450"/>
                  </a:cubicBezTo>
                  <a:lnTo>
                    <a:pt x="3011" y="2450"/>
                  </a:lnTo>
                  <a:cubicBezTo>
                    <a:pt x="3617" y="2676"/>
                    <a:pt x="4178" y="2866"/>
                    <a:pt x="4747" y="3092"/>
                  </a:cubicBezTo>
                  <a:cubicBezTo>
                    <a:pt x="4781" y="3101"/>
                    <a:pt x="4813" y="3105"/>
                    <a:pt x="4842" y="3105"/>
                  </a:cubicBezTo>
                  <a:cubicBezTo>
                    <a:pt x="4936" y="3105"/>
                    <a:pt x="4990" y="3057"/>
                    <a:pt x="4928" y="2939"/>
                  </a:cubicBezTo>
                  <a:cubicBezTo>
                    <a:pt x="4928" y="2866"/>
                    <a:pt x="4819" y="2794"/>
                    <a:pt x="4747" y="2713"/>
                  </a:cubicBezTo>
                  <a:cubicBezTo>
                    <a:pt x="4593" y="2604"/>
                    <a:pt x="4440" y="2487"/>
                    <a:pt x="4250" y="2414"/>
                  </a:cubicBezTo>
                  <a:cubicBezTo>
                    <a:pt x="4069" y="2342"/>
                    <a:pt x="3915" y="2261"/>
                    <a:pt x="3726" y="2188"/>
                  </a:cubicBezTo>
                  <a:cubicBezTo>
                    <a:pt x="3653" y="2188"/>
                    <a:pt x="3572" y="2152"/>
                    <a:pt x="3463" y="2116"/>
                  </a:cubicBezTo>
                  <a:cubicBezTo>
                    <a:pt x="3391" y="2080"/>
                    <a:pt x="3273" y="2035"/>
                    <a:pt x="3237" y="2035"/>
                  </a:cubicBezTo>
                  <a:cubicBezTo>
                    <a:pt x="3276" y="2030"/>
                    <a:pt x="3314" y="2028"/>
                    <a:pt x="3353" y="2028"/>
                  </a:cubicBezTo>
                  <a:cubicBezTo>
                    <a:pt x="3614" y="2028"/>
                    <a:pt x="3881" y="2125"/>
                    <a:pt x="4141" y="2188"/>
                  </a:cubicBezTo>
                  <a:cubicBezTo>
                    <a:pt x="4331" y="2224"/>
                    <a:pt x="4476" y="2261"/>
                    <a:pt x="4630" y="2306"/>
                  </a:cubicBezTo>
                  <a:cubicBezTo>
                    <a:pt x="4702" y="2306"/>
                    <a:pt x="4973" y="2306"/>
                    <a:pt x="5009" y="2261"/>
                  </a:cubicBezTo>
                  <a:cubicBezTo>
                    <a:pt x="5046" y="2224"/>
                    <a:pt x="5046" y="2188"/>
                    <a:pt x="5009" y="2188"/>
                  </a:cubicBezTo>
                  <a:cubicBezTo>
                    <a:pt x="5009" y="2152"/>
                    <a:pt x="4973" y="2152"/>
                    <a:pt x="4973" y="2116"/>
                  </a:cubicBezTo>
                  <a:cubicBezTo>
                    <a:pt x="4783" y="1962"/>
                    <a:pt x="4476" y="1890"/>
                    <a:pt x="4214" y="1772"/>
                  </a:cubicBezTo>
                  <a:cubicBezTo>
                    <a:pt x="3915" y="1664"/>
                    <a:pt x="3617" y="1583"/>
                    <a:pt x="3273" y="1510"/>
                  </a:cubicBezTo>
                  <a:cubicBezTo>
                    <a:pt x="3653" y="1438"/>
                    <a:pt x="4069" y="1402"/>
                    <a:pt x="4404" y="1248"/>
                  </a:cubicBezTo>
                  <a:cubicBezTo>
                    <a:pt x="4521" y="1212"/>
                    <a:pt x="4856" y="1130"/>
                    <a:pt x="4593" y="1022"/>
                  </a:cubicBezTo>
                  <a:cubicBezTo>
                    <a:pt x="4569" y="1010"/>
                    <a:pt x="4536" y="1006"/>
                    <a:pt x="4498" y="1006"/>
                  </a:cubicBezTo>
                  <a:cubicBezTo>
                    <a:pt x="4423" y="1006"/>
                    <a:pt x="4328" y="1022"/>
                    <a:pt x="4250" y="1022"/>
                  </a:cubicBezTo>
                  <a:cubicBezTo>
                    <a:pt x="4133" y="1030"/>
                    <a:pt x="4015" y="1034"/>
                    <a:pt x="3896" y="1034"/>
                  </a:cubicBezTo>
                  <a:cubicBezTo>
                    <a:pt x="3480" y="1034"/>
                    <a:pt x="3054" y="980"/>
                    <a:pt x="2668" y="832"/>
                  </a:cubicBezTo>
                  <a:cubicBezTo>
                    <a:pt x="2107" y="642"/>
                    <a:pt x="1583" y="344"/>
                    <a:pt x="1086"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314" name="Google Shape;314;p4"/>
          <p:cNvSpPr txBox="1">
            <a:spLocks noGrp="1"/>
          </p:cNvSpPr>
          <p:nvPr>
            <p:ph type="ctrTitle"/>
          </p:nvPr>
        </p:nvSpPr>
        <p:spPr>
          <a:xfrm>
            <a:off x="1049025" y="376498"/>
            <a:ext cx="3867300" cy="2054100"/>
          </a:xfrm>
          <a:prstGeom prst="rect">
            <a:avLst/>
          </a:prstGeom>
        </p:spPr>
        <p:txBody>
          <a:bodyPr spcFirstLastPara="1" wrap="square" lIns="91425" tIns="91425" rIns="91425" bIns="91425" anchor="b" anchorCtr="0">
            <a:noAutofit/>
          </a:bodyPr>
          <a:lstStyle>
            <a:lvl1pPr lvl="0" rtl="0">
              <a:spcBef>
                <a:spcPts val="0"/>
              </a:spcBef>
              <a:spcAft>
                <a:spcPts val="0"/>
              </a:spcAft>
              <a:buSzPts val="2800"/>
              <a:buNone/>
              <a:defRPr>
                <a:latin typeface="+mj-lt"/>
              </a:defRPr>
            </a:lvl1pPr>
            <a:lvl2pPr lvl="1" rtl="0">
              <a:spcBef>
                <a:spcPts val="0"/>
              </a:spcBef>
              <a:spcAft>
                <a:spcPts val="0"/>
              </a:spcAft>
              <a:buClr>
                <a:srgbClr val="FFFFFF"/>
              </a:buClr>
              <a:buSzPts val="1600"/>
              <a:buNone/>
              <a:defRPr sz="1600">
                <a:solidFill>
                  <a:srgbClr val="FFFFFF"/>
                </a:solidFill>
              </a:defRPr>
            </a:lvl2pPr>
            <a:lvl3pPr lvl="2" rtl="0">
              <a:spcBef>
                <a:spcPts val="0"/>
              </a:spcBef>
              <a:spcAft>
                <a:spcPts val="0"/>
              </a:spcAft>
              <a:buClr>
                <a:srgbClr val="FFFFFF"/>
              </a:buClr>
              <a:buSzPts val="1600"/>
              <a:buNone/>
              <a:defRPr sz="1600">
                <a:solidFill>
                  <a:srgbClr val="FFFFFF"/>
                </a:solidFill>
              </a:defRPr>
            </a:lvl3pPr>
            <a:lvl4pPr lvl="3" rtl="0">
              <a:spcBef>
                <a:spcPts val="0"/>
              </a:spcBef>
              <a:spcAft>
                <a:spcPts val="0"/>
              </a:spcAft>
              <a:buClr>
                <a:srgbClr val="FFFFFF"/>
              </a:buClr>
              <a:buSzPts val="1600"/>
              <a:buNone/>
              <a:defRPr sz="1600">
                <a:solidFill>
                  <a:srgbClr val="FFFFFF"/>
                </a:solidFill>
              </a:defRPr>
            </a:lvl4pPr>
            <a:lvl5pPr lvl="4" rtl="0">
              <a:spcBef>
                <a:spcPts val="0"/>
              </a:spcBef>
              <a:spcAft>
                <a:spcPts val="0"/>
              </a:spcAft>
              <a:buClr>
                <a:srgbClr val="FFFFFF"/>
              </a:buClr>
              <a:buSzPts val="1600"/>
              <a:buNone/>
              <a:defRPr sz="1600">
                <a:solidFill>
                  <a:srgbClr val="FFFFFF"/>
                </a:solidFill>
              </a:defRPr>
            </a:lvl5pPr>
            <a:lvl6pPr lvl="5" rtl="0">
              <a:spcBef>
                <a:spcPts val="0"/>
              </a:spcBef>
              <a:spcAft>
                <a:spcPts val="0"/>
              </a:spcAft>
              <a:buClr>
                <a:srgbClr val="FFFFFF"/>
              </a:buClr>
              <a:buSzPts val="1600"/>
              <a:buNone/>
              <a:defRPr sz="1600">
                <a:solidFill>
                  <a:srgbClr val="FFFFFF"/>
                </a:solidFill>
              </a:defRPr>
            </a:lvl6pPr>
            <a:lvl7pPr lvl="6" rtl="0">
              <a:spcBef>
                <a:spcPts val="0"/>
              </a:spcBef>
              <a:spcAft>
                <a:spcPts val="0"/>
              </a:spcAft>
              <a:buClr>
                <a:srgbClr val="FFFFFF"/>
              </a:buClr>
              <a:buSzPts val="1600"/>
              <a:buNone/>
              <a:defRPr sz="1600">
                <a:solidFill>
                  <a:srgbClr val="FFFFFF"/>
                </a:solidFill>
              </a:defRPr>
            </a:lvl7pPr>
            <a:lvl8pPr lvl="7" rtl="0">
              <a:spcBef>
                <a:spcPts val="0"/>
              </a:spcBef>
              <a:spcAft>
                <a:spcPts val="0"/>
              </a:spcAft>
              <a:buClr>
                <a:srgbClr val="FFFFFF"/>
              </a:buClr>
              <a:buSzPts val="1600"/>
              <a:buNone/>
              <a:defRPr sz="1600">
                <a:solidFill>
                  <a:srgbClr val="FFFFFF"/>
                </a:solidFill>
              </a:defRPr>
            </a:lvl8pPr>
            <a:lvl9pPr lvl="8" rtl="0">
              <a:spcBef>
                <a:spcPts val="0"/>
              </a:spcBef>
              <a:spcAft>
                <a:spcPts val="0"/>
              </a:spcAft>
              <a:buClr>
                <a:srgbClr val="FFFFFF"/>
              </a:buClr>
              <a:buSzPts val="1600"/>
              <a:buNone/>
              <a:defRPr sz="1600">
                <a:solidFill>
                  <a:srgbClr val="FFFFFF"/>
                </a:solidFill>
              </a:defRPr>
            </a:lvl9pPr>
          </a:lstStyle>
          <a:p>
            <a:endParaRPr dirty="0"/>
          </a:p>
        </p:txBody>
      </p:sp>
      <p:sp>
        <p:nvSpPr>
          <p:cNvPr id="315" name="Google Shape;315;p4"/>
          <p:cNvSpPr txBox="1">
            <a:spLocks noGrp="1"/>
          </p:cNvSpPr>
          <p:nvPr>
            <p:ph type="subTitle" idx="1"/>
          </p:nvPr>
        </p:nvSpPr>
        <p:spPr>
          <a:xfrm>
            <a:off x="1049025" y="2314225"/>
            <a:ext cx="3081600" cy="1784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100"/>
              <a:buNone/>
              <a:defRPr sz="1100">
                <a:latin typeface="+mj-lt"/>
              </a:defRPr>
            </a:lvl1pPr>
            <a:lvl2pPr lvl="1" rtl="0">
              <a:lnSpc>
                <a:spcPct val="100000"/>
              </a:lnSpc>
              <a:spcBef>
                <a:spcPts val="0"/>
              </a:spcBef>
              <a:spcAft>
                <a:spcPts val="0"/>
              </a:spcAft>
              <a:buClr>
                <a:srgbClr val="FFFFFF"/>
              </a:buClr>
              <a:buSzPts val="1200"/>
              <a:buNone/>
              <a:defRPr>
                <a:solidFill>
                  <a:srgbClr val="FFFFFF"/>
                </a:solidFill>
              </a:defRPr>
            </a:lvl2pPr>
            <a:lvl3pPr lvl="2" rtl="0">
              <a:lnSpc>
                <a:spcPct val="100000"/>
              </a:lnSpc>
              <a:spcBef>
                <a:spcPts val="0"/>
              </a:spcBef>
              <a:spcAft>
                <a:spcPts val="0"/>
              </a:spcAft>
              <a:buClr>
                <a:srgbClr val="FFFFFF"/>
              </a:buClr>
              <a:buSzPts val="1200"/>
              <a:buNone/>
              <a:defRPr>
                <a:solidFill>
                  <a:srgbClr val="FFFFFF"/>
                </a:solidFill>
              </a:defRPr>
            </a:lvl3pPr>
            <a:lvl4pPr lvl="3" rtl="0">
              <a:lnSpc>
                <a:spcPct val="100000"/>
              </a:lnSpc>
              <a:spcBef>
                <a:spcPts val="0"/>
              </a:spcBef>
              <a:spcAft>
                <a:spcPts val="0"/>
              </a:spcAft>
              <a:buClr>
                <a:srgbClr val="FFFFFF"/>
              </a:buClr>
              <a:buSzPts val="1200"/>
              <a:buNone/>
              <a:defRPr>
                <a:solidFill>
                  <a:srgbClr val="FFFFFF"/>
                </a:solidFill>
              </a:defRPr>
            </a:lvl4pPr>
            <a:lvl5pPr lvl="4" rtl="0">
              <a:lnSpc>
                <a:spcPct val="100000"/>
              </a:lnSpc>
              <a:spcBef>
                <a:spcPts val="0"/>
              </a:spcBef>
              <a:spcAft>
                <a:spcPts val="0"/>
              </a:spcAft>
              <a:buClr>
                <a:srgbClr val="FFFFFF"/>
              </a:buClr>
              <a:buSzPts val="1200"/>
              <a:buNone/>
              <a:defRPr>
                <a:solidFill>
                  <a:srgbClr val="FFFFFF"/>
                </a:solidFill>
              </a:defRPr>
            </a:lvl5pPr>
            <a:lvl6pPr lvl="5" rtl="0">
              <a:lnSpc>
                <a:spcPct val="100000"/>
              </a:lnSpc>
              <a:spcBef>
                <a:spcPts val="0"/>
              </a:spcBef>
              <a:spcAft>
                <a:spcPts val="0"/>
              </a:spcAft>
              <a:buClr>
                <a:srgbClr val="FFFFFF"/>
              </a:buClr>
              <a:buSzPts val="1200"/>
              <a:buNone/>
              <a:defRPr>
                <a:solidFill>
                  <a:srgbClr val="FFFFFF"/>
                </a:solidFill>
              </a:defRPr>
            </a:lvl6pPr>
            <a:lvl7pPr lvl="6" rtl="0">
              <a:lnSpc>
                <a:spcPct val="100000"/>
              </a:lnSpc>
              <a:spcBef>
                <a:spcPts val="0"/>
              </a:spcBef>
              <a:spcAft>
                <a:spcPts val="0"/>
              </a:spcAft>
              <a:buClr>
                <a:srgbClr val="FFFFFF"/>
              </a:buClr>
              <a:buSzPts val="1200"/>
              <a:buNone/>
              <a:defRPr>
                <a:solidFill>
                  <a:srgbClr val="FFFFFF"/>
                </a:solidFill>
              </a:defRPr>
            </a:lvl7pPr>
            <a:lvl8pPr lvl="7" rtl="0">
              <a:lnSpc>
                <a:spcPct val="100000"/>
              </a:lnSpc>
              <a:spcBef>
                <a:spcPts val="0"/>
              </a:spcBef>
              <a:spcAft>
                <a:spcPts val="0"/>
              </a:spcAft>
              <a:buClr>
                <a:srgbClr val="FFFFFF"/>
              </a:buClr>
              <a:buSzPts val="1200"/>
              <a:buNone/>
              <a:defRPr>
                <a:solidFill>
                  <a:srgbClr val="FFFFFF"/>
                </a:solidFill>
              </a:defRPr>
            </a:lvl8pPr>
            <a:lvl9pPr lvl="8" rtl="0">
              <a:lnSpc>
                <a:spcPct val="100000"/>
              </a:lnSpc>
              <a:spcBef>
                <a:spcPts val="0"/>
              </a:spcBef>
              <a:spcAft>
                <a:spcPts val="0"/>
              </a:spcAft>
              <a:buClr>
                <a:srgbClr val="FFFFFF"/>
              </a:buClr>
              <a:buSzPts val="1200"/>
              <a:buNone/>
              <a:defRPr>
                <a:solidFill>
                  <a:srgbClr val="FFFFFF"/>
                </a:solidFill>
              </a:defRPr>
            </a:lvl9pPr>
          </a:lstStyle>
          <a:p>
            <a:endParaRPr/>
          </a:p>
        </p:txBody>
      </p:sp>
      <p:sp>
        <p:nvSpPr>
          <p:cNvPr id="316" name="Google Shape;316;p4"/>
          <p:cNvSpPr txBox="1">
            <a:spLocks noGrp="1"/>
          </p:cNvSpPr>
          <p:nvPr>
            <p:ph type="title" idx="2"/>
          </p:nvPr>
        </p:nvSpPr>
        <p:spPr>
          <a:xfrm>
            <a:off x="-14054" y="606600"/>
            <a:ext cx="2036700" cy="290400"/>
          </a:xfrm>
          <a:prstGeom prst="rect">
            <a:avLst/>
          </a:prstGeom>
        </p:spPr>
        <p:txBody>
          <a:bodyPr spcFirstLastPara="1" wrap="square" lIns="91425" tIns="91425" rIns="91425" bIns="91425" anchor="b" anchorCtr="0">
            <a:noAutofit/>
          </a:bodyPr>
          <a:lstStyle>
            <a:lvl1pPr lvl="0" algn="r" rtl="0">
              <a:spcBef>
                <a:spcPts val="0"/>
              </a:spcBef>
              <a:spcAft>
                <a:spcPts val="0"/>
              </a:spcAft>
              <a:buNone/>
              <a:defRPr sz="1800">
                <a:latin typeface="+mj-lt"/>
              </a:defRPr>
            </a:lvl1pPr>
            <a:lvl2pPr lvl="1" rtl="0">
              <a:spcBef>
                <a:spcPts val="0"/>
              </a:spcBef>
              <a:spcAft>
                <a:spcPts val="0"/>
              </a:spcAft>
              <a:buNone/>
              <a:defRPr sz="1000">
                <a:solidFill>
                  <a:srgbClr val="FF787F"/>
                </a:solidFill>
                <a:latin typeface="Roboto Slab Regular"/>
                <a:ea typeface="Roboto Slab Regular"/>
                <a:cs typeface="Roboto Slab Regular"/>
                <a:sym typeface="Roboto Slab Regular"/>
              </a:defRPr>
            </a:lvl2pPr>
            <a:lvl3pPr lvl="2" rtl="0">
              <a:spcBef>
                <a:spcPts val="0"/>
              </a:spcBef>
              <a:spcAft>
                <a:spcPts val="0"/>
              </a:spcAft>
              <a:buNone/>
              <a:defRPr sz="1000">
                <a:solidFill>
                  <a:srgbClr val="FF787F"/>
                </a:solidFill>
                <a:latin typeface="Roboto Slab Regular"/>
                <a:ea typeface="Roboto Slab Regular"/>
                <a:cs typeface="Roboto Slab Regular"/>
                <a:sym typeface="Roboto Slab Regular"/>
              </a:defRPr>
            </a:lvl3pPr>
            <a:lvl4pPr lvl="3" rtl="0">
              <a:spcBef>
                <a:spcPts val="0"/>
              </a:spcBef>
              <a:spcAft>
                <a:spcPts val="0"/>
              </a:spcAft>
              <a:buNone/>
              <a:defRPr sz="1000">
                <a:solidFill>
                  <a:srgbClr val="FF787F"/>
                </a:solidFill>
                <a:latin typeface="Roboto Slab Regular"/>
                <a:ea typeface="Roboto Slab Regular"/>
                <a:cs typeface="Roboto Slab Regular"/>
                <a:sym typeface="Roboto Slab Regular"/>
              </a:defRPr>
            </a:lvl4pPr>
            <a:lvl5pPr lvl="4" rtl="0">
              <a:spcBef>
                <a:spcPts val="0"/>
              </a:spcBef>
              <a:spcAft>
                <a:spcPts val="0"/>
              </a:spcAft>
              <a:buNone/>
              <a:defRPr sz="1000">
                <a:solidFill>
                  <a:srgbClr val="FF787F"/>
                </a:solidFill>
                <a:latin typeface="Roboto Slab Regular"/>
                <a:ea typeface="Roboto Slab Regular"/>
                <a:cs typeface="Roboto Slab Regular"/>
                <a:sym typeface="Roboto Slab Regular"/>
              </a:defRPr>
            </a:lvl5pPr>
            <a:lvl6pPr lvl="5" rtl="0">
              <a:spcBef>
                <a:spcPts val="0"/>
              </a:spcBef>
              <a:spcAft>
                <a:spcPts val="0"/>
              </a:spcAft>
              <a:buNone/>
              <a:defRPr sz="1000">
                <a:solidFill>
                  <a:srgbClr val="FF787F"/>
                </a:solidFill>
                <a:latin typeface="Roboto Slab Regular"/>
                <a:ea typeface="Roboto Slab Regular"/>
                <a:cs typeface="Roboto Slab Regular"/>
                <a:sym typeface="Roboto Slab Regular"/>
              </a:defRPr>
            </a:lvl6pPr>
            <a:lvl7pPr lvl="6" rtl="0">
              <a:spcBef>
                <a:spcPts val="0"/>
              </a:spcBef>
              <a:spcAft>
                <a:spcPts val="0"/>
              </a:spcAft>
              <a:buNone/>
              <a:defRPr sz="1000">
                <a:solidFill>
                  <a:srgbClr val="FF787F"/>
                </a:solidFill>
                <a:latin typeface="Roboto Slab Regular"/>
                <a:ea typeface="Roboto Slab Regular"/>
                <a:cs typeface="Roboto Slab Regular"/>
                <a:sym typeface="Roboto Slab Regular"/>
              </a:defRPr>
            </a:lvl7pPr>
            <a:lvl8pPr lvl="7" rtl="0">
              <a:spcBef>
                <a:spcPts val="0"/>
              </a:spcBef>
              <a:spcAft>
                <a:spcPts val="0"/>
              </a:spcAft>
              <a:buNone/>
              <a:defRPr sz="1000">
                <a:solidFill>
                  <a:srgbClr val="FF787F"/>
                </a:solidFill>
                <a:latin typeface="Roboto Slab Regular"/>
                <a:ea typeface="Roboto Slab Regular"/>
                <a:cs typeface="Roboto Slab Regular"/>
                <a:sym typeface="Roboto Slab Regular"/>
              </a:defRPr>
            </a:lvl8pPr>
            <a:lvl9pPr lvl="8" rtl="0">
              <a:spcBef>
                <a:spcPts val="0"/>
              </a:spcBef>
              <a:spcAft>
                <a:spcPts val="0"/>
              </a:spcAft>
              <a:buNone/>
              <a:defRPr sz="1000">
                <a:solidFill>
                  <a:srgbClr val="FF787F"/>
                </a:solidFill>
                <a:latin typeface="Roboto Slab Regular"/>
                <a:ea typeface="Roboto Slab Regular"/>
                <a:cs typeface="Roboto Slab Regular"/>
                <a:sym typeface="Roboto Slab Regular"/>
              </a:defRPr>
            </a:lvl9pPr>
          </a:lstStyle>
          <a:p>
            <a:endParaRPr dirty="0"/>
          </a:p>
        </p:txBody>
      </p:sp>
      <p:cxnSp>
        <p:nvCxnSpPr>
          <p:cNvPr id="317" name="Google Shape;317;p4"/>
          <p:cNvCxnSpPr/>
          <p:nvPr/>
        </p:nvCxnSpPr>
        <p:spPr>
          <a:xfrm>
            <a:off x="-14053" y="875913"/>
            <a:ext cx="1950600" cy="0"/>
          </a:xfrm>
          <a:prstGeom prst="straightConnector1">
            <a:avLst/>
          </a:prstGeom>
          <a:noFill/>
          <a:ln w="19050" cap="flat" cmpd="sng">
            <a:solidFill>
              <a:srgbClr val="434343"/>
            </a:solidFill>
            <a:prstDash val="solid"/>
            <a:round/>
            <a:headEnd type="none" w="med" len="med"/>
            <a:tailEnd type="none" w="med" len="med"/>
          </a:ln>
        </p:spPr>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DESIGN 2">
  <p:cSld name="CUSTOM_14_1_2">
    <p:bg>
      <p:bgPr>
        <a:solidFill>
          <a:srgbClr val="CFD9E0"/>
        </a:solidFill>
        <a:effectLst/>
      </p:bgPr>
    </p:bg>
    <p:spTree>
      <p:nvGrpSpPr>
        <p:cNvPr id="1" name="Shape 391"/>
        <p:cNvGrpSpPr/>
        <p:nvPr/>
      </p:nvGrpSpPr>
      <p:grpSpPr>
        <a:xfrm>
          <a:off x="0" y="0"/>
          <a:ext cx="0" cy="0"/>
          <a:chOff x="0" y="0"/>
          <a:chExt cx="0" cy="0"/>
        </a:xfrm>
      </p:grpSpPr>
      <p:grpSp>
        <p:nvGrpSpPr>
          <p:cNvPr id="392" name="Google Shape;392;p7"/>
          <p:cNvGrpSpPr/>
          <p:nvPr/>
        </p:nvGrpSpPr>
        <p:grpSpPr>
          <a:xfrm>
            <a:off x="0" y="0"/>
            <a:ext cx="9144057" cy="5143509"/>
            <a:chOff x="0" y="0"/>
            <a:chExt cx="9144057" cy="5143509"/>
          </a:xfrm>
        </p:grpSpPr>
        <p:grpSp>
          <p:nvGrpSpPr>
            <p:cNvPr id="393" name="Google Shape;393;p7"/>
            <p:cNvGrpSpPr/>
            <p:nvPr/>
          </p:nvGrpSpPr>
          <p:grpSpPr>
            <a:xfrm>
              <a:off x="6516018" y="0"/>
              <a:ext cx="2627979" cy="4044405"/>
              <a:chOff x="6589593" y="0"/>
              <a:chExt cx="2627979" cy="4044405"/>
            </a:xfrm>
          </p:grpSpPr>
          <p:sp>
            <p:nvSpPr>
              <p:cNvPr id="394" name="Google Shape;394;p7"/>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5" name="Google Shape;395;p7"/>
              <p:cNvGrpSpPr/>
              <p:nvPr/>
            </p:nvGrpSpPr>
            <p:grpSpPr>
              <a:xfrm>
                <a:off x="7746917" y="253849"/>
                <a:ext cx="359077" cy="1370278"/>
                <a:chOff x="8637920" y="205202"/>
                <a:chExt cx="225777" cy="861593"/>
              </a:xfrm>
            </p:grpSpPr>
            <p:sp>
              <p:nvSpPr>
                <p:cNvPr id="396" name="Google Shape;396;p7"/>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7"/>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7"/>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7"/>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7"/>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7"/>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7"/>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7"/>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4" name="Google Shape;404;p7"/>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7"/>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06" name="Google Shape;406;p7"/>
              <p:cNvGrpSpPr/>
              <p:nvPr/>
            </p:nvGrpSpPr>
            <p:grpSpPr>
              <a:xfrm rot="10800000">
                <a:off x="8504637" y="2322834"/>
                <a:ext cx="312115" cy="1348221"/>
                <a:chOff x="8637920" y="205202"/>
                <a:chExt cx="225777" cy="861593"/>
              </a:xfrm>
            </p:grpSpPr>
            <p:sp>
              <p:nvSpPr>
                <p:cNvPr id="407" name="Google Shape;407;p7"/>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8" name="Google Shape;408;p7"/>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9" name="Google Shape;409;p7"/>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7"/>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7"/>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2" name="Google Shape;412;p7"/>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3" name="Google Shape;413;p7"/>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7"/>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5" name="Google Shape;415;p7"/>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16" name="Google Shape;416;p7"/>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418" name="Google Shape;418;p7"/>
          <p:cNvCxnSpPr/>
          <p:nvPr/>
        </p:nvCxnSpPr>
        <p:spPr>
          <a:xfrm>
            <a:off x="8481150" y="4568207"/>
            <a:ext cx="662700" cy="0"/>
          </a:xfrm>
          <a:prstGeom prst="straightConnector1">
            <a:avLst/>
          </a:prstGeom>
          <a:noFill/>
          <a:ln w="19050" cap="flat" cmpd="sng">
            <a:solidFill>
              <a:schemeClr val="dk2"/>
            </a:solidFill>
            <a:prstDash val="solid"/>
            <a:round/>
            <a:headEnd type="none" w="med" len="med"/>
            <a:tailEnd type="none" w="med" len="med"/>
          </a:ln>
        </p:spPr>
      </p:cxnSp>
      <p:sp>
        <p:nvSpPr>
          <p:cNvPr id="419" name="Google Shape;419;p7"/>
          <p:cNvSpPr txBox="1">
            <a:spLocks noGrp="1"/>
          </p:cNvSpPr>
          <p:nvPr>
            <p:ph type="title"/>
          </p:nvPr>
        </p:nvSpPr>
        <p:spPr>
          <a:xfrm>
            <a:off x="-14054" y="606600"/>
            <a:ext cx="2036700" cy="290400"/>
          </a:xfrm>
          <a:prstGeom prst="rect">
            <a:avLst/>
          </a:prstGeom>
        </p:spPr>
        <p:txBody>
          <a:bodyPr spcFirstLastPara="1" wrap="square" lIns="91425" tIns="91425" rIns="91425" bIns="91425" anchor="b" anchorCtr="0">
            <a:noAutofit/>
          </a:bodyPr>
          <a:lstStyle>
            <a:lvl1pPr lvl="0" algn="r" rtl="0">
              <a:spcBef>
                <a:spcPts val="0"/>
              </a:spcBef>
              <a:spcAft>
                <a:spcPts val="0"/>
              </a:spcAft>
              <a:buNone/>
              <a:defRPr sz="1800"/>
            </a:lvl1pPr>
            <a:lvl2pPr lvl="1" rtl="0">
              <a:spcBef>
                <a:spcPts val="0"/>
              </a:spcBef>
              <a:spcAft>
                <a:spcPts val="0"/>
              </a:spcAft>
              <a:buNone/>
              <a:defRPr sz="1000">
                <a:solidFill>
                  <a:srgbClr val="FF787F"/>
                </a:solidFill>
                <a:latin typeface="Roboto Slab Regular"/>
                <a:ea typeface="Roboto Slab Regular"/>
                <a:cs typeface="Roboto Slab Regular"/>
                <a:sym typeface="Roboto Slab Regular"/>
              </a:defRPr>
            </a:lvl2pPr>
            <a:lvl3pPr lvl="2" rtl="0">
              <a:spcBef>
                <a:spcPts val="0"/>
              </a:spcBef>
              <a:spcAft>
                <a:spcPts val="0"/>
              </a:spcAft>
              <a:buNone/>
              <a:defRPr sz="1000">
                <a:solidFill>
                  <a:srgbClr val="FF787F"/>
                </a:solidFill>
                <a:latin typeface="Roboto Slab Regular"/>
                <a:ea typeface="Roboto Slab Regular"/>
                <a:cs typeface="Roboto Slab Regular"/>
                <a:sym typeface="Roboto Slab Regular"/>
              </a:defRPr>
            </a:lvl3pPr>
            <a:lvl4pPr lvl="3" rtl="0">
              <a:spcBef>
                <a:spcPts val="0"/>
              </a:spcBef>
              <a:spcAft>
                <a:spcPts val="0"/>
              </a:spcAft>
              <a:buNone/>
              <a:defRPr sz="1000">
                <a:solidFill>
                  <a:srgbClr val="FF787F"/>
                </a:solidFill>
                <a:latin typeface="Roboto Slab Regular"/>
                <a:ea typeface="Roboto Slab Regular"/>
                <a:cs typeface="Roboto Slab Regular"/>
                <a:sym typeface="Roboto Slab Regular"/>
              </a:defRPr>
            </a:lvl4pPr>
            <a:lvl5pPr lvl="4" rtl="0">
              <a:spcBef>
                <a:spcPts val="0"/>
              </a:spcBef>
              <a:spcAft>
                <a:spcPts val="0"/>
              </a:spcAft>
              <a:buNone/>
              <a:defRPr sz="1000">
                <a:solidFill>
                  <a:srgbClr val="FF787F"/>
                </a:solidFill>
                <a:latin typeface="Roboto Slab Regular"/>
                <a:ea typeface="Roboto Slab Regular"/>
                <a:cs typeface="Roboto Slab Regular"/>
                <a:sym typeface="Roboto Slab Regular"/>
              </a:defRPr>
            </a:lvl5pPr>
            <a:lvl6pPr lvl="5" rtl="0">
              <a:spcBef>
                <a:spcPts val="0"/>
              </a:spcBef>
              <a:spcAft>
                <a:spcPts val="0"/>
              </a:spcAft>
              <a:buNone/>
              <a:defRPr sz="1000">
                <a:solidFill>
                  <a:srgbClr val="FF787F"/>
                </a:solidFill>
                <a:latin typeface="Roboto Slab Regular"/>
                <a:ea typeface="Roboto Slab Regular"/>
                <a:cs typeface="Roboto Slab Regular"/>
                <a:sym typeface="Roboto Slab Regular"/>
              </a:defRPr>
            </a:lvl6pPr>
            <a:lvl7pPr lvl="6" rtl="0">
              <a:spcBef>
                <a:spcPts val="0"/>
              </a:spcBef>
              <a:spcAft>
                <a:spcPts val="0"/>
              </a:spcAft>
              <a:buNone/>
              <a:defRPr sz="1000">
                <a:solidFill>
                  <a:srgbClr val="FF787F"/>
                </a:solidFill>
                <a:latin typeface="Roboto Slab Regular"/>
                <a:ea typeface="Roboto Slab Regular"/>
                <a:cs typeface="Roboto Slab Regular"/>
                <a:sym typeface="Roboto Slab Regular"/>
              </a:defRPr>
            </a:lvl7pPr>
            <a:lvl8pPr lvl="7" rtl="0">
              <a:spcBef>
                <a:spcPts val="0"/>
              </a:spcBef>
              <a:spcAft>
                <a:spcPts val="0"/>
              </a:spcAft>
              <a:buNone/>
              <a:defRPr sz="1000">
                <a:solidFill>
                  <a:srgbClr val="FF787F"/>
                </a:solidFill>
                <a:latin typeface="Roboto Slab Regular"/>
                <a:ea typeface="Roboto Slab Regular"/>
                <a:cs typeface="Roboto Slab Regular"/>
                <a:sym typeface="Roboto Slab Regular"/>
              </a:defRPr>
            </a:lvl8pPr>
            <a:lvl9pPr lvl="8" rtl="0">
              <a:spcBef>
                <a:spcPts val="0"/>
              </a:spcBef>
              <a:spcAft>
                <a:spcPts val="0"/>
              </a:spcAft>
              <a:buNone/>
              <a:defRPr sz="1000">
                <a:solidFill>
                  <a:srgbClr val="FF787F"/>
                </a:solidFill>
                <a:latin typeface="Roboto Slab Regular"/>
                <a:ea typeface="Roboto Slab Regular"/>
                <a:cs typeface="Roboto Slab Regular"/>
                <a:sym typeface="Roboto Slab Regular"/>
              </a:defRPr>
            </a:lvl9pPr>
          </a:lstStyle>
          <a:p>
            <a:endParaRPr/>
          </a:p>
        </p:txBody>
      </p:sp>
      <p:cxnSp>
        <p:nvCxnSpPr>
          <p:cNvPr id="420" name="Google Shape;420;p7"/>
          <p:cNvCxnSpPr/>
          <p:nvPr/>
        </p:nvCxnSpPr>
        <p:spPr>
          <a:xfrm>
            <a:off x="-14053" y="875913"/>
            <a:ext cx="1950600" cy="0"/>
          </a:xfrm>
          <a:prstGeom prst="straightConnector1">
            <a:avLst/>
          </a:prstGeom>
          <a:noFill/>
          <a:ln w="19050" cap="flat" cmpd="sng">
            <a:solidFill>
              <a:srgbClr val="434343"/>
            </a:solidFill>
            <a:prstDash val="solid"/>
            <a:round/>
            <a:headEnd type="none" w="med" len="med"/>
            <a:tailEnd type="none" w="med" len="med"/>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BLANK SLIDE">
  <p:cSld name="CUSTOM_14_1_2_1">
    <p:bg>
      <p:bgPr>
        <a:solidFill>
          <a:srgbClr val="CFD9E0"/>
        </a:solidFill>
        <a:effectLst/>
      </p:bgPr>
    </p:bg>
    <p:spTree>
      <p:nvGrpSpPr>
        <p:cNvPr id="1" name="Shape 421"/>
        <p:cNvGrpSpPr/>
        <p:nvPr/>
      </p:nvGrpSpPr>
      <p:grpSpPr>
        <a:xfrm>
          <a:off x="0" y="0"/>
          <a:ext cx="0" cy="0"/>
          <a:chOff x="0" y="0"/>
          <a:chExt cx="0" cy="0"/>
        </a:xfrm>
      </p:grpSpPr>
      <p:cxnSp>
        <p:nvCxnSpPr>
          <p:cNvPr id="423" name="Google Shape;423;p8"/>
          <p:cNvCxnSpPr/>
          <p:nvPr/>
        </p:nvCxnSpPr>
        <p:spPr>
          <a:xfrm>
            <a:off x="8481150" y="4568207"/>
            <a:ext cx="662700" cy="0"/>
          </a:xfrm>
          <a:prstGeom prst="straightConnector1">
            <a:avLst/>
          </a:prstGeom>
          <a:noFill/>
          <a:ln w="19050" cap="flat" cmpd="sng">
            <a:solidFill>
              <a:schemeClr val="dk2"/>
            </a:solidFill>
            <a:prstDash val="solid"/>
            <a:round/>
            <a:headEnd type="none" w="med" len="med"/>
            <a:tailEnd type="none" w="med" len="med"/>
          </a:ln>
        </p:spPr>
      </p:cxnSp>
      <p:sp>
        <p:nvSpPr>
          <p:cNvPr id="424" name="Google Shape;424;p8"/>
          <p:cNvSpPr txBox="1">
            <a:spLocks noGrp="1"/>
          </p:cNvSpPr>
          <p:nvPr>
            <p:ph type="title"/>
          </p:nvPr>
        </p:nvSpPr>
        <p:spPr>
          <a:xfrm>
            <a:off x="-14054" y="606600"/>
            <a:ext cx="2036700" cy="290400"/>
          </a:xfrm>
          <a:prstGeom prst="rect">
            <a:avLst/>
          </a:prstGeom>
        </p:spPr>
        <p:txBody>
          <a:bodyPr spcFirstLastPara="1" wrap="square" lIns="91425" tIns="91425" rIns="91425" bIns="91425" anchor="b" anchorCtr="0">
            <a:noAutofit/>
          </a:bodyPr>
          <a:lstStyle>
            <a:lvl1pPr lvl="0" algn="r" rtl="0">
              <a:spcBef>
                <a:spcPts val="0"/>
              </a:spcBef>
              <a:spcAft>
                <a:spcPts val="0"/>
              </a:spcAft>
              <a:buNone/>
              <a:defRPr sz="1800"/>
            </a:lvl1pPr>
            <a:lvl2pPr lvl="1" rtl="0">
              <a:spcBef>
                <a:spcPts val="0"/>
              </a:spcBef>
              <a:spcAft>
                <a:spcPts val="0"/>
              </a:spcAft>
              <a:buNone/>
              <a:defRPr sz="1000">
                <a:solidFill>
                  <a:srgbClr val="FF787F"/>
                </a:solidFill>
                <a:latin typeface="Roboto Slab Regular"/>
                <a:ea typeface="Roboto Slab Regular"/>
                <a:cs typeface="Roboto Slab Regular"/>
                <a:sym typeface="Roboto Slab Regular"/>
              </a:defRPr>
            </a:lvl2pPr>
            <a:lvl3pPr lvl="2" rtl="0">
              <a:spcBef>
                <a:spcPts val="0"/>
              </a:spcBef>
              <a:spcAft>
                <a:spcPts val="0"/>
              </a:spcAft>
              <a:buNone/>
              <a:defRPr sz="1000">
                <a:solidFill>
                  <a:srgbClr val="FF787F"/>
                </a:solidFill>
                <a:latin typeface="Roboto Slab Regular"/>
                <a:ea typeface="Roboto Slab Regular"/>
                <a:cs typeface="Roboto Slab Regular"/>
                <a:sym typeface="Roboto Slab Regular"/>
              </a:defRPr>
            </a:lvl3pPr>
            <a:lvl4pPr lvl="3" rtl="0">
              <a:spcBef>
                <a:spcPts val="0"/>
              </a:spcBef>
              <a:spcAft>
                <a:spcPts val="0"/>
              </a:spcAft>
              <a:buNone/>
              <a:defRPr sz="1000">
                <a:solidFill>
                  <a:srgbClr val="FF787F"/>
                </a:solidFill>
                <a:latin typeface="Roboto Slab Regular"/>
                <a:ea typeface="Roboto Slab Regular"/>
                <a:cs typeface="Roboto Slab Regular"/>
                <a:sym typeface="Roboto Slab Regular"/>
              </a:defRPr>
            </a:lvl4pPr>
            <a:lvl5pPr lvl="4" rtl="0">
              <a:spcBef>
                <a:spcPts val="0"/>
              </a:spcBef>
              <a:spcAft>
                <a:spcPts val="0"/>
              </a:spcAft>
              <a:buNone/>
              <a:defRPr sz="1000">
                <a:solidFill>
                  <a:srgbClr val="FF787F"/>
                </a:solidFill>
                <a:latin typeface="Roboto Slab Regular"/>
                <a:ea typeface="Roboto Slab Regular"/>
                <a:cs typeface="Roboto Slab Regular"/>
                <a:sym typeface="Roboto Slab Regular"/>
              </a:defRPr>
            </a:lvl5pPr>
            <a:lvl6pPr lvl="5" rtl="0">
              <a:spcBef>
                <a:spcPts val="0"/>
              </a:spcBef>
              <a:spcAft>
                <a:spcPts val="0"/>
              </a:spcAft>
              <a:buNone/>
              <a:defRPr sz="1000">
                <a:solidFill>
                  <a:srgbClr val="FF787F"/>
                </a:solidFill>
                <a:latin typeface="Roboto Slab Regular"/>
                <a:ea typeface="Roboto Slab Regular"/>
                <a:cs typeface="Roboto Slab Regular"/>
                <a:sym typeface="Roboto Slab Regular"/>
              </a:defRPr>
            </a:lvl6pPr>
            <a:lvl7pPr lvl="6" rtl="0">
              <a:spcBef>
                <a:spcPts val="0"/>
              </a:spcBef>
              <a:spcAft>
                <a:spcPts val="0"/>
              </a:spcAft>
              <a:buNone/>
              <a:defRPr sz="1000">
                <a:solidFill>
                  <a:srgbClr val="FF787F"/>
                </a:solidFill>
                <a:latin typeface="Roboto Slab Regular"/>
                <a:ea typeface="Roboto Slab Regular"/>
                <a:cs typeface="Roboto Slab Regular"/>
                <a:sym typeface="Roboto Slab Regular"/>
              </a:defRPr>
            </a:lvl7pPr>
            <a:lvl8pPr lvl="7" rtl="0">
              <a:spcBef>
                <a:spcPts val="0"/>
              </a:spcBef>
              <a:spcAft>
                <a:spcPts val="0"/>
              </a:spcAft>
              <a:buNone/>
              <a:defRPr sz="1000">
                <a:solidFill>
                  <a:srgbClr val="FF787F"/>
                </a:solidFill>
                <a:latin typeface="Roboto Slab Regular"/>
                <a:ea typeface="Roboto Slab Regular"/>
                <a:cs typeface="Roboto Slab Regular"/>
                <a:sym typeface="Roboto Slab Regular"/>
              </a:defRPr>
            </a:lvl8pPr>
            <a:lvl9pPr lvl="8" rtl="0">
              <a:spcBef>
                <a:spcPts val="0"/>
              </a:spcBef>
              <a:spcAft>
                <a:spcPts val="0"/>
              </a:spcAft>
              <a:buNone/>
              <a:defRPr sz="1000">
                <a:solidFill>
                  <a:srgbClr val="FF787F"/>
                </a:solidFill>
                <a:latin typeface="Roboto Slab Regular"/>
                <a:ea typeface="Roboto Slab Regular"/>
                <a:cs typeface="Roboto Slab Regular"/>
                <a:sym typeface="Roboto Slab Regular"/>
              </a:defRPr>
            </a:lvl9pPr>
          </a:lstStyle>
          <a:p>
            <a:endParaRPr/>
          </a:p>
        </p:txBody>
      </p:sp>
      <p:cxnSp>
        <p:nvCxnSpPr>
          <p:cNvPr id="425" name="Google Shape;425;p8"/>
          <p:cNvCxnSpPr/>
          <p:nvPr/>
        </p:nvCxnSpPr>
        <p:spPr>
          <a:xfrm>
            <a:off x="-14053" y="875913"/>
            <a:ext cx="1950600" cy="0"/>
          </a:xfrm>
          <a:prstGeom prst="straightConnector1">
            <a:avLst/>
          </a:prstGeom>
          <a:noFill/>
          <a:ln w="19050" cap="flat" cmpd="sng">
            <a:solidFill>
              <a:srgbClr val="434343"/>
            </a:solidFill>
            <a:prstDash val="solid"/>
            <a:round/>
            <a:headEnd type="none" w="med" len="med"/>
            <a:tailEnd type="none" w="med" len="med"/>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HREE COLUMNS 2">
  <p:cSld name="CUSTOM_14_1_1">
    <p:bg>
      <p:bgPr>
        <a:solidFill>
          <a:srgbClr val="CFD9E0"/>
        </a:solidFill>
        <a:effectLst/>
      </p:bgPr>
    </p:bg>
    <p:spTree>
      <p:nvGrpSpPr>
        <p:cNvPr id="1" name="Shape 426"/>
        <p:cNvGrpSpPr/>
        <p:nvPr/>
      </p:nvGrpSpPr>
      <p:grpSpPr>
        <a:xfrm>
          <a:off x="0" y="0"/>
          <a:ext cx="0" cy="0"/>
          <a:chOff x="0" y="0"/>
          <a:chExt cx="0" cy="0"/>
        </a:xfrm>
      </p:grpSpPr>
      <p:grpSp>
        <p:nvGrpSpPr>
          <p:cNvPr id="427" name="Google Shape;427;p9"/>
          <p:cNvGrpSpPr/>
          <p:nvPr/>
        </p:nvGrpSpPr>
        <p:grpSpPr>
          <a:xfrm>
            <a:off x="0" y="0"/>
            <a:ext cx="9144057" cy="5143510"/>
            <a:chOff x="0" y="0"/>
            <a:chExt cx="9144057" cy="5143510"/>
          </a:xfrm>
        </p:grpSpPr>
        <p:grpSp>
          <p:nvGrpSpPr>
            <p:cNvPr id="428" name="Google Shape;428;p9"/>
            <p:cNvGrpSpPr/>
            <p:nvPr/>
          </p:nvGrpSpPr>
          <p:grpSpPr>
            <a:xfrm>
              <a:off x="6516018" y="0"/>
              <a:ext cx="2627979" cy="4044405"/>
              <a:chOff x="6589593" y="0"/>
              <a:chExt cx="2627979" cy="4044405"/>
            </a:xfrm>
          </p:grpSpPr>
          <p:sp>
            <p:nvSpPr>
              <p:cNvPr id="429" name="Google Shape;429;p9"/>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30" name="Google Shape;430;p9"/>
              <p:cNvGrpSpPr/>
              <p:nvPr/>
            </p:nvGrpSpPr>
            <p:grpSpPr>
              <a:xfrm>
                <a:off x="7746917" y="253849"/>
                <a:ext cx="359077" cy="1370278"/>
                <a:chOff x="8637920" y="205202"/>
                <a:chExt cx="225777" cy="861593"/>
              </a:xfrm>
            </p:grpSpPr>
            <p:sp>
              <p:nvSpPr>
                <p:cNvPr id="431" name="Google Shape;431;p9"/>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2" name="Google Shape;432;p9"/>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3" name="Google Shape;433;p9"/>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9"/>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9"/>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9"/>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9"/>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8" name="Google Shape;438;p9"/>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9" name="Google Shape;439;p9"/>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9"/>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41" name="Google Shape;441;p9"/>
              <p:cNvGrpSpPr/>
              <p:nvPr/>
            </p:nvGrpSpPr>
            <p:grpSpPr>
              <a:xfrm rot="10800000">
                <a:off x="8504637" y="2322834"/>
                <a:ext cx="312115" cy="1348221"/>
                <a:chOff x="8637920" y="205202"/>
                <a:chExt cx="225777" cy="861593"/>
              </a:xfrm>
            </p:grpSpPr>
            <p:sp>
              <p:nvSpPr>
                <p:cNvPr id="442" name="Google Shape;442;p9"/>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3" name="Google Shape;443;p9"/>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9"/>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9"/>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6" name="Google Shape;446;p9"/>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7" name="Google Shape;447;p9"/>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8" name="Google Shape;448;p9"/>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9" name="Google Shape;449;p9"/>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0" name="Google Shape;450;p9"/>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1" name="Google Shape;451;p9"/>
            <p:cNvSpPr/>
            <p:nvPr/>
          </p:nvSpPr>
          <p:spPr>
            <a:xfrm>
              <a:off x="0" y="0"/>
              <a:ext cx="2183543"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26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2" name="Google Shape;452;p9"/>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3" name="Google Shape;453;p9"/>
          <p:cNvSpPr/>
          <p:nvPr/>
        </p:nvSpPr>
        <p:spPr>
          <a:xfrm>
            <a:off x="1445150" y="2693800"/>
            <a:ext cx="1892400" cy="1307400"/>
          </a:xfrm>
          <a:prstGeom prst="rect">
            <a:avLst/>
          </a:prstGeom>
          <a:noFill/>
          <a:ln w="19050"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55" name="Google Shape;455;p9"/>
          <p:cNvCxnSpPr/>
          <p:nvPr/>
        </p:nvCxnSpPr>
        <p:spPr>
          <a:xfrm>
            <a:off x="8481150" y="4568207"/>
            <a:ext cx="662700" cy="0"/>
          </a:xfrm>
          <a:prstGeom prst="straightConnector1">
            <a:avLst/>
          </a:prstGeom>
          <a:noFill/>
          <a:ln w="19050" cap="flat" cmpd="sng">
            <a:solidFill>
              <a:schemeClr val="dk2"/>
            </a:solidFill>
            <a:prstDash val="solid"/>
            <a:round/>
            <a:headEnd type="none" w="med" len="med"/>
            <a:tailEnd type="none" w="med" len="med"/>
          </a:ln>
        </p:spPr>
      </p:cxnSp>
      <p:sp>
        <p:nvSpPr>
          <p:cNvPr id="456" name="Google Shape;456;p9"/>
          <p:cNvSpPr txBox="1">
            <a:spLocks noGrp="1"/>
          </p:cNvSpPr>
          <p:nvPr>
            <p:ph type="subTitle" idx="1"/>
          </p:nvPr>
        </p:nvSpPr>
        <p:spPr>
          <a:xfrm>
            <a:off x="1520750" y="2791300"/>
            <a:ext cx="1707000" cy="111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000"/>
              <a:buNone/>
              <a:defRPr sz="1000"/>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457" name="Google Shape;457;p9"/>
          <p:cNvSpPr/>
          <p:nvPr/>
        </p:nvSpPr>
        <p:spPr>
          <a:xfrm>
            <a:off x="3634400" y="2693800"/>
            <a:ext cx="1892400" cy="1307400"/>
          </a:xfrm>
          <a:prstGeom prst="rect">
            <a:avLst/>
          </a:prstGeom>
          <a:noFill/>
          <a:ln w="19050"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8" name="Google Shape;458;p9"/>
          <p:cNvSpPr txBox="1">
            <a:spLocks noGrp="1"/>
          </p:cNvSpPr>
          <p:nvPr>
            <p:ph type="subTitle" idx="2"/>
          </p:nvPr>
        </p:nvSpPr>
        <p:spPr>
          <a:xfrm>
            <a:off x="3709950" y="2791300"/>
            <a:ext cx="1707000" cy="111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000"/>
              <a:buNone/>
              <a:defRPr sz="1000"/>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459" name="Google Shape;459;p9"/>
          <p:cNvSpPr/>
          <p:nvPr/>
        </p:nvSpPr>
        <p:spPr>
          <a:xfrm>
            <a:off x="5806450" y="2693800"/>
            <a:ext cx="1892400" cy="1307400"/>
          </a:xfrm>
          <a:prstGeom prst="rect">
            <a:avLst/>
          </a:prstGeom>
          <a:noFill/>
          <a:ln w="19050"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0" name="Google Shape;460;p9"/>
          <p:cNvSpPr txBox="1">
            <a:spLocks noGrp="1"/>
          </p:cNvSpPr>
          <p:nvPr>
            <p:ph type="subTitle" idx="3"/>
          </p:nvPr>
        </p:nvSpPr>
        <p:spPr>
          <a:xfrm>
            <a:off x="5882000" y="2791300"/>
            <a:ext cx="1707000" cy="11124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000"/>
              <a:buNone/>
              <a:defRPr sz="1000"/>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461" name="Google Shape;461;p9"/>
          <p:cNvSpPr txBox="1">
            <a:spLocks noGrp="1"/>
          </p:cNvSpPr>
          <p:nvPr>
            <p:ph type="title"/>
          </p:nvPr>
        </p:nvSpPr>
        <p:spPr>
          <a:xfrm>
            <a:off x="-14054" y="606600"/>
            <a:ext cx="2036700" cy="290400"/>
          </a:xfrm>
          <a:prstGeom prst="rect">
            <a:avLst/>
          </a:prstGeom>
        </p:spPr>
        <p:txBody>
          <a:bodyPr spcFirstLastPara="1" wrap="square" lIns="91425" tIns="91425" rIns="91425" bIns="91425" anchor="b" anchorCtr="0">
            <a:noAutofit/>
          </a:bodyPr>
          <a:lstStyle>
            <a:lvl1pPr lvl="0" algn="r" rtl="0">
              <a:spcBef>
                <a:spcPts val="0"/>
              </a:spcBef>
              <a:spcAft>
                <a:spcPts val="0"/>
              </a:spcAft>
              <a:buNone/>
              <a:defRPr sz="1800"/>
            </a:lvl1pPr>
            <a:lvl2pPr lvl="1" rtl="0">
              <a:spcBef>
                <a:spcPts val="0"/>
              </a:spcBef>
              <a:spcAft>
                <a:spcPts val="0"/>
              </a:spcAft>
              <a:buNone/>
              <a:defRPr sz="1000">
                <a:solidFill>
                  <a:srgbClr val="FF787F"/>
                </a:solidFill>
                <a:latin typeface="Roboto Slab Regular"/>
                <a:ea typeface="Roboto Slab Regular"/>
                <a:cs typeface="Roboto Slab Regular"/>
                <a:sym typeface="Roboto Slab Regular"/>
              </a:defRPr>
            </a:lvl2pPr>
            <a:lvl3pPr lvl="2" rtl="0">
              <a:spcBef>
                <a:spcPts val="0"/>
              </a:spcBef>
              <a:spcAft>
                <a:spcPts val="0"/>
              </a:spcAft>
              <a:buNone/>
              <a:defRPr sz="1000">
                <a:solidFill>
                  <a:srgbClr val="FF787F"/>
                </a:solidFill>
                <a:latin typeface="Roboto Slab Regular"/>
                <a:ea typeface="Roboto Slab Regular"/>
                <a:cs typeface="Roboto Slab Regular"/>
                <a:sym typeface="Roboto Slab Regular"/>
              </a:defRPr>
            </a:lvl3pPr>
            <a:lvl4pPr lvl="3" rtl="0">
              <a:spcBef>
                <a:spcPts val="0"/>
              </a:spcBef>
              <a:spcAft>
                <a:spcPts val="0"/>
              </a:spcAft>
              <a:buNone/>
              <a:defRPr sz="1000">
                <a:solidFill>
                  <a:srgbClr val="FF787F"/>
                </a:solidFill>
                <a:latin typeface="Roboto Slab Regular"/>
                <a:ea typeface="Roboto Slab Regular"/>
                <a:cs typeface="Roboto Slab Regular"/>
                <a:sym typeface="Roboto Slab Regular"/>
              </a:defRPr>
            </a:lvl4pPr>
            <a:lvl5pPr lvl="4" rtl="0">
              <a:spcBef>
                <a:spcPts val="0"/>
              </a:spcBef>
              <a:spcAft>
                <a:spcPts val="0"/>
              </a:spcAft>
              <a:buNone/>
              <a:defRPr sz="1000">
                <a:solidFill>
                  <a:srgbClr val="FF787F"/>
                </a:solidFill>
                <a:latin typeface="Roboto Slab Regular"/>
                <a:ea typeface="Roboto Slab Regular"/>
                <a:cs typeface="Roboto Slab Regular"/>
                <a:sym typeface="Roboto Slab Regular"/>
              </a:defRPr>
            </a:lvl5pPr>
            <a:lvl6pPr lvl="5" rtl="0">
              <a:spcBef>
                <a:spcPts val="0"/>
              </a:spcBef>
              <a:spcAft>
                <a:spcPts val="0"/>
              </a:spcAft>
              <a:buNone/>
              <a:defRPr sz="1000">
                <a:solidFill>
                  <a:srgbClr val="FF787F"/>
                </a:solidFill>
                <a:latin typeface="Roboto Slab Regular"/>
                <a:ea typeface="Roboto Slab Regular"/>
                <a:cs typeface="Roboto Slab Regular"/>
                <a:sym typeface="Roboto Slab Regular"/>
              </a:defRPr>
            </a:lvl6pPr>
            <a:lvl7pPr lvl="6" rtl="0">
              <a:spcBef>
                <a:spcPts val="0"/>
              </a:spcBef>
              <a:spcAft>
                <a:spcPts val="0"/>
              </a:spcAft>
              <a:buNone/>
              <a:defRPr sz="1000">
                <a:solidFill>
                  <a:srgbClr val="FF787F"/>
                </a:solidFill>
                <a:latin typeface="Roboto Slab Regular"/>
                <a:ea typeface="Roboto Slab Regular"/>
                <a:cs typeface="Roboto Slab Regular"/>
                <a:sym typeface="Roboto Slab Regular"/>
              </a:defRPr>
            </a:lvl7pPr>
            <a:lvl8pPr lvl="7" rtl="0">
              <a:spcBef>
                <a:spcPts val="0"/>
              </a:spcBef>
              <a:spcAft>
                <a:spcPts val="0"/>
              </a:spcAft>
              <a:buNone/>
              <a:defRPr sz="1000">
                <a:solidFill>
                  <a:srgbClr val="FF787F"/>
                </a:solidFill>
                <a:latin typeface="Roboto Slab Regular"/>
                <a:ea typeface="Roboto Slab Regular"/>
                <a:cs typeface="Roboto Slab Regular"/>
                <a:sym typeface="Roboto Slab Regular"/>
              </a:defRPr>
            </a:lvl8pPr>
            <a:lvl9pPr lvl="8" rtl="0">
              <a:spcBef>
                <a:spcPts val="0"/>
              </a:spcBef>
              <a:spcAft>
                <a:spcPts val="0"/>
              </a:spcAft>
              <a:buNone/>
              <a:defRPr sz="1000">
                <a:solidFill>
                  <a:srgbClr val="FF787F"/>
                </a:solidFill>
                <a:latin typeface="Roboto Slab Regular"/>
                <a:ea typeface="Roboto Slab Regular"/>
                <a:cs typeface="Roboto Slab Regular"/>
                <a:sym typeface="Roboto Slab Regular"/>
              </a:defRPr>
            </a:lvl9pPr>
          </a:lstStyle>
          <a:p>
            <a:endParaRPr/>
          </a:p>
        </p:txBody>
      </p:sp>
      <p:cxnSp>
        <p:nvCxnSpPr>
          <p:cNvPr id="462" name="Google Shape;462;p9"/>
          <p:cNvCxnSpPr/>
          <p:nvPr/>
        </p:nvCxnSpPr>
        <p:spPr>
          <a:xfrm>
            <a:off x="-14053" y="875913"/>
            <a:ext cx="1950600" cy="0"/>
          </a:xfrm>
          <a:prstGeom prst="straightConnector1">
            <a:avLst/>
          </a:prstGeom>
          <a:noFill/>
          <a:ln w="19050" cap="flat" cmpd="sng">
            <a:solidFill>
              <a:srgbClr val="434343"/>
            </a:solidFill>
            <a:prstDash val="solid"/>
            <a:round/>
            <a:headEnd type="none" w="med" len="med"/>
            <a:tailEnd type="none" w="med" len="med"/>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 SUBTITLES + TEXT 2">
  <p:cSld name="CUSTOM_14_1_1_4">
    <p:bg>
      <p:bgPr>
        <a:solidFill>
          <a:srgbClr val="CFD9E0"/>
        </a:solidFill>
        <a:effectLst/>
      </p:bgPr>
    </p:bg>
    <p:spTree>
      <p:nvGrpSpPr>
        <p:cNvPr id="1" name="Shape 473"/>
        <p:cNvGrpSpPr/>
        <p:nvPr/>
      </p:nvGrpSpPr>
      <p:grpSpPr>
        <a:xfrm>
          <a:off x="0" y="0"/>
          <a:ext cx="0" cy="0"/>
          <a:chOff x="0" y="0"/>
          <a:chExt cx="0" cy="0"/>
        </a:xfrm>
      </p:grpSpPr>
      <p:grpSp>
        <p:nvGrpSpPr>
          <p:cNvPr id="474" name="Google Shape;474;p11"/>
          <p:cNvGrpSpPr/>
          <p:nvPr/>
        </p:nvGrpSpPr>
        <p:grpSpPr>
          <a:xfrm>
            <a:off x="0" y="0"/>
            <a:ext cx="9144057" cy="5143510"/>
            <a:chOff x="0" y="0"/>
            <a:chExt cx="9144057" cy="5143510"/>
          </a:xfrm>
        </p:grpSpPr>
        <p:grpSp>
          <p:nvGrpSpPr>
            <p:cNvPr id="475" name="Google Shape;475;p11"/>
            <p:cNvGrpSpPr/>
            <p:nvPr/>
          </p:nvGrpSpPr>
          <p:grpSpPr>
            <a:xfrm>
              <a:off x="6516018" y="0"/>
              <a:ext cx="2627979" cy="4044405"/>
              <a:chOff x="6589593" y="0"/>
              <a:chExt cx="2627979" cy="4044405"/>
            </a:xfrm>
          </p:grpSpPr>
          <p:sp>
            <p:nvSpPr>
              <p:cNvPr id="476" name="Google Shape;476;p11"/>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477" name="Google Shape;477;p11"/>
              <p:cNvGrpSpPr/>
              <p:nvPr/>
            </p:nvGrpSpPr>
            <p:grpSpPr>
              <a:xfrm>
                <a:off x="7746917" y="253849"/>
                <a:ext cx="359077" cy="1370278"/>
                <a:chOff x="8637920" y="205202"/>
                <a:chExt cx="225777" cy="861593"/>
              </a:xfrm>
            </p:grpSpPr>
            <p:sp>
              <p:nvSpPr>
                <p:cNvPr id="478" name="Google Shape;478;p11"/>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79" name="Google Shape;479;p11"/>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80" name="Google Shape;480;p11"/>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81" name="Google Shape;481;p11"/>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82" name="Google Shape;482;p11"/>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83" name="Google Shape;483;p11"/>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84" name="Google Shape;484;p11"/>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85" name="Google Shape;485;p11"/>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486" name="Google Shape;486;p11"/>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87" name="Google Shape;487;p11"/>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488" name="Google Shape;488;p11"/>
              <p:cNvGrpSpPr/>
              <p:nvPr/>
            </p:nvGrpSpPr>
            <p:grpSpPr>
              <a:xfrm rot="10800000">
                <a:off x="8504637" y="2322834"/>
                <a:ext cx="312115" cy="1348221"/>
                <a:chOff x="8637920" y="205202"/>
                <a:chExt cx="225777" cy="861593"/>
              </a:xfrm>
            </p:grpSpPr>
            <p:sp>
              <p:nvSpPr>
                <p:cNvPr id="489" name="Google Shape;489;p11"/>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90" name="Google Shape;490;p11"/>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91" name="Google Shape;491;p11"/>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92" name="Google Shape;492;p11"/>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93" name="Google Shape;493;p11"/>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94" name="Google Shape;494;p11"/>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95" name="Google Shape;495;p11"/>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96" name="Google Shape;496;p11"/>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497" name="Google Shape;497;p11"/>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498" name="Google Shape;498;p11"/>
            <p:cNvSpPr/>
            <p:nvPr/>
          </p:nvSpPr>
          <p:spPr>
            <a:xfrm>
              <a:off x="0" y="0"/>
              <a:ext cx="2183543"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26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499" name="Google Shape;499;p11"/>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cxnSp>
        <p:nvCxnSpPr>
          <p:cNvPr id="501" name="Google Shape;501;p11"/>
          <p:cNvCxnSpPr/>
          <p:nvPr/>
        </p:nvCxnSpPr>
        <p:spPr>
          <a:xfrm>
            <a:off x="8481150" y="4568207"/>
            <a:ext cx="662700" cy="0"/>
          </a:xfrm>
          <a:prstGeom prst="straightConnector1">
            <a:avLst/>
          </a:prstGeom>
          <a:noFill/>
          <a:ln w="19050" cap="flat" cmpd="sng">
            <a:solidFill>
              <a:schemeClr val="dk2"/>
            </a:solidFill>
            <a:prstDash val="solid"/>
            <a:round/>
            <a:headEnd type="none" w="med" len="med"/>
            <a:tailEnd type="none" w="med" len="med"/>
          </a:ln>
        </p:spPr>
      </p:cxnSp>
      <p:sp>
        <p:nvSpPr>
          <p:cNvPr id="502" name="Google Shape;502;p11"/>
          <p:cNvSpPr/>
          <p:nvPr/>
        </p:nvSpPr>
        <p:spPr>
          <a:xfrm>
            <a:off x="4448150" y="149900"/>
            <a:ext cx="2457904" cy="1778107"/>
          </a:xfrm>
          <a:custGeom>
            <a:avLst/>
            <a:gdLst/>
            <a:ahLst/>
            <a:cxnLst/>
            <a:rect l="l" t="t" r="r" b="b"/>
            <a:pathLst>
              <a:path w="18879" h="13657" extrusionOk="0">
                <a:moveTo>
                  <a:pt x="10691" y="0"/>
                </a:moveTo>
                <a:cubicBezTo>
                  <a:pt x="10291" y="0"/>
                  <a:pt x="9892" y="5"/>
                  <a:pt x="9494" y="14"/>
                </a:cubicBezTo>
                <a:cubicBezTo>
                  <a:pt x="7125" y="131"/>
                  <a:pt x="4675" y="131"/>
                  <a:pt x="2343" y="583"/>
                </a:cubicBezTo>
                <a:cubicBezTo>
                  <a:pt x="571" y="881"/>
                  <a:pt x="345" y="2048"/>
                  <a:pt x="227" y="3675"/>
                </a:cubicBezTo>
                <a:cubicBezTo>
                  <a:pt x="155" y="4724"/>
                  <a:pt x="118" y="5782"/>
                  <a:pt x="118" y="6794"/>
                </a:cubicBezTo>
                <a:cubicBezTo>
                  <a:pt x="82" y="7852"/>
                  <a:pt x="1" y="9850"/>
                  <a:pt x="715" y="10718"/>
                </a:cubicBezTo>
                <a:cubicBezTo>
                  <a:pt x="1357" y="11505"/>
                  <a:pt x="3057" y="11622"/>
                  <a:pt x="3997" y="11731"/>
                </a:cubicBezTo>
                <a:cubicBezTo>
                  <a:pt x="5787" y="11902"/>
                  <a:pt x="7577" y="11988"/>
                  <a:pt x="9366" y="11988"/>
                </a:cubicBezTo>
                <a:cubicBezTo>
                  <a:pt x="11155" y="11988"/>
                  <a:pt x="12943" y="11902"/>
                  <a:pt x="14729" y="11731"/>
                </a:cubicBezTo>
                <a:cubicBezTo>
                  <a:pt x="15226" y="12409"/>
                  <a:pt x="15714" y="13051"/>
                  <a:pt x="16275" y="13656"/>
                </a:cubicBezTo>
                <a:cubicBezTo>
                  <a:pt x="16311" y="12978"/>
                  <a:pt x="16356" y="12264"/>
                  <a:pt x="16428" y="11586"/>
                </a:cubicBezTo>
                <a:cubicBezTo>
                  <a:pt x="16727" y="11541"/>
                  <a:pt x="17034" y="11505"/>
                  <a:pt x="17296" y="11468"/>
                </a:cubicBezTo>
                <a:cubicBezTo>
                  <a:pt x="18842" y="11242"/>
                  <a:pt x="18761" y="9055"/>
                  <a:pt x="18797" y="8006"/>
                </a:cubicBezTo>
                <a:cubicBezTo>
                  <a:pt x="18879" y="6080"/>
                  <a:pt x="18842" y="4200"/>
                  <a:pt x="18725" y="2274"/>
                </a:cubicBezTo>
                <a:cubicBezTo>
                  <a:pt x="18653" y="1225"/>
                  <a:pt x="17974" y="737"/>
                  <a:pt x="17070" y="466"/>
                </a:cubicBezTo>
                <a:cubicBezTo>
                  <a:pt x="16202" y="203"/>
                  <a:pt x="15181" y="203"/>
                  <a:pt x="14358" y="131"/>
                </a:cubicBezTo>
                <a:cubicBezTo>
                  <a:pt x="13138" y="42"/>
                  <a:pt x="11913" y="0"/>
                  <a:pt x="10691"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03" name="Google Shape;503;p11"/>
          <p:cNvSpPr/>
          <p:nvPr/>
        </p:nvSpPr>
        <p:spPr>
          <a:xfrm flipH="1">
            <a:off x="5002889" y="4477026"/>
            <a:ext cx="2671242" cy="345277"/>
          </a:xfrm>
          <a:custGeom>
            <a:avLst/>
            <a:gdLst/>
            <a:ahLst/>
            <a:cxnLst/>
            <a:rect l="l" t="t" r="r" b="b"/>
            <a:pathLst>
              <a:path w="38760" h="5010" extrusionOk="0">
                <a:moveTo>
                  <a:pt x="27530" y="1"/>
                </a:moveTo>
                <a:cubicBezTo>
                  <a:pt x="23688" y="1"/>
                  <a:pt x="20298" y="381"/>
                  <a:pt x="18309" y="977"/>
                </a:cubicBezTo>
                <a:cubicBezTo>
                  <a:pt x="16609" y="715"/>
                  <a:pt x="14575" y="525"/>
                  <a:pt x="12351" y="489"/>
                </a:cubicBezTo>
                <a:lnTo>
                  <a:pt x="12351" y="977"/>
                </a:lnTo>
                <a:lnTo>
                  <a:pt x="10126" y="977"/>
                </a:lnTo>
                <a:lnTo>
                  <a:pt x="10126" y="489"/>
                </a:lnTo>
                <a:cubicBezTo>
                  <a:pt x="8436" y="525"/>
                  <a:pt x="6890" y="643"/>
                  <a:pt x="5497" y="787"/>
                </a:cubicBezTo>
                <a:lnTo>
                  <a:pt x="5497" y="977"/>
                </a:lnTo>
                <a:lnTo>
                  <a:pt x="4331" y="977"/>
                </a:lnTo>
                <a:cubicBezTo>
                  <a:pt x="1691" y="1393"/>
                  <a:pt x="1" y="2035"/>
                  <a:pt x="1" y="2749"/>
                </a:cubicBezTo>
                <a:cubicBezTo>
                  <a:pt x="1" y="3997"/>
                  <a:pt x="5045" y="5010"/>
                  <a:pt x="11257" y="5010"/>
                </a:cubicBezTo>
                <a:cubicBezTo>
                  <a:pt x="15099" y="5010"/>
                  <a:pt x="18489" y="4630"/>
                  <a:pt x="20487" y="4033"/>
                </a:cubicBezTo>
                <a:cubicBezTo>
                  <a:pt x="22449" y="4332"/>
                  <a:pt x="24899" y="4521"/>
                  <a:pt x="27530" y="4521"/>
                </a:cubicBezTo>
                <a:cubicBezTo>
                  <a:pt x="33751" y="4521"/>
                  <a:pt x="38759" y="3500"/>
                  <a:pt x="38759" y="2261"/>
                </a:cubicBezTo>
                <a:cubicBezTo>
                  <a:pt x="38759" y="1013"/>
                  <a:pt x="33751" y="1"/>
                  <a:pt x="27530" y="1"/>
                </a:cubicBezTo>
                <a:close/>
              </a:path>
            </a:pathLst>
          </a:custGeom>
          <a:solidFill>
            <a:srgbClr val="8CACB9">
              <a:alpha val="9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04" name="Google Shape;504;p11"/>
          <p:cNvSpPr/>
          <p:nvPr/>
        </p:nvSpPr>
        <p:spPr>
          <a:xfrm>
            <a:off x="6564494" y="1428557"/>
            <a:ext cx="895514" cy="878630"/>
          </a:xfrm>
          <a:custGeom>
            <a:avLst/>
            <a:gdLst/>
            <a:ahLst/>
            <a:cxnLst/>
            <a:rect l="l" t="t" r="r" b="b"/>
            <a:pathLst>
              <a:path w="14692" h="14415" extrusionOk="0">
                <a:moveTo>
                  <a:pt x="6351" y="0"/>
                </a:moveTo>
                <a:cubicBezTo>
                  <a:pt x="6052" y="0"/>
                  <a:pt x="5749" y="77"/>
                  <a:pt x="5461" y="198"/>
                </a:cubicBezTo>
                <a:cubicBezTo>
                  <a:pt x="4367" y="533"/>
                  <a:pt x="3617" y="1138"/>
                  <a:pt x="3128" y="2187"/>
                </a:cubicBezTo>
                <a:cubicBezTo>
                  <a:pt x="2866" y="2793"/>
                  <a:pt x="2785" y="3471"/>
                  <a:pt x="2749" y="4149"/>
                </a:cubicBezTo>
                <a:cubicBezTo>
                  <a:pt x="2713" y="4791"/>
                  <a:pt x="2713" y="5433"/>
                  <a:pt x="2749" y="6075"/>
                </a:cubicBezTo>
                <a:cubicBezTo>
                  <a:pt x="2749" y="6482"/>
                  <a:pt x="2785" y="6934"/>
                  <a:pt x="2559" y="7313"/>
                </a:cubicBezTo>
                <a:cubicBezTo>
                  <a:pt x="2333" y="7729"/>
                  <a:pt x="1845" y="7919"/>
                  <a:pt x="1465" y="8181"/>
                </a:cubicBezTo>
                <a:cubicBezTo>
                  <a:pt x="606" y="8742"/>
                  <a:pt x="0" y="9764"/>
                  <a:pt x="109" y="10821"/>
                </a:cubicBezTo>
                <a:cubicBezTo>
                  <a:pt x="224" y="11815"/>
                  <a:pt x="1132" y="12739"/>
                  <a:pt x="2131" y="12739"/>
                </a:cubicBezTo>
                <a:cubicBezTo>
                  <a:pt x="2150" y="12739"/>
                  <a:pt x="2169" y="12739"/>
                  <a:pt x="2188" y="12738"/>
                </a:cubicBezTo>
                <a:cubicBezTo>
                  <a:pt x="2463" y="13436"/>
                  <a:pt x="3242" y="13885"/>
                  <a:pt x="3995" y="13885"/>
                </a:cubicBezTo>
                <a:cubicBezTo>
                  <a:pt x="4256" y="13885"/>
                  <a:pt x="4514" y="13831"/>
                  <a:pt x="4747" y="13714"/>
                </a:cubicBezTo>
                <a:lnTo>
                  <a:pt x="11862" y="14392"/>
                </a:lnTo>
                <a:cubicBezTo>
                  <a:pt x="11959" y="14407"/>
                  <a:pt x="12056" y="14414"/>
                  <a:pt x="12152" y="14414"/>
                </a:cubicBezTo>
                <a:cubicBezTo>
                  <a:pt x="12584" y="14414"/>
                  <a:pt x="13002" y="14272"/>
                  <a:pt x="13372" y="14058"/>
                </a:cubicBezTo>
                <a:cubicBezTo>
                  <a:pt x="13715" y="13868"/>
                  <a:pt x="14014" y="13606"/>
                  <a:pt x="14122" y="13226"/>
                </a:cubicBezTo>
                <a:cubicBezTo>
                  <a:pt x="14240" y="12856"/>
                  <a:pt x="14050" y="12403"/>
                  <a:pt x="13670" y="12286"/>
                </a:cubicBezTo>
                <a:cubicBezTo>
                  <a:pt x="14312" y="11906"/>
                  <a:pt x="14692" y="11156"/>
                  <a:pt x="14574" y="10405"/>
                </a:cubicBezTo>
                <a:cubicBezTo>
                  <a:pt x="14502" y="9691"/>
                  <a:pt x="13978" y="9049"/>
                  <a:pt x="13300" y="8787"/>
                </a:cubicBezTo>
                <a:cubicBezTo>
                  <a:pt x="12992" y="8670"/>
                  <a:pt x="12658" y="8597"/>
                  <a:pt x="12468" y="8371"/>
                </a:cubicBezTo>
                <a:cubicBezTo>
                  <a:pt x="12278" y="8145"/>
                  <a:pt x="12242" y="7802"/>
                  <a:pt x="12242" y="7503"/>
                </a:cubicBezTo>
                <a:cubicBezTo>
                  <a:pt x="12242" y="6337"/>
                  <a:pt x="12242" y="5207"/>
                  <a:pt x="12206" y="4077"/>
                </a:cubicBezTo>
                <a:cubicBezTo>
                  <a:pt x="12206" y="3055"/>
                  <a:pt x="12088" y="2269"/>
                  <a:pt x="11455" y="1401"/>
                </a:cubicBezTo>
                <a:cubicBezTo>
                  <a:pt x="10740" y="478"/>
                  <a:pt x="9549" y="70"/>
                  <a:pt x="8375" y="70"/>
                </a:cubicBezTo>
                <a:cubicBezTo>
                  <a:pt x="8065" y="70"/>
                  <a:pt x="7757" y="98"/>
                  <a:pt x="7459" y="153"/>
                </a:cubicBezTo>
                <a:cubicBezTo>
                  <a:pt x="7381" y="153"/>
                  <a:pt x="7306" y="173"/>
                  <a:pt x="7231" y="173"/>
                </a:cubicBezTo>
                <a:cubicBezTo>
                  <a:pt x="7193" y="173"/>
                  <a:pt x="7155" y="168"/>
                  <a:pt x="7115" y="153"/>
                </a:cubicBezTo>
                <a:cubicBezTo>
                  <a:pt x="7043" y="153"/>
                  <a:pt x="6935" y="117"/>
                  <a:pt x="6853" y="81"/>
                </a:cubicBezTo>
                <a:cubicBezTo>
                  <a:pt x="6690" y="25"/>
                  <a:pt x="6521" y="0"/>
                  <a:pt x="6351" y="0"/>
                </a:cubicBez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05" name="Google Shape;505;p11"/>
          <p:cNvSpPr/>
          <p:nvPr/>
        </p:nvSpPr>
        <p:spPr>
          <a:xfrm>
            <a:off x="6318672" y="2117628"/>
            <a:ext cx="197364" cy="264290"/>
          </a:xfrm>
          <a:custGeom>
            <a:avLst/>
            <a:gdLst/>
            <a:ahLst/>
            <a:cxnLst/>
            <a:rect l="l" t="t" r="r" b="b"/>
            <a:pathLst>
              <a:path w="3238" h="4336" extrusionOk="0">
                <a:moveTo>
                  <a:pt x="1659" y="0"/>
                </a:moveTo>
                <a:cubicBezTo>
                  <a:pt x="1628" y="0"/>
                  <a:pt x="1601" y="22"/>
                  <a:pt x="1583" y="77"/>
                </a:cubicBezTo>
                <a:cubicBezTo>
                  <a:pt x="1583" y="231"/>
                  <a:pt x="1655" y="457"/>
                  <a:pt x="1701" y="565"/>
                </a:cubicBezTo>
                <a:cubicBezTo>
                  <a:pt x="1773" y="909"/>
                  <a:pt x="1881" y="1243"/>
                  <a:pt x="1999" y="1551"/>
                </a:cubicBezTo>
                <a:cubicBezTo>
                  <a:pt x="1773" y="1243"/>
                  <a:pt x="1619" y="872"/>
                  <a:pt x="1429" y="529"/>
                </a:cubicBezTo>
                <a:cubicBezTo>
                  <a:pt x="1393" y="420"/>
                  <a:pt x="1285" y="267"/>
                  <a:pt x="1131" y="231"/>
                </a:cubicBezTo>
                <a:cubicBezTo>
                  <a:pt x="1131" y="231"/>
                  <a:pt x="1115" y="214"/>
                  <a:pt x="1104" y="214"/>
                </a:cubicBezTo>
                <a:cubicBezTo>
                  <a:pt x="1099" y="214"/>
                  <a:pt x="1095" y="218"/>
                  <a:pt x="1095" y="231"/>
                </a:cubicBezTo>
                <a:cubicBezTo>
                  <a:pt x="1059" y="231"/>
                  <a:pt x="1023" y="267"/>
                  <a:pt x="1023" y="303"/>
                </a:cubicBezTo>
                <a:cubicBezTo>
                  <a:pt x="1023" y="339"/>
                  <a:pt x="1023" y="339"/>
                  <a:pt x="1059" y="375"/>
                </a:cubicBezTo>
                <a:cubicBezTo>
                  <a:pt x="1167" y="909"/>
                  <a:pt x="1393" y="1361"/>
                  <a:pt x="1583" y="1849"/>
                </a:cubicBezTo>
                <a:cubicBezTo>
                  <a:pt x="1393" y="1659"/>
                  <a:pt x="1249" y="1433"/>
                  <a:pt x="1059" y="1243"/>
                </a:cubicBezTo>
                <a:cubicBezTo>
                  <a:pt x="905" y="1098"/>
                  <a:pt x="797" y="872"/>
                  <a:pt x="607" y="755"/>
                </a:cubicBezTo>
                <a:cubicBezTo>
                  <a:pt x="571" y="719"/>
                  <a:pt x="571" y="719"/>
                  <a:pt x="525" y="719"/>
                </a:cubicBezTo>
                <a:cubicBezTo>
                  <a:pt x="525" y="719"/>
                  <a:pt x="489" y="719"/>
                  <a:pt x="489" y="755"/>
                </a:cubicBezTo>
                <a:lnTo>
                  <a:pt x="489" y="791"/>
                </a:lnTo>
                <a:cubicBezTo>
                  <a:pt x="489" y="1017"/>
                  <a:pt x="643" y="1243"/>
                  <a:pt x="751" y="1469"/>
                </a:cubicBezTo>
                <a:cubicBezTo>
                  <a:pt x="869" y="1695"/>
                  <a:pt x="1059" y="1885"/>
                  <a:pt x="1203" y="2075"/>
                </a:cubicBezTo>
                <a:cubicBezTo>
                  <a:pt x="1059" y="2003"/>
                  <a:pt x="869" y="1921"/>
                  <a:pt x="679" y="1849"/>
                </a:cubicBezTo>
                <a:cubicBezTo>
                  <a:pt x="557" y="1820"/>
                  <a:pt x="390" y="1763"/>
                  <a:pt x="254" y="1763"/>
                </a:cubicBezTo>
                <a:cubicBezTo>
                  <a:pt x="218" y="1763"/>
                  <a:pt x="185" y="1767"/>
                  <a:pt x="155" y="1777"/>
                </a:cubicBezTo>
                <a:cubicBezTo>
                  <a:pt x="118" y="1777"/>
                  <a:pt x="118" y="1777"/>
                  <a:pt x="118" y="1813"/>
                </a:cubicBezTo>
                <a:cubicBezTo>
                  <a:pt x="1" y="1957"/>
                  <a:pt x="1023" y="2491"/>
                  <a:pt x="1059" y="2563"/>
                </a:cubicBezTo>
                <a:cubicBezTo>
                  <a:pt x="1583" y="3051"/>
                  <a:pt x="1737" y="3766"/>
                  <a:pt x="2189" y="4335"/>
                </a:cubicBezTo>
                <a:lnTo>
                  <a:pt x="3238" y="3241"/>
                </a:lnTo>
                <a:cubicBezTo>
                  <a:pt x="2903" y="2753"/>
                  <a:pt x="2939" y="2147"/>
                  <a:pt x="3012" y="1623"/>
                </a:cubicBezTo>
                <a:cubicBezTo>
                  <a:pt x="3012" y="1469"/>
                  <a:pt x="3238" y="872"/>
                  <a:pt x="2975" y="872"/>
                </a:cubicBezTo>
                <a:cubicBezTo>
                  <a:pt x="2867" y="872"/>
                  <a:pt x="2713" y="1053"/>
                  <a:pt x="2677" y="1135"/>
                </a:cubicBezTo>
                <a:cubicBezTo>
                  <a:pt x="2641" y="1243"/>
                  <a:pt x="2605" y="1325"/>
                  <a:pt x="2605" y="1433"/>
                </a:cubicBezTo>
                <a:cubicBezTo>
                  <a:pt x="2560" y="1469"/>
                  <a:pt x="2488" y="1656"/>
                  <a:pt x="2523" y="1730"/>
                </a:cubicBezTo>
                <a:lnTo>
                  <a:pt x="2523" y="1730"/>
                </a:lnTo>
                <a:cubicBezTo>
                  <a:pt x="2378" y="1432"/>
                  <a:pt x="2297" y="1134"/>
                  <a:pt x="2189" y="827"/>
                </a:cubicBezTo>
                <a:cubicBezTo>
                  <a:pt x="2153" y="646"/>
                  <a:pt x="2035" y="420"/>
                  <a:pt x="1927" y="231"/>
                </a:cubicBezTo>
                <a:cubicBezTo>
                  <a:pt x="1893" y="203"/>
                  <a:pt x="1755" y="0"/>
                  <a:pt x="1659"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06" name="Google Shape;506;p11"/>
          <p:cNvSpPr/>
          <p:nvPr/>
        </p:nvSpPr>
        <p:spPr>
          <a:xfrm>
            <a:off x="6881327" y="2009863"/>
            <a:ext cx="383635" cy="276237"/>
          </a:xfrm>
          <a:custGeom>
            <a:avLst/>
            <a:gdLst/>
            <a:ahLst/>
            <a:cxnLst/>
            <a:rect l="l" t="t" r="r" b="b"/>
            <a:pathLst>
              <a:path w="6294" h="4532" extrusionOk="0">
                <a:moveTo>
                  <a:pt x="3048" y="0"/>
                </a:moveTo>
                <a:cubicBezTo>
                  <a:pt x="2189" y="37"/>
                  <a:pt x="1131" y="380"/>
                  <a:pt x="643" y="1131"/>
                </a:cubicBezTo>
                <a:cubicBezTo>
                  <a:pt x="1" y="2107"/>
                  <a:pt x="37" y="3463"/>
                  <a:pt x="525" y="4449"/>
                </a:cubicBezTo>
                <a:cubicBezTo>
                  <a:pt x="551" y="4507"/>
                  <a:pt x="596" y="4531"/>
                  <a:pt x="643" y="4531"/>
                </a:cubicBezTo>
                <a:cubicBezTo>
                  <a:pt x="740" y="4531"/>
                  <a:pt x="842" y="4424"/>
                  <a:pt x="787" y="4295"/>
                </a:cubicBezTo>
                <a:cubicBezTo>
                  <a:pt x="381" y="3427"/>
                  <a:pt x="299" y="2261"/>
                  <a:pt x="787" y="1429"/>
                </a:cubicBezTo>
                <a:cubicBezTo>
                  <a:pt x="1203" y="679"/>
                  <a:pt x="2107" y="416"/>
                  <a:pt x="2903" y="299"/>
                </a:cubicBezTo>
                <a:cubicBezTo>
                  <a:pt x="3013" y="287"/>
                  <a:pt x="3124" y="281"/>
                  <a:pt x="3236" y="281"/>
                </a:cubicBezTo>
                <a:cubicBezTo>
                  <a:pt x="3811" y="281"/>
                  <a:pt x="4394" y="435"/>
                  <a:pt x="4901" y="715"/>
                </a:cubicBezTo>
                <a:cubicBezTo>
                  <a:pt x="5914" y="1320"/>
                  <a:pt x="6031" y="3129"/>
                  <a:pt x="5353" y="3997"/>
                </a:cubicBezTo>
                <a:cubicBezTo>
                  <a:pt x="5266" y="4103"/>
                  <a:pt x="5347" y="4234"/>
                  <a:pt x="5439" y="4234"/>
                </a:cubicBezTo>
                <a:cubicBezTo>
                  <a:pt x="5471" y="4234"/>
                  <a:pt x="5505" y="4218"/>
                  <a:pt x="5534" y="4177"/>
                </a:cubicBezTo>
                <a:cubicBezTo>
                  <a:pt x="6293" y="3319"/>
                  <a:pt x="6212" y="2035"/>
                  <a:pt x="5651" y="1094"/>
                </a:cubicBezTo>
                <a:cubicBezTo>
                  <a:pt x="5127" y="227"/>
                  <a:pt x="3997" y="0"/>
                  <a:pt x="3048"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07" name="Google Shape;507;p11"/>
          <p:cNvSpPr/>
          <p:nvPr/>
        </p:nvSpPr>
        <p:spPr>
          <a:xfrm>
            <a:off x="6810256" y="1961345"/>
            <a:ext cx="504870" cy="291048"/>
          </a:xfrm>
          <a:custGeom>
            <a:avLst/>
            <a:gdLst/>
            <a:ahLst/>
            <a:cxnLst/>
            <a:rect l="l" t="t" r="r" b="b"/>
            <a:pathLst>
              <a:path w="8283" h="4775" extrusionOk="0">
                <a:moveTo>
                  <a:pt x="5045" y="1"/>
                </a:moveTo>
                <a:cubicBezTo>
                  <a:pt x="4440" y="82"/>
                  <a:pt x="3843" y="118"/>
                  <a:pt x="3237" y="155"/>
                </a:cubicBezTo>
                <a:cubicBezTo>
                  <a:pt x="3273" y="796"/>
                  <a:pt x="3201" y="1438"/>
                  <a:pt x="3237" y="2035"/>
                </a:cubicBezTo>
                <a:cubicBezTo>
                  <a:pt x="2559" y="2153"/>
                  <a:pt x="2035" y="2225"/>
                  <a:pt x="1429" y="2532"/>
                </a:cubicBezTo>
                <a:cubicBezTo>
                  <a:pt x="823" y="2795"/>
                  <a:pt x="299" y="3210"/>
                  <a:pt x="1" y="3771"/>
                </a:cubicBezTo>
                <a:cubicBezTo>
                  <a:pt x="787" y="3997"/>
                  <a:pt x="1501" y="4377"/>
                  <a:pt x="2297" y="4521"/>
                </a:cubicBezTo>
                <a:cubicBezTo>
                  <a:pt x="3032" y="4698"/>
                  <a:pt x="3766" y="4775"/>
                  <a:pt x="4511" y="4775"/>
                </a:cubicBezTo>
                <a:cubicBezTo>
                  <a:pt x="4912" y="4775"/>
                  <a:pt x="5315" y="4752"/>
                  <a:pt x="5723" y="4711"/>
                </a:cubicBezTo>
                <a:cubicBezTo>
                  <a:pt x="6212" y="4675"/>
                  <a:pt x="6745" y="4675"/>
                  <a:pt x="7233" y="4521"/>
                </a:cubicBezTo>
                <a:cubicBezTo>
                  <a:pt x="7586" y="4429"/>
                  <a:pt x="7770" y="4331"/>
                  <a:pt x="8094" y="4331"/>
                </a:cubicBezTo>
                <a:cubicBezTo>
                  <a:pt x="8152" y="4331"/>
                  <a:pt x="8214" y="4334"/>
                  <a:pt x="8282" y="4341"/>
                </a:cubicBezTo>
                <a:cubicBezTo>
                  <a:pt x="8282" y="3436"/>
                  <a:pt x="7459" y="2569"/>
                  <a:pt x="6664" y="2261"/>
                </a:cubicBezTo>
                <a:cubicBezTo>
                  <a:pt x="6402" y="2189"/>
                  <a:pt x="6139" y="2153"/>
                  <a:pt x="5877" y="2116"/>
                </a:cubicBezTo>
                <a:cubicBezTo>
                  <a:pt x="5651" y="2056"/>
                  <a:pt x="5449" y="2021"/>
                  <a:pt x="5253" y="2021"/>
                </a:cubicBezTo>
                <a:cubicBezTo>
                  <a:pt x="5183" y="2021"/>
                  <a:pt x="5114" y="2026"/>
                  <a:pt x="5045" y="2035"/>
                </a:cubicBezTo>
                <a:cubicBezTo>
                  <a:pt x="5045" y="1854"/>
                  <a:pt x="5082" y="1"/>
                  <a:pt x="5045"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08" name="Google Shape;508;p11"/>
          <p:cNvSpPr/>
          <p:nvPr/>
        </p:nvSpPr>
        <p:spPr>
          <a:xfrm>
            <a:off x="6667505" y="4363921"/>
            <a:ext cx="314759" cy="236069"/>
          </a:xfrm>
          <a:custGeom>
            <a:avLst/>
            <a:gdLst/>
            <a:ahLst/>
            <a:cxnLst/>
            <a:rect l="l" t="t" r="r" b="b"/>
            <a:pathLst>
              <a:path w="5164" h="3873" extrusionOk="0">
                <a:moveTo>
                  <a:pt x="3945" y="1"/>
                </a:moveTo>
                <a:cubicBezTo>
                  <a:pt x="3820" y="1"/>
                  <a:pt x="3735" y="10"/>
                  <a:pt x="3735" y="30"/>
                </a:cubicBezTo>
                <a:cubicBezTo>
                  <a:pt x="3617" y="554"/>
                  <a:pt x="3771" y="1314"/>
                  <a:pt x="3391" y="1720"/>
                </a:cubicBezTo>
                <a:cubicBezTo>
                  <a:pt x="3210" y="1874"/>
                  <a:pt x="2939" y="1992"/>
                  <a:pt x="2713" y="2064"/>
                </a:cubicBezTo>
                <a:cubicBezTo>
                  <a:pt x="2153" y="2218"/>
                  <a:pt x="1583" y="2326"/>
                  <a:pt x="1059" y="2552"/>
                </a:cubicBezTo>
                <a:cubicBezTo>
                  <a:pt x="534" y="2778"/>
                  <a:pt x="118" y="3077"/>
                  <a:pt x="1" y="3682"/>
                </a:cubicBezTo>
                <a:cubicBezTo>
                  <a:pt x="1" y="3718"/>
                  <a:pt x="869" y="3800"/>
                  <a:pt x="1475" y="3836"/>
                </a:cubicBezTo>
                <a:cubicBezTo>
                  <a:pt x="1773" y="3872"/>
                  <a:pt x="1963" y="3872"/>
                  <a:pt x="2035" y="3872"/>
                </a:cubicBezTo>
                <a:cubicBezTo>
                  <a:pt x="2677" y="3872"/>
                  <a:pt x="3355" y="3836"/>
                  <a:pt x="4033" y="3755"/>
                </a:cubicBezTo>
                <a:cubicBezTo>
                  <a:pt x="4151" y="3718"/>
                  <a:pt x="4937" y="3610"/>
                  <a:pt x="5163" y="3456"/>
                </a:cubicBezTo>
                <a:lnTo>
                  <a:pt x="5163" y="554"/>
                </a:lnTo>
                <a:cubicBezTo>
                  <a:pt x="5127" y="364"/>
                  <a:pt x="5055" y="220"/>
                  <a:pt x="4937" y="138"/>
                </a:cubicBezTo>
                <a:cubicBezTo>
                  <a:pt x="4859" y="60"/>
                  <a:pt x="4269" y="1"/>
                  <a:pt x="3945"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09" name="Google Shape;509;p11"/>
          <p:cNvSpPr/>
          <p:nvPr/>
        </p:nvSpPr>
        <p:spPr>
          <a:xfrm>
            <a:off x="7163478" y="4363921"/>
            <a:ext cx="316953" cy="236069"/>
          </a:xfrm>
          <a:custGeom>
            <a:avLst/>
            <a:gdLst/>
            <a:ahLst/>
            <a:cxnLst/>
            <a:rect l="l" t="t" r="r" b="b"/>
            <a:pathLst>
              <a:path w="5200" h="3873" extrusionOk="0">
                <a:moveTo>
                  <a:pt x="1248" y="1"/>
                </a:moveTo>
                <a:cubicBezTo>
                  <a:pt x="922" y="1"/>
                  <a:pt x="350" y="60"/>
                  <a:pt x="272" y="138"/>
                </a:cubicBezTo>
                <a:cubicBezTo>
                  <a:pt x="154" y="220"/>
                  <a:pt x="82" y="364"/>
                  <a:pt x="46" y="554"/>
                </a:cubicBezTo>
                <a:cubicBezTo>
                  <a:pt x="1" y="1494"/>
                  <a:pt x="1" y="2480"/>
                  <a:pt x="1" y="3456"/>
                </a:cubicBezTo>
                <a:cubicBezTo>
                  <a:pt x="272" y="3610"/>
                  <a:pt x="1059" y="3718"/>
                  <a:pt x="1176" y="3755"/>
                </a:cubicBezTo>
                <a:cubicBezTo>
                  <a:pt x="1854" y="3836"/>
                  <a:pt x="2487" y="3872"/>
                  <a:pt x="3165" y="3872"/>
                </a:cubicBezTo>
                <a:cubicBezTo>
                  <a:pt x="3210" y="3872"/>
                  <a:pt x="3436" y="3872"/>
                  <a:pt x="3735" y="3836"/>
                </a:cubicBezTo>
                <a:cubicBezTo>
                  <a:pt x="4340" y="3800"/>
                  <a:pt x="5199" y="3718"/>
                  <a:pt x="5199" y="3682"/>
                </a:cubicBezTo>
                <a:cubicBezTo>
                  <a:pt x="5091" y="3077"/>
                  <a:pt x="4675" y="2778"/>
                  <a:pt x="4151" y="2552"/>
                </a:cubicBezTo>
                <a:cubicBezTo>
                  <a:pt x="3617" y="2326"/>
                  <a:pt x="3020" y="2218"/>
                  <a:pt x="2487" y="2064"/>
                </a:cubicBezTo>
                <a:cubicBezTo>
                  <a:pt x="2225" y="1992"/>
                  <a:pt x="1999" y="1874"/>
                  <a:pt x="1809" y="1720"/>
                </a:cubicBezTo>
                <a:cubicBezTo>
                  <a:pt x="1402" y="1314"/>
                  <a:pt x="1583" y="554"/>
                  <a:pt x="1474" y="30"/>
                </a:cubicBezTo>
                <a:cubicBezTo>
                  <a:pt x="1464" y="10"/>
                  <a:pt x="1375" y="1"/>
                  <a:pt x="1248"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0" name="Google Shape;510;p11"/>
          <p:cNvSpPr/>
          <p:nvPr/>
        </p:nvSpPr>
        <p:spPr>
          <a:xfrm>
            <a:off x="6800869" y="2978647"/>
            <a:ext cx="241433" cy="1437809"/>
          </a:xfrm>
          <a:custGeom>
            <a:avLst/>
            <a:gdLst/>
            <a:ahLst/>
            <a:cxnLst/>
            <a:rect l="l" t="t" r="r" b="b"/>
            <a:pathLst>
              <a:path w="3961" h="23589" extrusionOk="0">
                <a:moveTo>
                  <a:pt x="3961" y="1"/>
                </a:moveTo>
                <a:lnTo>
                  <a:pt x="1" y="118"/>
                </a:lnTo>
                <a:lnTo>
                  <a:pt x="1203" y="23588"/>
                </a:lnTo>
                <a:lnTo>
                  <a:pt x="3165" y="23588"/>
                </a:lnTo>
                <a:lnTo>
                  <a:pt x="3961" y="1"/>
                </a:ln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1" name="Google Shape;511;p11"/>
          <p:cNvSpPr/>
          <p:nvPr/>
        </p:nvSpPr>
        <p:spPr>
          <a:xfrm>
            <a:off x="7074243" y="2978647"/>
            <a:ext cx="240884" cy="1437809"/>
          </a:xfrm>
          <a:custGeom>
            <a:avLst/>
            <a:gdLst/>
            <a:ahLst/>
            <a:cxnLst/>
            <a:rect l="l" t="t" r="r" b="b"/>
            <a:pathLst>
              <a:path w="3952" h="23589" extrusionOk="0">
                <a:moveTo>
                  <a:pt x="3951" y="1"/>
                </a:moveTo>
                <a:lnTo>
                  <a:pt x="0" y="118"/>
                </a:lnTo>
                <a:lnTo>
                  <a:pt x="1203" y="23588"/>
                </a:lnTo>
                <a:lnTo>
                  <a:pt x="3165" y="23588"/>
                </a:lnTo>
                <a:lnTo>
                  <a:pt x="3951" y="1"/>
                </a:ln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2" name="Google Shape;512;p11"/>
          <p:cNvSpPr/>
          <p:nvPr/>
        </p:nvSpPr>
        <p:spPr>
          <a:xfrm>
            <a:off x="6667505" y="4482535"/>
            <a:ext cx="314759" cy="117455"/>
          </a:xfrm>
          <a:custGeom>
            <a:avLst/>
            <a:gdLst/>
            <a:ahLst/>
            <a:cxnLst/>
            <a:rect l="l" t="t" r="r" b="b"/>
            <a:pathLst>
              <a:path w="5164" h="1927" extrusionOk="0">
                <a:moveTo>
                  <a:pt x="3021" y="0"/>
                </a:moveTo>
                <a:cubicBezTo>
                  <a:pt x="2939" y="46"/>
                  <a:pt x="2831" y="82"/>
                  <a:pt x="2713" y="118"/>
                </a:cubicBezTo>
                <a:cubicBezTo>
                  <a:pt x="2153" y="272"/>
                  <a:pt x="1583" y="380"/>
                  <a:pt x="1059" y="606"/>
                </a:cubicBezTo>
                <a:cubicBezTo>
                  <a:pt x="534" y="832"/>
                  <a:pt x="118" y="1131"/>
                  <a:pt x="1" y="1736"/>
                </a:cubicBezTo>
                <a:cubicBezTo>
                  <a:pt x="1" y="1772"/>
                  <a:pt x="869" y="1854"/>
                  <a:pt x="1475" y="1890"/>
                </a:cubicBezTo>
                <a:cubicBezTo>
                  <a:pt x="1773" y="1926"/>
                  <a:pt x="1963" y="1926"/>
                  <a:pt x="2035" y="1926"/>
                </a:cubicBezTo>
                <a:cubicBezTo>
                  <a:pt x="2677" y="1926"/>
                  <a:pt x="3355" y="1890"/>
                  <a:pt x="4033" y="1809"/>
                </a:cubicBezTo>
                <a:cubicBezTo>
                  <a:pt x="4151" y="1772"/>
                  <a:pt x="4937" y="1664"/>
                  <a:pt x="5163" y="1510"/>
                </a:cubicBezTo>
                <a:lnTo>
                  <a:pt x="5163" y="82"/>
                </a:lnTo>
                <a:cubicBezTo>
                  <a:pt x="4793" y="190"/>
                  <a:pt x="4413" y="380"/>
                  <a:pt x="4069" y="570"/>
                </a:cubicBezTo>
                <a:cubicBezTo>
                  <a:pt x="3735" y="344"/>
                  <a:pt x="3391" y="154"/>
                  <a:pt x="302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3" name="Google Shape;513;p11"/>
          <p:cNvSpPr/>
          <p:nvPr/>
        </p:nvSpPr>
        <p:spPr>
          <a:xfrm>
            <a:off x="7163478" y="4482535"/>
            <a:ext cx="316953" cy="117455"/>
          </a:xfrm>
          <a:custGeom>
            <a:avLst/>
            <a:gdLst/>
            <a:ahLst/>
            <a:cxnLst/>
            <a:rect l="l" t="t" r="r" b="b"/>
            <a:pathLst>
              <a:path w="5200" h="1927" extrusionOk="0">
                <a:moveTo>
                  <a:pt x="2153" y="0"/>
                </a:moveTo>
                <a:cubicBezTo>
                  <a:pt x="1809" y="154"/>
                  <a:pt x="1438" y="344"/>
                  <a:pt x="1131" y="570"/>
                </a:cubicBezTo>
                <a:cubicBezTo>
                  <a:pt x="796" y="380"/>
                  <a:pt x="417" y="190"/>
                  <a:pt x="46" y="82"/>
                </a:cubicBezTo>
                <a:cubicBezTo>
                  <a:pt x="1" y="570"/>
                  <a:pt x="1" y="1022"/>
                  <a:pt x="1" y="1510"/>
                </a:cubicBezTo>
                <a:cubicBezTo>
                  <a:pt x="272" y="1664"/>
                  <a:pt x="1059" y="1772"/>
                  <a:pt x="1176" y="1809"/>
                </a:cubicBezTo>
                <a:cubicBezTo>
                  <a:pt x="1854" y="1890"/>
                  <a:pt x="2487" y="1926"/>
                  <a:pt x="3165" y="1926"/>
                </a:cubicBezTo>
                <a:cubicBezTo>
                  <a:pt x="3210" y="1926"/>
                  <a:pt x="3436" y="1926"/>
                  <a:pt x="3735" y="1890"/>
                </a:cubicBezTo>
                <a:cubicBezTo>
                  <a:pt x="4340" y="1854"/>
                  <a:pt x="5199" y="1772"/>
                  <a:pt x="5199" y="1736"/>
                </a:cubicBezTo>
                <a:cubicBezTo>
                  <a:pt x="5091" y="1131"/>
                  <a:pt x="4675" y="832"/>
                  <a:pt x="4151" y="606"/>
                </a:cubicBezTo>
                <a:cubicBezTo>
                  <a:pt x="3617" y="380"/>
                  <a:pt x="3020" y="272"/>
                  <a:pt x="2487" y="118"/>
                </a:cubicBezTo>
                <a:cubicBezTo>
                  <a:pt x="2379" y="82"/>
                  <a:pt x="2261" y="46"/>
                  <a:pt x="215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4" name="Google Shape;514;p11"/>
          <p:cNvSpPr/>
          <p:nvPr/>
        </p:nvSpPr>
        <p:spPr>
          <a:xfrm>
            <a:off x="6821837" y="2154261"/>
            <a:ext cx="475064" cy="1284025"/>
          </a:xfrm>
          <a:custGeom>
            <a:avLst/>
            <a:gdLst/>
            <a:ahLst/>
            <a:cxnLst/>
            <a:rect l="l" t="t" r="r" b="b"/>
            <a:pathLst>
              <a:path w="7794" h="21066" extrusionOk="0">
                <a:moveTo>
                  <a:pt x="859" y="0"/>
                </a:moveTo>
                <a:cubicBezTo>
                  <a:pt x="787" y="6898"/>
                  <a:pt x="715" y="13833"/>
                  <a:pt x="0" y="20686"/>
                </a:cubicBezTo>
                <a:cubicBezTo>
                  <a:pt x="2405" y="20794"/>
                  <a:pt x="4819" y="20948"/>
                  <a:pt x="7233" y="21066"/>
                </a:cubicBezTo>
                <a:cubicBezTo>
                  <a:pt x="7378" y="21066"/>
                  <a:pt x="7568" y="21066"/>
                  <a:pt x="7685" y="20912"/>
                </a:cubicBezTo>
                <a:cubicBezTo>
                  <a:pt x="7794" y="20794"/>
                  <a:pt x="7758" y="20568"/>
                  <a:pt x="7758" y="20342"/>
                </a:cubicBezTo>
                <a:cubicBezTo>
                  <a:pt x="6853" y="14095"/>
                  <a:pt x="6284" y="7730"/>
                  <a:pt x="5986" y="1356"/>
                </a:cubicBezTo>
                <a:lnTo>
                  <a:pt x="5949" y="154"/>
                </a:lnTo>
                <a:cubicBezTo>
                  <a:pt x="5179" y="359"/>
                  <a:pt x="4395" y="463"/>
                  <a:pt x="3617" y="463"/>
                </a:cubicBezTo>
                <a:cubicBezTo>
                  <a:pt x="2679" y="463"/>
                  <a:pt x="1749" y="312"/>
                  <a:pt x="859" y="0"/>
                </a:cubicBez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5" name="Google Shape;515;p11"/>
          <p:cNvSpPr/>
          <p:nvPr/>
        </p:nvSpPr>
        <p:spPr>
          <a:xfrm>
            <a:off x="7124894" y="2067159"/>
            <a:ext cx="422218" cy="1405321"/>
          </a:xfrm>
          <a:custGeom>
            <a:avLst/>
            <a:gdLst/>
            <a:ahLst/>
            <a:cxnLst/>
            <a:rect l="l" t="t" r="r" b="b"/>
            <a:pathLst>
              <a:path w="6927" h="23056" extrusionOk="0">
                <a:moveTo>
                  <a:pt x="182" y="1"/>
                </a:moveTo>
                <a:lnTo>
                  <a:pt x="182" y="1"/>
                </a:lnTo>
                <a:cubicBezTo>
                  <a:pt x="263" y="37"/>
                  <a:pt x="73" y="4105"/>
                  <a:pt x="37" y="4485"/>
                </a:cubicBezTo>
                <a:cubicBezTo>
                  <a:pt x="37" y="6555"/>
                  <a:pt x="1" y="8554"/>
                  <a:pt x="37" y="10624"/>
                </a:cubicBezTo>
                <a:cubicBezTo>
                  <a:pt x="73" y="11790"/>
                  <a:pt x="109" y="13002"/>
                  <a:pt x="109" y="14204"/>
                </a:cubicBezTo>
                <a:cubicBezTo>
                  <a:pt x="109" y="17142"/>
                  <a:pt x="1" y="20117"/>
                  <a:pt x="1" y="23055"/>
                </a:cubicBezTo>
                <a:lnTo>
                  <a:pt x="5154" y="23055"/>
                </a:lnTo>
                <a:cubicBezTo>
                  <a:pt x="5154" y="22115"/>
                  <a:pt x="4973" y="21211"/>
                  <a:pt x="4892" y="20271"/>
                </a:cubicBezTo>
                <a:cubicBezTo>
                  <a:pt x="4784" y="19141"/>
                  <a:pt x="4630" y="17974"/>
                  <a:pt x="4440" y="16844"/>
                </a:cubicBezTo>
                <a:cubicBezTo>
                  <a:pt x="4295" y="15786"/>
                  <a:pt x="4142" y="14729"/>
                  <a:pt x="3952" y="13680"/>
                </a:cubicBezTo>
                <a:cubicBezTo>
                  <a:pt x="3880" y="13146"/>
                  <a:pt x="3798" y="12586"/>
                  <a:pt x="3690" y="12052"/>
                </a:cubicBezTo>
                <a:cubicBezTo>
                  <a:pt x="3572" y="11564"/>
                  <a:pt x="3464" y="11040"/>
                  <a:pt x="3310" y="10552"/>
                </a:cubicBezTo>
                <a:lnTo>
                  <a:pt x="3310" y="10552"/>
                </a:lnTo>
                <a:cubicBezTo>
                  <a:pt x="3427" y="10850"/>
                  <a:pt x="4142" y="10850"/>
                  <a:pt x="4404" y="10886"/>
                </a:cubicBezTo>
                <a:cubicBezTo>
                  <a:pt x="4640" y="10923"/>
                  <a:pt x="4885" y="10957"/>
                  <a:pt x="5124" y="10957"/>
                </a:cubicBezTo>
                <a:cubicBezTo>
                  <a:pt x="5417" y="10957"/>
                  <a:pt x="5701" y="10906"/>
                  <a:pt x="5950" y="10741"/>
                </a:cubicBezTo>
                <a:cubicBezTo>
                  <a:pt x="6926" y="10063"/>
                  <a:pt x="6592" y="8327"/>
                  <a:pt x="6284" y="7423"/>
                </a:cubicBezTo>
                <a:cubicBezTo>
                  <a:pt x="6022" y="6447"/>
                  <a:pt x="5462" y="5462"/>
                  <a:pt x="5010" y="4557"/>
                </a:cubicBezTo>
                <a:cubicBezTo>
                  <a:pt x="4594" y="3771"/>
                  <a:pt x="4214" y="2975"/>
                  <a:pt x="3762" y="2225"/>
                </a:cubicBezTo>
                <a:cubicBezTo>
                  <a:pt x="3464" y="1700"/>
                  <a:pt x="3201" y="1131"/>
                  <a:pt x="2596" y="796"/>
                </a:cubicBezTo>
                <a:cubicBezTo>
                  <a:pt x="1845" y="417"/>
                  <a:pt x="1014" y="227"/>
                  <a:pt x="18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6" name="Google Shape;516;p11"/>
          <p:cNvSpPr/>
          <p:nvPr/>
        </p:nvSpPr>
        <p:spPr>
          <a:xfrm>
            <a:off x="6422292" y="2067159"/>
            <a:ext cx="578683" cy="1405321"/>
          </a:xfrm>
          <a:custGeom>
            <a:avLst/>
            <a:gdLst/>
            <a:ahLst/>
            <a:cxnLst/>
            <a:rect l="l" t="t" r="r" b="b"/>
            <a:pathLst>
              <a:path w="9494" h="23056" extrusionOk="0">
                <a:moveTo>
                  <a:pt x="9268" y="1"/>
                </a:moveTo>
                <a:cubicBezTo>
                  <a:pt x="8436" y="227"/>
                  <a:pt x="7604" y="417"/>
                  <a:pt x="6854" y="796"/>
                </a:cubicBezTo>
                <a:cubicBezTo>
                  <a:pt x="5986" y="1285"/>
                  <a:pt x="5724" y="2225"/>
                  <a:pt x="5425" y="3057"/>
                </a:cubicBezTo>
                <a:cubicBezTo>
                  <a:pt x="5308" y="3355"/>
                  <a:pt x="3915" y="6519"/>
                  <a:pt x="3952" y="6555"/>
                </a:cubicBezTo>
                <a:cubicBezTo>
                  <a:pt x="3391" y="6103"/>
                  <a:pt x="3084" y="5498"/>
                  <a:pt x="2632" y="4973"/>
                </a:cubicBezTo>
                <a:cubicBezTo>
                  <a:pt x="2261" y="4521"/>
                  <a:pt x="1881" y="4069"/>
                  <a:pt x="1501" y="3617"/>
                </a:cubicBezTo>
                <a:cubicBezTo>
                  <a:pt x="1013" y="3961"/>
                  <a:pt x="525" y="4295"/>
                  <a:pt x="1" y="4594"/>
                </a:cubicBezTo>
                <a:cubicBezTo>
                  <a:pt x="751" y="6483"/>
                  <a:pt x="1809" y="8255"/>
                  <a:pt x="3165" y="9756"/>
                </a:cubicBezTo>
                <a:cubicBezTo>
                  <a:pt x="3391" y="9982"/>
                  <a:pt x="3572" y="10208"/>
                  <a:pt x="3843" y="10326"/>
                </a:cubicBezTo>
                <a:cubicBezTo>
                  <a:pt x="4101" y="10477"/>
                  <a:pt x="4344" y="10543"/>
                  <a:pt x="4571" y="10543"/>
                </a:cubicBezTo>
                <a:cubicBezTo>
                  <a:pt x="5467" y="10543"/>
                  <a:pt x="6121" y="9522"/>
                  <a:pt x="6510" y="8743"/>
                </a:cubicBezTo>
                <a:lnTo>
                  <a:pt x="6510" y="8743"/>
                </a:lnTo>
                <a:cubicBezTo>
                  <a:pt x="6366" y="9078"/>
                  <a:pt x="6402" y="9792"/>
                  <a:pt x="6329" y="10172"/>
                </a:cubicBezTo>
                <a:cubicBezTo>
                  <a:pt x="5877" y="12396"/>
                  <a:pt x="5380" y="14620"/>
                  <a:pt x="5009" y="16844"/>
                </a:cubicBezTo>
                <a:cubicBezTo>
                  <a:pt x="4819" y="17974"/>
                  <a:pt x="4702" y="19141"/>
                  <a:pt x="4593" y="20271"/>
                </a:cubicBezTo>
                <a:cubicBezTo>
                  <a:pt x="4521" y="21211"/>
                  <a:pt x="4331" y="22115"/>
                  <a:pt x="4331" y="23055"/>
                </a:cubicBezTo>
                <a:lnTo>
                  <a:pt x="9494" y="23055"/>
                </a:lnTo>
                <a:cubicBezTo>
                  <a:pt x="9448" y="20117"/>
                  <a:pt x="9376" y="17142"/>
                  <a:pt x="9376" y="14204"/>
                </a:cubicBezTo>
                <a:cubicBezTo>
                  <a:pt x="9376" y="13002"/>
                  <a:pt x="9376" y="11790"/>
                  <a:pt x="9412" y="10624"/>
                </a:cubicBezTo>
                <a:cubicBezTo>
                  <a:pt x="9494" y="8554"/>
                  <a:pt x="9412" y="6555"/>
                  <a:pt x="9412" y="4485"/>
                </a:cubicBezTo>
                <a:cubicBezTo>
                  <a:pt x="9412" y="4105"/>
                  <a:pt x="9186" y="37"/>
                  <a:pt x="930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7" name="Google Shape;517;p11"/>
          <p:cNvSpPr/>
          <p:nvPr/>
        </p:nvSpPr>
        <p:spPr>
          <a:xfrm>
            <a:off x="7117763" y="1984507"/>
            <a:ext cx="61" cy="55162"/>
          </a:xfrm>
          <a:custGeom>
            <a:avLst/>
            <a:gdLst/>
            <a:ahLst/>
            <a:cxnLst/>
            <a:rect l="l" t="t" r="r" b="b"/>
            <a:pathLst>
              <a:path w="1" h="905" extrusionOk="0">
                <a:moveTo>
                  <a:pt x="0" y="751"/>
                </a:moveTo>
                <a:lnTo>
                  <a:pt x="0" y="905"/>
                </a:lnTo>
                <a:lnTo>
                  <a:pt x="0" y="905"/>
                </a:lnTo>
                <a:lnTo>
                  <a:pt x="0" y="751"/>
                </a:lnTo>
                <a:lnTo>
                  <a:pt x="0" y="751"/>
                </a:lnTo>
                <a:close/>
                <a:moveTo>
                  <a:pt x="0" y="1"/>
                </a:moveTo>
                <a:lnTo>
                  <a:pt x="0" y="1"/>
                </a:lnTo>
                <a:lnTo>
                  <a:pt x="0" y="489"/>
                </a:lnTo>
                <a:lnTo>
                  <a:pt x="0" y="489"/>
                </a:lnTo>
                <a:close/>
              </a:path>
            </a:pathLst>
          </a:custGeom>
          <a:solidFill>
            <a:srgbClr val="723C4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8" name="Google Shape;518;p11"/>
          <p:cNvSpPr/>
          <p:nvPr/>
        </p:nvSpPr>
        <p:spPr>
          <a:xfrm>
            <a:off x="7117763" y="2014252"/>
            <a:ext cx="61" cy="16031"/>
          </a:xfrm>
          <a:custGeom>
            <a:avLst/>
            <a:gdLst/>
            <a:ahLst/>
            <a:cxnLst/>
            <a:rect l="l" t="t" r="r" b="b"/>
            <a:pathLst>
              <a:path w="1" h="263" extrusionOk="0">
                <a:moveTo>
                  <a:pt x="0" y="1"/>
                </a:moveTo>
                <a:lnTo>
                  <a:pt x="0" y="263"/>
                </a:lnTo>
                <a:lnTo>
                  <a:pt x="0" y="263"/>
                </a:lnTo>
                <a:lnTo>
                  <a:pt x="0" y="1"/>
                </a:lnTo>
                <a:close/>
              </a:path>
            </a:pathLst>
          </a:custGeom>
          <a:solidFill>
            <a:srgbClr val="343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19" name="Google Shape;519;p11"/>
          <p:cNvSpPr/>
          <p:nvPr/>
        </p:nvSpPr>
        <p:spPr>
          <a:xfrm>
            <a:off x="7007560" y="1984507"/>
            <a:ext cx="110263" cy="59612"/>
          </a:xfrm>
          <a:custGeom>
            <a:avLst/>
            <a:gdLst/>
            <a:ahLst/>
            <a:cxnLst/>
            <a:rect l="l" t="t" r="r" b="b"/>
            <a:pathLst>
              <a:path w="1809" h="978" extrusionOk="0">
                <a:moveTo>
                  <a:pt x="1808" y="1"/>
                </a:moveTo>
                <a:cubicBezTo>
                  <a:pt x="1356" y="118"/>
                  <a:pt x="904" y="154"/>
                  <a:pt x="416" y="154"/>
                </a:cubicBezTo>
                <a:lnTo>
                  <a:pt x="36" y="154"/>
                </a:lnTo>
                <a:cubicBezTo>
                  <a:pt x="36" y="380"/>
                  <a:pt x="0" y="643"/>
                  <a:pt x="0" y="905"/>
                </a:cubicBezTo>
                <a:cubicBezTo>
                  <a:pt x="299" y="977"/>
                  <a:pt x="606" y="977"/>
                  <a:pt x="904" y="977"/>
                </a:cubicBezTo>
                <a:cubicBezTo>
                  <a:pt x="1203" y="977"/>
                  <a:pt x="1510" y="977"/>
                  <a:pt x="1808" y="905"/>
                </a:cubicBezTo>
                <a:lnTo>
                  <a:pt x="1808" y="751"/>
                </a:lnTo>
                <a:lnTo>
                  <a:pt x="1808" y="489"/>
                </a:lnTo>
                <a:lnTo>
                  <a:pt x="1808" y="1"/>
                </a:ln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0" name="Google Shape;520;p11"/>
          <p:cNvSpPr/>
          <p:nvPr/>
        </p:nvSpPr>
        <p:spPr>
          <a:xfrm>
            <a:off x="6727604" y="1668223"/>
            <a:ext cx="77775" cy="146591"/>
          </a:xfrm>
          <a:custGeom>
            <a:avLst/>
            <a:gdLst/>
            <a:ahLst/>
            <a:cxnLst/>
            <a:rect l="l" t="t" r="r" b="b"/>
            <a:pathLst>
              <a:path w="1276" h="2405" extrusionOk="0">
                <a:moveTo>
                  <a:pt x="760" y="1"/>
                </a:moveTo>
                <a:cubicBezTo>
                  <a:pt x="692" y="1"/>
                  <a:pt x="624" y="10"/>
                  <a:pt x="561" y="27"/>
                </a:cubicBezTo>
                <a:cubicBezTo>
                  <a:pt x="335" y="109"/>
                  <a:pt x="145" y="335"/>
                  <a:pt x="73" y="597"/>
                </a:cubicBezTo>
                <a:cubicBezTo>
                  <a:pt x="0" y="859"/>
                  <a:pt x="37" y="1157"/>
                  <a:pt x="109" y="1383"/>
                </a:cubicBezTo>
                <a:cubicBezTo>
                  <a:pt x="145" y="1537"/>
                  <a:pt x="190" y="1691"/>
                  <a:pt x="263" y="1835"/>
                </a:cubicBezTo>
                <a:cubicBezTo>
                  <a:pt x="452" y="2143"/>
                  <a:pt x="787" y="2324"/>
                  <a:pt x="1130" y="2405"/>
                </a:cubicBezTo>
                <a:lnTo>
                  <a:pt x="1275" y="289"/>
                </a:lnTo>
                <a:cubicBezTo>
                  <a:pt x="1193" y="90"/>
                  <a:pt x="975" y="1"/>
                  <a:pt x="760" y="1"/>
                </a:cubicBezTo>
                <a:close/>
              </a:path>
            </a:pathLst>
          </a:custGeom>
          <a:solidFill>
            <a:srgbClr val="D3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1" name="Google Shape;521;p11"/>
          <p:cNvSpPr/>
          <p:nvPr/>
        </p:nvSpPr>
        <p:spPr>
          <a:xfrm>
            <a:off x="6752960" y="1691568"/>
            <a:ext cx="43581" cy="72594"/>
          </a:xfrm>
          <a:custGeom>
            <a:avLst/>
            <a:gdLst/>
            <a:ahLst/>
            <a:cxnLst/>
            <a:rect l="l" t="t" r="r" b="b"/>
            <a:pathLst>
              <a:path w="715" h="1191" extrusionOk="0">
                <a:moveTo>
                  <a:pt x="72" y="0"/>
                </a:moveTo>
                <a:cubicBezTo>
                  <a:pt x="49" y="0"/>
                  <a:pt x="36" y="9"/>
                  <a:pt x="36" y="24"/>
                </a:cubicBezTo>
                <a:cubicBezTo>
                  <a:pt x="0" y="24"/>
                  <a:pt x="73" y="60"/>
                  <a:pt x="181" y="132"/>
                </a:cubicBezTo>
                <a:cubicBezTo>
                  <a:pt x="262" y="214"/>
                  <a:pt x="371" y="358"/>
                  <a:pt x="452" y="512"/>
                </a:cubicBezTo>
                <a:cubicBezTo>
                  <a:pt x="525" y="702"/>
                  <a:pt x="561" y="856"/>
                  <a:pt x="597" y="1000"/>
                </a:cubicBezTo>
                <a:cubicBezTo>
                  <a:pt x="633" y="1118"/>
                  <a:pt x="678" y="1190"/>
                  <a:pt x="714" y="1190"/>
                </a:cubicBezTo>
                <a:lnTo>
                  <a:pt x="714" y="964"/>
                </a:lnTo>
                <a:cubicBezTo>
                  <a:pt x="678" y="856"/>
                  <a:pt x="633" y="666"/>
                  <a:pt x="561" y="476"/>
                </a:cubicBezTo>
                <a:cubicBezTo>
                  <a:pt x="488" y="286"/>
                  <a:pt x="335" y="132"/>
                  <a:pt x="226" y="60"/>
                </a:cubicBezTo>
                <a:cubicBezTo>
                  <a:pt x="157" y="18"/>
                  <a:pt x="104" y="0"/>
                  <a:pt x="72"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2" name="Google Shape;522;p11"/>
          <p:cNvSpPr/>
          <p:nvPr/>
        </p:nvSpPr>
        <p:spPr>
          <a:xfrm>
            <a:off x="6771124" y="1718326"/>
            <a:ext cx="13836" cy="53272"/>
          </a:xfrm>
          <a:custGeom>
            <a:avLst/>
            <a:gdLst/>
            <a:ahLst/>
            <a:cxnLst/>
            <a:rect l="l" t="t" r="r" b="b"/>
            <a:pathLst>
              <a:path w="227" h="874" extrusionOk="0">
                <a:moveTo>
                  <a:pt x="154" y="1"/>
                </a:moveTo>
                <a:cubicBezTo>
                  <a:pt x="109" y="1"/>
                  <a:pt x="1" y="191"/>
                  <a:pt x="1" y="453"/>
                </a:cubicBezTo>
                <a:cubicBezTo>
                  <a:pt x="1" y="693"/>
                  <a:pt x="130" y="873"/>
                  <a:pt x="179" y="873"/>
                </a:cubicBezTo>
                <a:cubicBezTo>
                  <a:pt x="184" y="873"/>
                  <a:pt x="187" y="872"/>
                  <a:pt x="190" y="869"/>
                </a:cubicBezTo>
                <a:cubicBezTo>
                  <a:pt x="227" y="824"/>
                  <a:pt x="154" y="679"/>
                  <a:pt x="109" y="453"/>
                </a:cubicBezTo>
                <a:cubicBezTo>
                  <a:pt x="109" y="227"/>
                  <a:pt x="190" y="37"/>
                  <a:pt x="154"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3" name="Google Shape;523;p11"/>
          <p:cNvSpPr/>
          <p:nvPr/>
        </p:nvSpPr>
        <p:spPr>
          <a:xfrm>
            <a:off x="6757349" y="1672063"/>
            <a:ext cx="71132" cy="55162"/>
          </a:xfrm>
          <a:custGeom>
            <a:avLst/>
            <a:gdLst/>
            <a:ahLst/>
            <a:cxnLst/>
            <a:rect l="l" t="t" r="r" b="b"/>
            <a:pathLst>
              <a:path w="1167" h="905" extrusionOk="0">
                <a:moveTo>
                  <a:pt x="73" y="0"/>
                </a:moveTo>
                <a:lnTo>
                  <a:pt x="1" y="154"/>
                </a:lnTo>
                <a:lnTo>
                  <a:pt x="1095" y="904"/>
                </a:lnTo>
                <a:lnTo>
                  <a:pt x="1167" y="796"/>
                </a:lnTo>
                <a:lnTo>
                  <a:pt x="73" y="0"/>
                </a:ln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4" name="Google Shape;524;p11"/>
          <p:cNvSpPr/>
          <p:nvPr/>
        </p:nvSpPr>
        <p:spPr>
          <a:xfrm>
            <a:off x="6741379" y="1695225"/>
            <a:ext cx="55162" cy="100876"/>
          </a:xfrm>
          <a:custGeom>
            <a:avLst/>
            <a:gdLst/>
            <a:ahLst/>
            <a:cxnLst/>
            <a:rect l="l" t="t" r="r" b="b"/>
            <a:pathLst>
              <a:path w="905" h="1655" extrusionOk="0">
                <a:moveTo>
                  <a:pt x="868" y="832"/>
                </a:moveTo>
                <a:cubicBezTo>
                  <a:pt x="868" y="859"/>
                  <a:pt x="889" y="866"/>
                  <a:pt x="899" y="883"/>
                </a:cubicBezTo>
                <a:lnTo>
                  <a:pt x="899" y="883"/>
                </a:lnTo>
                <a:cubicBezTo>
                  <a:pt x="895" y="866"/>
                  <a:pt x="886" y="849"/>
                  <a:pt x="868" y="832"/>
                </a:cubicBezTo>
                <a:close/>
                <a:moveTo>
                  <a:pt x="899" y="883"/>
                </a:moveTo>
                <a:cubicBezTo>
                  <a:pt x="904" y="902"/>
                  <a:pt x="904" y="921"/>
                  <a:pt x="904" y="940"/>
                </a:cubicBezTo>
                <a:lnTo>
                  <a:pt x="904" y="904"/>
                </a:lnTo>
                <a:cubicBezTo>
                  <a:pt x="904" y="896"/>
                  <a:pt x="902" y="889"/>
                  <a:pt x="899" y="883"/>
                </a:cubicBezTo>
                <a:close/>
                <a:moveTo>
                  <a:pt x="263" y="0"/>
                </a:moveTo>
                <a:cubicBezTo>
                  <a:pt x="190" y="0"/>
                  <a:pt x="145" y="118"/>
                  <a:pt x="109" y="190"/>
                </a:cubicBezTo>
                <a:cubicBezTo>
                  <a:pt x="0" y="524"/>
                  <a:pt x="37" y="904"/>
                  <a:pt x="226" y="1248"/>
                </a:cubicBezTo>
                <a:cubicBezTo>
                  <a:pt x="299" y="1392"/>
                  <a:pt x="416" y="1546"/>
                  <a:pt x="561" y="1618"/>
                </a:cubicBezTo>
                <a:cubicBezTo>
                  <a:pt x="642" y="1655"/>
                  <a:pt x="678" y="1655"/>
                  <a:pt x="751" y="1655"/>
                </a:cubicBezTo>
                <a:lnTo>
                  <a:pt x="868" y="1655"/>
                </a:lnTo>
                <a:cubicBezTo>
                  <a:pt x="868" y="1485"/>
                  <a:pt x="900" y="1308"/>
                  <a:pt x="904" y="1130"/>
                </a:cubicBezTo>
                <a:lnTo>
                  <a:pt x="904" y="1130"/>
                </a:lnTo>
                <a:cubicBezTo>
                  <a:pt x="904" y="1130"/>
                  <a:pt x="904" y="1130"/>
                  <a:pt x="904" y="1130"/>
                </a:cubicBezTo>
                <a:lnTo>
                  <a:pt x="904" y="1094"/>
                </a:lnTo>
                <a:cubicBezTo>
                  <a:pt x="904" y="1106"/>
                  <a:pt x="904" y="1118"/>
                  <a:pt x="904" y="1130"/>
                </a:cubicBezTo>
                <a:lnTo>
                  <a:pt x="904" y="1130"/>
                </a:lnTo>
                <a:cubicBezTo>
                  <a:pt x="868" y="1130"/>
                  <a:pt x="823" y="1057"/>
                  <a:pt x="787" y="940"/>
                </a:cubicBezTo>
                <a:cubicBezTo>
                  <a:pt x="751" y="796"/>
                  <a:pt x="715" y="642"/>
                  <a:pt x="642" y="488"/>
                </a:cubicBezTo>
                <a:cubicBezTo>
                  <a:pt x="642" y="570"/>
                  <a:pt x="597" y="678"/>
                  <a:pt x="597" y="832"/>
                </a:cubicBezTo>
                <a:cubicBezTo>
                  <a:pt x="642" y="1058"/>
                  <a:pt x="715" y="1203"/>
                  <a:pt x="678" y="1248"/>
                </a:cubicBezTo>
                <a:cubicBezTo>
                  <a:pt x="642" y="1248"/>
                  <a:pt x="489" y="1094"/>
                  <a:pt x="489" y="832"/>
                </a:cubicBezTo>
                <a:cubicBezTo>
                  <a:pt x="489" y="606"/>
                  <a:pt x="561" y="452"/>
                  <a:pt x="597" y="416"/>
                </a:cubicBezTo>
                <a:cubicBezTo>
                  <a:pt x="525" y="262"/>
                  <a:pt x="452" y="154"/>
                  <a:pt x="371" y="72"/>
                </a:cubicBezTo>
                <a:cubicBezTo>
                  <a:pt x="299" y="36"/>
                  <a:pt x="263" y="0"/>
                  <a:pt x="263" y="0"/>
                </a:cubicBezTo>
                <a:close/>
              </a:path>
            </a:pathLst>
          </a:custGeom>
          <a:solidFill>
            <a:srgbClr val="CD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5" name="Google Shape;525;p11"/>
          <p:cNvSpPr/>
          <p:nvPr/>
        </p:nvSpPr>
        <p:spPr>
          <a:xfrm>
            <a:off x="6757349" y="1695225"/>
            <a:ext cx="39192" cy="68937"/>
          </a:xfrm>
          <a:custGeom>
            <a:avLst/>
            <a:gdLst/>
            <a:ahLst/>
            <a:cxnLst/>
            <a:rect l="l" t="t" r="r" b="b"/>
            <a:pathLst>
              <a:path w="643" h="1131" extrusionOk="0">
                <a:moveTo>
                  <a:pt x="1" y="0"/>
                </a:moveTo>
                <a:cubicBezTo>
                  <a:pt x="1" y="0"/>
                  <a:pt x="37" y="36"/>
                  <a:pt x="109" y="72"/>
                </a:cubicBezTo>
                <a:cubicBezTo>
                  <a:pt x="190" y="154"/>
                  <a:pt x="263" y="262"/>
                  <a:pt x="335" y="416"/>
                </a:cubicBezTo>
                <a:cubicBezTo>
                  <a:pt x="335" y="380"/>
                  <a:pt x="335" y="380"/>
                  <a:pt x="380" y="380"/>
                </a:cubicBezTo>
                <a:lnTo>
                  <a:pt x="380" y="488"/>
                </a:lnTo>
                <a:cubicBezTo>
                  <a:pt x="453" y="642"/>
                  <a:pt x="489" y="796"/>
                  <a:pt x="525" y="940"/>
                </a:cubicBezTo>
                <a:cubicBezTo>
                  <a:pt x="561" y="1058"/>
                  <a:pt x="606" y="1130"/>
                  <a:pt x="642" y="1130"/>
                </a:cubicBezTo>
                <a:lnTo>
                  <a:pt x="642" y="1094"/>
                </a:lnTo>
                <a:lnTo>
                  <a:pt x="642" y="1022"/>
                </a:lnTo>
                <a:lnTo>
                  <a:pt x="642" y="977"/>
                </a:lnTo>
                <a:lnTo>
                  <a:pt x="642" y="904"/>
                </a:lnTo>
                <a:cubicBezTo>
                  <a:pt x="642" y="868"/>
                  <a:pt x="606" y="868"/>
                  <a:pt x="606" y="832"/>
                </a:cubicBezTo>
                <a:cubicBezTo>
                  <a:pt x="525" y="524"/>
                  <a:pt x="380" y="262"/>
                  <a:pt x="154" y="36"/>
                </a:cubicBezTo>
                <a:cubicBezTo>
                  <a:pt x="109" y="36"/>
                  <a:pt x="109" y="0"/>
                  <a:pt x="37" y="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6" name="Google Shape;526;p11"/>
          <p:cNvSpPr/>
          <p:nvPr/>
        </p:nvSpPr>
        <p:spPr>
          <a:xfrm>
            <a:off x="6771124" y="1718326"/>
            <a:ext cx="13836" cy="52968"/>
          </a:xfrm>
          <a:custGeom>
            <a:avLst/>
            <a:gdLst/>
            <a:ahLst/>
            <a:cxnLst/>
            <a:rect l="l" t="t" r="r" b="b"/>
            <a:pathLst>
              <a:path w="227" h="869" extrusionOk="0">
                <a:moveTo>
                  <a:pt x="154" y="1"/>
                </a:moveTo>
                <a:cubicBezTo>
                  <a:pt x="109" y="1"/>
                  <a:pt x="109" y="1"/>
                  <a:pt x="109" y="37"/>
                </a:cubicBezTo>
                <a:cubicBezTo>
                  <a:pt x="73" y="73"/>
                  <a:pt x="1" y="227"/>
                  <a:pt x="1" y="453"/>
                </a:cubicBezTo>
                <a:cubicBezTo>
                  <a:pt x="1" y="715"/>
                  <a:pt x="154" y="869"/>
                  <a:pt x="190" y="869"/>
                </a:cubicBezTo>
                <a:cubicBezTo>
                  <a:pt x="227" y="824"/>
                  <a:pt x="154" y="679"/>
                  <a:pt x="109" y="453"/>
                </a:cubicBezTo>
                <a:cubicBezTo>
                  <a:pt x="109" y="299"/>
                  <a:pt x="154" y="191"/>
                  <a:pt x="154" y="109"/>
                </a:cubicBezTo>
                <a:lnTo>
                  <a:pt x="154" y="1"/>
                </a:ln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7" name="Google Shape;527;p11"/>
          <p:cNvSpPr/>
          <p:nvPr/>
        </p:nvSpPr>
        <p:spPr>
          <a:xfrm>
            <a:off x="6789288" y="1485791"/>
            <a:ext cx="576489" cy="508161"/>
          </a:xfrm>
          <a:custGeom>
            <a:avLst/>
            <a:gdLst/>
            <a:ahLst/>
            <a:cxnLst/>
            <a:rect l="l" t="t" r="r" b="b"/>
            <a:pathLst>
              <a:path w="9458" h="8337" extrusionOk="0">
                <a:moveTo>
                  <a:pt x="3649" y="1"/>
                </a:moveTo>
                <a:cubicBezTo>
                  <a:pt x="3253" y="1"/>
                  <a:pt x="2855" y="46"/>
                  <a:pt x="2451" y="163"/>
                </a:cubicBezTo>
                <a:cubicBezTo>
                  <a:pt x="1583" y="389"/>
                  <a:pt x="941" y="1293"/>
                  <a:pt x="607" y="2044"/>
                </a:cubicBezTo>
                <a:cubicBezTo>
                  <a:pt x="263" y="2794"/>
                  <a:pt x="155" y="3626"/>
                  <a:pt x="118" y="4458"/>
                </a:cubicBezTo>
                <a:cubicBezTo>
                  <a:pt x="82" y="5208"/>
                  <a:pt x="1" y="6112"/>
                  <a:pt x="308" y="6790"/>
                </a:cubicBezTo>
                <a:cubicBezTo>
                  <a:pt x="534" y="7242"/>
                  <a:pt x="905" y="7622"/>
                  <a:pt x="1321" y="7848"/>
                </a:cubicBezTo>
                <a:cubicBezTo>
                  <a:pt x="1845" y="8146"/>
                  <a:pt x="2523" y="8255"/>
                  <a:pt x="3165" y="8300"/>
                </a:cubicBezTo>
                <a:cubicBezTo>
                  <a:pt x="3355" y="8300"/>
                  <a:pt x="3545" y="8336"/>
                  <a:pt x="3735" y="8336"/>
                </a:cubicBezTo>
                <a:cubicBezTo>
                  <a:pt x="4521" y="8336"/>
                  <a:pt x="5317" y="8255"/>
                  <a:pt x="6031" y="7957"/>
                </a:cubicBezTo>
                <a:cubicBezTo>
                  <a:pt x="6863" y="7622"/>
                  <a:pt x="7351" y="7089"/>
                  <a:pt x="7387" y="6148"/>
                </a:cubicBezTo>
                <a:cubicBezTo>
                  <a:pt x="7549" y="6172"/>
                  <a:pt x="7718" y="6188"/>
                  <a:pt x="7888" y="6188"/>
                </a:cubicBezTo>
                <a:cubicBezTo>
                  <a:pt x="8234" y="6188"/>
                  <a:pt x="8579" y="6122"/>
                  <a:pt x="8852" y="5922"/>
                </a:cubicBezTo>
                <a:cubicBezTo>
                  <a:pt x="9232" y="5624"/>
                  <a:pt x="9458" y="5091"/>
                  <a:pt x="9386" y="4639"/>
                </a:cubicBezTo>
                <a:cubicBezTo>
                  <a:pt x="9324" y="4126"/>
                  <a:pt x="8989" y="3769"/>
                  <a:pt x="8552" y="3769"/>
                </a:cubicBezTo>
                <a:cubicBezTo>
                  <a:pt x="8411" y="3769"/>
                  <a:pt x="8259" y="3806"/>
                  <a:pt x="8102" y="3888"/>
                </a:cubicBezTo>
                <a:cubicBezTo>
                  <a:pt x="7840" y="4042"/>
                  <a:pt x="7613" y="4304"/>
                  <a:pt x="7496" y="4566"/>
                </a:cubicBezTo>
                <a:cubicBezTo>
                  <a:pt x="7577" y="4340"/>
                  <a:pt x="7613" y="4006"/>
                  <a:pt x="7686" y="3734"/>
                </a:cubicBezTo>
                <a:cubicBezTo>
                  <a:pt x="7767" y="3436"/>
                  <a:pt x="7803" y="3102"/>
                  <a:pt x="7803" y="2758"/>
                </a:cubicBezTo>
                <a:cubicBezTo>
                  <a:pt x="7803" y="1402"/>
                  <a:pt x="6863" y="498"/>
                  <a:pt x="5579" y="236"/>
                </a:cubicBezTo>
                <a:cubicBezTo>
                  <a:pt x="4926" y="118"/>
                  <a:pt x="4289" y="1"/>
                  <a:pt x="3649"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8" name="Google Shape;528;p11"/>
          <p:cNvSpPr/>
          <p:nvPr/>
        </p:nvSpPr>
        <p:spPr>
          <a:xfrm>
            <a:off x="7255516" y="1749412"/>
            <a:ext cx="80518" cy="99596"/>
          </a:xfrm>
          <a:custGeom>
            <a:avLst/>
            <a:gdLst/>
            <a:ahLst/>
            <a:cxnLst/>
            <a:rect l="l" t="t" r="r" b="b"/>
            <a:pathLst>
              <a:path w="1321" h="1634" extrusionOk="0">
                <a:moveTo>
                  <a:pt x="1274" y="1"/>
                </a:moveTo>
                <a:cubicBezTo>
                  <a:pt x="1216" y="1"/>
                  <a:pt x="1116" y="35"/>
                  <a:pt x="977" y="88"/>
                </a:cubicBezTo>
                <a:cubicBezTo>
                  <a:pt x="796" y="169"/>
                  <a:pt x="525" y="314"/>
                  <a:pt x="299" y="540"/>
                </a:cubicBezTo>
                <a:cubicBezTo>
                  <a:pt x="118" y="811"/>
                  <a:pt x="1" y="1073"/>
                  <a:pt x="1" y="1299"/>
                </a:cubicBezTo>
                <a:cubicBezTo>
                  <a:pt x="1" y="1525"/>
                  <a:pt x="37" y="1634"/>
                  <a:pt x="73" y="1634"/>
                </a:cubicBezTo>
                <a:cubicBezTo>
                  <a:pt x="73" y="1634"/>
                  <a:pt x="37" y="1489"/>
                  <a:pt x="73" y="1299"/>
                </a:cubicBezTo>
                <a:cubicBezTo>
                  <a:pt x="118" y="1109"/>
                  <a:pt x="227" y="847"/>
                  <a:pt x="417" y="621"/>
                </a:cubicBezTo>
                <a:cubicBezTo>
                  <a:pt x="606" y="431"/>
                  <a:pt x="832" y="277"/>
                  <a:pt x="1022" y="169"/>
                </a:cubicBezTo>
                <a:cubicBezTo>
                  <a:pt x="1203" y="88"/>
                  <a:pt x="1321" y="15"/>
                  <a:pt x="1321" y="15"/>
                </a:cubicBezTo>
                <a:cubicBezTo>
                  <a:pt x="1311" y="5"/>
                  <a:pt x="1295" y="1"/>
                  <a:pt x="1274"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29" name="Google Shape;529;p11"/>
          <p:cNvSpPr/>
          <p:nvPr/>
        </p:nvSpPr>
        <p:spPr>
          <a:xfrm>
            <a:off x="7262709" y="1781412"/>
            <a:ext cx="32000" cy="49432"/>
          </a:xfrm>
          <a:custGeom>
            <a:avLst/>
            <a:gdLst/>
            <a:ahLst/>
            <a:cxnLst/>
            <a:rect l="l" t="t" r="r" b="b"/>
            <a:pathLst>
              <a:path w="525" h="811" extrusionOk="0">
                <a:moveTo>
                  <a:pt x="312" y="1"/>
                </a:moveTo>
                <a:cubicBezTo>
                  <a:pt x="304" y="1"/>
                  <a:pt x="299" y="5"/>
                  <a:pt x="299" y="15"/>
                </a:cubicBezTo>
                <a:cubicBezTo>
                  <a:pt x="299" y="15"/>
                  <a:pt x="335" y="60"/>
                  <a:pt x="371" y="132"/>
                </a:cubicBezTo>
                <a:cubicBezTo>
                  <a:pt x="407" y="204"/>
                  <a:pt x="407" y="322"/>
                  <a:pt x="335" y="430"/>
                </a:cubicBezTo>
                <a:cubicBezTo>
                  <a:pt x="262" y="548"/>
                  <a:pt x="181" y="620"/>
                  <a:pt x="109" y="693"/>
                </a:cubicBezTo>
                <a:cubicBezTo>
                  <a:pt x="36" y="774"/>
                  <a:pt x="0" y="810"/>
                  <a:pt x="0" y="810"/>
                </a:cubicBezTo>
                <a:cubicBezTo>
                  <a:pt x="36" y="810"/>
                  <a:pt x="73" y="810"/>
                  <a:pt x="145" y="774"/>
                </a:cubicBezTo>
                <a:cubicBezTo>
                  <a:pt x="262" y="738"/>
                  <a:pt x="371" y="656"/>
                  <a:pt x="452" y="512"/>
                </a:cubicBezTo>
                <a:cubicBezTo>
                  <a:pt x="525" y="358"/>
                  <a:pt x="525" y="168"/>
                  <a:pt x="452" y="96"/>
                </a:cubicBezTo>
                <a:cubicBezTo>
                  <a:pt x="392" y="36"/>
                  <a:pt x="337" y="1"/>
                  <a:pt x="312"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0" name="Google Shape;530;p11"/>
          <p:cNvSpPr/>
          <p:nvPr/>
        </p:nvSpPr>
        <p:spPr>
          <a:xfrm>
            <a:off x="6918264" y="1721801"/>
            <a:ext cx="43581" cy="71193"/>
          </a:xfrm>
          <a:custGeom>
            <a:avLst/>
            <a:gdLst/>
            <a:ahLst/>
            <a:cxnLst/>
            <a:rect l="l" t="t" r="r" b="b"/>
            <a:pathLst>
              <a:path w="715" h="1168" extrusionOk="0">
                <a:moveTo>
                  <a:pt x="601" y="0"/>
                </a:moveTo>
                <a:cubicBezTo>
                  <a:pt x="562" y="0"/>
                  <a:pt x="513" y="4"/>
                  <a:pt x="453" y="16"/>
                </a:cubicBezTo>
                <a:cubicBezTo>
                  <a:pt x="299" y="52"/>
                  <a:pt x="109" y="242"/>
                  <a:pt x="73" y="504"/>
                </a:cubicBezTo>
                <a:cubicBezTo>
                  <a:pt x="1" y="767"/>
                  <a:pt x="145" y="993"/>
                  <a:pt x="299" y="1074"/>
                </a:cubicBezTo>
                <a:cubicBezTo>
                  <a:pt x="396" y="1143"/>
                  <a:pt x="461" y="1168"/>
                  <a:pt x="495" y="1168"/>
                </a:cubicBezTo>
                <a:cubicBezTo>
                  <a:pt x="515" y="1168"/>
                  <a:pt x="525" y="1159"/>
                  <a:pt x="525" y="1146"/>
                </a:cubicBezTo>
                <a:cubicBezTo>
                  <a:pt x="561" y="1146"/>
                  <a:pt x="453" y="1110"/>
                  <a:pt x="335" y="993"/>
                </a:cubicBezTo>
                <a:cubicBezTo>
                  <a:pt x="263" y="920"/>
                  <a:pt x="145" y="730"/>
                  <a:pt x="181" y="504"/>
                </a:cubicBezTo>
                <a:cubicBezTo>
                  <a:pt x="227" y="314"/>
                  <a:pt x="371" y="170"/>
                  <a:pt x="489" y="88"/>
                </a:cubicBezTo>
                <a:cubicBezTo>
                  <a:pt x="633" y="16"/>
                  <a:pt x="715" y="16"/>
                  <a:pt x="715" y="16"/>
                </a:cubicBezTo>
                <a:cubicBezTo>
                  <a:pt x="715" y="16"/>
                  <a:pt x="679" y="0"/>
                  <a:pt x="601"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1" name="Google Shape;531;p11"/>
          <p:cNvSpPr/>
          <p:nvPr/>
        </p:nvSpPr>
        <p:spPr>
          <a:xfrm>
            <a:off x="6959590" y="1770075"/>
            <a:ext cx="22674" cy="13410"/>
          </a:xfrm>
          <a:custGeom>
            <a:avLst/>
            <a:gdLst/>
            <a:ahLst/>
            <a:cxnLst/>
            <a:rect l="l" t="t" r="r" b="b"/>
            <a:pathLst>
              <a:path w="372" h="220" extrusionOk="0">
                <a:moveTo>
                  <a:pt x="329" y="1"/>
                </a:moveTo>
                <a:cubicBezTo>
                  <a:pt x="288" y="1"/>
                  <a:pt x="228" y="31"/>
                  <a:pt x="145" y="56"/>
                </a:cubicBezTo>
                <a:cubicBezTo>
                  <a:pt x="73" y="92"/>
                  <a:pt x="1" y="164"/>
                  <a:pt x="37" y="201"/>
                </a:cubicBezTo>
                <a:cubicBezTo>
                  <a:pt x="37" y="214"/>
                  <a:pt x="47" y="220"/>
                  <a:pt x="62" y="220"/>
                </a:cubicBezTo>
                <a:cubicBezTo>
                  <a:pt x="99" y="220"/>
                  <a:pt x="170" y="190"/>
                  <a:pt x="227" y="164"/>
                </a:cubicBezTo>
                <a:cubicBezTo>
                  <a:pt x="299" y="92"/>
                  <a:pt x="371" y="56"/>
                  <a:pt x="371" y="20"/>
                </a:cubicBezTo>
                <a:cubicBezTo>
                  <a:pt x="360" y="6"/>
                  <a:pt x="346" y="1"/>
                  <a:pt x="32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2" name="Google Shape;532;p11"/>
          <p:cNvSpPr/>
          <p:nvPr/>
        </p:nvSpPr>
        <p:spPr>
          <a:xfrm>
            <a:off x="6927103" y="1793847"/>
            <a:ext cx="66743" cy="20968"/>
          </a:xfrm>
          <a:custGeom>
            <a:avLst/>
            <a:gdLst/>
            <a:ahLst/>
            <a:cxnLst/>
            <a:rect l="l" t="t" r="r" b="b"/>
            <a:pathLst>
              <a:path w="1095" h="344" extrusionOk="0">
                <a:moveTo>
                  <a:pt x="1094" y="0"/>
                </a:moveTo>
                <a:cubicBezTo>
                  <a:pt x="1058" y="0"/>
                  <a:pt x="1022" y="37"/>
                  <a:pt x="940" y="82"/>
                </a:cubicBezTo>
                <a:cubicBezTo>
                  <a:pt x="868" y="154"/>
                  <a:pt x="714" y="190"/>
                  <a:pt x="570" y="226"/>
                </a:cubicBezTo>
                <a:cubicBezTo>
                  <a:pt x="416" y="226"/>
                  <a:pt x="262" y="190"/>
                  <a:pt x="190" y="154"/>
                </a:cubicBezTo>
                <a:cubicBezTo>
                  <a:pt x="82" y="118"/>
                  <a:pt x="36" y="82"/>
                  <a:pt x="36" y="82"/>
                </a:cubicBezTo>
                <a:lnTo>
                  <a:pt x="36" y="82"/>
                </a:lnTo>
                <a:cubicBezTo>
                  <a:pt x="0" y="82"/>
                  <a:pt x="36" y="154"/>
                  <a:pt x="154" y="226"/>
                </a:cubicBezTo>
                <a:cubicBezTo>
                  <a:pt x="226" y="308"/>
                  <a:pt x="380" y="344"/>
                  <a:pt x="570" y="344"/>
                </a:cubicBezTo>
                <a:cubicBezTo>
                  <a:pt x="760" y="344"/>
                  <a:pt x="904" y="226"/>
                  <a:pt x="986" y="154"/>
                </a:cubicBezTo>
                <a:cubicBezTo>
                  <a:pt x="1094" y="82"/>
                  <a:pt x="1094" y="0"/>
                  <a:pt x="1094"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3" name="Google Shape;533;p11"/>
          <p:cNvSpPr/>
          <p:nvPr/>
        </p:nvSpPr>
        <p:spPr>
          <a:xfrm>
            <a:off x="6865357" y="1713145"/>
            <a:ext cx="18225" cy="51017"/>
          </a:xfrm>
          <a:custGeom>
            <a:avLst/>
            <a:gdLst/>
            <a:ahLst/>
            <a:cxnLst/>
            <a:rect l="l" t="t" r="r" b="b"/>
            <a:pathLst>
              <a:path w="299" h="837" extrusionOk="0">
                <a:moveTo>
                  <a:pt x="136" y="0"/>
                </a:moveTo>
                <a:cubicBezTo>
                  <a:pt x="98" y="0"/>
                  <a:pt x="37" y="180"/>
                  <a:pt x="37" y="420"/>
                </a:cubicBezTo>
                <a:cubicBezTo>
                  <a:pt x="1" y="646"/>
                  <a:pt x="37" y="836"/>
                  <a:pt x="109" y="836"/>
                </a:cubicBezTo>
                <a:cubicBezTo>
                  <a:pt x="190" y="836"/>
                  <a:pt x="263" y="646"/>
                  <a:pt x="263" y="420"/>
                </a:cubicBezTo>
                <a:cubicBezTo>
                  <a:pt x="299" y="194"/>
                  <a:pt x="227" y="4"/>
                  <a:pt x="145" y="4"/>
                </a:cubicBezTo>
                <a:cubicBezTo>
                  <a:pt x="142" y="1"/>
                  <a:pt x="139" y="0"/>
                  <a:pt x="136"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4" name="Google Shape;534;p11"/>
          <p:cNvSpPr/>
          <p:nvPr/>
        </p:nvSpPr>
        <p:spPr>
          <a:xfrm>
            <a:off x="7032917" y="1724970"/>
            <a:ext cx="16031" cy="50773"/>
          </a:xfrm>
          <a:custGeom>
            <a:avLst/>
            <a:gdLst/>
            <a:ahLst/>
            <a:cxnLst/>
            <a:rect l="l" t="t" r="r" b="b"/>
            <a:pathLst>
              <a:path w="263" h="833" extrusionOk="0">
                <a:moveTo>
                  <a:pt x="190" y="0"/>
                </a:moveTo>
                <a:cubicBezTo>
                  <a:pt x="109" y="0"/>
                  <a:pt x="36" y="190"/>
                  <a:pt x="0" y="416"/>
                </a:cubicBezTo>
                <a:cubicBezTo>
                  <a:pt x="0" y="642"/>
                  <a:pt x="36" y="832"/>
                  <a:pt x="72" y="832"/>
                </a:cubicBezTo>
                <a:cubicBezTo>
                  <a:pt x="154" y="832"/>
                  <a:pt x="226" y="642"/>
                  <a:pt x="262" y="416"/>
                </a:cubicBezTo>
                <a:cubicBezTo>
                  <a:pt x="262" y="190"/>
                  <a:pt x="226" y="0"/>
                  <a:pt x="19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5" name="Google Shape;535;p11"/>
          <p:cNvSpPr/>
          <p:nvPr/>
        </p:nvSpPr>
        <p:spPr>
          <a:xfrm>
            <a:off x="6832870" y="1622691"/>
            <a:ext cx="68937" cy="27977"/>
          </a:xfrm>
          <a:custGeom>
            <a:avLst/>
            <a:gdLst/>
            <a:ahLst/>
            <a:cxnLst/>
            <a:rect l="l" t="t" r="r" b="b"/>
            <a:pathLst>
              <a:path w="1131" h="459" extrusionOk="0">
                <a:moveTo>
                  <a:pt x="811" y="0"/>
                </a:moveTo>
                <a:cubicBezTo>
                  <a:pt x="719" y="0"/>
                  <a:pt x="618" y="18"/>
                  <a:pt x="534" y="60"/>
                </a:cubicBezTo>
                <a:cubicBezTo>
                  <a:pt x="344" y="96"/>
                  <a:pt x="190" y="177"/>
                  <a:pt x="118" y="250"/>
                </a:cubicBezTo>
                <a:cubicBezTo>
                  <a:pt x="45" y="358"/>
                  <a:pt x="0" y="440"/>
                  <a:pt x="45" y="440"/>
                </a:cubicBezTo>
                <a:cubicBezTo>
                  <a:pt x="52" y="453"/>
                  <a:pt x="65" y="459"/>
                  <a:pt x="84" y="459"/>
                </a:cubicBezTo>
                <a:cubicBezTo>
                  <a:pt x="167" y="459"/>
                  <a:pt x="362" y="345"/>
                  <a:pt x="606" y="286"/>
                </a:cubicBezTo>
                <a:cubicBezTo>
                  <a:pt x="868" y="214"/>
                  <a:pt x="1130" y="214"/>
                  <a:pt x="1130" y="132"/>
                </a:cubicBezTo>
                <a:cubicBezTo>
                  <a:pt x="1130" y="96"/>
                  <a:pt x="1094" y="60"/>
                  <a:pt x="986" y="24"/>
                </a:cubicBezTo>
                <a:cubicBezTo>
                  <a:pt x="937" y="9"/>
                  <a:pt x="876" y="0"/>
                  <a:pt x="811"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6" name="Google Shape;536;p11"/>
          <p:cNvSpPr/>
          <p:nvPr/>
        </p:nvSpPr>
        <p:spPr>
          <a:xfrm>
            <a:off x="7035111" y="1626288"/>
            <a:ext cx="68937" cy="41631"/>
          </a:xfrm>
          <a:custGeom>
            <a:avLst/>
            <a:gdLst/>
            <a:ahLst/>
            <a:cxnLst/>
            <a:rect l="l" t="t" r="r" b="b"/>
            <a:pathLst>
              <a:path w="1131" h="683" extrusionOk="0">
                <a:moveTo>
                  <a:pt x="190" y="1"/>
                </a:moveTo>
                <a:cubicBezTo>
                  <a:pt x="73" y="1"/>
                  <a:pt x="0" y="37"/>
                  <a:pt x="0" y="73"/>
                </a:cubicBezTo>
                <a:cubicBezTo>
                  <a:pt x="0" y="155"/>
                  <a:pt x="299" y="191"/>
                  <a:pt x="570" y="345"/>
                </a:cubicBezTo>
                <a:cubicBezTo>
                  <a:pt x="847" y="479"/>
                  <a:pt x="1030" y="683"/>
                  <a:pt x="1113" y="683"/>
                </a:cubicBezTo>
                <a:cubicBezTo>
                  <a:pt x="1119" y="683"/>
                  <a:pt x="1125" y="682"/>
                  <a:pt x="1130" y="679"/>
                </a:cubicBezTo>
                <a:cubicBezTo>
                  <a:pt x="1130" y="643"/>
                  <a:pt x="1130" y="571"/>
                  <a:pt x="1058" y="453"/>
                </a:cubicBezTo>
                <a:cubicBezTo>
                  <a:pt x="1022" y="345"/>
                  <a:pt x="868" y="191"/>
                  <a:pt x="678" y="118"/>
                </a:cubicBezTo>
                <a:cubicBezTo>
                  <a:pt x="525" y="1"/>
                  <a:pt x="344" y="1"/>
                  <a:pt x="190"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7" name="Google Shape;537;p11"/>
          <p:cNvSpPr/>
          <p:nvPr/>
        </p:nvSpPr>
        <p:spPr>
          <a:xfrm>
            <a:off x="6966234" y="1465068"/>
            <a:ext cx="324084" cy="296900"/>
          </a:xfrm>
          <a:custGeom>
            <a:avLst/>
            <a:gdLst/>
            <a:ahLst/>
            <a:cxnLst/>
            <a:rect l="l" t="t" r="r" b="b"/>
            <a:pathLst>
              <a:path w="5317" h="4871" extrusionOk="0">
                <a:moveTo>
                  <a:pt x="609" y="1"/>
                </a:moveTo>
                <a:cubicBezTo>
                  <a:pt x="533" y="1"/>
                  <a:pt x="457" y="2"/>
                  <a:pt x="380" y="6"/>
                </a:cubicBezTo>
                <a:cubicBezTo>
                  <a:pt x="0" y="612"/>
                  <a:pt x="72" y="1444"/>
                  <a:pt x="298" y="2085"/>
                </a:cubicBezTo>
                <a:cubicBezTo>
                  <a:pt x="524" y="2718"/>
                  <a:pt x="977" y="3288"/>
                  <a:pt x="1582" y="3668"/>
                </a:cubicBezTo>
                <a:cubicBezTo>
                  <a:pt x="2378" y="4156"/>
                  <a:pt x="3390" y="4228"/>
                  <a:pt x="4258" y="4608"/>
                </a:cubicBezTo>
                <a:cubicBezTo>
                  <a:pt x="4412" y="4680"/>
                  <a:pt x="4521" y="4753"/>
                  <a:pt x="4638" y="4870"/>
                </a:cubicBezTo>
                <a:cubicBezTo>
                  <a:pt x="4674" y="4798"/>
                  <a:pt x="4710" y="4753"/>
                  <a:pt x="4747" y="4680"/>
                </a:cubicBezTo>
                <a:cubicBezTo>
                  <a:pt x="4900" y="4490"/>
                  <a:pt x="5045" y="4300"/>
                  <a:pt x="5235" y="4192"/>
                </a:cubicBezTo>
                <a:cubicBezTo>
                  <a:pt x="5271" y="4038"/>
                  <a:pt x="5316" y="3848"/>
                  <a:pt x="5271" y="3704"/>
                </a:cubicBezTo>
                <a:cubicBezTo>
                  <a:pt x="5235" y="3170"/>
                  <a:pt x="5199" y="2574"/>
                  <a:pt x="5009" y="2085"/>
                </a:cubicBezTo>
                <a:cubicBezTo>
                  <a:pt x="4783" y="1588"/>
                  <a:pt x="4521" y="1181"/>
                  <a:pt x="4186" y="874"/>
                </a:cubicBezTo>
                <a:cubicBezTo>
                  <a:pt x="3770" y="458"/>
                  <a:pt x="3201" y="232"/>
                  <a:pt x="2523" y="196"/>
                </a:cubicBezTo>
                <a:cubicBezTo>
                  <a:pt x="1882" y="131"/>
                  <a:pt x="1270" y="1"/>
                  <a:pt x="609" y="1"/>
                </a:cubicBez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8" name="Google Shape;538;p11"/>
          <p:cNvSpPr/>
          <p:nvPr/>
        </p:nvSpPr>
        <p:spPr>
          <a:xfrm>
            <a:off x="7259905" y="1752521"/>
            <a:ext cx="82773" cy="96488"/>
          </a:xfrm>
          <a:custGeom>
            <a:avLst/>
            <a:gdLst/>
            <a:ahLst/>
            <a:cxnLst/>
            <a:rect l="l" t="t" r="r" b="b"/>
            <a:pathLst>
              <a:path w="1358" h="1583" extrusionOk="0">
                <a:moveTo>
                  <a:pt x="1212" y="0"/>
                </a:moveTo>
                <a:cubicBezTo>
                  <a:pt x="1176" y="0"/>
                  <a:pt x="1176" y="0"/>
                  <a:pt x="1131" y="37"/>
                </a:cubicBezTo>
                <a:cubicBezTo>
                  <a:pt x="869" y="154"/>
                  <a:pt x="643" y="308"/>
                  <a:pt x="417" y="489"/>
                </a:cubicBezTo>
                <a:cubicBezTo>
                  <a:pt x="453" y="534"/>
                  <a:pt x="498" y="534"/>
                  <a:pt x="498" y="570"/>
                </a:cubicBezTo>
                <a:cubicBezTo>
                  <a:pt x="571" y="642"/>
                  <a:pt x="571" y="832"/>
                  <a:pt x="498" y="986"/>
                </a:cubicBezTo>
                <a:cubicBezTo>
                  <a:pt x="417" y="1130"/>
                  <a:pt x="308" y="1212"/>
                  <a:pt x="191" y="1248"/>
                </a:cubicBezTo>
                <a:cubicBezTo>
                  <a:pt x="155" y="1284"/>
                  <a:pt x="82" y="1284"/>
                  <a:pt x="82" y="1284"/>
                </a:cubicBezTo>
                <a:lnTo>
                  <a:pt x="46" y="1284"/>
                </a:lnTo>
                <a:cubicBezTo>
                  <a:pt x="46" y="1284"/>
                  <a:pt x="82" y="1248"/>
                  <a:pt x="155" y="1167"/>
                </a:cubicBezTo>
                <a:cubicBezTo>
                  <a:pt x="227" y="1094"/>
                  <a:pt x="308" y="1022"/>
                  <a:pt x="381" y="904"/>
                </a:cubicBezTo>
                <a:cubicBezTo>
                  <a:pt x="453" y="796"/>
                  <a:pt x="453" y="678"/>
                  <a:pt x="417" y="606"/>
                </a:cubicBezTo>
                <a:lnTo>
                  <a:pt x="381" y="570"/>
                </a:lnTo>
                <a:cubicBezTo>
                  <a:pt x="308" y="642"/>
                  <a:pt x="272" y="715"/>
                  <a:pt x="191" y="796"/>
                </a:cubicBezTo>
                <a:cubicBezTo>
                  <a:pt x="191" y="796"/>
                  <a:pt x="155" y="832"/>
                  <a:pt x="155" y="868"/>
                </a:cubicBezTo>
                <a:cubicBezTo>
                  <a:pt x="82" y="986"/>
                  <a:pt x="46" y="1058"/>
                  <a:pt x="46" y="1167"/>
                </a:cubicBezTo>
                <a:cubicBezTo>
                  <a:pt x="1" y="1284"/>
                  <a:pt x="46" y="1356"/>
                  <a:pt x="46" y="1438"/>
                </a:cubicBezTo>
                <a:lnTo>
                  <a:pt x="82" y="1583"/>
                </a:lnTo>
                <a:cubicBezTo>
                  <a:pt x="191" y="1546"/>
                  <a:pt x="308" y="1546"/>
                  <a:pt x="453" y="1510"/>
                </a:cubicBezTo>
                <a:cubicBezTo>
                  <a:pt x="534" y="1510"/>
                  <a:pt x="607" y="1474"/>
                  <a:pt x="679" y="1474"/>
                </a:cubicBezTo>
                <a:cubicBezTo>
                  <a:pt x="950" y="1356"/>
                  <a:pt x="1131" y="1167"/>
                  <a:pt x="1249" y="904"/>
                </a:cubicBezTo>
                <a:cubicBezTo>
                  <a:pt x="1357" y="678"/>
                  <a:pt x="1357" y="380"/>
                  <a:pt x="1321" y="118"/>
                </a:cubicBezTo>
                <a:cubicBezTo>
                  <a:pt x="1321" y="82"/>
                  <a:pt x="1285" y="37"/>
                  <a:pt x="1249" y="0"/>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39" name="Google Shape;539;p11"/>
          <p:cNvSpPr/>
          <p:nvPr/>
        </p:nvSpPr>
        <p:spPr>
          <a:xfrm>
            <a:off x="7262709" y="1805428"/>
            <a:ext cx="6644" cy="18225"/>
          </a:xfrm>
          <a:custGeom>
            <a:avLst/>
            <a:gdLst/>
            <a:ahLst/>
            <a:cxnLst/>
            <a:rect l="l" t="t" r="r" b="b"/>
            <a:pathLst>
              <a:path w="109" h="299" extrusionOk="0">
                <a:moveTo>
                  <a:pt x="109" y="0"/>
                </a:moveTo>
                <a:cubicBezTo>
                  <a:pt x="59" y="81"/>
                  <a:pt x="26" y="140"/>
                  <a:pt x="11" y="205"/>
                </a:cubicBezTo>
                <a:lnTo>
                  <a:pt x="11" y="205"/>
                </a:lnTo>
                <a:cubicBezTo>
                  <a:pt x="43" y="138"/>
                  <a:pt x="76" y="65"/>
                  <a:pt x="109" y="0"/>
                </a:cubicBezTo>
                <a:close/>
                <a:moveTo>
                  <a:pt x="11" y="205"/>
                </a:moveTo>
                <a:lnTo>
                  <a:pt x="11" y="205"/>
                </a:lnTo>
                <a:cubicBezTo>
                  <a:pt x="7" y="212"/>
                  <a:pt x="4" y="219"/>
                  <a:pt x="0" y="226"/>
                </a:cubicBezTo>
                <a:lnTo>
                  <a:pt x="0" y="299"/>
                </a:lnTo>
                <a:cubicBezTo>
                  <a:pt x="0" y="265"/>
                  <a:pt x="4" y="234"/>
                  <a:pt x="11" y="205"/>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0" name="Google Shape;540;p11"/>
          <p:cNvSpPr/>
          <p:nvPr/>
        </p:nvSpPr>
        <p:spPr>
          <a:xfrm>
            <a:off x="7262709" y="1782266"/>
            <a:ext cx="32000" cy="48579"/>
          </a:xfrm>
          <a:custGeom>
            <a:avLst/>
            <a:gdLst/>
            <a:ahLst/>
            <a:cxnLst/>
            <a:rect l="l" t="t" r="r" b="b"/>
            <a:pathLst>
              <a:path w="525" h="797" extrusionOk="0">
                <a:moveTo>
                  <a:pt x="371" y="1"/>
                </a:moveTo>
                <a:cubicBezTo>
                  <a:pt x="371" y="46"/>
                  <a:pt x="371" y="46"/>
                  <a:pt x="335" y="82"/>
                </a:cubicBezTo>
                <a:lnTo>
                  <a:pt x="371" y="118"/>
                </a:lnTo>
                <a:cubicBezTo>
                  <a:pt x="407" y="190"/>
                  <a:pt x="407" y="308"/>
                  <a:pt x="335" y="416"/>
                </a:cubicBezTo>
                <a:cubicBezTo>
                  <a:pt x="262" y="534"/>
                  <a:pt x="181" y="606"/>
                  <a:pt x="109" y="679"/>
                </a:cubicBezTo>
                <a:cubicBezTo>
                  <a:pt x="36" y="760"/>
                  <a:pt x="0" y="796"/>
                  <a:pt x="0" y="796"/>
                </a:cubicBezTo>
                <a:lnTo>
                  <a:pt x="36" y="796"/>
                </a:lnTo>
                <a:cubicBezTo>
                  <a:pt x="36" y="796"/>
                  <a:pt x="109" y="796"/>
                  <a:pt x="145" y="760"/>
                </a:cubicBezTo>
                <a:cubicBezTo>
                  <a:pt x="262" y="724"/>
                  <a:pt x="371" y="642"/>
                  <a:pt x="452" y="498"/>
                </a:cubicBezTo>
                <a:cubicBezTo>
                  <a:pt x="525" y="344"/>
                  <a:pt x="525" y="154"/>
                  <a:pt x="452" y="82"/>
                </a:cubicBezTo>
                <a:cubicBezTo>
                  <a:pt x="452" y="46"/>
                  <a:pt x="407" y="46"/>
                  <a:pt x="371" y="1"/>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1" name="Google Shape;541;p11"/>
          <p:cNvSpPr/>
          <p:nvPr/>
        </p:nvSpPr>
        <p:spPr>
          <a:xfrm>
            <a:off x="6874196" y="2067159"/>
            <a:ext cx="124038" cy="620009"/>
          </a:xfrm>
          <a:custGeom>
            <a:avLst/>
            <a:gdLst/>
            <a:ahLst/>
            <a:cxnLst/>
            <a:rect l="l" t="t" r="r" b="b"/>
            <a:pathLst>
              <a:path w="2035" h="10172" extrusionOk="0">
                <a:moveTo>
                  <a:pt x="1854" y="1"/>
                </a:moveTo>
                <a:cubicBezTo>
                  <a:pt x="1772" y="37"/>
                  <a:pt x="1700" y="37"/>
                  <a:pt x="1582" y="73"/>
                </a:cubicBezTo>
                <a:lnTo>
                  <a:pt x="0" y="2939"/>
                </a:lnTo>
                <a:lnTo>
                  <a:pt x="1356" y="3201"/>
                </a:lnTo>
                <a:lnTo>
                  <a:pt x="154" y="4675"/>
                </a:lnTo>
                <a:lnTo>
                  <a:pt x="1998" y="10172"/>
                </a:lnTo>
                <a:cubicBezTo>
                  <a:pt x="2034" y="8291"/>
                  <a:pt x="1998" y="6402"/>
                  <a:pt x="1998" y="4485"/>
                </a:cubicBezTo>
                <a:cubicBezTo>
                  <a:pt x="1998" y="4105"/>
                  <a:pt x="1772" y="37"/>
                  <a:pt x="1890"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2" name="Google Shape;542;p11"/>
          <p:cNvSpPr/>
          <p:nvPr/>
        </p:nvSpPr>
        <p:spPr>
          <a:xfrm>
            <a:off x="7124894" y="2067159"/>
            <a:ext cx="121295" cy="608428"/>
          </a:xfrm>
          <a:custGeom>
            <a:avLst/>
            <a:gdLst/>
            <a:ahLst/>
            <a:cxnLst/>
            <a:rect l="l" t="t" r="r" b="b"/>
            <a:pathLst>
              <a:path w="1990" h="9982" extrusionOk="0">
                <a:moveTo>
                  <a:pt x="182" y="1"/>
                </a:moveTo>
                <a:cubicBezTo>
                  <a:pt x="263" y="37"/>
                  <a:pt x="73" y="4105"/>
                  <a:pt x="37" y="4485"/>
                </a:cubicBezTo>
                <a:cubicBezTo>
                  <a:pt x="37" y="6329"/>
                  <a:pt x="1" y="8138"/>
                  <a:pt x="37" y="9982"/>
                </a:cubicBezTo>
                <a:lnTo>
                  <a:pt x="1845" y="4557"/>
                </a:lnTo>
                <a:lnTo>
                  <a:pt x="679" y="3093"/>
                </a:lnTo>
                <a:lnTo>
                  <a:pt x="1990" y="2831"/>
                </a:lnTo>
                <a:lnTo>
                  <a:pt x="525" y="73"/>
                </a:lnTo>
                <a:cubicBezTo>
                  <a:pt x="408" y="37"/>
                  <a:pt x="299" y="37"/>
                  <a:pt x="182"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3" name="Google Shape;543;p11"/>
          <p:cNvSpPr/>
          <p:nvPr/>
        </p:nvSpPr>
        <p:spPr>
          <a:xfrm>
            <a:off x="6927103" y="1724970"/>
            <a:ext cx="57356" cy="64549"/>
          </a:xfrm>
          <a:custGeom>
            <a:avLst/>
            <a:gdLst/>
            <a:ahLst/>
            <a:cxnLst/>
            <a:rect l="l" t="t" r="r" b="b"/>
            <a:pathLst>
              <a:path w="941" h="1059" extrusionOk="0">
                <a:moveTo>
                  <a:pt x="606" y="0"/>
                </a:moveTo>
                <a:cubicBezTo>
                  <a:pt x="534" y="0"/>
                  <a:pt x="452" y="0"/>
                  <a:pt x="416" y="36"/>
                </a:cubicBezTo>
                <a:lnTo>
                  <a:pt x="344" y="36"/>
                </a:lnTo>
                <a:cubicBezTo>
                  <a:pt x="226" y="118"/>
                  <a:pt x="82" y="262"/>
                  <a:pt x="36" y="452"/>
                </a:cubicBezTo>
                <a:cubicBezTo>
                  <a:pt x="0" y="678"/>
                  <a:pt x="118" y="868"/>
                  <a:pt x="190" y="941"/>
                </a:cubicBezTo>
                <a:cubicBezTo>
                  <a:pt x="226" y="986"/>
                  <a:pt x="262" y="1022"/>
                  <a:pt x="308" y="1058"/>
                </a:cubicBezTo>
                <a:lnTo>
                  <a:pt x="452" y="1058"/>
                </a:lnTo>
                <a:cubicBezTo>
                  <a:pt x="642" y="1058"/>
                  <a:pt x="760" y="986"/>
                  <a:pt x="832" y="832"/>
                </a:cubicBezTo>
                <a:lnTo>
                  <a:pt x="832" y="832"/>
                </a:lnTo>
                <a:cubicBezTo>
                  <a:pt x="796" y="868"/>
                  <a:pt x="796" y="868"/>
                  <a:pt x="760" y="904"/>
                </a:cubicBezTo>
                <a:cubicBezTo>
                  <a:pt x="678" y="941"/>
                  <a:pt x="642" y="941"/>
                  <a:pt x="606" y="941"/>
                </a:cubicBezTo>
                <a:lnTo>
                  <a:pt x="570" y="941"/>
                </a:lnTo>
                <a:cubicBezTo>
                  <a:pt x="534" y="904"/>
                  <a:pt x="606" y="832"/>
                  <a:pt x="678" y="796"/>
                </a:cubicBezTo>
                <a:cubicBezTo>
                  <a:pt x="760" y="760"/>
                  <a:pt x="796" y="715"/>
                  <a:pt x="868" y="715"/>
                </a:cubicBezTo>
                <a:lnTo>
                  <a:pt x="868" y="760"/>
                </a:lnTo>
                <a:cubicBezTo>
                  <a:pt x="868" y="715"/>
                  <a:pt x="904" y="678"/>
                  <a:pt x="904" y="642"/>
                </a:cubicBezTo>
                <a:cubicBezTo>
                  <a:pt x="940" y="344"/>
                  <a:pt x="796" y="0"/>
                  <a:pt x="606" y="0"/>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4" name="Google Shape;544;p11"/>
          <p:cNvSpPr/>
          <p:nvPr/>
        </p:nvSpPr>
        <p:spPr>
          <a:xfrm>
            <a:off x="6922653" y="1727164"/>
            <a:ext cx="29867" cy="62354"/>
          </a:xfrm>
          <a:custGeom>
            <a:avLst/>
            <a:gdLst/>
            <a:ahLst/>
            <a:cxnLst/>
            <a:rect l="l" t="t" r="r" b="b"/>
            <a:pathLst>
              <a:path w="490" h="1023" extrusionOk="0">
                <a:moveTo>
                  <a:pt x="417" y="0"/>
                </a:moveTo>
                <a:cubicBezTo>
                  <a:pt x="370" y="33"/>
                  <a:pt x="318" y="76"/>
                  <a:pt x="270" y="128"/>
                </a:cubicBezTo>
                <a:lnTo>
                  <a:pt x="270" y="128"/>
                </a:lnTo>
                <a:cubicBezTo>
                  <a:pt x="330" y="72"/>
                  <a:pt x="402" y="26"/>
                  <a:pt x="489" y="0"/>
                </a:cubicBezTo>
                <a:close/>
                <a:moveTo>
                  <a:pt x="270" y="128"/>
                </a:moveTo>
                <a:cubicBezTo>
                  <a:pt x="224" y="171"/>
                  <a:pt x="186" y="220"/>
                  <a:pt x="155" y="272"/>
                </a:cubicBezTo>
                <a:cubicBezTo>
                  <a:pt x="73" y="344"/>
                  <a:pt x="37" y="453"/>
                  <a:pt x="37" y="534"/>
                </a:cubicBezTo>
                <a:cubicBezTo>
                  <a:pt x="1" y="760"/>
                  <a:pt x="191" y="950"/>
                  <a:pt x="381" y="1022"/>
                </a:cubicBezTo>
                <a:cubicBezTo>
                  <a:pt x="335" y="986"/>
                  <a:pt x="299" y="950"/>
                  <a:pt x="263" y="905"/>
                </a:cubicBezTo>
                <a:cubicBezTo>
                  <a:pt x="191" y="832"/>
                  <a:pt x="73" y="642"/>
                  <a:pt x="109" y="416"/>
                </a:cubicBezTo>
                <a:cubicBezTo>
                  <a:pt x="136" y="303"/>
                  <a:pt x="199" y="205"/>
                  <a:pt x="270" y="128"/>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5" name="Google Shape;545;p11"/>
          <p:cNvSpPr/>
          <p:nvPr/>
        </p:nvSpPr>
        <p:spPr>
          <a:xfrm>
            <a:off x="6959590" y="1768490"/>
            <a:ext cx="20480" cy="13836"/>
          </a:xfrm>
          <a:custGeom>
            <a:avLst/>
            <a:gdLst/>
            <a:ahLst/>
            <a:cxnLst/>
            <a:rect l="l" t="t" r="r" b="b"/>
            <a:pathLst>
              <a:path w="336" h="227" extrusionOk="0">
                <a:moveTo>
                  <a:pt x="335" y="1"/>
                </a:moveTo>
                <a:cubicBezTo>
                  <a:pt x="263" y="1"/>
                  <a:pt x="227" y="46"/>
                  <a:pt x="145" y="82"/>
                </a:cubicBezTo>
                <a:cubicBezTo>
                  <a:pt x="73" y="118"/>
                  <a:pt x="1" y="190"/>
                  <a:pt x="37" y="227"/>
                </a:cubicBezTo>
                <a:lnTo>
                  <a:pt x="73" y="227"/>
                </a:lnTo>
                <a:cubicBezTo>
                  <a:pt x="109" y="227"/>
                  <a:pt x="145" y="227"/>
                  <a:pt x="227" y="190"/>
                </a:cubicBezTo>
                <a:cubicBezTo>
                  <a:pt x="263" y="154"/>
                  <a:pt x="263" y="154"/>
                  <a:pt x="299" y="118"/>
                </a:cubicBezTo>
                <a:cubicBezTo>
                  <a:pt x="335" y="118"/>
                  <a:pt x="335" y="82"/>
                  <a:pt x="335" y="46"/>
                </a:cubicBezTo>
                <a:lnTo>
                  <a:pt x="335" y="1"/>
                </a:ln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6" name="Google Shape;546;p11"/>
          <p:cNvSpPr/>
          <p:nvPr/>
        </p:nvSpPr>
        <p:spPr>
          <a:xfrm>
            <a:off x="6934234" y="1688581"/>
            <a:ext cx="50225" cy="22674"/>
          </a:xfrm>
          <a:custGeom>
            <a:avLst/>
            <a:gdLst/>
            <a:ahLst/>
            <a:cxnLst/>
            <a:rect l="l" t="t" r="r" b="b"/>
            <a:pathLst>
              <a:path w="824" h="372" extrusionOk="0">
                <a:moveTo>
                  <a:pt x="417" y="1"/>
                </a:moveTo>
                <a:cubicBezTo>
                  <a:pt x="191" y="1"/>
                  <a:pt x="1" y="227"/>
                  <a:pt x="1" y="227"/>
                </a:cubicBezTo>
                <a:lnTo>
                  <a:pt x="109" y="335"/>
                </a:lnTo>
                <a:cubicBezTo>
                  <a:pt x="109" y="335"/>
                  <a:pt x="263" y="145"/>
                  <a:pt x="417" y="145"/>
                </a:cubicBezTo>
                <a:cubicBezTo>
                  <a:pt x="489" y="145"/>
                  <a:pt x="597" y="227"/>
                  <a:pt x="679" y="371"/>
                </a:cubicBezTo>
                <a:lnTo>
                  <a:pt x="823" y="299"/>
                </a:lnTo>
                <a:cubicBezTo>
                  <a:pt x="715" y="109"/>
                  <a:pt x="561" y="1"/>
                  <a:pt x="417" y="1"/>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7" name="Google Shape;547;p11"/>
          <p:cNvSpPr/>
          <p:nvPr/>
        </p:nvSpPr>
        <p:spPr>
          <a:xfrm>
            <a:off x="7168476" y="1724970"/>
            <a:ext cx="91490" cy="25417"/>
          </a:xfrm>
          <a:custGeom>
            <a:avLst/>
            <a:gdLst/>
            <a:ahLst/>
            <a:cxnLst/>
            <a:rect l="l" t="t" r="r" b="b"/>
            <a:pathLst>
              <a:path w="1501" h="417" extrusionOk="0">
                <a:moveTo>
                  <a:pt x="0" y="0"/>
                </a:moveTo>
                <a:lnTo>
                  <a:pt x="0" y="154"/>
                </a:lnTo>
                <a:cubicBezTo>
                  <a:pt x="72" y="154"/>
                  <a:pt x="904" y="308"/>
                  <a:pt x="1465" y="416"/>
                </a:cubicBezTo>
                <a:lnTo>
                  <a:pt x="1501" y="262"/>
                </a:lnTo>
                <a:cubicBezTo>
                  <a:pt x="1049" y="190"/>
                  <a:pt x="72" y="0"/>
                  <a:pt x="0" y="0"/>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8" name="Google Shape;548;p11"/>
          <p:cNvSpPr/>
          <p:nvPr/>
        </p:nvSpPr>
        <p:spPr>
          <a:xfrm>
            <a:off x="6805319" y="1777877"/>
            <a:ext cx="115200" cy="73326"/>
          </a:xfrm>
          <a:custGeom>
            <a:avLst/>
            <a:gdLst/>
            <a:ahLst/>
            <a:cxnLst/>
            <a:rect l="l" t="t" r="r" b="b"/>
            <a:pathLst>
              <a:path w="1890" h="1203" extrusionOk="0">
                <a:moveTo>
                  <a:pt x="1022" y="0"/>
                </a:moveTo>
                <a:cubicBezTo>
                  <a:pt x="904" y="0"/>
                  <a:pt x="760" y="36"/>
                  <a:pt x="642" y="73"/>
                </a:cubicBezTo>
                <a:cubicBezTo>
                  <a:pt x="0" y="380"/>
                  <a:pt x="308" y="1094"/>
                  <a:pt x="904" y="1203"/>
                </a:cubicBezTo>
                <a:lnTo>
                  <a:pt x="1320" y="1203"/>
                </a:lnTo>
                <a:cubicBezTo>
                  <a:pt x="1582" y="1130"/>
                  <a:pt x="1854" y="904"/>
                  <a:pt x="1890" y="642"/>
                </a:cubicBezTo>
                <a:cubicBezTo>
                  <a:pt x="1890" y="606"/>
                  <a:pt x="1890" y="570"/>
                  <a:pt x="1854" y="525"/>
                </a:cubicBezTo>
                <a:cubicBezTo>
                  <a:pt x="1772" y="190"/>
                  <a:pt x="1401" y="0"/>
                  <a:pt x="1022" y="0"/>
                </a:cubicBezTo>
                <a:close/>
              </a:path>
            </a:pathLst>
          </a:custGeom>
          <a:solidFill>
            <a:srgbClr val="DE94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49" name="Google Shape;549;p11"/>
          <p:cNvSpPr/>
          <p:nvPr/>
        </p:nvSpPr>
        <p:spPr>
          <a:xfrm>
            <a:off x="6989335" y="1789458"/>
            <a:ext cx="124099" cy="73326"/>
          </a:xfrm>
          <a:custGeom>
            <a:avLst/>
            <a:gdLst/>
            <a:ahLst/>
            <a:cxnLst/>
            <a:rect l="l" t="t" r="r" b="b"/>
            <a:pathLst>
              <a:path w="2036" h="1203" extrusionOk="0">
                <a:moveTo>
                  <a:pt x="1131" y="0"/>
                </a:moveTo>
                <a:cubicBezTo>
                  <a:pt x="977" y="0"/>
                  <a:pt x="824" y="36"/>
                  <a:pt x="715" y="109"/>
                </a:cubicBezTo>
                <a:cubicBezTo>
                  <a:pt x="1" y="380"/>
                  <a:pt x="335" y="1094"/>
                  <a:pt x="977" y="1203"/>
                </a:cubicBezTo>
                <a:lnTo>
                  <a:pt x="1429" y="1203"/>
                </a:lnTo>
                <a:cubicBezTo>
                  <a:pt x="1692" y="1166"/>
                  <a:pt x="1999" y="904"/>
                  <a:pt x="1999" y="642"/>
                </a:cubicBezTo>
                <a:cubicBezTo>
                  <a:pt x="2035" y="606"/>
                  <a:pt x="1999" y="561"/>
                  <a:pt x="1999" y="524"/>
                </a:cubicBezTo>
                <a:cubicBezTo>
                  <a:pt x="1918" y="190"/>
                  <a:pt x="1502" y="0"/>
                  <a:pt x="1131" y="0"/>
                </a:cubicBezTo>
                <a:close/>
              </a:path>
            </a:pathLst>
          </a:custGeom>
          <a:solidFill>
            <a:srgbClr val="DE949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0" name="Google Shape;550;p11"/>
          <p:cNvSpPr/>
          <p:nvPr/>
        </p:nvSpPr>
        <p:spPr>
          <a:xfrm>
            <a:off x="6741379" y="1624093"/>
            <a:ext cx="204496" cy="204496"/>
          </a:xfrm>
          <a:custGeom>
            <a:avLst/>
            <a:gdLst/>
            <a:ahLst/>
            <a:cxnLst/>
            <a:rect l="l" t="t" r="r" b="b"/>
            <a:pathLst>
              <a:path w="3355" h="3355" extrusionOk="0">
                <a:moveTo>
                  <a:pt x="1655" y="109"/>
                </a:moveTo>
                <a:cubicBezTo>
                  <a:pt x="2523" y="109"/>
                  <a:pt x="3201" y="833"/>
                  <a:pt x="3201" y="1655"/>
                </a:cubicBezTo>
                <a:cubicBezTo>
                  <a:pt x="3201" y="2487"/>
                  <a:pt x="2523" y="3201"/>
                  <a:pt x="1655" y="3201"/>
                </a:cubicBezTo>
                <a:cubicBezTo>
                  <a:pt x="823" y="3201"/>
                  <a:pt x="145" y="2487"/>
                  <a:pt x="145" y="1655"/>
                </a:cubicBezTo>
                <a:cubicBezTo>
                  <a:pt x="145" y="833"/>
                  <a:pt x="823" y="109"/>
                  <a:pt x="1655" y="109"/>
                </a:cubicBezTo>
                <a:close/>
                <a:moveTo>
                  <a:pt x="1655" y="1"/>
                </a:moveTo>
                <a:cubicBezTo>
                  <a:pt x="751" y="1"/>
                  <a:pt x="0" y="751"/>
                  <a:pt x="0" y="1655"/>
                </a:cubicBezTo>
                <a:cubicBezTo>
                  <a:pt x="0" y="2596"/>
                  <a:pt x="751" y="3355"/>
                  <a:pt x="1655" y="3355"/>
                </a:cubicBezTo>
                <a:cubicBezTo>
                  <a:pt x="2595" y="3355"/>
                  <a:pt x="3355" y="2596"/>
                  <a:pt x="3355" y="1655"/>
                </a:cubicBezTo>
                <a:cubicBezTo>
                  <a:pt x="3355" y="751"/>
                  <a:pt x="2595" y="1"/>
                  <a:pt x="1655" y="1"/>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1" name="Google Shape;551;p11"/>
          <p:cNvSpPr/>
          <p:nvPr/>
        </p:nvSpPr>
        <p:spPr>
          <a:xfrm>
            <a:off x="6968429" y="1637869"/>
            <a:ext cx="204496" cy="206751"/>
          </a:xfrm>
          <a:custGeom>
            <a:avLst/>
            <a:gdLst/>
            <a:ahLst/>
            <a:cxnLst/>
            <a:rect l="l" t="t" r="r" b="b"/>
            <a:pathLst>
              <a:path w="3355" h="3392" extrusionOk="0">
                <a:moveTo>
                  <a:pt x="1700" y="155"/>
                </a:moveTo>
                <a:cubicBezTo>
                  <a:pt x="2523" y="155"/>
                  <a:pt x="3201" y="869"/>
                  <a:pt x="3201" y="1691"/>
                </a:cubicBezTo>
                <a:cubicBezTo>
                  <a:pt x="3201" y="2523"/>
                  <a:pt x="2523" y="3237"/>
                  <a:pt x="1700" y="3237"/>
                </a:cubicBezTo>
                <a:cubicBezTo>
                  <a:pt x="832" y="3237"/>
                  <a:pt x="154" y="2523"/>
                  <a:pt x="154" y="1691"/>
                </a:cubicBezTo>
                <a:cubicBezTo>
                  <a:pt x="154" y="869"/>
                  <a:pt x="832" y="155"/>
                  <a:pt x="1700" y="155"/>
                </a:cubicBezTo>
                <a:close/>
                <a:moveTo>
                  <a:pt x="1700" y="1"/>
                </a:moveTo>
                <a:cubicBezTo>
                  <a:pt x="760" y="1"/>
                  <a:pt x="0" y="751"/>
                  <a:pt x="0" y="1691"/>
                </a:cubicBezTo>
                <a:cubicBezTo>
                  <a:pt x="0" y="2641"/>
                  <a:pt x="760" y="3391"/>
                  <a:pt x="1700" y="3391"/>
                </a:cubicBezTo>
                <a:cubicBezTo>
                  <a:pt x="2604" y="3391"/>
                  <a:pt x="3354" y="2641"/>
                  <a:pt x="3354" y="1691"/>
                </a:cubicBezTo>
                <a:cubicBezTo>
                  <a:pt x="3354" y="751"/>
                  <a:pt x="2604" y="1"/>
                  <a:pt x="1700" y="1"/>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2" name="Google Shape;552;p11"/>
          <p:cNvSpPr/>
          <p:nvPr/>
        </p:nvSpPr>
        <p:spPr>
          <a:xfrm>
            <a:off x="7124894" y="3415130"/>
            <a:ext cx="314210" cy="57356"/>
          </a:xfrm>
          <a:custGeom>
            <a:avLst/>
            <a:gdLst/>
            <a:ahLst/>
            <a:cxnLst/>
            <a:rect l="l" t="t" r="r" b="b"/>
            <a:pathLst>
              <a:path w="5155" h="941" extrusionOk="0">
                <a:moveTo>
                  <a:pt x="1" y="0"/>
                </a:moveTo>
                <a:lnTo>
                  <a:pt x="1" y="940"/>
                </a:lnTo>
                <a:lnTo>
                  <a:pt x="5154" y="940"/>
                </a:lnTo>
                <a:cubicBezTo>
                  <a:pt x="5154" y="642"/>
                  <a:pt x="5118" y="335"/>
                  <a:pt x="5082" y="36"/>
                </a:cubicBezTo>
                <a:cubicBezTo>
                  <a:pt x="3391" y="36"/>
                  <a:pt x="1692" y="0"/>
                  <a:pt x="1" y="0"/>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3" name="Google Shape;553;p11"/>
          <p:cNvSpPr/>
          <p:nvPr/>
        </p:nvSpPr>
        <p:spPr>
          <a:xfrm>
            <a:off x="6686278" y="3410680"/>
            <a:ext cx="314698" cy="61806"/>
          </a:xfrm>
          <a:custGeom>
            <a:avLst/>
            <a:gdLst/>
            <a:ahLst/>
            <a:cxnLst/>
            <a:rect l="l" t="t" r="r" b="b"/>
            <a:pathLst>
              <a:path w="5163" h="1014" extrusionOk="0">
                <a:moveTo>
                  <a:pt x="73" y="1"/>
                </a:moveTo>
                <a:cubicBezTo>
                  <a:pt x="36" y="335"/>
                  <a:pt x="0" y="679"/>
                  <a:pt x="0" y="1013"/>
                </a:cubicBezTo>
                <a:lnTo>
                  <a:pt x="5163" y="1013"/>
                </a:lnTo>
                <a:lnTo>
                  <a:pt x="5163" y="37"/>
                </a:lnTo>
                <a:cubicBezTo>
                  <a:pt x="3463" y="37"/>
                  <a:pt x="1772" y="1"/>
                  <a:pt x="73"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4" name="Google Shape;554;p11"/>
          <p:cNvSpPr/>
          <p:nvPr/>
        </p:nvSpPr>
        <p:spPr>
          <a:xfrm>
            <a:off x="6422292" y="2287625"/>
            <a:ext cx="124038" cy="112457"/>
          </a:xfrm>
          <a:custGeom>
            <a:avLst/>
            <a:gdLst/>
            <a:ahLst/>
            <a:cxnLst/>
            <a:rect l="l" t="t" r="r" b="b"/>
            <a:pathLst>
              <a:path w="2035" h="1845" extrusionOk="0">
                <a:moveTo>
                  <a:pt x="1501" y="0"/>
                </a:moveTo>
                <a:cubicBezTo>
                  <a:pt x="1013" y="344"/>
                  <a:pt x="525" y="678"/>
                  <a:pt x="1" y="977"/>
                </a:cubicBezTo>
                <a:cubicBezTo>
                  <a:pt x="109" y="1284"/>
                  <a:pt x="227" y="1546"/>
                  <a:pt x="371" y="1845"/>
                </a:cubicBezTo>
                <a:cubicBezTo>
                  <a:pt x="905" y="1429"/>
                  <a:pt x="1465" y="1022"/>
                  <a:pt x="2035" y="606"/>
                </a:cubicBezTo>
                <a:cubicBezTo>
                  <a:pt x="1845" y="416"/>
                  <a:pt x="1691" y="190"/>
                  <a:pt x="1501" y="0"/>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5" name="Google Shape;555;p11"/>
          <p:cNvSpPr/>
          <p:nvPr/>
        </p:nvSpPr>
        <p:spPr>
          <a:xfrm>
            <a:off x="6768930" y="2983584"/>
            <a:ext cx="179139" cy="207543"/>
          </a:xfrm>
          <a:custGeom>
            <a:avLst/>
            <a:gdLst/>
            <a:ahLst/>
            <a:cxnLst/>
            <a:rect l="l" t="t" r="r" b="b"/>
            <a:pathLst>
              <a:path w="2939" h="3405" extrusionOk="0">
                <a:moveTo>
                  <a:pt x="73" y="1"/>
                </a:moveTo>
                <a:cubicBezTo>
                  <a:pt x="73" y="634"/>
                  <a:pt x="0" y="1312"/>
                  <a:pt x="73" y="1881"/>
                </a:cubicBezTo>
                <a:cubicBezTo>
                  <a:pt x="145" y="2216"/>
                  <a:pt x="263" y="2560"/>
                  <a:pt x="416" y="2822"/>
                </a:cubicBezTo>
                <a:cubicBezTo>
                  <a:pt x="597" y="3120"/>
                  <a:pt x="905" y="3346"/>
                  <a:pt x="1203" y="3391"/>
                </a:cubicBezTo>
                <a:cubicBezTo>
                  <a:pt x="1260" y="3400"/>
                  <a:pt x="1317" y="3405"/>
                  <a:pt x="1373" y="3405"/>
                </a:cubicBezTo>
                <a:cubicBezTo>
                  <a:pt x="1766" y="3405"/>
                  <a:pt x="2140" y="3194"/>
                  <a:pt x="2369" y="2894"/>
                </a:cubicBezTo>
                <a:cubicBezTo>
                  <a:pt x="2677" y="2560"/>
                  <a:pt x="2785" y="2107"/>
                  <a:pt x="2857" y="1692"/>
                </a:cubicBezTo>
                <a:cubicBezTo>
                  <a:pt x="2939" y="1131"/>
                  <a:pt x="2939" y="561"/>
                  <a:pt x="2903"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6" name="Google Shape;556;p11"/>
          <p:cNvSpPr/>
          <p:nvPr/>
        </p:nvSpPr>
        <p:spPr>
          <a:xfrm>
            <a:off x="7170670" y="2983584"/>
            <a:ext cx="179139" cy="207543"/>
          </a:xfrm>
          <a:custGeom>
            <a:avLst/>
            <a:gdLst/>
            <a:ahLst/>
            <a:cxnLst/>
            <a:rect l="l" t="t" r="r" b="b"/>
            <a:pathLst>
              <a:path w="2939" h="3405" extrusionOk="0">
                <a:moveTo>
                  <a:pt x="109" y="1"/>
                </a:moveTo>
                <a:cubicBezTo>
                  <a:pt x="73" y="634"/>
                  <a:pt x="0" y="1312"/>
                  <a:pt x="109" y="1881"/>
                </a:cubicBezTo>
                <a:cubicBezTo>
                  <a:pt x="154" y="2216"/>
                  <a:pt x="263" y="2560"/>
                  <a:pt x="452" y="2822"/>
                </a:cubicBezTo>
                <a:cubicBezTo>
                  <a:pt x="606" y="3120"/>
                  <a:pt x="904" y="3346"/>
                  <a:pt x="1239" y="3391"/>
                </a:cubicBezTo>
                <a:cubicBezTo>
                  <a:pt x="1291" y="3400"/>
                  <a:pt x="1344" y="3405"/>
                  <a:pt x="1397" y="3405"/>
                </a:cubicBezTo>
                <a:cubicBezTo>
                  <a:pt x="1766" y="3405"/>
                  <a:pt x="2140" y="3194"/>
                  <a:pt x="2369" y="2894"/>
                </a:cubicBezTo>
                <a:cubicBezTo>
                  <a:pt x="2676" y="2560"/>
                  <a:pt x="2785" y="2107"/>
                  <a:pt x="2866" y="1692"/>
                </a:cubicBezTo>
                <a:cubicBezTo>
                  <a:pt x="2939" y="1131"/>
                  <a:pt x="2939" y="561"/>
                  <a:pt x="2902" y="1"/>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7" name="Google Shape;557;p11"/>
          <p:cNvSpPr/>
          <p:nvPr/>
        </p:nvSpPr>
        <p:spPr>
          <a:xfrm>
            <a:off x="6881327" y="2057833"/>
            <a:ext cx="87162" cy="228267"/>
          </a:xfrm>
          <a:custGeom>
            <a:avLst/>
            <a:gdLst/>
            <a:ahLst/>
            <a:cxnLst/>
            <a:rect l="l" t="t" r="r" b="b"/>
            <a:pathLst>
              <a:path w="1430" h="3745" extrusionOk="0">
                <a:moveTo>
                  <a:pt x="905" y="0"/>
                </a:moveTo>
                <a:cubicBezTo>
                  <a:pt x="787" y="118"/>
                  <a:pt x="715" y="226"/>
                  <a:pt x="643" y="344"/>
                </a:cubicBezTo>
                <a:cubicBezTo>
                  <a:pt x="1" y="1320"/>
                  <a:pt x="37" y="2676"/>
                  <a:pt x="525" y="3662"/>
                </a:cubicBezTo>
                <a:cubicBezTo>
                  <a:pt x="551" y="3720"/>
                  <a:pt x="596" y="3744"/>
                  <a:pt x="643" y="3744"/>
                </a:cubicBezTo>
                <a:cubicBezTo>
                  <a:pt x="740" y="3744"/>
                  <a:pt x="842" y="3637"/>
                  <a:pt x="787" y="3508"/>
                </a:cubicBezTo>
                <a:cubicBezTo>
                  <a:pt x="381" y="2640"/>
                  <a:pt x="299" y="1474"/>
                  <a:pt x="787" y="642"/>
                </a:cubicBezTo>
                <a:cubicBezTo>
                  <a:pt x="941" y="380"/>
                  <a:pt x="1167" y="154"/>
                  <a:pt x="1429" y="0"/>
                </a:cubicBezTo>
                <a:cubicBezTo>
                  <a:pt x="1357" y="0"/>
                  <a:pt x="1285" y="45"/>
                  <a:pt x="1203" y="45"/>
                </a:cubicBezTo>
                <a:cubicBezTo>
                  <a:pt x="1160" y="60"/>
                  <a:pt x="1115" y="68"/>
                  <a:pt x="1072" y="68"/>
                </a:cubicBezTo>
                <a:cubicBezTo>
                  <a:pt x="1008" y="68"/>
                  <a:pt x="948" y="49"/>
                  <a:pt x="905"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8" name="Google Shape;558;p11"/>
          <p:cNvSpPr/>
          <p:nvPr/>
        </p:nvSpPr>
        <p:spPr>
          <a:xfrm>
            <a:off x="7129344" y="2035220"/>
            <a:ext cx="135619" cy="232778"/>
          </a:xfrm>
          <a:custGeom>
            <a:avLst/>
            <a:gdLst/>
            <a:ahLst/>
            <a:cxnLst/>
            <a:rect l="l" t="t" r="r" b="b"/>
            <a:pathLst>
              <a:path w="2225" h="3819" extrusionOk="0">
                <a:moveTo>
                  <a:pt x="0" y="0"/>
                </a:moveTo>
                <a:cubicBezTo>
                  <a:pt x="299" y="73"/>
                  <a:pt x="561" y="145"/>
                  <a:pt x="832" y="299"/>
                </a:cubicBezTo>
                <a:cubicBezTo>
                  <a:pt x="1845" y="904"/>
                  <a:pt x="1962" y="2713"/>
                  <a:pt x="1284" y="3581"/>
                </a:cubicBezTo>
                <a:cubicBezTo>
                  <a:pt x="1197" y="3687"/>
                  <a:pt x="1278" y="3818"/>
                  <a:pt x="1370" y="3818"/>
                </a:cubicBezTo>
                <a:cubicBezTo>
                  <a:pt x="1402" y="3818"/>
                  <a:pt x="1436" y="3802"/>
                  <a:pt x="1465" y="3761"/>
                </a:cubicBezTo>
                <a:cubicBezTo>
                  <a:pt x="2224" y="2903"/>
                  <a:pt x="2143" y="1619"/>
                  <a:pt x="1582" y="678"/>
                </a:cubicBezTo>
                <a:cubicBezTo>
                  <a:pt x="1429" y="416"/>
                  <a:pt x="1203" y="190"/>
                  <a:pt x="941" y="37"/>
                </a:cubicBezTo>
                <a:cubicBezTo>
                  <a:pt x="642" y="0"/>
                  <a:pt x="299" y="0"/>
                  <a:pt x="0"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59" name="Google Shape;559;p11"/>
          <p:cNvSpPr/>
          <p:nvPr/>
        </p:nvSpPr>
        <p:spPr>
          <a:xfrm>
            <a:off x="6812450" y="2228074"/>
            <a:ext cx="532969" cy="645365"/>
          </a:xfrm>
          <a:custGeom>
            <a:avLst/>
            <a:gdLst/>
            <a:ahLst/>
            <a:cxnLst/>
            <a:rect l="l" t="t" r="r" b="b"/>
            <a:pathLst>
              <a:path w="8744" h="10588" extrusionOk="0">
                <a:moveTo>
                  <a:pt x="561" y="1"/>
                </a:moveTo>
                <a:cubicBezTo>
                  <a:pt x="263" y="1"/>
                  <a:pt x="1" y="263"/>
                  <a:pt x="37" y="561"/>
                </a:cubicBezTo>
                <a:lnTo>
                  <a:pt x="73" y="10054"/>
                </a:lnTo>
                <a:cubicBezTo>
                  <a:pt x="73" y="10362"/>
                  <a:pt x="335" y="10588"/>
                  <a:pt x="643" y="10588"/>
                </a:cubicBezTo>
                <a:lnTo>
                  <a:pt x="7984" y="10588"/>
                </a:lnTo>
                <a:cubicBezTo>
                  <a:pt x="8291" y="10588"/>
                  <a:pt x="8517" y="10362"/>
                  <a:pt x="8517" y="10054"/>
                </a:cubicBezTo>
                <a:lnTo>
                  <a:pt x="8743" y="561"/>
                </a:lnTo>
                <a:cubicBezTo>
                  <a:pt x="8743" y="263"/>
                  <a:pt x="8472" y="1"/>
                  <a:pt x="8174" y="1"/>
                </a:cubicBez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60" name="Google Shape;560;p11"/>
          <p:cNvSpPr/>
          <p:nvPr/>
        </p:nvSpPr>
        <p:spPr>
          <a:xfrm>
            <a:off x="6924908" y="2368083"/>
            <a:ext cx="298728" cy="75520"/>
          </a:xfrm>
          <a:custGeom>
            <a:avLst/>
            <a:gdLst/>
            <a:ahLst/>
            <a:cxnLst/>
            <a:rect l="l" t="t" r="r" b="b"/>
            <a:pathLst>
              <a:path w="4901" h="1239" extrusionOk="0">
                <a:moveTo>
                  <a:pt x="4900" y="0"/>
                </a:moveTo>
                <a:cubicBezTo>
                  <a:pt x="3282" y="36"/>
                  <a:pt x="1618" y="72"/>
                  <a:pt x="0" y="109"/>
                </a:cubicBezTo>
                <a:lnTo>
                  <a:pt x="0" y="1239"/>
                </a:lnTo>
                <a:cubicBezTo>
                  <a:pt x="868" y="1203"/>
                  <a:pt x="1700" y="1166"/>
                  <a:pt x="2559" y="1166"/>
                </a:cubicBezTo>
                <a:cubicBezTo>
                  <a:pt x="2938" y="1148"/>
                  <a:pt x="3334" y="1148"/>
                  <a:pt x="3729" y="1148"/>
                </a:cubicBezTo>
                <a:cubicBezTo>
                  <a:pt x="4125" y="1148"/>
                  <a:pt x="4521" y="1148"/>
                  <a:pt x="4900" y="1130"/>
                </a:cubicBezTo>
                <a:lnTo>
                  <a:pt x="490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61" name="Google Shape;561;p11"/>
          <p:cNvSpPr/>
          <p:nvPr/>
        </p:nvSpPr>
        <p:spPr>
          <a:xfrm>
            <a:off x="6956848" y="2301401"/>
            <a:ext cx="227658" cy="43581"/>
          </a:xfrm>
          <a:custGeom>
            <a:avLst/>
            <a:gdLst/>
            <a:ahLst/>
            <a:cxnLst/>
            <a:rect l="l" t="t" r="r" b="b"/>
            <a:pathLst>
              <a:path w="3735" h="715" extrusionOk="0">
                <a:moveTo>
                  <a:pt x="3662" y="0"/>
                </a:moveTo>
                <a:cubicBezTo>
                  <a:pt x="2451" y="0"/>
                  <a:pt x="1212" y="36"/>
                  <a:pt x="0" y="36"/>
                </a:cubicBezTo>
                <a:cubicBezTo>
                  <a:pt x="46" y="262"/>
                  <a:pt x="46" y="488"/>
                  <a:pt x="46" y="714"/>
                </a:cubicBezTo>
                <a:cubicBezTo>
                  <a:pt x="678" y="678"/>
                  <a:pt x="1320" y="678"/>
                  <a:pt x="1962" y="642"/>
                </a:cubicBezTo>
                <a:cubicBezTo>
                  <a:pt x="2342" y="642"/>
                  <a:pt x="2734" y="658"/>
                  <a:pt x="3132" y="658"/>
                </a:cubicBezTo>
                <a:cubicBezTo>
                  <a:pt x="3332" y="658"/>
                  <a:pt x="3532" y="654"/>
                  <a:pt x="3734" y="642"/>
                </a:cubicBezTo>
                <a:cubicBezTo>
                  <a:pt x="3698" y="416"/>
                  <a:pt x="3698" y="226"/>
                  <a:pt x="36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62" name="Google Shape;562;p11"/>
          <p:cNvSpPr/>
          <p:nvPr/>
        </p:nvSpPr>
        <p:spPr>
          <a:xfrm>
            <a:off x="6844451" y="2401668"/>
            <a:ext cx="222659" cy="182492"/>
          </a:xfrm>
          <a:custGeom>
            <a:avLst/>
            <a:gdLst/>
            <a:ahLst/>
            <a:cxnLst/>
            <a:rect l="l" t="t" r="r" b="b"/>
            <a:pathLst>
              <a:path w="3653" h="2994" extrusionOk="0">
                <a:moveTo>
                  <a:pt x="1911" y="1"/>
                </a:moveTo>
                <a:cubicBezTo>
                  <a:pt x="1903" y="1"/>
                  <a:pt x="1896" y="4"/>
                  <a:pt x="1890" y="10"/>
                </a:cubicBezTo>
                <a:cubicBezTo>
                  <a:pt x="1808" y="55"/>
                  <a:pt x="1844" y="127"/>
                  <a:pt x="1844" y="163"/>
                </a:cubicBezTo>
                <a:cubicBezTo>
                  <a:pt x="1926" y="507"/>
                  <a:pt x="1998" y="805"/>
                  <a:pt x="2070" y="1140"/>
                </a:cubicBezTo>
                <a:cubicBezTo>
                  <a:pt x="1736" y="914"/>
                  <a:pt x="1320" y="769"/>
                  <a:pt x="940" y="615"/>
                </a:cubicBezTo>
                <a:cubicBezTo>
                  <a:pt x="829" y="571"/>
                  <a:pt x="713" y="540"/>
                  <a:pt x="597" y="540"/>
                </a:cubicBezTo>
                <a:cubicBezTo>
                  <a:pt x="525" y="540"/>
                  <a:pt x="452" y="552"/>
                  <a:pt x="380" y="579"/>
                </a:cubicBezTo>
                <a:cubicBezTo>
                  <a:pt x="344" y="615"/>
                  <a:pt x="380" y="688"/>
                  <a:pt x="452" y="733"/>
                </a:cubicBezTo>
                <a:cubicBezTo>
                  <a:pt x="759" y="914"/>
                  <a:pt x="1094" y="1104"/>
                  <a:pt x="1474" y="1221"/>
                </a:cubicBezTo>
                <a:lnTo>
                  <a:pt x="344" y="1104"/>
                </a:lnTo>
                <a:cubicBezTo>
                  <a:pt x="226" y="1104"/>
                  <a:pt x="81" y="1185"/>
                  <a:pt x="118" y="1257"/>
                </a:cubicBezTo>
                <a:cubicBezTo>
                  <a:pt x="118" y="1330"/>
                  <a:pt x="190" y="1330"/>
                  <a:pt x="226" y="1330"/>
                </a:cubicBezTo>
                <a:cubicBezTo>
                  <a:pt x="678" y="1447"/>
                  <a:pt x="1094" y="1520"/>
                  <a:pt x="1510" y="1592"/>
                </a:cubicBezTo>
                <a:cubicBezTo>
                  <a:pt x="1445" y="1582"/>
                  <a:pt x="1375" y="1577"/>
                  <a:pt x="1302" y="1577"/>
                </a:cubicBezTo>
                <a:cubicBezTo>
                  <a:pt x="1119" y="1577"/>
                  <a:pt x="921" y="1605"/>
                  <a:pt x="759" y="1637"/>
                </a:cubicBezTo>
                <a:cubicBezTo>
                  <a:pt x="570" y="1673"/>
                  <a:pt x="154" y="1709"/>
                  <a:pt x="36" y="1863"/>
                </a:cubicBezTo>
                <a:cubicBezTo>
                  <a:pt x="0" y="1972"/>
                  <a:pt x="190" y="2008"/>
                  <a:pt x="226" y="2008"/>
                </a:cubicBezTo>
                <a:cubicBezTo>
                  <a:pt x="552" y="2008"/>
                  <a:pt x="861" y="1976"/>
                  <a:pt x="1178" y="1976"/>
                </a:cubicBezTo>
                <a:cubicBezTo>
                  <a:pt x="1337" y="1976"/>
                  <a:pt x="1498" y="1984"/>
                  <a:pt x="1664" y="2008"/>
                </a:cubicBezTo>
                <a:cubicBezTo>
                  <a:pt x="1392" y="2125"/>
                  <a:pt x="1130" y="2234"/>
                  <a:pt x="904" y="2387"/>
                </a:cubicBezTo>
                <a:cubicBezTo>
                  <a:pt x="832" y="2424"/>
                  <a:pt x="759" y="2460"/>
                  <a:pt x="678" y="2541"/>
                </a:cubicBezTo>
                <a:cubicBezTo>
                  <a:pt x="642" y="2613"/>
                  <a:pt x="642" y="2650"/>
                  <a:pt x="678" y="2686"/>
                </a:cubicBezTo>
                <a:cubicBezTo>
                  <a:pt x="714" y="2722"/>
                  <a:pt x="796" y="2722"/>
                  <a:pt x="832" y="2722"/>
                </a:cubicBezTo>
                <a:cubicBezTo>
                  <a:pt x="1094" y="2650"/>
                  <a:pt x="1320" y="2496"/>
                  <a:pt x="1546" y="2496"/>
                </a:cubicBezTo>
                <a:cubicBezTo>
                  <a:pt x="1808" y="2496"/>
                  <a:pt x="2034" y="2541"/>
                  <a:pt x="2260" y="2650"/>
                </a:cubicBezTo>
                <a:cubicBezTo>
                  <a:pt x="2568" y="2767"/>
                  <a:pt x="2866" y="2876"/>
                  <a:pt x="3128" y="2993"/>
                </a:cubicBezTo>
                <a:lnTo>
                  <a:pt x="3653" y="1447"/>
                </a:lnTo>
                <a:cubicBezTo>
                  <a:pt x="3318" y="1330"/>
                  <a:pt x="2902" y="1366"/>
                  <a:pt x="2676" y="1104"/>
                </a:cubicBezTo>
                <a:cubicBezTo>
                  <a:pt x="2414" y="805"/>
                  <a:pt x="2260" y="426"/>
                  <a:pt x="2034" y="127"/>
                </a:cubicBezTo>
                <a:cubicBezTo>
                  <a:pt x="2004" y="67"/>
                  <a:pt x="1949" y="1"/>
                  <a:pt x="1911"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63" name="Google Shape;563;p11"/>
          <p:cNvSpPr/>
          <p:nvPr/>
        </p:nvSpPr>
        <p:spPr>
          <a:xfrm>
            <a:off x="7009755" y="2478286"/>
            <a:ext cx="523582" cy="250210"/>
          </a:xfrm>
          <a:custGeom>
            <a:avLst/>
            <a:gdLst/>
            <a:ahLst/>
            <a:cxnLst/>
            <a:rect l="l" t="t" r="r" b="b"/>
            <a:pathLst>
              <a:path w="8590" h="4105" extrusionOk="0">
                <a:moveTo>
                  <a:pt x="416" y="0"/>
                </a:moveTo>
                <a:cubicBezTo>
                  <a:pt x="263" y="452"/>
                  <a:pt x="154" y="941"/>
                  <a:pt x="37" y="1356"/>
                </a:cubicBezTo>
                <a:cubicBezTo>
                  <a:pt x="37" y="1429"/>
                  <a:pt x="0" y="1546"/>
                  <a:pt x="0" y="1619"/>
                </a:cubicBezTo>
                <a:cubicBezTo>
                  <a:pt x="1167" y="2261"/>
                  <a:pt x="2378" y="2902"/>
                  <a:pt x="3617" y="3355"/>
                </a:cubicBezTo>
                <a:cubicBezTo>
                  <a:pt x="4557" y="3689"/>
                  <a:pt x="5542" y="4105"/>
                  <a:pt x="6555" y="4105"/>
                </a:cubicBezTo>
                <a:cubicBezTo>
                  <a:pt x="7767" y="4069"/>
                  <a:pt x="8589" y="3129"/>
                  <a:pt x="8137" y="1917"/>
                </a:cubicBezTo>
                <a:cubicBezTo>
                  <a:pt x="7767" y="941"/>
                  <a:pt x="6447" y="868"/>
                  <a:pt x="5579" y="751"/>
                </a:cubicBezTo>
                <a:cubicBezTo>
                  <a:pt x="3843" y="525"/>
                  <a:pt x="2152" y="263"/>
                  <a:pt x="41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64" name="Google Shape;564;p11"/>
          <p:cNvSpPr/>
          <p:nvPr/>
        </p:nvSpPr>
        <p:spPr>
          <a:xfrm>
            <a:off x="7009755" y="2478286"/>
            <a:ext cx="80518" cy="126233"/>
          </a:xfrm>
          <a:custGeom>
            <a:avLst/>
            <a:gdLst/>
            <a:ahLst/>
            <a:cxnLst/>
            <a:rect l="l" t="t" r="r" b="b"/>
            <a:pathLst>
              <a:path w="1321" h="2071" extrusionOk="0">
                <a:moveTo>
                  <a:pt x="416" y="0"/>
                </a:moveTo>
                <a:cubicBezTo>
                  <a:pt x="263" y="452"/>
                  <a:pt x="154" y="941"/>
                  <a:pt x="37" y="1356"/>
                </a:cubicBezTo>
                <a:cubicBezTo>
                  <a:pt x="37" y="1429"/>
                  <a:pt x="0" y="1546"/>
                  <a:pt x="0" y="1619"/>
                </a:cubicBezTo>
                <a:cubicBezTo>
                  <a:pt x="263" y="1772"/>
                  <a:pt x="534" y="1917"/>
                  <a:pt x="796" y="2071"/>
                </a:cubicBezTo>
                <a:cubicBezTo>
                  <a:pt x="986" y="1429"/>
                  <a:pt x="1130" y="787"/>
                  <a:pt x="1320" y="154"/>
                </a:cubicBezTo>
                <a:cubicBezTo>
                  <a:pt x="1022" y="109"/>
                  <a:pt x="715" y="73"/>
                  <a:pt x="416" y="0"/>
                </a:cubicBezTo>
                <a:close/>
              </a:path>
            </a:pathLst>
          </a:custGeom>
          <a:solidFill>
            <a:srgbClr val="E9DDE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565" name="Google Shape;565;p11"/>
          <p:cNvGrpSpPr/>
          <p:nvPr/>
        </p:nvGrpSpPr>
        <p:grpSpPr>
          <a:xfrm>
            <a:off x="5327271" y="1488298"/>
            <a:ext cx="1021754" cy="3206730"/>
            <a:chOff x="5327271" y="1488298"/>
            <a:chExt cx="1021754" cy="3206730"/>
          </a:xfrm>
        </p:grpSpPr>
        <p:sp>
          <p:nvSpPr>
            <p:cNvPr id="566" name="Google Shape;566;p11"/>
            <p:cNvSpPr/>
            <p:nvPr/>
          </p:nvSpPr>
          <p:spPr>
            <a:xfrm flipH="1">
              <a:off x="5923671" y="1488298"/>
              <a:ext cx="298494" cy="279223"/>
            </a:xfrm>
            <a:custGeom>
              <a:avLst/>
              <a:gdLst/>
              <a:ahLst/>
              <a:cxnLst/>
              <a:rect l="l" t="t" r="r" b="b"/>
              <a:pathLst>
                <a:path w="5127" h="4796" extrusionOk="0">
                  <a:moveTo>
                    <a:pt x="2338" y="1"/>
                  </a:moveTo>
                  <a:cubicBezTo>
                    <a:pt x="2137" y="1"/>
                    <a:pt x="1935" y="21"/>
                    <a:pt x="1736" y="61"/>
                  </a:cubicBezTo>
                  <a:cubicBezTo>
                    <a:pt x="796" y="287"/>
                    <a:pt x="0" y="1345"/>
                    <a:pt x="0" y="2285"/>
                  </a:cubicBezTo>
                  <a:cubicBezTo>
                    <a:pt x="0" y="3270"/>
                    <a:pt x="308" y="4247"/>
                    <a:pt x="1284" y="4626"/>
                  </a:cubicBezTo>
                  <a:cubicBezTo>
                    <a:pt x="1605" y="4739"/>
                    <a:pt x="1962" y="4796"/>
                    <a:pt x="2319" y="4796"/>
                  </a:cubicBezTo>
                  <a:cubicBezTo>
                    <a:pt x="2677" y="4796"/>
                    <a:pt x="3034" y="4739"/>
                    <a:pt x="3355" y="4626"/>
                  </a:cubicBezTo>
                  <a:lnTo>
                    <a:pt x="4638" y="3415"/>
                  </a:lnTo>
                  <a:cubicBezTo>
                    <a:pt x="5127" y="2592"/>
                    <a:pt x="4937" y="1462"/>
                    <a:pt x="4259" y="784"/>
                  </a:cubicBezTo>
                  <a:cubicBezTo>
                    <a:pt x="3758" y="255"/>
                    <a:pt x="3053" y="1"/>
                    <a:pt x="2338" y="1"/>
                  </a:cubicBez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67" name="Google Shape;567;p11"/>
            <p:cNvSpPr/>
            <p:nvPr/>
          </p:nvSpPr>
          <p:spPr>
            <a:xfrm flipH="1">
              <a:off x="5890488" y="1516534"/>
              <a:ext cx="61655" cy="172739"/>
            </a:xfrm>
            <a:custGeom>
              <a:avLst/>
              <a:gdLst/>
              <a:ahLst/>
              <a:cxnLst/>
              <a:rect l="l" t="t" r="r" b="b"/>
              <a:pathLst>
                <a:path w="1059" h="2967" extrusionOk="0">
                  <a:moveTo>
                    <a:pt x="752" y="1"/>
                  </a:moveTo>
                  <a:cubicBezTo>
                    <a:pt x="715" y="1"/>
                    <a:pt x="678" y="10"/>
                    <a:pt x="642" y="28"/>
                  </a:cubicBezTo>
                  <a:cubicBezTo>
                    <a:pt x="525" y="109"/>
                    <a:pt x="489" y="218"/>
                    <a:pt x="416" y="299"/>
                  </a:cubicBezTo>
                  <a:cubicBezTo>
                    <a:pt x="380" y="408"/>
                    <a:pt x="299" y="480"/>
                    <a:pt x="263" y="561"/>
                  </a:cubicBezTo>
                  <a:cubicBezTo>
                    <a:pt x="190" y="751"/>
                    <a:pt x="154" y="932"/>
                    <a:pt x="109" y="1122"/>
                  </a:cubicBezTo>
                  <a:cubicBezTo>
                    <a:pt x="37" y="1465"/>
                    <a:pt x="0" y="1800"/>
                    <a:pt x="0" y="2107"/>
                  </a:cubicBezTo>
                  <a:cubicBezTo>
                    <a:pt x="0" y="2632"/>
                    <a:pt x="73" y="2966"/>
                    <a:pt x="109" y="2966"/>
                  </a:cubicBezTo>
                  <a:cubicBezTo>
                    <a:pt x="109" y="2966"/>
                    <a:pt x="73" y="2632"/>
                    <a:pt x="109" y="2107"/>
                  </a:cubicBezTo>
                  <a:cubicBezTo>
                    <a:pt x="109" y="1836"/>
                    <a:pt x="154" y="1501"/>
                    <a:pt x="263" y="1158"/>
                  </a:cubicBezTo>
                  <a:cubicBezTo>
                    <a:pt x="299" y="1013"/>
                    <a:pt x="335" y="823"/>
                    <a:pt x="416" y="634"/>
                  </a:cubicBezTo>
                  <a:cubicBezTo>
                    <a:pt x="452" y="561"/>
                    <a:pt x="525" y="480"/>
                    <a:pt x="561" y="371"/>
                  </a:cubicBezTo>
                  <a:cubicBezTo>
                    <a:pt x="606" y="299"/>
                    <a:pt x="678" y="218"/>
                    <a:pt x="715" y="182"/>
                  </a:cubicBezTo>
                  <a:cubicBezTo>
                    <a:pt x="734" y="172"/>
                    <a:pt x="751" y="167"/>
                    <a:pt x="767" y="167"/>
                  </a:cubicBezTo>
                  <a:cubicBezTo>
                    <a:pt x="811" y="167"/>
                    <a:pt x="842" y="201"/>
                    <a:pt x="868" y="254"/>
                  </a:cubicBezTo>
                  <a:cubicBezTo>
                    <a:pt x="904" y="335"/>
                    <a:pt x="904" y="408"/>
                    <a:pt x="904" y="525"/>
                  </a:cubicBezTo>
                  <a:cubicBezTo>
                    <a:pt x="904" y="597"/>
                    <a:pt x="904" y="670"/>
                    <a:pt x="868" y="787"/>
                  </a:cubicBezTo>
                  <a:cubicBezTo>
                    <a:pt x="832" y="860"/>
                    <a:pt x="832" y="932"/>
                    <a:pt x="787" y="1049"/>
                  </a:cubicBezTo>
                  <a:cubicBezTo>
                    <a:pt x="715" y="1384"/>
                    <a:pt x="606" y="1691"/>
                    <a:pt x="525" y="1954"/>
                  </a:cubicBezTo>
                  <a:cubicBezTo>
                    <a:pt x="335" y="2478"/>
                    <a:pt x="226" y="2785"/>
                    <a:pt x="226" y="2785"/>
                  </a:cubicBezTo>
                  <a:cubicBezTo>
                    <a:pt x="263" y="2785"/>
                    <a:pt x="452" y="2514"/>
                    <a:pt x="642" y="1990"/>
                  </a:cubicBezTo>
                  <a:cubicBezTo>
                    <a:pt x="751" y="1728"/>
                    <a:pt x="868" y="1429"/>
                    <a:pt x="941" y="1086"/>
                  </a:cubicBezTo>
                  <a:cubicBezTo>
                    <a:pt x="977" y="1013"/>
                    <a:pt x="1013" y="896"/>
                    <a:pt x="1013" y="823"/>
                  </a:cubicBezTo>
                  <a:cubicBezTo>
                    <a:pt x="1058" y="706"/>
                    <a:pt x="1058" y="597"/>
                    <a:pt x="1058" y="525"/>
                  </a:cubicBezTo>
                  <a:cubicBezTo>
                    <a:pt x="1058" y="408"/>
                    <a:pt x="1058" y="299"/>
                    <a:pt x="1013" y="182"/>
                  </a:cubicBezTo>
                  <a:cubicBezTo>
                    <a:pt x="977" y="145"/>
                    <a:pt x="941" y="73"/>
                    <a:pt x="868" y="28"/>
                  </a:cubicBezTo>
                  <a:cubicBezTo>
                    <a:pt x="828" y="10"/>
                    <a:pt x="789" y="1"/>
                    <a:pt x="752"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68" name="Google Shape;568;p11"/>
            <p:cNvSpPr/>
            <p:nvPr/>
          </p:nvSpPr>
          <p:spPr>
            <a:xfrm flipH="1">
              <a:off x="5952085" y="1525500"/>
              <a:ext cx="52689" cy="170585"/>
            </a:xfrm>
            <a:custGeom>
              <a:avLst/>
              <a:gdLst/>
              <a:ahLst/>
              <a:cxnLst/>
              <a:rect l="l" t="t" r="r" b="b"/>
              <a:pathLst>
                <a:path w="905" h="2930" extrusionOk="0">
                  <a:moveTo>
                    <a:pt x="226" y="181"/>
                  </a:moveTo>
                  <a:cubicBezTo>
                    <a:pt x="226" y="181"/>
                    <a:pt x="262" y="217"/>
                    <a:pt x="299" y="254"/>
                  </a:cubicBezTo>
                  <a:cubicBezTo>
                    <a:pt x="299" y="290"/>
                    <a:pt x="335" y="326"/>
                    <a:pt x="380" y="371"/>
                  </a:cubicBezTo>
                  <a:cubicBezTo>
                    <a:pt x="416" y="443"/>
                    <a:pt x="452" y="552"/>
                    <a:pt x="452" y="633"/>
                  </a:cubicBezTo>
                  <a:cubicBezTo>
                    <a:pt x="525" y="823"/>
                    <a:pt x="561" y="968"/>
                    <a:pt x="606" y="1158"/>
                  </a:cubicBezTo>
                  <a:cubicBezTo>
                    <a:pt x="642" y="1501"/>
                    <a:pt x="642" y="1800"/>
                    <a:pt x="678" y="2098"/>
                  </a:cubicBezTo>
                  <a:cubicBezTo>
                    <a:pt x="692" y="2302"/>
                    <a:pt x="718" y="2472"/>
                    <a:pt x="747" y="2604"/>
                  </a:cubicBezTo>
                  <a:lnTo>
                    <a:pt x="747" y="2604"/>
                  </a:lnTo>
                  <a:cubicBezTo>
                    <a:pt x="675" y="2476"/>
                    <a:pt x="585" y="2307"/>
                    <a:pt x="489" y="2098"/>
                  </a:cubicBezTo>
                  <a:cubicBezTo>
                    <a:pt x="380" y="1872"/>
                    <a:pt x="262" y="1574"/>
                    <a:pt x="190" y="1194"/>
                  </a:cubicBezTo>
                  <a:cubicBezTo>
                    <a:pt x="154" y="1049"/>
                    <a:pt x="154" y="859"/>
                    <a:pt x="154" y="669"/>
                  </a:cubicBezTo>
                  <a:lnTo>
                    <a:pt x="154" y="516"/>
                  </a:lnTo>
                  <a:cubicBezTo>
                    <a:pt x="154" y="480"/>
                    <a:pt x="154" y="443"/>
                    <a:pt x="190" y="371"/>
                  </a:cubicBezTo>
                  <a:lnTo>
                    <a:pt x="190" y="254"/>
                  </a:lnTo>
                  <a:cubicBezTo>
                    <a:pt x="226" y="217"/>
                    <a:pt x="226" y="181"/>
                    <a:pt x="226" y="181"/>
                  </a:cubicBezTo>
                  <a:close/>
                  <a:moveTo>
                    <a:pt x="226" y="0"/>
                  </a:moveTo>
                  <a:cubicBezTo>
                    <a:pt x="199" y="0"/>
                    <a:pt x="172" y="9"/>
                    <a:pt x="154" y="28"/>
                  </a:cubicBezTo>
                  <a:cubicBezTo>
                    <a:pt x="73" y="64"/>
                    <a:pt x="73" y="145"/>
                    <a:pt x="36" y="181"/>
                  </a:cubicBezTo>
                  <a:cubicBezTo>
                    <a:pt x="36" y="254"/>
                    <a:pt x="36" y="290"/>
                    <a:pt x="0" y="371"/>
                  </a:cubicBezTo>
                  <a:lnTo>
                    <a:pt x="0" y="516"/>
                  </a:lnTo>
                  <a:lnTo>
                    <a:pt x="0" y="669"/>
                  </a:lnTo>
                  <a:cubicBezTo>
                    <a:pt x="0" y="859"/>
                    <a:pt x="0" y="1049"/>
                    <a:pt x="36" y="1230"/>
                  </a:cubicBezTo>
                  <a:cubicBezTo>
                    <a:pt x="109" y="1610"/>
                    <a:pt x="262" y="1908"/>
                    <a:pt x="380" y="2134"/>
                  </a:cubicBezTo>
                  <a:cubicBezTo>
                    <a:pt x="489" y="2405"/>
                    <a:pt x="642" y="2586"/>
                    <a:pt x="715" y="2704"/>
                  </a:cubicBezTo>
                  <a:cubicBezTo>
                    <a:pt x="747" y="2733"/>
                    <a:pt x="773" y="2761"/>
                    <a:pt x="795" y="2786"/>
                  </a:cubicBezTo>
                  <a:lnTo>
                    <a:pt x="795" y="2786"/>
                  </a:lnTo>
                  <a:cubicBezTo>
                    <a:pt x="825" y="2880"/>
                    <a:pt x="854" y="2930"/>
                    <a:pt x="868" y="2930"/>
                  </a:cubicBezTo>
                  <a:cubicBezTo>
                    <a:pt x="868" y="2930"/>
                    <a:pt x="866" y="2907"/>
                    <a:pt x="862" y="2864"/>
                  </a:cubicBezTo>
                  <a:lnTo>
                    <a:pt x="862" y="2864"/>
                  </a:lnTo>
                  <a:cubicBezTo>
                    <a:pt x="878" y="2883"/>
                    <a:pt x="891" y="2894"/>
                    <a:pt x="904" y="2894"/>
                  </a:cubicBezTo>
                  <a:cubicBezTo>
                    <a:pt x="904" y="2882"/>
                    <a:pt x="886" y="2849"/>
                    <a:pt x="854" y="2793"/>
                  </a:cubicBezTo>
                  <a:lnTo>
                    <a:pt x="854" y="2793"/>
                  </a:lnTo>
                  <a:cubicBezTo>
                    <a:pt x="840" y="2646"/>
                    <a:pt x="815" y="2389"/>
                    <a:pt x="787" y="2062"/>
                  </a:cubicBezTo>
                  <a:cubicBezTo>
                    <a:pt x="787" y="1800"/>
                    <a:pt x="787" y="1501"/>
                    <a:pt x="751" y="1121"/>
                  </a:cubicBezTo>
                  <a:cubicBezTo>
                    <a:pt x="715" y="968"/>
                    <a:pt x="678" y="778"/>
                    <a:pt x="606" y="597"/>
                  </a:cubicBezTo>
                  <a:cubicBezTo>
                    <a:pt x="606" y="480"/>
                    <a:pt x="561" y="407"/>
                    <a:pt x="525" y="290"/>
                  </a:cubicBezTo>
                  <a:cubicBezTo>
                    <a:pt x="489" y="254"/>
                    <a:pt x="452" y="217"/>
                    <a:pt x="452" y="181"/>
                  </a:cubicBezTo>
                  <a:cubicBezTo>
                    <a:pt x="416" y="145"/>
                    <a:pt x="416" y="100"/>
                    <a:pt x="380" y="100"/>
                  </a:cubicBezTo>
                  <a:cubicBezTo>
                    <a:pt x="380" y="64"/>
                    <a:pt x="335" y="28"/>
                    <a:pt x="299" y="28"/>
                  </a:cubicBezTo>
                  <a:cubicBezTo>
                    <a:pt x="281" y="9"/>
                    <a:pt x="253" y="0"/>
                    <a:pt x="226" y="0"/>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69" name="Google Shape;569;p11"/>
            <p:cNvSpPr/>
            <p:nvPr/>
          </p:nvSpPr>
          <p:spPr>
            <a:xfrm flipH="1">
              <a:off x="5557294" y="1603572"/>
              <a:ext cx="537487" cy="331505"/>
            </a:xfrm>
            <a:custGeom>
              <a:avLst/>
              <a:gdLst/>
              <a:ahLst/>
              <a:cxnLst/>
              <a:rect l="l" t="t" r="r" b="b"/>
              <a:pathLst>
                <a:path w="9232" h="5694" extrusionOk="0">
                  <a:moveTo>
                    <a:pt x="5434" y="0"/>
                  </a:moveTo>
                  <a:cubicBezTo>
                    <a:pt x="4592" y="0"/>
                    <a:pt x="3741" y="128"/>
                    <a:pt x="2975" y="495"/>
                  </a:cubicBezTo>
                  <a:cubicBezTo>
                    <a:pt x="2604" y="648"/>
                    <a:pt x="2261" y="911"/>
                    <a:pt x="1962" y="1209"/>
                  </a:cubicBezTo>
                  <a:cubicBezTo>
                    <a:pt x="1882" y="1289"/>
                    <a:pt x="1264" y="2128"/>
                    <a:pt x="1283" y="2149"/>
                  </a:cubicBezTo>
                  <a:lnTo>
                    <a:pt x="1283" y="2149"/>
                  </a:lnTo>
                  <a:cubicBezTo>
                    <a:pt x="1210" y="2121"/>
                    <a:pt x="1134" y="2109"/>
                    <a:pt x="1058" y="2109"/>
                  </a:cubicBezTo>
                  <a:cubicBezTo>
                    <a:pt x="738" y="2109"/>
                    <a:pt x="409" y="2331"/>
                    <a:pt x="226" y="2601"/>
                  </a:cubicBezTo>
                  <a:cubicBezTo>
                    <a:pt x="36" y="2945"/>
                    <a:pt x="0" y="3361"/>
                    <a:pt x="0" y="3777"/>
                  </a:cubicBezTo>
                  <a:cubicBezTo>
                    <a:pt x="36" y="4409"/>
                    <a:pt x="190" y="5088"/>
                    <a:pt x="452" y="5693"/>
                  </a:cubicBezTo>
                  <a:lnTo>
                    <a:pt x="8743" y="5431"/>
                  </a:lnTo>
                  <a:cubicBezTo>
                    <a:pt x="9077" y="5169"/>
                    <a:pt x="9231" y="4681"/>
                    <a:pt x="9077" y="4265"/>
                  </a:cubicBezTo>
                  <a:cubicBezTo>
                    <a:pt x="9005" y="4111"/>
                    <a:pt x="8851" y="3957"/>
                    <a:pt x="8707" y="3957"/>
                  </a:cubicBezTo>
                  <a:cubicBezTo>
                    <a:pt x="9041" y="3397"/>
                    <a:pt x="9114" y="2683"/>
                    <a:pt x="8933" y="2041"/>
                  </a:cubicBezTo>
                  <a:cubicBezTo>
                    <a:pt x="8517" y="721"/>
                    <a:pt x="7043" y="115"/>
                    <a:pt x="5768" y="6"/>
                  </a:cubicBezTo>
                  <a:cubicBezTo>
                    <a:pt x="5657" y="2"/>
                    <a:pt x="5545" y="0"/>
                    <a:pt x="5434" y="0"/>
                  </a:cubicBez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0" name="Google Shape;570;p11"/>
            <p:cNvSpPr/>
            <p:nvPr/>
          </p:nvSpPr>
          <p:spPr>
            <a:xfrm flipH="1">
              <a:off x="5555203" y="1864570"/>
              <a:ext cx="59035" cy="123135"/>
            </a:xfrm>
            <a:custGeom>
              <a:avLst/>
              <a:gdLst/>
              <a:ahLst/>
              <a:cxnLst/>
              <a:rect l="l" t="t" r="r" b="b"/>
              <a:pathLst>
                <a:path w="1014" h="2115" extrusionOk="0">
                  <a:moveTo>
                    <a:pt x="378" y="1"/>
                  </a:moveTo>
                  <a:cubicBezTo>
                    <a:pt x="208" y="1"/>
                    <a:pt x="32" y="105"/>
                    <a:pt x="1" y="270"/>
                  </a:cubicBezTo>
                  <a:lnTo>
                    <a:pt x="73" y="2114"/>
                  </a:lnTo>
                  <a:cubicBezTo>
                    <a:pt x="371" y="1961"/>
                    <a:pt x="634" y="1698"/>
                    <a:pt x="823" y="1400"/>
                  </a:cubicBezTo>
                  <a:cubicBezTo>
                    <a:pt x="977" y="1102"/>
                    <a:pt x="1013" y="722"/>
                    <a:pt x="860" y="379"/>
                  </a:cubicBezTo>
                  <a:cubicBezTo>
                    <a:pt x="787" y="234"/>
                    <a:pt x="634" y="44"/>
                    <a:pt x="453" y="8"/>
                  </a:cubicBezTo>
                  <a:cubicBezTo>
                    <a:pt x="428" y="3"/>
                    <a:pt x="403" y="1"/>
                    <a:pt x="378" y="1"/>
                  </a:cubicBezTo>
                  <a:close/>
                </a:path>
              </a:pathLst>
            </a:custGeom>
            <a:solidFill>
              <a:srgbClr val="D3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1" name="Google Shape;571;p11"/>
            <p:cNvSpPr/>
            <p:nvPr/>
          </p:nvSpPr>
          <p:spPr>
            <a:xfrm flipH="1">
              <a:off x="5553107" y="1891293"/>
              <a:ext cx="50593" cy="74289"/>
            </a:xfrm>
            <a:custGeom>
              <a:avLst/>
              <a:gdLst/>
              <a:ahLst/>
              <a:cxnLst/>
              <a:rect l="l" t="t" r="r" b="b"/>
              <a:pathLst>
                <a:path w="869" h="1276" extrusionOk="0">
                  <a:moveTo>
                    <a:pt x="453" y="1"/>
                  </a:moveTo>
                  <a:cubicBezTo>
                    <a:pt x="344" y="1"/>
                    <a:pt x="272" y="109"/>
                    <a:pt x="190" y="191"/>
                  </a:cubicBezTo>
                  <a:cubicBezTo>
                    <a:pt x="118" y="335"/>
                    <a:pt x="46" y="489"/>
                    <a:pt x="1" y="643"/>
                  </a:cubicBezTo>
                  <a:lnTo>
                    <a:pt x="1" y="787"/>
                  </a:lnTo>
                  <a:cubicBezTo>
                    <a:pt x="1" y="941"/>
                    <a:pt x="46" y="1131"/>
                    <a:pt x="82" y="1276"/>
                  </a:cubicBezTo>
                  <a:cubicBezTo>
                    <a:pt x="118" y="1276"/>
                    <a:pt x="154" y="1239"/>
                    <a:pt x="190" y="1203"/>
                  </a:cubicBezTo>
                  <a:cubicBezTo>
                    <a:pt x="272" y="1167"/>
                    <a:pt x="344" y="1095"/>
                    <a:pt x="380" y="1013"/>
                  </a:cubicBezTo>
                  <a:cubicBezTo>
                    <a:pt x="534" y="869"/>
                    <a:pt x="868" y="37"/>
                    <a:pt x="453" y="1"/>
                  </a:cubicBezTo>
                  <a:close/>
                </a:path>
              </a:pathLst>
            </a:custGeom>
            <a:solidFill>
              <a:srgbClr val="CD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2" name="Google Shape;572;p11"/>
            <p:cNvSpPr/>
            <p:nvPr/>
          </p:nvSpPr>
          <p:spPr>
            <a:xfrm flipH="1">
              <a:off x="5574707" y="1891293"/>
              <a:ext cx="33185" cy="59035"/>
            </a:xfrm>
            <a:custGeom>
              <a:avLst/>
              <a:gdLst/>
              <a:ahLst/>
              <a:cxnLst/>
              <a:rect l="l" t="t" r="r" b="b"/>
              <a:pathLst>
                <a:path w="570" h="1014" extrusionOk="0">
                  <a:moveTo>
                    <a:pt x="570" y="1"/>
                  </a:moveTo>
                  <a:cubicBezTo>
                    <a:pt x="525" y="1"/>
                    <a:pt x="299" y="109"/>
                    <a:pt x="154" y="453"/>
                  </a:cubicBezTo>
                  <a:cubicBezTo>
                    <a:pt x="0" y="751"/>
                    <a:pt x="36" y="1013"/>
                    <a:pt x="73" y="1013"/>
                  </a:cubicBezTo>
                  <a:cubicBezTo>
                    <a:pt x="118" y="1013"/>
                    <a:pt x="118" y="751"/>
                    <a:pt x="262" y="489"/>
                  </a:cubicBezTo>
                  <a:cubicBezTo>
                    <a:pt x="380" y="227"/>
                    <a:pt x="570" y="37"/>
                    <a:pt x="570"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3" name="Google Shape;573;p11"/>
            <p:cNvSpPr/>
            <p:nvPr/>
          </p:nvSpPr>
          <p:spPr>
            <a:xfrm flipH="1">
              <a:off x="5583614" y="1912892"/>
              <a:ext cx="13216" cy="44247"/>
            </a:xfrm>
            <a:custGeom>
              <a:avLst/>
              <a:gdLst/>
              <a:ahLst/>
              <a:cxnLst/>
              <a:rect l="l" t="t" r="r" b="b"/>
              <a:pathLst>
                <a:path w="227" h="760" extrusionOk="0">
                  <a:moveTo>
                    <a:pt x="36" y="1"/>
                  </a:moveTo>
                  <a:lnTo>
                    <a:pt x="36" y="1"/>
                  </a:lnTo>
                  <a:cubicBezTo>
                    <a:pt x="0" y="46"/>
                    <a:pt x="72" y="190"/>
                    <a:pt x="72" y="380"/>
                  </a:cubicBezTo>
                  <a:cubicBezTo>
                    <a:pt x="109" y="570"/>
                    <a:pt x="36" y="724"/>
                    <a:pt x="36" y="760"/>
                  </a:cubicBezTo>
                  <a:cubicBezTo>
                    <a:pt x="72" y="760"/>
                    <a:pt x="109" y="724"/>
                    <a:pt x="154" y="679"/>
                  </a:cubicBezTo>
                  <a:cubicBezTo>
                    <a:pt x="190" y="606"/>
                    <a:pt x="226" y="498"/>
                    <a:pt x="226" y="380"/>
                  </a:cubicBezTo>
                  <a:cubicBezTo>
                    <a:pt x="226" y="272"/>
                    <a:pt x="190" y="154"/>
                    <a:pt x="109" y="82"/>
                  </a:cubicBezTo>
                  <a:cubicBezTo>
                    <a:pt x="72" y="46"/>
                    <a:pt x="36" y="1"/>
                    <a:pt x="36"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4" name="Google Shape;574;p11"/>
            <p:cNvSpPr/>
            <p:nvPr/>
          </p:nvSpPr>
          <p:spPr>
            <a:xfrm flipH="1">
              <a:off x="5934735" y="2031310"/>
              <a:ext cx="105320" cy="66021"/>
            </a:xfrm>
            <a:custGeom>
              <a:avLst/>
              <a:gdLst/>
              <a:ahLst/>
              <a:cxnLst/>
              <a:rect l="l" t="t" r="r" b="b"/>
              <a:pathLst>
                <a:path w="1809" h="1134" extrusionOk="0">
                  <a:moveTo>
                    <a:pt x="1" y="1"/>
                  </a:moveTo>
                  <a:cubicBezTo>
                    <a:pt x="37" y="344"/>
                    <a:pt x="227" y="724"/>
                    <a:pt x="534" y="950"/>
                  </a:cubicBezTo>
                  <a:cubicBezTo>
                    <a:pt x="689" y="1067"/>
                    <a:pt x="875" y="1133"/>
                    <a:pt x="1060" y="1133"/>
                  </a:cubicBezTo>
                  <a:cubicBezTo>
                    <a:pt x="1232" y="1133"/>
                    <a:pt x="1403" y="1076"/>
                    <a:pt x="1547" y="950"/>
                  </a:cubicBezTo>
                  <a:cubicBezTo>
                    <a:pt x="1664" y="869"/>
                    <a:pt x="1736" y="760"/>
                    <a:pt x="1809" y="643"/>
                  </a:cubicBezTo>
                  <a:lnTo>
                    <a:pt x="1" y="1"/>
                  </a:ln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5" name="Google Shape;575;p11"/>
            <p:cNvSpPr/>
            <p:nvPr/>
          </p:nvSpPr>
          <p:spPr>
            <a:xfrm flipH="1">
              <a:off x="5572606" y="2051338"/>
              <a:ext cx="502206" cy="361663"/>
            </a:xfrm>
            <a:custGeom>
              <a:avLst/>
              <a:gdLst/>
              <a:ahLst/>
              <a:cxnLst/>
              <a:rect l="l" t="t" r="r" b="b"/>
              <a:pathLst>
                <a:path w="8626" h="6212" extrusionOk="0">
                  <a:moveTo>
                    <a:pt x="5082" y="0"/>
                  </a:moveTo>
                  <a:cubicBezTo>
                    <a:pt x="4476" y="0"/>
                    <a:pt x="3916" y="36"/>
                    <a:pt x="3310" y="36"/>
                  </a:cubicBezTo>
                  <a:lnTo>
                    <a:pt x="3391" y="73"/>
                  </a:lnTo>
                  <a:cubicBezTo>
                    <a:pt x="3427" y="904"/>
                    <a:pt x="3391" y="1736"/>
                    <a:pt x="3274" y="2523"/>
                  </a:cubicBezTo>
                  <a:cubicBezTo>
                    <a:pt x="2559" y="2785"/>
                    <a:pt x="1809" y="3092"/>
                    <a:pt x="1086" y="3391"/>
                  </a:cubicBezTo>
                  <a:cubicBezTo>
                    <a:pt x="634" y="3617"/>
                    <a:pt x="263" y="3770"/>
                    <a:pt x="1" y="4259"/>
                  </a:cubicBezTo>
                  <a:cubicBezTo>
                    <a:pt x="335" y="4675"/>
                    <a:pt x="715" y="5127"/>
                    <a:pt x="1167" y="5461"/>
                  </a:cubicBezTo>
                  <a:cubicBezTo>
                    <a:pt x="1692" y="5805"/>
                    <a:pt x="2333" y="5985"/>
                    <a:pt x="2975" y="6067"/>
                  </a:cubicBezTo>
                  <a:cubicBezTo>
                    <a:pt x="3653" y="6175"/>
                    <a:pt x="4331" y="6211"/>
                    <a:pt x="5010" y="6211"/>
                  </a:cubicBezTo>
                  <a:cubicBezTo>
                    <a:pt x="5688" y="6211"/>
                    <a:pt x="6402" y="6139"/>
                    <a:pt x="6890" y="5651"/>
                  </a:cubicBezTo>
                  <a:cubicBezTo>
                    <a:pt x="7414" y="5163"/>
                    <a:pt x="7984" y="4855"/>
                    <a:pt x="8545" y="4485"/>
                  </a:cubicBezTo>
                  <a:cubicBezTo>
                    <a:pt x="8626" y="4069"/>
                    <a:pt x="8364" y="3653"/>
                    <a:pt x="8056" y="3427"/>
                  </a:cubicBezTo>
                  <a:cubicBezTo>
                    <a:pt x="7722" y="3201"/>
                    <a:pt x="7306" y="3092"/>
                    <a:pt x="6926" y="3011"/>
                  </a:cubicBezTo>
                  <a:cubicBezTo>
                    <a:pt x="6366" y="2866"/>
                    <a:pt x="5760" y="2713"/>
                    <a:pt x="5199" y="2559"/>
                  </a:cubicBezTo>
                  <a:cubicBezTo>
                    <a:pt x="5154" y="1736"/>
                    <a:pt x="5118" y="868"/>
                    <a:pt x="5082"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6" name="Google Shape;576;p11"/>
            <p:cNvSpPr/>
            <p:nvPr/>
          </p:nvSpPr>
          <p:spPr>
            <a:xfrm flipH="1">
              <a:off x="5993650" y="2425631"/>
              <a:ext cx="355375" cy="626214"/>
            </a:xfrm>
            <a:custGeom>
              <a:avLst/>
              <a:gdLst/>
              <a:ahLst/>
              <a:cxnLst/>
              <a:rect l="l" t="t" r="r" b="b"/>
              <a:pathLst>
                <a:path w="6104" h="10756" extrusionOk="0">
                  <a:moveTo>
                    <a:pt x="2961" y="1"/>
                  </a:moveTo>
                  <a:cubicBezTo>
                    <a:pt x="2863" y="1"/>
                    <a:pt x="2754" y="29"/>
                    <a:pt x="2631" y="90"/>
                  </a:cubicBezTo>
                  <a:cubicBezTo>
                    <a:pt x="2297" y="280"/>
                    <a:pt x="1999" y="650"/>
                    <a:pt x="1727" y="958"/>
                  </a:cubicBezTo>
                  <a:cubicBezTo>
                    <a:pt x="1429" y="1256"/>
                    <a:pt x="1167" y="1555"/>
                    <a:pt x="868" y="1862"/>
                  </a:cubicBezTo>
                  <a:cubicBezTo>
                    <a:pt x="525" y="2233"/>
                    <a:pt x="145" y="2648"/>
                    <a:pt x="73" y="3173"/>
                  </a:cubicBezTo>
                  <a:cubicBezTo>
                    <a:pt x="0" y="3968"/>
                    <a:pt x="227" y="4755"/>
                    <a:pt x="525" y="5433"/>
                  </a:cubicBezTo>
                  <a:cubicBezTo>
                    <a:pt x="1094" y="6645"/>
                    <a:pt x="1809" y="7775"/>
                    <a:pt x="2595" y="8823"/>
                  </a:cubicBezTo>
                  <a:cubicBezTo>
                    <a:pt x="3011" y="9357"/>
                    <a:pt x="3391" y="9728"/>
                    <a:pt x="3843" y="10107"/>
                  </a:cubicBezTo>
                  <a:cubicBezTo>
                    <a:pt x="4105" y="10333"/>
                    <a:pt x="4331" y="10596"/>
                    <a:pt x="4666" y="10713"/>
                  </a:cubicBezTo>
                  <a:cubicBezTo>
                    <a:pt x="4743" y="10742"/>
                    <a:pt x="4817" y="10755"/>
                    <a:pt x="4889" y="10755"/>
                  </a:cubicBezTo>
                  <a:cubicBezTo>
                    <a:pt x="5553" y="10755"/>
                    <a:pt x="5961" y="9601"/>
                    <a:pt x="6067" y="9095"/>
                  </a:cubicBezTo>
                  <a:cubicBezTo>
                    <a:pt x="6103" y="8823"/>
                    <a:pt x="6067" y="8525"/>
                    <a:pt x="5913" y="8299"/>
                  </a:cubicBezTo>
                  <a:lnTo>
                    <a:pt x="5877" y="8263"/>
                  </a:lnTo>
                  <a:cubicBezTo>
                    <a:pt x="5877" y="8263"/>
                    <a:pt x="5841" y="8299"/>
                    <a:pt x="5796" y="8299"/>
                  </a:cubicBezTo>
                  <a:cubicBezTo>
                    <a:pt x="5497" y="8597"/>
                    <a:pt x="5308" y="8941"/>
                    <a:pt x="5045" y="9239"/>
                  </a:cubicBezTo>
                  <a:cubicBezTo>
                    <a:pt x="5045" y="9239"/>
                    <a:pt x="5045" y="9276"/>
                    <a:pt x="5009" y="9276"/>
                  </a:cubicBezTo>
                  <a:cubicBezTo>
                    <a:pt x="5009" y="9276"/>
                    <a:pt x="4973" y="9239"/>
                    <a:pt x="4973" y="9203"/>
                  </a:cubicBezTo>
                  <a:cubicBezTo>
                    <a:pt x="4666" y="8715"/>
                    <a:pt x="4485" y="8145"/>
                    <a:pt x="4259" y="7621"/>
                  </a:cubicBezTo>
                  <a:cubicBezTo>
                    <a:pt x="3951" y="6943"/>
                    <a:pt x="3689" y="6193"/>
                    <a:pt x="3427" y="5514"/>
                  </a:cubicBezTo>
                  <a:cubicBezTo>
                    <a:pt x="3237" y="5026"/>
                    <a:pt x="3047" y="4529"/>
                    <a:pt x="2939" y="4041"/>
                  </a:cubicBezTo>
                  <a:cubicBezTo>
                    <a:pt x="2939" y="4005"/>
                    <a:pt x="2903" y="3932"/>
                    <a:pt x="2903" y="3851"/>
                  </a:cubicBezTo>
                  <a:cubicBezTo>
                    <a:pt x="2857" y="3742"/>
                    <a:pt x="3762" y="3101"/>
                    <a:pt x="3879" y="2992"/>
                  </a:cubicBezTo>
                  <a:cubicBezTo>
                    <a:pt x="4259" y="2685"/>
                    <a:pt x="4485" y="2576"/>
                    <a:pt x="4214" y="2088"/>
                  </a:cubicBezTo>
                  <a:cubicBezTo>
                    <a:pt x="3951" y="1591"/>
                    <a:pt x="3807" y="1030"/>
                    <a:pt x="3536" y="506"/>
                  </a:cubicBezTo>
                  <a:cubicBezTo>
                    <a:pt x="3404" y="203"/>
                    <a:pt x="3224" y="1"/>
                    <a:pt x="2961"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7" name="Google Shape;577;p11"/>
            <p:cNvSpPr/>
            <p:nvPr/>
          </p:nvSpPr>
          <p:spPr>
            <a:xfrm flipH="1">
              <a:off x="5327271" y="4475072"/>
              <a:ext cx="295874" cy="219955"/>
            </a:xfrm>
            <a:custGeom>
              <a:avLst/>
              <a:gdLst/>
              <a:ahLst/>
              <a:cxnLst/>
              <a:rect l="l" t="t" r="r" b="b"/>
              <a:pathLst>
                <a:path w="5082" h="3778" extrusionOk="0">
                  <a:moveTo>
                    <a:pt x="1188" y="0"/>
                  </a:moveTo>
                  <a:cubicBezTo>
                    <a:pt x="860" y="0"/>
                    <a:pt x="303" y="54"/>
                    <a:pt x="226" y="112"/>
                  </a:cubicBezTo>
                  <a:cubicBezTo>
                    <a:pt x="154" y="184"/>
                    <a:pt x="72" y="338"/>
                    <a:pt x="36" y="518"/>
                  </a:cubicBezTo>
                  <a:cubicBezTo>
                    <a:pt x="0" y="1468"/>
                    <a:pt x="0" y="2408"/>
                    <a:pt x="0" y="3384"/>
                  </a:cubicBezTo>
                  <a:cubicBezTo>
                    <a:pt x="226" y="3502"/>
                    <a:pt x="1013" y="3647"/>
                    <a:pt x="1130" y="3647"/>
                  </a:cubicBezTo>
                  <a:cubicBezTo>
                    <a:pt x="1614" y="3735"/>
                    <a:pt x="2118" y="3778"/>
                    <a:pt x="2612" y="3778"/>
                  </a:cubicBezTo>
                  <a:cubicBezTo>
                    <a:pt x="2774" y="3778"/>
                    <a:pt x="2934" y="3773"/>
                    <a:pt x="3092" y="3764"/>
                  </a:cubicBezTo>
                  <a:lnTo>
                    <a:pt x="3616" y="3764"/>
                  </a:lnTo>
                  <a:cubicBezTo>
                    <a:pt x="4222" y="3728"/>
                    <a:pt x="5081" y="3647"/>
                    <a:pt x="5045" y="3574"/>
                  </a:cubicBezTo>
                  <a:cubicBezTo>
                    <a:pt x="4973" y="3005"/>
                    <a:pt x="4557" y="2706"/>
                    <a:pt x="4032" y="2480"/>
                  </a:cubicBezTo>
                  <a:cubicBezTo>
                    <a:pt x="3499" y="2254"/>
                    <a:pt x="2938" y="2182"/>
                    <a:pt x="2414" y="1992"/>
                  </a:cubicBezTo>
                  <a:cubicBezTo>
                    <a:pt x="2188" y="1920"/>
                    <a:pt x="1917" y="1838"/>
                    <a:pt x="1772" y="1649"/>
                  </a:cubicBezTo>
                  <a:cubicBezTo>
                    <a:pt x="1356" y="1242"/>
                    <a:pt x="1546" y="518"/>
                    <a:pt x="1429" y="30"/>
                  </a:cubicBezTo>
                  <a:cubicBezTo>
                    <a:pt x="1418" y="9"/>
                    <a:pt x="1322" y="0"/>
                    <a:pt x="1188"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8" name="Google Shape;578;p11"/>
            <p:cNvSpPr/>
            <p:nvPr/>
          </p:nvSpPr>
          <p:spPr>
            <a:xfrm flipH="1">
              <a:off x="5923673" y="4470473"/>
              <a:ext cx="111666" cy="183044"/>
            </a:xfrm>
            <a:custGeom>
              <a:avLst/>
              <a:gdLst/>
              <a:ahLst/>
              <a:cxnLst/>
              <a:rect l="l" t="t" r="r" b="b"/>
              <a:pathLst>
                <a:path w="1918" h="3144" extrusionOk="0">
                  <a:moveTo>
                    <a:pt x="1583" y="1"/>
                  </a:moveTo>
                  <a:lnTo>
                    <a:pt x="372" y="37"/>
                  </a:lnTo>
                  <a:cubicBezTo>
                    <a:pt x="227" y="1049"/>
                    <a:pt x="109" y="2071"/>
                    <a:pt x="1" y="3084"/>
                  </a:cubicBezTo>
                  <a:cubicBezTo>
                    <a:pt x="453" y="3116"/>
                    <a:pt x="910" y="3144"/>
                    <a:pt x="1368" y="3144"/>
                  </a:cubicBezTo>
                  <a:cubicBezTo>
                    <a:pt x="1551" y="3144"/>
                    <a:pt x="1734" y="3139"/>
                    <a:pt x="1918" y="3129"/>
                  </a:cubicBezTo>
                  <a:cubicBezTo>
                    <a:pt x="1881" y="2071"/>
                    <a:pt x="1764" y="1049"/>
                    <a:pt x="1583"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79" name="Google Shape;579;p11"/>
            <p:cNvSpPr/>
            <p:nvPr/>
          </p:nvSpPr>
          <p:spPr>
            <a:xfrm flipH="1">
              <a:off x="5327271" y="4584176"/>
              <a:ext cx="295874" cy="110851"/>
            </a:xfrm>
            <a:custGeom>
              <a:avLst/>
              <a:gdLst/>
              <a:ahLst/>
              <a:cxnLst/>
              <a:rect l="l" t="t" r="r" b="b"/>
              <a:pathLst>
                <a:path w="5082" h="1904" extrusionOk="0">
                  <a:moveTo>
                    <a:pt x="2107" y="1"/>
                  </a:moveTo>
                  <a:cubicBezTo>
                    <a:pt x="1736" y="154"/>
                    <a:pt x="1392" y="344"/>
                    <a:pt x="1094" y="570"/>
                  </a:cubicBezTo>
                  <a:cubicBezTo>
                    <a:pt x="750" y="380"/>
                    <a:pt x="380" y="190"/>
                    <a:pt x="0" y="118"/>
                  </a:cubicBezTo>
                  <a:lnTo>
                    <a:pt x="0" y="1510"/>
                  </a:lnTo>
                  <a:cubicBezTo>
                    <a:pt x="226" y="1628"/>
                    <a:pt x="1013" y="1773"/>
                    <a:pt x="1130" y="1773"/>
                  </a:cubicBezTo>
                  <a:cubicBezTo>
                    <a:pt x="1614" y="1861"/>
                    <a:pt x="2118" y="1904"/>
                    <a:pt x="2612" y="1904"/>
                  </a:cubicBezTo>
                  <a:cubicBezTo>
                    <a:pt x="2774" y="1904"/>
                    <a:pt x="2934" y="1899"/>
                    <a:pt x="3092" y="1890"/>
                  </a:cubicBezTo>
                  <a:lnTo>
                    <a:pt x="3616" y="1890"/>
                  </a:lnTo>
                  <a:cubicBezTo>
                    <a:pt x="4222" y="1854"/>
                    <a:pt x="5081" y="1773"/>
                    <a:pt x="5045" y="1700"/>
                  </a:cubicBezTo>
                  <a:cubicBezTo>
                    <a:pt x="4973" y="1131"/>
                    <a:pt x="4557" y="832"/>
                    <a:pt x="4032" y="606"/>
                  </a:cubicBezTo>
                  <a:cubicBezTo>
                    <a:pt x="3499" y="380"/>
                    <a:pt x="2938" y="308"/>
                    <a:pt x="2414" y="118"/>
                  </a:cubicBezTo>
                  <a:cubicBezTo>
                    <a:pt x="2296" y="82"/>
                    <a:pt x="2188" y="46"/>
                    <a:pt x="2107"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0" name="Google Shape;580;p11"/>
            <p:cNvSpPr/>
            <p:nvPr/>
          </p:nvSpPr>
          <p:spPr>
            <a:xfrm flipH="1">
              <a:off x="5879949" y="4557162"/>
              <a:ext cx="203770" cy="128666"/>
            </a:xfrm>
            <a:custGeom>
              <a:avLst/>
              <a:gdLst/>
              <a:ahLst/>
              <a:cxnLst/>
              <a:rect l="l" t="t" r="r" b="b"/>
              <a:pathLst>
                <a:path w="3500" h="2210" extrusionOk="0">
                  <a:moveTo>
                    <a:pt x="1788" y="1"/>
                  </a:moveTo>
                  <a:cubicBezTo>
                    <a:pt x="1513" y="1"/>
                    <a:pt x="1247" y="65"/>
                    <a:pt x="1013" y="239"/>
                  </a:cubicBezTo>
                  <a:cubicBezTo>
                    <a:pt x="751" y="428"/>
                    <a:pt x="525" y="654"/>
                    <a:pt x="380" y="917"/>
                  </a:cubicBezTo>
                  <a:cubicBezTo>
                    <a:pt x="335" y="998"/>
                    <a:pt x="0" y="1712"/>
                    <a:pt x="72" y="1785"/>
                  </a:cubicBezTo>
                  <a:cubicBezTo>
                    <a:pt x="262" y="1902"/>
                    <a:pt x="452" y="2011"/>
                    <a:pt x="678" y="2047"/>
                  </a:cubicBezTo>
                  <a:cubicBezTo>
                    <a:pt x="1021" y="2144"/>
                    <a:pt x="1364" y="2210"/>
                    <a:pt x="1727" y="2210"/>
                  </a:cubicBezTo>
                  <a:cubicBezTo>
                    <a:pt x="1804" y="2210"/>
                    <a:pt x="1883" y="2207"/>
                    <a:pt x="1962" y="2200"/>
                  </a:cubicBezTo>
                  <a:cubicBezTo>
                    <a:pt x="2523" y="2200"/>
                    <a:pt x="3011" y="2011"/>
                    <a:pt x="3499" y="1785"/>
                  </a:cubicBezTo>
                  <a:cubicBezTo>
                    <a:pt x="3499" y="1748"/>
                    <a:pt x="3463" y="1748"/>
                    <a:pt x="3463" y="1712"/>
                  </a:cubicBezTo>
                  <a:cubicBezTo>
                    <a:pt x="3427" y="1522"/>
                    <a:pt x="3391" y="1369"/>
                    <a:pt x="3354" y="1224"/>
                  </a:cubicBezTo>
                  <a:cubicBezTo>
                    <a:pt x="3201" y="691"/>
                    <a:pt x="3092" y="320"/>
                    <a:pt x="2559" y="130"/>
                  </a:cubicBezTo>
                  <a:cubicBezTo>
                    <a:pt x="2306" y="56"/>
                    <a:pt x="2044" y="1"/>
                    <a:pt x="1788"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1" name="Google Shape;581;p11"/>
            <p:cNvSpPr/>
            <p:nvPr/>
          </p:nvSpPr>
          <p:spPr>
            <a:xfrm flipH="1">
              <a:off x="5513632" y="3086655"/>
              <a:ext cx="223739" cy="1442866"/>
            </a:xfrm>
            <a:custGeom>
              <a:avLst/>
              <a:gdLst/>
              <a:ahLst/>
              <a:cxnLst/>
              <a:rect l="l" t="t" r="r" b="b"/>
              <a:pathLst>
                <a:path w="3843" h="24783" extrusionOk="0">
                  <a:moveTo>
                    <a:pt x="3770" y="1"/>
                  </a:moveTo>
                  <a:lnTo>
                    <a:pt x="0" y="146"/>
                  </a:lnTo>
                  <a:lnTo>
                    <a:pt x="1618" y="24782"/>
                  </a:lnTo>
                  <a:lnTo>
                    <a:pt x="3843" y="24782"/>
                  </a:lnTo>
                  <a:lnTo>
                    <a:pt x="3770" y="1"/>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2" name="Google Shape;582;p11"/>
            <p:cNvSpPr/>
            <p:nvPr/>
          </p:nvSpPr>
          <p:spPr>
            <a:xfrm flipH="1">
              <a:off x="5783130" y="3086655"/>
              <a:ext cx="256925" cy="1442866"/>
            </a:xfrm>
            <a:custGeom>
              <a:avLst/>
              <a:gdLst/>
              <a:ahLst/>
              <a:cxnLst/>
              <a:rect l="l" t="t" r="r" b="b"/>
              <a:pathLst>
                <a:path w="4413" h="24783" extrusionOk="0">
                  <a:moveTo>
                    <a:pt x="380" y="1"/>
                  </a:moveTo>
                  <a:lnTo>
                    <a:pt x="1" y="24782"/>
                  </a:lnTo>
                  <a:lnTo>
                    <a:pt x="2188" y="24782"/>
                  </a:lnTo>
                  <a:lnTo>
                    <a:pt x="4413" y="408"/>
                  </a:lnTo>
                  <a:lnTo>
                    <a:pt x="380" y="1"/>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3" name="Google Shape;583;p11"/>
            <p:cNvSpPr/>
            <p:nvPr/>
          </p:nvSpPr>
          <p:spPr>
            <a:xfrm flipH="1">
              <a:off x="5517824" y="3086655"/>
              <a:ext cx="219548" cy="177455"/>
            </a:xfrm>
            <a:custGeom>
              <a:avLst/>
              <a:gdLst/>
              <a:ahLst/>
              <a:cxnLst/>
              <a:rect l="l" t="t" r="r" b="b"/>
              <a:pathLst>
                <a:path w="3771" h="3048" extrusionOk="0">
                  <a:moveTo>
                    <a:pt x="3770" y="1"/>
                  </a:moveTo>
                  <a:cubicBezTo>
                    <a:pt x="2830" y="73"/>
                    <a:pt x="1890" y="109"/>
                    <a:pt x="940" y="109"/>
                  </a:cubicBezTo>
                  <a:lnTo>
                    <a:pt x="904" y="109"/>
                  </a:lnTo>
                  <a:lnTo>
                    <a:pt x="0" y="146"/>
                  </a:lnTo>
                  <a:lnTo>
                    <a:pt x="226" y="3048"/>
                  </a:lnTo>
                  <a:lnTo>
                    <a:pt x="986" y="3048"/>
                  </a:lnTo>
                  <a:cubicBezTo>
                    <a:pt x="1844" y="3012"/>
                    <a:pt x="2866" y="2975"/>
                    <a:pt x="3770" y="2822"/>
                  </a:cubicBezTo>
                  <a:lnTo>
                    <a:pt x="3770" y="1"/>
                  </a:lnTo>
                  <a:close/>
                </a:path>
              </a:pathLst>
            </a:custGeom>
            <a:solidFill>
              <a:srgbClr val="2550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4" name="Google Shape;584;p11"/>
            <p:cNvSpPr/>
            <p:nvPr/>
          </p:nvSpPr>
          <p:spPr>
            <a:xfrm flipH="1">
              <a:off x="5783132" y="3110350"/>
              <a:ext cx="15312" cy="149567"/>
            </a:xfrm>
            <a:custGeom>
              <a:avLst/>
              <a:gdLst/>
              <a:ahLst/>
              <a:cxnLst/>
              <a:rect l="l" t="t" r="r" b="b"/>
              <a:pathLst>
                <a:path w="263" h="2569" extrusionOk="0">
                  <a:moveTo>
                    <a:pt x="263" y="1"/>
                  </a:moveTo>
                  <a:lnTo>
                    <a:pt x="0" y="2568"/>
                  </a:lnTo>
                  <a:lnTo>
                    <a:pt x="0" y="2568"/>
                  </a:lnTo>
                  <a:close/>
                </a:path>
              </a:pathLst>
            </a:custGeom>
            <a:solidFill>
              <a:srgbClr val="ABD0D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5" name="Google Shape;585;p11"/>
            <p:cNvSpPr/>
            <p:nvPr/>
          </p:nvSpPr>
          <p:spPr>
            <a:xfrm flipH="1">
              <a:off x="5783130" y="3086655"/>
              <a:ext cx="236897" cy="173263"/>
            </a:xfrm>
            <a:custGeom>
              <a:avLst/>
              <a:gdLst/>
              <a:ahLst/>
              <a:cxnLst/>
              <a:rect l="l" t="t" r="r" b="b"/>
              <a:pathLst>
                <a:path w="4069" h="2976" extrusionOk="0">
                  <a:moveTo>
                    <a:pt x="36" y="1"/>
                  </a:moveTo>
                  <a:lnTo>
                    <a:pt x="0" y="2442"/>
                  </a:lnTo>
                  <a:cubicBezTo>
                    <a:pt x="1275" y="2668"/>
                    <a:pt x="2559" y="2894"/>
                    <a:pt x="3806" y="2975"/>
                  </a:cubicBezTo>
                  <a:lnTo>
                    <a:pt x="4069" y="408"/>
                  </a:lnTo>
                  <a:lnTo>
                    <a:pt x="36" y="1"/>
                  </a:lnTo>
                  <a:close/>
                </a:path>
              </a:pathLst>
            </a:custGeom>
            <a:solidFill>
              <a:srgbClr val="2550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6" name="Google Shape;586;p11"/>
            <p:cNvSpPr/>
            <p:nvPr/>
          </p:nvSpPr>
          <p:spPr>
            <a:xfrm flipH="1">
              <a:off x="5401501" y="2452412"/>
              <a:ext cx="307460" cy="346060"/>
            </a:xfrm>
            <a:custGeom>
              <a:avLst/>
              <a:gdLst/>
              <a:ahLst/>
              <a:cxnLst/>
              <a:rect l="l" t="t" r="r" b="b"/>
              <a:pathLst>
                <a:path w="5281" h="5944" extrusionOk="0">
                  <a:moveTo>
                    <a:pt x="1854" y="1"/>
                  </a:moveTo>
                  <a:cubicBezTo>
                    <a:pt x="1176" y="227"/>
                    <a:pt x="724" y="905"/>
                    <a:pt x="452" y="1583"/>
                  </a:cubicBezTo>
                  <a:cubicBezTo>
                    <a:pt x="118" y="2451"/>
                    <a:pt x="0" y="3472"/>
                    <a:pt x="344" y="4376"/>
                  </a:cubicBezTo>
                  <a:cubicBezTo>
                    <a:pt x="832" y="5463"/>
                    <a:pt x="2038" y="5943"/>
                    <a:pt x="3200" y="5943"/>
                  </a:cubicBezTo>
                  <a:cubicBezTo>
                    <a:pt x="3565" y="5943"/>
                    <a:pt x="3926" y="5896"/>
                    <a:pt x="4259" y="5805"/>
                  </a:cubicBezTo>
                  <a:cubicBezTo>
                    <a:pt x="5018" y="5579"/>
                    <a:pt x="5280" y="5163"/>
                    <a:pt x="5280" y="4340"/>
                  </a:cubicBezTo>
                  <a:cubicBezTo>
                    <a:pt x="5280" y="3020"/>
                    <a:pt x="4521" y="1736"/>
                    <a:pt x="3924" y="570"/>
                  </a:cubicBezTo>
                  <a:lnTo>
                    <a:pt x="1854" y="1"/>
                  </a:ln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7" name="Google Shape;587;p11"/>
            <p:cNvSpPr/>
            <p:nvPr/>
          </p:nvSpPr>
          <p:spPr>
            <a:xfrm flipH="1">
              <a:off x="5423619" y="2200263"/>
              <a:ext cx="853272" cy="1011573"/>
            </a:xfrm>
            <a:custGeom>
              <a:avLst/>
              <a:gdLst/>
              <a:ahLst/>
              <a:cxnLst/>
              <a:rect l="l" t="t" r="r" b="b"/>
              <a:pathLst>
                <a:path w="14656" h="17375" extrusionOk="0">
                  <a:moveTo>
                    <a:pt x="9611" y="1"/>
                  </a:moveTo>
                  <a:cubicBezTo>
                    <a:pt x="9493" y="417"/>
                    <a:pt x="9348" y="797"/>
                    <a:pt x="9122" y="1212"/>
                  </a:cubicBezTo>
                  <a:cubicBezTo>
                    <a:pt x="8815" y="1845"/>
                    <a:pt x="8444" y="2451"/>
                    <a:pt x="8065" y="3057"/>
                  </a:cubicBezTo>
                  <a:cubicBezTo>
                    <a:pt x="8065" y="3057"/>
                    <a:pt x="6971" y="1701"/>
                    <a:pt x="6898" y="1547"/>
                  </a:cubicBezTo>
                  <a:cubicBezTo>
                    <a:pt x="6591" y="1059"/>
                    <a:pt x="6293" y="571"/>
                    <a:pt x="6103" y="37"/>
                  </a:cubicBezTo>
                  <a:cubicBezTo>
                    <a:pt x="5054" y="308"/>
                    <a:pt x="4069" y="760"/>
                    <a:pt x="3201" y="1393"/>
                  </a:cubicBezTo>
                  <a:cubicBezTo>
                    <a:pt x="3201" y="1438"/>
                    <a:pt x="3164" y="1438"/>
                    <a:pt x="3164" y="1475"/>
                  </a:cubicBezTo>
                  <a:cubicBezTo>
                    <a:pt x="2604" y="1963"/>
                    <a:pt x="2070" y="2451"/>
                    <a:pt x="1546" y="2939"/>
                  </a:cubicBezTo>
                  <a:cubicBezTo>
                    <a:pt x="1022" y="3509"/>
                    <a:pt x="534" y="4106"/>
                    <a:pt x="0" y="4711"/>
                  </a:cubicBezTo>
                  <a:cubicBezTo>
                    <a:pt x="307" y="5200"/>
                    <a:pt x="678" y="5688"/>
                    <a:pt x="1058" y="6140"/>
                  </a:cubicBezTo>
                  <a:cubicBezTo>
                    <a:pt x="1166" y="6257"/>
                    <a:pt x="2450" y="7460"/>
                    <a:pt x="2450" y="7460"/>
                  </a:cubicBezTo>
                  <a:cubicBezTo>
                    <a:pt x="3015" y="6752"/>
                    <a:pt x="3606" y="6079"/>
                    <a:pt x="4242" y="5477"/>
                  </a:cubicBezTo>
                  <a:lnTo>
                    <a:pt x="4242" y="5477"/>
                  </a:lnTo>
                  <a:cubicBezTo>
                    <a:pt x="4113" y="5625"/>
                    <a:pt x="4221" y="6192"/>
                    <a:pt x="4186" y="6366"/>
                  </a:cubicBezTo>
                  <a:cubicBezTo>
                    <a:pt x="4186" y="6782"/>
                    <a:pt x="4150" y="7234"/>
                    <a:pt x="4150" y="7650"/>
                  </a:cubicBezTo>
                  <a:cubicBezTo>
                    <a:pt x="4032" y="9232"/>
                    <a:pt x="3879" y="10778"/>
                    <a:pt x="3770" y="12324"/>
                  </a:cubicBezTo>
                  <a:cubicBezTo>
                    <a:pt x="3698" y="13906"/>
                    <a:pt x="3580" y="15452"/>
                    <a:pt x="3427" y="17034"/>
                  </a:cubicBezTo>
                  <a:cubicBezTo>
                    <a:pt x="5292" y="17237"/>
                    <a:pt x="7150" y="17374"/>
                    <a:pt x="9034" y="17374"/>
                  </a:cubicBezTo>
                  <a:cubicBezTo>
                    <a:pt x="9250" y="17374"/>
                    <a:pt x="9466" y="17372"/>
                    <a:pt x="9683" y="17369"/>
                  </a:cubicBezTo>
                  <a:cubicBezTo>
                    <a:pt x="11229" y="17369"/>
                    <a:pt x="12658" y="17143"/>
                    <a:pt x="14095" y="16727"/>
                  </a:cubicBezTo>
                  <a:cubicBezTo>
                    <a:pt x="13941" y="15976"/>
                    <a:pt x="13788" y="14729"/>
                    <a:pt x="13751" y="14584"/>
                  </a:cubicBezTo>
                  <a:cubicBezTo>
                    <a:pt x="13562" y="13490"/>
                    <a:pt x="13336" y="12432"/>
                    <a:pt x="13146" y="11338"/>
                  </a:cubicBezTo>
                  <a:cubicBezTo>
                    <a:pt x="12884" y="9801"/>
                    <a:pt x="12694" y="8174"/>
                    <a:pt x="12549" y="6637"/>
                  </a:cubicBezTo>
                  <a:lnTo>
                    <a:pt x="12549" y="6483"/>
                  </a:lnTo>
                  <a:cubicBezTo>
                    <a:pt x="12585" y="6483"/>
                    <a:pt x="12621" y="6447"/>
                    <a:pt x="12658" y="6447"/>
                  </a:cubicBezTo>
                  <a:cubicBezTo>
                    <a:pt x="13336" y="6257"/>
                    <a:pt x="14014" y="5995"/>
                    <a:pt x="14656" y="5688"/>
                  </a:cubicBezTo>
                  <a:cubicBezTo>
                    <a:pt x="14656" y="5688"/>
                    <a:pt x="12431" y="1511"/>
                    <a:pt x="12205" y="1167"/>
                  </a:cubicBezTo>
                  <a:cubicBezTo>
                    <a:pt x="11717" y="417"/>
                    <a:pt x="10777" y="308"/>
                    <a:pt x="9981" y="82"/>
                  </a:cubicBezTo>
                  <a:cubicBezTo>
                    <a:pt x="9873" y="37"/>
                    <a:pt x="9719" y="1"/>
                    <a:pt x="9611" y="1"/>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8" name="Google Shape;588;p11"/>
            <p:cNvSpPr/>
            <p:nvPr/>
          </p:nvSpPr>
          <p:spPr>
            <a:xfrm flipH="1">
              <a:off x="5653649" y="2200263"/>
              <a:ext cx="315843" cy="274333"/>
            </a:xfrm>
            <a:custGeom>
              <a:avLst/>
              <a:gdLst/>
              <a:ahLst/>
              <a:cxnLst/>
              <a:rect l="l" t="t" r="r" b="b"/>
              <a:pathLst>
                <a:path w="5425" h="4712" extrusionOk="0">
                  <a:moveTo>
                    <a:pt x="4331" y="1"/>
                  </a:moveTo>
                  <a:cubicBezTo>
                    <a:pt x="4213" y="417"/>
                    <a:pt x="4068" y="797"/>
                    <a:pt x="3842" y="1212"/>
                  </a:cubicBezTo>
                  <a:cubicBezTo>
                    <a:pt x="3535" y="1845"/>
                    <a:pt x="3164" y="2451"/>
                    <a:pt x="2785" y="3057"/>
                  </a:cubicBezTo>
                  <a:cubicBezTo>
                    <a:pt x="2785" y="3057"/>
                    <a:pt x="1691" y="1701"/>
                    <a:pt x="1618" y="1547"/>
                  </a:cubicBezTo>
                  <a:cubicBezTo>
                    <a:pt x="1311" y="1059"/>
                    <a:pt x="1013" y="571"/>
                    <a:pt x="823" y="37"/>
                  </a:cubicBezTo>
                  <a:cubicBezTo>
                    <a:pt x="524" y="118"/>
                    <a:pt x="262" y="191"/>
                    <a:pt x="0" y="308"/>
                  </a:cubicBezTo>
                  <a:cubicBezTo>
                    <a:pt x="678" y="1963"/>
                    <a:pt x="1763" y="3427"/>
                    <a:pt x="3047" y="4711"/>
                  </a:cubicBezTo>
                  <a:cubicBezTo>
                    <a:pt x="3797" y="3617"/>
                    <a:pt x="4403" y="2451"/>
                    <a:pt x="4973" y="1285"/>
                  </a:cubicBezTo>
                  <a:cubicBezTo>
                    <a:pt x="5117" y="941"/>
                    <a:pt x="5271" y="607"/>
                    <a:pt x="5425" y="263"/>
                  </a:cubicBezTo>
                  <a:cubicBezTo>
                    <a:pt x="5153" y="191"/>
                    <a:pt x="4927" y="118"/>
                    <a:pt x="4701" y="82"/>
                  </a:cubicBezTo>
                  <a:cubicBezTo>
                    <a:pt x="4593" y="37"/>
                    <a:pt x="4439" y="1"/>
                    <a:pt x="4331"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89" name="Google Shape;589;p11"/>
            <p:cNvSpPr/>
            <p:nvPr/>
          </p:nvSpPr>
          <p:spPr>
            <a:xfrm flipH="1">
              <a:off x="5423625" y="2478727"/>
              <a:ext cx="247959" cy="171574"/>
            </a:xfrm>
            <a:custGeom>
              <a:avLst/>
              <a:gdLst/>
              <a:ahLst/>
              <a:cxnLst/>
              <a:rect l="l" t="t" r="r" b="b"/>
              <a:pathLst>
                <a:path w="4259" h="2947" extrusionOk="0">
                  <a:moveTo>
                    <a:pt x="3770" y="1"/>
                  </a:moveTo>
                  <a:cubicBezTo>
                    <a:pt x="2640" y="724"/>
                    <a:pt x="1356" y="1131"/>
                    <a:pt x="36" y="1284"/>
                  </a:cubicBezTo>
                  <a:lnTo>
                    <a:pt x="36" y="2378"/>
                  </a:lnTo>
                  <a:cubicBezTo>
                    <a:pt x="0" y="2532"/>
                    <a:pt x="82" y="2677"/>
                    <a:pt x="226" y="2758"/>
                  </a:cubicBezTo>
                  <a:cubicBezTo>
                    <a:pt x="344" y="2830"/>
                    <a:pt x="488" y="2867"/>
                    <a:pt x="642" y="2903"/>
                  </a:cubicBezTo>
                  <a:cubicBezTo>
                    <a:pt x="840" y="2933"/>
                    <a:pt x="1039" y="2946"/>
                    <a:pt x="1241" y="2946"/>
                  </a:cubicBezTo>
                  <a:cubicBezTo>
                    <a:pt x="1573" y="2946"/>
                    <a:pt x="1911" y="2912"/>
                    <a:pt x="2261" y="2867"/>
                  </a:cubicBezTo>
                  <a:cubicBezTo>
                    <a:pt x="2224" y="2532"/>
                    <a:pt x="2188" y="2189"/>
                    <a:pt x="2152" y="1854"/>
                  </a:cubicBezTo>
                  <a:lnTo>
                    <a:pt x="2152" y="1700"/>
                  </a:lnTo>
                  <a:cubicBezTo>
                    <a:pt x="2188" y="1700"/>
                    <a:pt x="2224" y="1664"/>
                    <a:pt x="2261" y="1664"/>
                  </a:cubicBezTo>
                  <a:cubicBezTo>
                    <a:pt x="2939" y="1474"/>
                    <a:pt x="3617" y="1212"/>
                    <a:pt x="4259" y="905"/>
                  </a:cubicBezTo>
                  <a:cubicBezTo>
                    <a:pt x="4259" y="905"/>
                    <a:pt x="4069" y="534"/>
                    <a:pt x="3770"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0" name="Google Shape;590;p11"/>
            <p:cNvSpPr/>
            <p:nvPr/>
          </p:nvSpPr>
          <p:spPr>
            <a:xfrm flipH="1">
              <a:off x="6098971" y="2435062"/>
              <a:ext cx="177920" cy="199520"/>
            </a:xfrm>
            <a:custGeom>
              <a:avLst/>
              <a:gdLst/>
              <a:ahLst/>
              <a:cxnLst/>
              <a:rect l="l" t="t" r="r" b="b"/>
              <a:pathLst>
                <a:path w="3056" h="3427" extrusionOk="0">
                  <a:moveTo>
                    <a:pt x="606" y="0"/>
                  </a:moveTo>
                  <a:cubicBezTo>
                    <a:pt x="380" y="226"/>
                    <a:pt x="190" y="452"/>
                    <a:pt x="0" y="678"/>
                  </a:cubicBezTo>
                  <a:cubicBezTo>
                    <a:pt x="307" y="1167"/>
                    <a:pt x="678" y="1655"/>
                    <a:pt x="1058" y="2107"/>
                  </a:cubicBezTo>
                  <a:cubicBezTo>
                    <a:pt x="1166" y="2224"/>
                    <a:pt x="2450" y="3427"/>
                    <a:pt x="2450" y="3427"/>
                  </a:cubicBezTo>
                  <a:cubicBezTo>
                    <a:pt x="2640" y="3165"/>
                    <a:pt x="2866" y="2939"/>
                    <a:pt x="3056" y="2676"/>
                  </a:cubicBezTo>
                  <a:cubicBezTo>
                    <a:pt x="2116" y="1881"/>
                    <a:pt x="1284" y="977"/>
                    <a:pt x="606"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1" name="Google Shape;591;p11"/>
            <p:cNvSpPr/>
            <p:nvPr/>
          </p:nvSpPr>
          <p:spPr>
            <a:xfrm flipH="1">
              <a:off x="5688931" y="2316062"/>
              <a:ext cx="227931" cy="68525"/>
            </a:xfrm>
            <a:custGeom>
              <a:avLst/>
              <a:gdLst/>
              <a:ahLst/>
              <a:cxnLst/>
              <a:rect l="l" t="t" r="r" b="b"/>
              <a:pathLst>
                <a:path w="3915" h="1177" extrusionOk="0">
                  <a:moveTo>
                    <a:pt x="2049" y="1"/>
                  </a:moveTo>
                  <a:cubicBezTo>
                    <a:pt x="1512" y="1"/>
                    <a:pt x="977" y="28"/>
                    <a:pt x="452" y="82"/>
                  </a:cubicBezTo>
                  <a:cubicBezTo>
                    <a:pt x="298" y="82"/>
                    <a:pt x="145" y="128"/>
                    <a:pt x="72" y="200"/>
                  </a:cubicBezTo>
                  <a:cubicBezTo>
                    <a:pt x="36" y="272"/>
                    <a:pt x="36" y="354"/>
                    <a:pt x="0" y="426"/>
                  </a:cubicBezTo>
                  <a:cubicBezTo>
                    <a:pt x="0" y="580"/>
                    <a:pt x="36" y="760"/>
                    <a:pt x="72" y="914"/>
                  </a:cubicBezTo>
                  <a:lnTo>
                    <a:pt x="3915" y="1176"/>
                  </a:lnTo>
                  <a:cubicBezTo>
                    <a:pt x="3915" y="878"/>
                    <a:pt x="3915" y="580"/>
                    <a:pt x="3843" y="272"/>
                  </a:cubicBezTo>
                  <a:cubicBezTo>
                    <a:pt x="3843" y="200"/>
                    <a:pt x="3843" y="128"/>
                    <a:pt x="3761" y="82"/>
                  </a:cubicBezTo>
                  <a:lnTo>
                    <a:pt x="3653" y="82"/>
                  </a:lnTo>
                  <a:cubicBezTo>
                    <a:pt x="3124" y="28"/>
                    <a:pt x="2586" y="1"/>
                    <a:pt x="204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2" name="Google Shape;592;p11"/>
            <p:cNvSpPr/>
            <p:nvPr/>
          </p:nvSpPr>
          <p:spPr>
            <a:xfrm flipH="1">
              <a:off x="5559449" y="2358213"/>
              <a:ext cx="480606" cy="607467"/>
            </a:xfrm>
            <a:custGeom>
              <a:avLst/>
              <a:gdLst/>
              <a:ahLst/>
              <a:cxnLst/>
              <a:rect l="l" t="t" r="r" b="b"/>
              <a:pathLst>
                <a:path w="8255" h="10434" extrusionOk="0">
                  <a:moveTo>
                    <a:pt x="8255" y="0"/>
                  </a:moveTo>
                  <a:lnTo>
                    <a:pt x="1" y="36"/>
                  </a:lnTo>
                  <a:lnTo>
                    <a:pt x="227" y="10361"/>
                  </a:lnTo>
                  <a:lnTo>
                    <a:pt x="8174" y="10434"/>
                  </a:lnTo>
                  <a:lnTo>
                    <a:pt x="8255" y="0"/>
                  </a:ln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3" name="Google Shape;593;p11"/>
            <p:cNvSpPr/>
            <p:nvPr/>
          </p:nvSpPr>
          <p:spPr>
            <a:xfrm flipH="1">
              <a:off x="5638396" y="2465569"/>
              <a:ext cx="304782" cy="63751"/>
            </a:xfrm>
            <a:custGeom>
              <a:avLst/>
              <a:gdLst/>
              <a:ahLst/>
              <a:cxnLst/>
              <a:rect l="l" t="t" r="r" b="b"/>
              <a:pathLst>
                <a:path w="5235" h="1095" extrusionOk="0">
                  <a:moveTo>
                    <a:pt x="5235" y="1"/>
                  </a:moveTo>
                  <a:cubicBezTo>
                    <a:pt x="3843" y="82"/>
                    <a:pt x="633" y="118"/>
                    <a:pt x="0" y="190"/>
                  </a:cubicBezTo>
                  <a:lnTo>
                    <a:pt x="0" y="1095"/>
                  </a:lnTo>
                  <a:cubicBezTo>
                    <a:pt x="1727" y="1058"/>
                    <a:pt x="3463" y="1022"/>
                    <a:pt x="5235" y="1022"/>
                  </a:cubicBezTo>
                  <a:lnTo>
                    <a:pt x="5235"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4" name="Google Shape;594;p11"/>
            <p:cNvSpPr/>
            <p:nvPr/>
          </p:nvSpPr>
          <p:spPr>
            <a:xfrm flipH="1">
              <a:off x="5708901" y="2562447"/>
              <a:ext cx="171109" cy="37435"/>
            </a:xfrm>
            <a:custGeom>
              <a:avLst/>
              <a:gdLst/>
              <a:ahLst/>
              <a:cxnLst/>
              <a:rect l="l" t="t" r="r" b="b"/>
              <a:pathLst>
                <a:path w="2939" h="643" extrusionOk="0">
                  <a:moveTo>
                    <a:pt x="2938" y="0"/>
                  </a:moveTo>
                  <a:cubicBezTo>
                    <a:pt x="2152" y="36"/>
                    <a:pt x="380" y="72"/>
                    <a:pt x="0" y="109"/>
                  </a:cubicBezTo>
                  <a:lnTo>
                    <a:pt x="0" y="642"/>
                  </a:lnTo>
                  <a:cubicBezTo>
                    <a:pt x="985" y="597"/>
                    <a:pt x="1962" y="561"/>
                    <a:pt x="2938" y="561"/>
                  </a:cubicBezTo>
                  <a:lnTo>
                    <a:pt x="2938"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5" name="Google Shape;595;p11"/>
            <p:cNvSpPr/>
            <p:nvPr/>
          </p:nvSpPr>
          <p:spPr>
            <a:xfrm flipH="1">
              <a:off x="5456224" y="3126186"/>
              <a:ext cx="621207" cy="85642"/>
            </a:xfrm>
            <a:custGeom>
              <a:avLst/>
              <a:gdLst/>
              <a:ahLst/>
              <a:cxnLst/>
              <a:rect l="l" t="t" r="r" b="b"/>
              <a:pathLst>
                <a:path w="10670" h="1471" extrusionOk="0">
                  <a:moveTo>
                    <a:pt x="10515" y="0"/>
                  </a:moveTo>
                  <a:cubicBezTo>
                    <a:pt x="8692" y="257"/>
                    <a:pt x="6865" y="399"/>
                    <a:pt x="5034" y="399"/>
                  </a:cubicBezTo>
                  <a:cubicBezTo>
                    <a:pt x="3388" y="399"/>
                    <a:pt x="1738" y="284"/>
                    <a:pt x="82" y="36"/>
                  </a:cubicBezTo>
                  <a:cubicBezTo>
                    <a:pt x="82" y="407"/>
                    <a:pt x="46" y="750"/>
                    <a:pt x="1" y="1130"/>
                  </a:cubicBezTo>
                  <a:cubicBezTo>
                    <a:pt x="1866" y="1333"/>
                    <a:pt x="3724" y="1470"/>
                    <a:pt x="5608" y="1470"/>
                  </a:cubicBezTo>
                  <a:cubicBezTo>
                    <a:pt x="5824" y="1470"/>
                    <a:pt x="6040" y="1468"/>
                    <a:pt x="6257" y="1465"/>
                  </a:cubicBezTo>
                  <a:cubicBezTo>
                    <a:pt x="7803" y="1465"/>
                    <a:pt x="9232" y="1239"/>
                    <a:pt x="10669" y="823"/>
                  </a:cubicBezTo>
                  <a:cubicBezTo>
                    <a:pt x="10624" y="597"/>
                    <a:pt x="10588" y="298"/>
                    <a:pt x="10515"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6" name="Google Shape;596;p11"/>
            <p:cNvSpPr/>
            <p:nvPr/>
          </p:nvSpPr>
          <p:spPr>
            <a:xfrm flipH="1">
              <a:off x="5958951" y="2514008"/>
              <a:ext cx="390074" cy="538011"/>
            </a:xfrm>
            <a:custGeom>
              <a:avLst/>
              <a:gdLst/>
              <a:ahLst/>
              <a:cxnLst/>
              <a:rect l="l" t="t" r="r" b="b"/>
              <a:pathLst>
                <a:path w="6700" h="9241" extrusionOk="0">
                  <a:moveTo>
                    <a:pt x="1203" y="0"/>
                  </a:moveTo>
                  <a:lnTo>
                    <a:pt x="868" y="344"/>
                  </a:lnTo>
                  <a:cubicBezTo>
                    <a:pt x="525" y="715"/>
                    <a:pt x="145" y="1130"/>
                    <a:pt x="73" y="1655"/>
                  </a:cubicBezTo>
                  <a:cubicBezTo>
                    <a:pt x="0" y="2450"/>
                    <a:pt x="227" y="3237"/>
                    <a:pt x="525" y="3915"/>
                  </a:cubicBezTo>
                  <a:cubicBezTo>
                    <a:pt x="1094" y="5127"/>
                    <a:pt x="1809" y="6257"/>
                    <a:pt x="2595" y="7305"/>
                  </a:cubicBezTo>
                  <a:cubicBezTo>
                    <a:pt x="2821" y="7613"/>
                    <a:pt x="3129" y="7839"/>
                    <a:pt x="3355" y="8137"/>
                  </a:cubicBezTo>
                  <a:cubicBezTo>
                    <a:pt x="3581" y="8399"/>
                    <a:pt x="3843" y="8662"/>
                    <a:pt x="4105" y="8888"/>
                  </a:cubicBezTo>
                  <a:cubicBezTo>
                    <a:pt x="4366" y="9064"/>
                    <a:pt x="4655" y="9241"/>
                    <a:pt x="4950" y="9241"/>
                  </a:cubicBezTo>
                  <a:cubicBezTo>
                    <a:pt x="5033" y="9241"/>
                    <a:pt x="5116" y="9227"/>
                    <a:pt x="5199" y="9195"/>
                  </a:cubicBezTo>
                  <a:cubicBezTo>
                    <a:pt x="5534" y="9078"/>
                    <a:pt x="5913" y="9005"/>
                    <a:pt x="6175" y="8743"/>
                  </a:cubicBezTo>
                  <a:cubicBezTo>
                    <a:pt x="6248" y="8662"/>
                    <a:pt x="6555" y="8481"/>
                    <a:pt x="6555" y="8363"/>
                  </a:cubicBezTo>
                  <a:cubicBezTo>
                    <a:pt x="6534" y="8298"/>
                    <a:pt x="6470" y="8285"/>
                    <a:pt x="6406" y="8285"/>
                  </a:cubicBezTo>
                  <a:cubicBezTo>
                    <a:pt x="6364" y="8285"/>
                    <a:pt x="6322" y="8291"/>
                    <a:pt x="6293" y="8291"/>
                  </a:cubicBezTo>
                  <a:cubicBezTo>
                    <a:pt x="6139" y="8327"/>
                    <a:pt x="5877" y="8436"/>
                    <a:pt x="5760" y="8517"/>
                  </a:cubicBezTo>
                  <a:lnTo>
                    <a:pt x="6103" y="8173"/>
                  </a:lnTo>
                  <a:cubicBezTo>
                    <a:pt x="6248" y="8065"/>
                    <a:pt x="6402" y="7911"/>
                    <a:pt x="6519" y="7758"/>
                  </a:cubicBezTo>
                  <a:cubicBezTo>
                    <a:pt x="6555" y="7685"/>
                    <a:pt x="6700" y="7532"/>
                    <a:pt x="6700" y="7423"/>
                  </a:cubicBezTo>
                  <a:cubicBezTo>
                    <a:pt x="6700" y="7334"/>
                    <a:pt x="6651" y="7297"/>
                    <a:pt x="6588" y="7297"/>
                  </a:cubicBezTo>
                  <a:cubicBezTo>
                    <a:pt x="6541" y="7297"/>
                    <a:pt x="6487" y="7316"/>
                    <a:pt x="6438" y="7351"/>
                  </a:cubicBezTo>
                  <a:cubicBezTo>
                    <a:pt x="6175" y="7577"/>
                    <a:pt x="5913" y="7758"/>
                    <a:pt x="5651" y="7947"/>
                  </a:cubicBezTo>
                  <a:cubicBezTo>
                    <a:pt x="5841" y="7613"/>
                    <a:pt x="6022" y="7269"/>
                    <a:pt x="6175" y="6935"/>
                  </a:cubicBezTo>
                  <a:cubicBezTo>
                    <a:pt x="6248" y="6781"/>
                    <a:pt x="6329" y="6591"/>
                    <a:pt x="6293" y="6447"/>
                  </a:cubicBezTo>
                  <a:lnTo>
                    <a:pt x="6293" y="6447"/>
                  </a:lnTo>
                  <a:cubicBezTo>
                    <a:pt x="6139" y="6483"/>
                    <a:pt x="5986" y="6591"/>
                    <a:pt x="5877" y="6745"/>
                  </a:cubicBezTo>
                  <a:cubicBezTo>
                    <a:pt x="5796" y="6853"/>
                    <a:pt x="5760" y="6935"/>
                    <a:pt x="5687" y="7043"/>
                  </a:cubicBezTo>
                  <a:cubicBezTo>
                    <a:pt x="5615" y="7233"/>
                    <a:pt x="5497" y="7459"/>
                    <a:pt x="5425" y="7649"/>
                  </a:cubicBezTo>
                  <a:cubicBezTo>
                    <a:pt x="5497" y="7459"/>
                    <a:pt x="5497" y="7197"/>
                    <a:pt x="5497" y="6971"/>
                  </a:cubicBezTo>
                  <a:cubicBezTo>
                    <a:pt x="5497" y="6817"/>
                    <a:pt x="5534" y="6555"/>
                    <a:pt x="5461" y="6401"/>
                  </a:cubicBezTo>
                  <a:cubicBezTo>
                    <a:pt x="5425" y="6401"/>
                    <a:pt x="5389" y="6447"/>
                    <a:pt x="5389" y="6447"/>
                  </a:cubicBezTo>
                  <a:cubicBezTo>
                    <a:pt x="5118" y="6781"/>
                    <a:pt x="5082" y="7269"/>
                    <a:pt x="5009" y="7685"/>
                  </a:cubicBezTo>
                  <a:cubicBezTo>
                    <a:pt x="4819" y="7459"/>
                    <a:pt x="4747" y="7197"/>
                    <a:pt x="4593" y="6935"/>
                  </a:cubicBezTo>
                  <a:cubicBezTo>
                    <a:pt x="4485" y="6673"/>
                    <a:pt x="4367" y="6401"/>
                    <a:pt x="4259" y="6103"/>
                  </a:cubicBezTo>
                  <a:cubicBezTo>
                    <a:pt x="3951" y="5425"/>
                    <a:pt x="3689" y="4675"/>
                    <a:pt x="3427" y="3996"/>
                  </a:cubicBezTo>
                  <a:cubicBezTo>
                    <a:pt x="3237" y="3508"/>
                    <a:pt x="3047" y="3011"/>
                    <a:pt x="2939" y="2523"/>
                  </a:cubicBezTo>
                  <a:cubicBezTo>
                    <a:pt x="2939" y="2487"/>
                    <a:pt x="2903" y="2414"/>
                    <a:pt x="2903" y="2333"/>
                  </a:cubicBezTo>
                  <a:cubicBezTo>
                    <a:pt x="2903" y="2297"/>
                    <a:pt x="2903" y="2261"/>
                    <a:pt x="2975" y="2224"/>
                  </a:cubicBezTo>
                  <a:cubicBezTo>
                    <a:pt x="2857" y="2107"/>
                    <a:pt x="2785" y="2035"/>
                    <a:pt x="2713" y="1962"/>
                  </a:cubicBezTo>
                  <a:cubicBezTo>
                    <a:pt x="2143" y="1320"/>
                    <a:pt x="1619" y="678"/>
                    <a:pt x="1203"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7" name="Google Shape;597;p11"/>
            <p:cNvSpPr/>
            <p:nvPr/>
          </p:nvSpPr>
          <p:spPr>
            <a:xfrm flipH="1">
              <a:off x="5436780" y="2577700"/>
              <a:ext cx="464828" cy="219198"/>
            </a:xfrm>
            <a:custGeom>
              <a:avLst/>
              <a:gdLst/>
              <a:ahLst/>
              <a:cxnLst/>
              <a:rect l="l" t="t" r="r" b="b"/>
              <a:pathLst>
                <a:path w="7984" h="3765" extrusionOk="0">
                  <a:moveTo>
                    <a:pt x="263" y="0"/>
                  </a:moveTo>
                  <a:cubicBezTo>
                    <a:pt x="109" y="561"/>
                    <a:pt x="0" y="1130"/>
                    <a:pt x="0" y="1691"/>
                  </a:cubicBezTo>
                  <a:cubicBezTo>
                    <a:pt x="452" y="2035"/>
                    <a:pt x="941" y="2333"/>
                    <a:pt x="1429" y="2595"/>
                  </a:cubicBezTo>
                  <a:cubicBezTo>
                    <a:pt x="1953" y="2866"/>
                    <a:pt x="2487" y="3092"/>
                    <a:pt x="3011" y="3318"/>
                  </a:cubicBezTo>
                  <a:cubicBezTo>
                    <a:pt x="3725" y="3617"/>
                    <a:pt x="4557" y="3689"/>
                    <a:pt x="5307" y="3725"/>
                  </a:cubicBezTo>
                  <a:cubicBezTo>
                    <a:pt x="5629" y="3743"/>
                    <a:pt x="5956" y="3764"/>
                    <a:pt x="6279" y="3764"/>
                  </a:cubicBezTo>
                  <a:cubicBezTo>
                    <a:pt x="6792" y="3764"/>
                    <a:pt x="7297" y="3710"/>
                    <a:pt x="7758" y="3499"/>
                  </a:cubicBezTo>
                  <a:cubicBezTo>
                    <a:pt x="7794" y="3499"/>
                    <a:pt x="7830" y="3463"/>
                    <a:pt x="7830" y="3463"/>
                  </a:cubicBezTo>
                  <a:cubicBezTo>
                    <a:pt x="7875" y="3427"/>
                    <a:pt x="7875" y="3391"/>
                    <a:pt x="7875" y="3355"/>
                  </a:cubicBezTo>
                  <a:cubicBezTo>
                    <a:pt x="7911" y="2821"/>
                    <a:pt x="7984" y="2107"/>
                    <a:pt x="7685" y="1655"/>
                  </a:cubicBezTo>
                  <a:cubicBezTo>
                    <a:pt x="7531" y="1429"/>
                    <a:pt x="7269" y="1203"/>
                    <a:pt x="7043" y="1013"/>
                  </a:cubicBezTo>
                  <a:cubicBezTo>
                    <a:pt x="6926" y="904"/>
                    <a:pt x="6817" y="832"/>
                    <a:pt x="6700" y="751"/>
                  </a:cubicBezTo>
                  <a:cubicBezTo>
                    <a:pt x="6438" y="561"/>
                    <a:pt x="6067" y="561"/>
                    <a:pt x="5723" y="525"/>
                  </a:cubicBezTo>
                  <a:cubicBezTo>
                    <a:pt x="5344" y="489"/>
                    <a:pt x="4973" y="452"/>
                    <a:pt x="4593" y="416"/>
                  </a:cubicBezTo>
                  <a:cubicBezTo>
                    <a:pt x="3915" y="335"/>
                    <a:pt x="3201" y="299"/>
                    <a:pt x="2487" y="226"/>
                  </a:cubicBezTo>
                  <a:cubicBezTo>
                    <a:pt x="2179" y="190"/>
                    <a:pt x="1845" y="154"/>
                    <a:pt x="1546" y="109"/>
                  </a:cubicBezTo>
                  <a:cubicBezTo>
                    <a:pt x="1320" y="73"/>
                    <a:pt x="1094" y="73"/>
                    <a:pt x="823" y="36"/>
                  </a:cubicBezTo>
                  <a:cubicBezTo>
                    <a:pt x="733" y="18"/>
                    <a:pt x="640" y="18"/>
                    <a:pt x="546" y="18"/>
                  </a:cubicBezTo>
                  <a:cubicBezTo>
                    <a:pt x="452" y="18"/>
                    <a:pt x="357" y="18"/>
                    <a:pt x="263"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8" name="Google Shape;598;p11"/>
            <p:cNvSpPr/>
            <p:nvPr/>
          </p:nvSpPr>
          <p:spPr>
            <a:xfrm flipH="1">
              <a:off x="5877331" y="2113283"/>
              <a:ext cx="2678" cy="41278"/>
            </a:xfrm>
            <a:custGeom>
              <a:avLst/>
              <a:gdLst/>
              <a:ahLst/>
              <a:cxnLst/>
              <a:rect l="l" t="t" r="r" b="b"/>
              <a:pathLst>
                <a:path w="46" h="709" extrusionOk="0">
                  <a:moveTo>
                    <a:pt x="45" y="0"/>
                  </a:moveTo>
                  <a:cubicBezTo>
                    <a:pt x="45" y="215"/>
                    <a:pt x="42" y="463"/>
                    <a:pt x="0" y="672"/>
                  </a:cubicBezTo>
                  <a:lnTo>
                    <a:pt x="0" y="708"/>
                  </a:lnTo>
                  <a:cubicBezTo>
                    <a:pt x="42" y="466"/>
                    <a:pt x="45" y="215"/>
                    <a:pt x="45" y="0"/>
                  </a:cubicBezTo>
                  <a:close/>
                </a:path>
              </a:pathLst>
            </a:custGeom>
            <a:solidFill>
              <a:srgbClr val="B2C4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599" name="Google Shape;599;p11"/>
            <p:cNvSpPr/>
            <p:nvPr/>
          </p:nvSpPr>
          <p:spPr>
            <a:xfrm flipH="1">
              <a:off x="5774690" y="2110256"/>
              <a:ext cx="105320" cy="55367"/>
            </a:xfrm>
            <a:custGeom>
              <a:avLst/>
              <a:gdLst/>
              <a:ahLst/>
              <a:cxnLst/>
              <a:rect l="l" t="t" r="r" b="b"/>
              <a:pathLst>
                <a:path w="1809" h="951" extrusionOk="0">
                  <a:moveTo>
                    <a:pt x="45" y="1"/>
                  </a:moveTo>
                  <a:cubicBezTo>
                    <a:pt x="45" y="227"/>
                    <a:pt x="45" y="498"/>
                    <a:pt x="0" y="760"/>
                  </a:cubicBezTo>
                  <a:cubicBezTo>
                    <a:pt x="118" y="760"/>
                    <a:pt x="190" y="760"/>
                    <a:pt x="271" y="797"/>
                  </a:cubicBezTo>
                  <a:cubicBezTo>
                    <a:pt x="759" y="869"/>
                    <a:pt x="1284" y="950"/>
                    <a:pt x="1808" y="950"/>
                  </a:cubicBezTo>
                  <a:cubicBezTo>
                    <a:pt x="1808" y="679"/>
                    <a:pt x="1808" y="417"/>
                    <a:pt x="1772" y="118"/>
                  </a:cubicBezTo>
                  <a:cubicBezTo>
                    <a:pt x="1664" y="155"/>
                    <a:pt x="1582" y="155"/>
                    <a:pt x="1474" y="155"/>
                  </a:cubicBezTo>
                  <a:cubicBezTo>
                    <a:pt x="1022" y="155"/>
                    <a:pt x="606" y="118"/>
                    <a:pt x="154" y="1"/>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0" name="Google Shape;600;p11"/>
            <p:cNvSpPr/>
            <p:nvPr/>
          </p:nvSpPr>
          <p:spPr>
            <a:xfrm flipH="1">
              <a:off x="5592576" y="1693929"/>
              <a:ext cx="438513" cy="424715"/>
            </a:xfrm>
            <a:custGeom>
              <a:avLst/>
              <a:gdLst/>
              <a:ahLst/>
              <a:cxnLst/>
              <a:rect l="l" t="t" r="r" b="b"/>
              <a:pathLst>
                <a:path w="7532" h="7295" extrusionOk="0">
                  <a:moveTo>
                    <a:pt x="4033" y="1"/>
                  </a:moveTo>
                  <a:cubicBezTo>
                    <a:pt x="2821" y="37"/>
                    <a:pt x="1130" y="335"/>
                    <a:pt x="525" y="1547"/>
                  </a:cubicBezTo>
                  <a:cubicBezTo>
                    <a:pt x="0" y="2595"/>
                    <a:pt x="109" y="3915"/>
                    <a:pt x="380" y="5009"/>
                  </a:cubicBezTo>
                  <a:cubicBezTo>
                    <a:pt x="525" y="5497"/>
                    <a:pt x="678" y="6139"/>
                    <a:pt x="1094" y="6474"/>
                  </a:cubicBezTo>
                  <a:cubicBezTo>
                    <a:pt x="1546" y="6890"/>
                    <a:pt x="2188" y="7080"/>
                    <a:pt x="2749" y="7152"/>
                  </a:cubicBezTo>
                  <a:cubicBezTo>
                    <a:pt x="3183" y="7247"/>
                    <a:pt x="3626" y="7294"/>
                    <a:pt x="4069" y="7294"/>
                  </a:cubicBezTo>
                  <a:cubicBezTo>
                    <a:pt x="4512" y="7294"/>
                    <a:pt x="4955" y="7247"/>
                    <a:pt x="5389" y="7152"/>
                  </a:cubicBezTo>
                  <a:cubicBezTo>
                    <a:pt x="6401" y="6926"/>
                    <a:pt x="7007" y="6438"/>
                    <a:pt x="7387" y="5461"/>
                  </a:cubicBezTo>
                  <a:cubicBezTo>
                    <a:pt x="7531" y="5009"/>
                    <a:pt x="7342" y="4593"/>
                    <a:pt x="7342" y="4177"/>
                  </a:cubicBezTo>
                  <a:cubicBezTo>
                    <a:pt x="7305" y="3689"/>
                    <a:pt x="7305" y="3201"/>
                    <a:pt x="7269" y="2749"/>
                  </a:cubicBezTo>
                  <a:cubicBezTo>
                    <a:pt x="7269" y="2595"/>
                    <a:pt x="7233" y="2487"/>
                    <a:pt x="7233" y="2333"/>
                  </a:cubicBezTo>
                  <a:cubicBezTo>
                    <a:pt x="7116" y="1619"/>
                    <a:pt x="6853" y="823"/>
                    <a:pt x="6175" y="371"/>
                  </a:cubicBezTo>
                  <a:cubicBezTo>
                    <a:pt x="5579" y="1"/>
                    <a:pt x="4747" y="1"/>
                    <a:pt x="4033"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1" name="Google Shape;601;p11"/>
            <p:cNvSpPr/>
            <p:nvPr/>
          </p:nvSpPr>
          <p:spPr>
            <a:xfrm flipH="1">
              <a:off x="5702090" y="1942933"/>
              <a:ext cx="81100" cy="62470"/>
            </a:xfrm>
            <a:custGeom>
              <a:avLst/>
              <a:gdLst/>
              <a:ahLst/>
              <a:cxnLst/>
              <a:rect l="l" t="t" r="r" b="b"/>
              <a:pathLst>
                <a:path w="1393" h="1073" extrusionOk="0">
                  <a:moveTo>
                    <a:pt x="837" y="0"/>
                  </a:moveTo>
                  <a:cubicBezTo>
                    <a:pt x="545" y="0"/>
                    <a:pt x="253" y="71"/>
                    <a:pt x="1" y="208"/>
                  </a:cubicBezTo>
                  <a:cubicBezTo>
                    <a:pt x="1" y="352"/>
                    <a:pt x="73" y="470"/>
                    <a:pt x="109" y="615"/>
                  </a:cubicBezTo>
                  <a:cubicBezTo>
                    <a:pt x="190" y="732"/>
                    <a:pt x="263" y="886"/>
                    <a:pt x="416" y="958"/>
                  </a:cubicBezTo>
                  <a:cubicBezTo>
                    <a:pt x="487" y="1028"/>
                    <a:pt x="576" y="1072"/>
                    <a:pt x="669" y="1072"/>
                  </a:cubicBezTo>
                  <a:cubicBezTo>
                    <a:pt x="720" y="1072"/>
                    <a:pt x="772" y="1059"/>
                    <a:pt x="823" y="1031"/>
                  </a:cubicBezTo>
                  <a:cubicBezTo>
                    <a:pt x="1013" y="994"/>
                    <a:pt x="1167" y="805"/>
                    <a:pt x="1239" y="579"/>
                  </a:cubicBezTo>
                  <a:cubicBezTo>
                    <a:pt x="1275" y="542"/>
                    <a:pt x="1357" y="244"/>
                    <a:pt x="1393" y="90"/>
                  </a:cubicBezTo>
                  <a:cubicBezTo>
                    <a:pt x="1215" y="30"/>
                    <a:pt x="1026" y="0"/>
                    <a:pt x="837" y="0"/>
                  </a:cubicBezTo>
                  <a:close/>
                </a:path>
              </a:pathLst>
            </a:custGeom>
            <a:solidFill>
              <a:srgbClr val="87455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2" name="Google Shape;602;p11"/>
            <p:cNvSpPr/>
            <p:nvPr/>
          </p:nvSpPr>
          <p:spPr>
            <a:xfrm flipH="1">
              <a:off x="5822605" y="1878135"/>
              <a:ext cx="15312" cy="45877"/>
            </a:xfrm>
            <a:custGeom>
              <a:avLst/>
              <a:gdLst/>
              <a:ahLst/>
              <a:cxnLst/>
              <a:rect l="l" t="t" r="r" b="b"/>
              <a:pathLst>
                <a:path w="263" h="788" extrusionOk="0">
                  <a:moveTo>
                    <a:pt x="109" y="1"/>
                  </a:moveTo>
                  <a:cubicBezTo>
                    <a:pt x="36" y="1"/>
                    <a:pt x="0" y="191"/>
                    <a:pt x="0" y="417"/>
                  </a:cubicBezTo>
                  <a:cubicBezTo>
                    <a:pt x="36" y="598"/>
                    <a:pt x="109" y="787"/>
                    <a:pt x="181" y="787"/>
                  </a:cubicBezTo>
                  <a:cubicBezTo>
                    <a:pt x="262" y="751"/>
                    <a:pt x="262" y="598"/>
                    <a:pt x="262" y="372"/>
                  </a:cubicBezTo>
                  <a:cubicBezTo>
                    <a:pt x="262" y="146"/>
                    <a:pt x="181" y="1"/>
                    <a:pt x="10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3" name="Google Shape;603;p11"/>
            <p:cNvSpPr/>
            <p:nvPr/>
          </p:nvSpPr>
          <p:spPr>
            <a:xfrm flipH="1">
              <a:off x="5664714" y="1867073"/>
              <a:ext cx="17932" cy="50593"/>
            </a:xfrm>
            <a:custGeom>
              <a:avLst/>
              <a:gdLst/>
              <a:ahLst/>
              <a:cxnLst/>
              <a:rect l="l" t="t" r="r" b="b"/>
              <a:pathLst>
                <a:path w="308" h="869" extrusionOk="0">
                  <a:moveTo>
                    <a:pt x="118" y="1"/>
                  </a:moveTo>
                  <a:cubicBezTo>
                    <a:pt x="46" y="1"/>
                    <a:pt x="0" y="191"/>
                    <a:pt x="0" y="453"/>
                  </a:cubicBezTo>
                  <a:cubicBezTo>
                    <a:pt x="46" y="679"/>
                    <a:pt x="118" y="869"/>
                    <a:pt x="190" y="869"/>
                  </a:cubicBezTo>
                  <a:cubicBezTo>
                    <a:pt x="272" y="833"/>
                    <a:pt x="308" y="643"/>
                    <a:pt x="272" y="417"/>
                  </a:cubicBezTo>
                  <a:cubicBezTo>
                    <a:pt x="226" y="191"/>
                    <a:pt x="154" y="1"/>
                    <a:pt x="118"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4" name="Google Shape;604;p11"/>
            <p:cNvSpPr/>
            <p:nvPr/>
          </p:nvSpPr>
          <p:spPr>
            <a:xfrm flipH="1">
              <a:off x="5719440" y="1880289"/>
              <a:ext cx="42151" cy="46809"/>
            </a:xfrm>
            <a:custGeom>
              <a:avLst/>
              <a:gdLst/>
              <a:ahLst/>
              <a:cxnLst/>
              <a:rect l="l" t="t" r="r" b="b"/>
              <a:pathLst>
                <a:path w="724" h="804" extrusionOk="0">
                  <a:moveTo>
                    <a:pt x="190" y="0"/>
                  </a:moveTo>
                  <a:cubicBezTo>
                    <a:pt x="45" y="36"/>
                    <a:pt x="0" y="109"/>
                    <a:pt x="0" y="109"/>
                  </a:cubicBezTo>
                  <a:lnTo>
                    <a:pt x="190" y="109"/>
                  </a:lnTo>
                  <a:cubicBezTo>
                    <a:pt x="308" y="109"/>
                    <a:pt x="416" y="154"/>
                    <a:pt x="534" y="262"/>
                  </a:cubicBezTo>
                  <a:cubicBezTo>
                    <a:pt x="606" y="416"/>
                    <a:pt x="570" y="561"/>
                    <a:pt x="534" y="642"/>
                  </a:cubicBezTo>
                  <a:cubicBezTo>
                    <a:pt x="497" y="750"/>
                    <a:pt x="452" y="787"/>
                    <a:pt x="452" y="787"/>
                  </a:cubicBezTo>
                  <a:cubicBezTo>
                    <a:pt x="452" y="798"/>
                    <a:pt x="458" y="804"/>
                    <a:pt x="467" y="804"/>
                  </a:cubicBezTo>
                  <a:cubicBezTo>
                    <a:pt x="494" y="804"/>
                    <a:pt x="552" y="758"/>
                    <a:pt x="606" y="678"/>
                  </a:cubicBezTo>
                  <a:cubicBezTo>
                    <a:pt x="678" y="606"/>
                    <a:pt x="724" y="380"/>
                    <a:pt x="606" y="190"/>
                  </a:cubicBezTo>
                  <a:cubicBezTo>
                    <a:pt x="497" y="36"/>
                    <a:pt x="308" y="0"/>
                    <a:pt x="19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5" name="Google Shape;605;p11"/>
            <p:cNvSpPr/>
            <p:nvPr/>
          </p:nvSpPr>
          <p:spPr>
            <a:xfrm flipH="1">
              <a:off x="5752625" y="1910796"/>
              <a:ext cx="15312" cy="14031"/>
            </a:xfrm>
            <a:custGeom>
              <a:avLst/>
              <a:gdLst/>
              <a:ahLst/>
              <a:cxnLst/>
              <a:rect l="l" t="t" r="r" b="b"/>
              <a:pathLst>
                <a:path w="263" h="241" extrusionOk="0">
                  <a:moveTo>
                    <a:pt x="1" y="0"/>
                  </a:moveTo>
                  <a:cubicBezTo>
                    <a:pt x="1" y="0"/>
                    <a:pt x="1" y="118"/>
                    <a:pt x="73" y="154"/>
                  </a:cubicBezTo>
                  <a:cubicBezTo>
                    <a:pt x="133" y="207"/>
                    <a:pt x="187" y="241"/>
                    <a:pt x="212" y="241"/>
                  </a:cubicBezTo>
                  <a:cubicBezTo>
                    <a:pt x="222" y="241"/>
                    <a:pt x="227" y="236"/>
                    <a:pt x="227" y="226"/>
                  </a:cubicBezTo>
                  <a:cubicBezTo>
                    <a:pt x="263" y="190"/>
                    <a:pt x="191" y="118"/>
                    <a:pt x="154" y="82"/>
                  </a:cubicBezTo>
                  <a:cubicBezTo>
                    <a:pt x="109" y="37"/>
                    <a:pt x="37" y="0"/>
                    <a:pt x="1"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6" name="Google Shape;606;p11"/>
            <p:cNvSpPr/>
            <p:nvPr/>
          </p:nvSpPr>
          <p:spPr>
            <a:xfrm flipH="1">
              <a:off x="5811543" y="1806816"/>
              <a:ext cx="76909" cy="43199"/>
            </a:xfrm>
            <a:custGeom>
              <a:avLst/>
              <a:gdLst/>
              <a:ahLst/>
              <a:cxnLst/>
              <a:rect l="l" t="t" r="r" b="b"/>
              <a:pathLst>
                <a:path w="1321" h="742" extrusionOk="0">
                  <a:moveTo>
                    <a:pt x="969" y="1"/>
                  </a:moveTo>
                  <a:cubicBezTo>
                    <a:pt x="832" y="1"/>
                    <a:pt x="668" y="43"/>
                    <a:pt x="525" y="132"/>
                  </a:cubicBezTo>
                  <a:cubicBezTo>
                    <a:pt x="335" y="204"/>
                    <a:pt x="190" y="358"/>
                    <a:pt x="109" y="466"/>
                  </a:cubicBezTo>
                  <a:cubicBezTo>
                    <a:pt x="37" y="620"/>
                    <a:pt x="0" y="692"/>
                    <a:pt x="37" y="738"/>
                  </a:cubicBezTo>
                  <a:cubicBezTo>
                    <a:pt x="41" y="740"/>
                    <a:pt x="46" y="741"/>
                    <a:pt x="52" y="741"/>
                  </a:cubicBezTo>
                  <a:cubicBezTo>
                    <a:pt x="134" y="741"/>
                    <a:pt x="320" y="502"/>
                    <a:pt x="642" y="358"/>
                  </a:cubicBezTo>
                  <a:cubicBezTo>
                    <a:pt x="977" y="168"/>
                    <a:pt x="1275" y="168"/>
                    <a:pt x="1320" y="96"/>
                  </a:cubicBezTo>
                  <a:cubicBezTo>
                    <a:pt x="1320" y="60"/>
                    <a:pt x="1203" y="14"/>
                    <a:pt x="1094" y="14"/>
                  </a:cubicBezTo>
                  <a:cubicBezTo>
                    <a:pt x="1056" y="5"/>
                    <a:pt x="1014" y="1"/>
                    <a:pt x="96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7" name="Google Shape;607;p11"/>
            <p:cNvSpPr/>
            <p:nvPr/>
          </p:nvSpPr>
          <p:spPr>
            <a:xfrm flipH="1">
              <a:off x="5643114" y="1790981"/>
              <a:ext cx="70039" cy="34583"/>
            </a:xfrm>
            <a:custGeom>
              <a:avLst/>
              <a:gdLst/>
              <a:ahLst/>
              <a:cxnLst/>
              <a:rect l="l" t="t" r="r" b="b"/>
              <a:pathLst>
                <a:path w="1203" h="594" extrusionOk="0">
                  <a:moveTo>
                    <a:pt x="394" y="0"/>
                  </a:moveTo>
                  <a:cubicBezTo>
                    <a:pt x="322" y="0"/>
                    <a:pt x="254" y="9"/>
                    <a:pt x="190" y="24"/>
                  </a:cubicBezTo>
                  <a:cubicBezTo>
                    <a:pt x="72" y="60"/>
                    <a:pt x="0" y="106"/>
                    <a:pt x="0" y="142"/>
                  </a:cubicBezTo>
                  <a:cubicBezTo>
                    <a:pt x="36" y="214"/>
                    <a:pt x="298" y="178"/>
                    <a:pt x="606" y="286"/>
                  </a:cubicBezTo>
                  <a:cubicBezTo>
                    <a:pt x="940" y="404"/>
                    <a:pt x="1094" y="594"/>
                    <a:pt x="1166" y="594"/>
                  </a:cubicBezTo>
                  <a:cubicBezTo>
                    <a:pt x="1202" y="558"/>
                    <a:pt x="1166" y="476"/>
                    <a:pt x="1130" y="368"/>
                  </a:cubicBezTo>
                  <a:cubicBezTo>
                    <a:pt x="1058" y="250"/>
                    <a:pt x="904" y="142"/>
                    <a:pt x="714" y="60"/>
                  </a:cubicBezTo>
                  <a:cubicBezTo>
                    <a:pt x="603" y="18"/>
                    <a:pt x="495" y="0"/>
                    <a:pt x="394"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8" name="Google Shape;608;p11"/>
            <p:cNvSpPr/>
            <p:nvPr/>
          </p:nvSpPr>
          <p:spPr>
            <a:xfrm flipH="1">
              <a:off x="5710998" y="1970296"/>
              <a:ext cx="63751" cy="35107"/>
            </a:xfrm>
            <a:custGeom>
              <a:avLst/>
              <a:gdLst/>
              <a:ahLst/>
              <a:cxnLst/>
              <a:rect l="l" t="t" r="r" b="b"/>
              <a:pathLst>
                <a:path w="1095" h="603" extrusionOk="0">
                  <a:moveTo>
                    <a:pt x="416" y="0"/>
                  </a:moveTo>
                  <a:cubicBezTo>
                    <a:pt x="308" y="36"/>
                    <a:pt x="226" y="72"/>
                    <a:pt x="154" y="109"/>
                  </a:cubicBezTo>
                  <a:cubicBezTo>
                    <a:pt x="118" y="109"/>
                    <a:pt x="45" y="145"/>
                    <a:pt x="0" y="190"/>
                  </a:cubicBezTo>
                  <a:cubicBezTo>
                    <a:pt x="45" y="298"/>
                    <a:pt x="154" y="416"/>
                    <a:pt x="271" y="488"/>
                  </a:cubicBezTo>
                  <a:cubicBezTo>
                    <a:pt x="342" y="558"/>
                    <a:pt x="431" y="602"/>
                    <a:pt x="524" y="602"/>
                  </a:cubicBezTo>
                  <a:cubicBezTo>
                    <a:pt x="575" y="602"/>
                    <a:pt x="627" y="589"/>
                    <a:pt x="678" y="561"/>
                  </a:cubicBezTo>
                  <a:cubicBezTo>
                    <a:pt x="868" y="524"/>
                    <a:pt x="986" y="371"/>
                    <a:pt x="1094" y="190"/>
                  </a:cubicBezTo>
                  <a:cubicBezTo>
                    <a:pt x="986" y="145"/>
                    <a:pt x="904" y="72"/>
                    <a:pt x="832" y="72"/>
                  </a:cubicBezTo>
                  <a:cubicBezTo>
                    <a:pt x="678" y="0"/>
                    <a:pt x="534" y="0"/>
                    <a:pt x="416" y="0"/>
                  </a:cubicBezTo>
                  <a:close/>
                </a:path>
              </a:pathLst>
            </a:custGeom>
            <a:solidFill>
              <a:srgbClr val="D143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09" name="Google Shape;609;p11"/>
            <p:cNvSpPr/>
            <p:nvPr/>
          </p:nvSpPr>
          <p:spPr>
            <a:xfrm flipH="1">
              <a:off x="5699933" y="1652360"/>
              <a:ext cx="346409" cy="315844"/>
            </a:xfrm>
            <a:custGeom>
              <a:avLst/>
              <a:gdLst/>
              <a:ahLst/>
              <a:cxnLst/>
              <a:rect l="l" t="t" r="r" b="b"/>
              <a:pathLst>
                <a:path w="5950" h="5425" extrusionOk="0">
                  <a:moveTo>
                    <a:pt x="4521" y="0"/>
                  </a:moveTo>
                  <a:cubicBezTo>
                    <a:pt x="3879" y="0"/>
                    <a:pt x="3237" y="0"/>
                    <a:pt x="2595" y="145"/>
                  </a:cubicBezTo>
                  <a:cubicBezTo>
                    <a:pt x="1953" y="335"/>
                    <a:pt x="1392" y="633"/>
                    <a:pt x="976" y="1130"/>
                  </a:cubicBezTo>
                  <a:cubicBezTo>
                    <a:pt x="678" y="1465"/>
                    <a:pt x="524" y="1845"/>
                    <a:pt x="335" y="2261"/>
                  </a:cubicBezTo>
                  <a:cubicBezTo>
                    <a:pt x="145" y="2749"/>
                    <a:pt x="0" y="3309"/>
                    <a:pt x="0" y="3843"/>
                  </a:cubicBezTo>
                  <a:cubicBezTo>
                    <a:pt x="0" y="4367"/>
                    <a:pt x="190" y="4928"/>
                    <a:pt x="561" y="5343"/>
                  </a:cubicBezTo>
                  <a:lnTo>
                    <a:pt x="524" y="5425"/>
                  </a:lnTo>
                  <a:cubicBezTo>
                    <a:pt x="823" y="5380"/>
                    <a:pt x="1130" y="5199"/>
                    <a:pt x="1320" y="4973"/>
                  </a:cubicBezTo>
                  <a:cubicBezTo>
                    <a:pt x="1917" y="4250"/>
                    <a:pt x="2107" y="3237"/>
                    <a:pt x="1772" y="2369"/>
                  </a:cubicBezTo>
                  <a:lnTo>
                    <a:pt x="1772" y="2369"/>
                  </a:lnTo>
                  <a:cubicBezTo>
                    <a:pt x="1971" y="2408"/>
                    <a:pt x="2167" y="2425"/>
                    <a:pt x="2362" y="2425"/>
                  </a:cubicBezTo>
                  <a:cubicBezTo>
                    <a:pt x="2752" y="2425"/>
                    <a:pt x="3137" y="2357"/>
                    <a:pt x="3535" y="2261"/>
                  </a:cubicBezTo>
                  <a:cubicBezTo>
                    <a:pt x="4032" y="2143"/>
                    <a:pt x="4557" y="1953"/>
                    <a:pt x="5009" y="1691"/>
                  </a:cubicBezTo>
                  <a:cubicBezTo>
                    <a:pt x="5425" y="1393"/>
                    <a:pt x="5795" y="977"/>
                    <a:pt x="5949" y="488"/>
                  </a:cubicBezTo>
                  <a:lnTo>
                    <a:pt x="5949" y="371"/>
                  </a:lnTo>
                  <a:cubicBezTo>
                    <a:pt x="5949" y="335"/>
                    <a:pt x="5913" y="299"/>
                    <a:pt x="5877" y="299"/>
                  </a:cubicBezTo>
                  <a:cubicBezTo>
                    <a:pt x="5461" y="36"/>
                    <a:pt x="4973" y="0"/>
                    <a:pt x="4521" y="0"/>
                  </a:cubicBezTo>
                  <a:close/>
                </a:path>
              </a:pathLst>
            </a:custGeom>
            <a:solidFill>
              <a:srgbClr val="EBAF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0" name="Google Shape;610;p11"/>
            <p:cNvSpPr/>
            <p:nvPr/>
          </p:nvSpPr>
          <p:spPr>
            <a:xfrm flipH="1">
              <a:off x="5965241" y="1914406"/>
              <a:ext cx="125348" cy="137050"/>
            </a:xfrm>
            <a:custGeom>
              <a:avLst/>
              <a:gdLst/>
              <a:ahLst/>
              <a:cxnLst/>
              <a:rect l="l" t="t" r="r" b="b"/>
              <a:pathLst>
                <a:path w="2153" h="2354" extrusionOk="0">
                  <a:moveTo>
                    <a:pt x="980" y="0"/>
                  </a:moveTo>
                  <a:cubicBezTo>
                    <a:pt x="638" y="0"/>
                    <a:pt x="291" y="163"/>
                    <a:pt x="154" y="508"/>
                  </a:cubicBezTo>
                  <a:cubicBezTo>
                    <a:pt x="1" y="842"/>
                    <a:pt x="82" y="1222"/>
                    <a:pt x="227" y="1521"/>
                  </a:cubicBezTo>
                  <a:cubicBezTo>
                    <a:pt x="467" y="2050"/>
                    <a:pt x="999" y="2353"/>
                    <a:pt x="1543" y="2353"/>
                  </a:cubicBezTo>
                  <a:cubicBezTo>
                    <a:pt x="1696" y="2353"/>
                    <a:pt x="1850" y="2330"/>
                    <a:pt x="1999" y="2280"/>
                  </a:cubicBezTo>
                  <a:lnTo>
                    <a:pt x="2152" y="1828"/>
                  </a:lnTo>
                  <a:cubicBezTo>
                    <a:pt x="2035" y="1828"/>
                    <a:pt x="1963" y="1828"/>
                    <a:pt x="1854" y="1783"/>
                  </a:cubicBezTo>
                  <a:cubicBezTo>
                    <a:pt x="1999" y="1602"/>
                    <a:pt x="1999" y="1186"/>
                    <a:pt x="1999" y="960"/>
                  </a:cubicBezTo>
                  <a:cubicBezTo>
                    <a:pt x="1999" y="653"/>
                    <a:pt x="1854" y="354"/>
                    <a:pt x="1583" y="201"/>
                  </a:cubicBezTo>
                  <a:cubicBezTo>
                    <a:pt x="1423" y="69"/>
                    <a:pt x="1202" y="0"/>
                    <a:pt x="980"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1" name="Google Shape;611;p11"/>
            <p:cNvSpPr/>
            <p:nvPr/>
          </p:nvSpPr>
          <p:spPr>
            <a:xfrm flipH="1">
              <a:off x="5982591" y="1948173"/>
              <a:ext cx="96936" cy="83196"/>
            </a:xfrm>
            <a:custGeom>
              <a:avLst/>
              <a:gdLst/>
              <a:ahLst/>
              <a:cxnLst/>
              <a:rect l="l" t="t" r="r" b="b"/>
              <a:pathLst>
                <a:path w="1665" h="1429" extrusionOk="0">
                  <a:moveTo>
                    <a:pt x="380" y="0"/>
                  </a:moveTo>
                  <a:cubicBezTo>
                    <a:pt x="308" y="0"/>
                    <a:pt x="263" y="0"/>
                    <a:pt x="190" y="73"/>
                  </a:cubicBezTo>
                  <a:cubicBezTo>
                    <a:pt x="0" y="299"/>
                    <a:pt x="344" y="832"/>
                    <a:pt x="489" y="1022"/>
                  </a:cubicBezTo>
                  <a:cubicBezTo>
                    <a:pt x="679" y="1248"/>
                    <a:pt x="986" y="1429"/>
                    <a:pt x="1284" y="1429"/>
                  </a:cubicBezTo>
                  <a:lnTo>
                    <a:pt x="1320" y="1429"/>
                  </a:lnTo>
                  <a:cubicBezTo>
                    <a:pt x="1664" y="1429"/>
                    <a:pt x="1619" y="1167"/>
                    <a:pt x="1474" y="904"/>
                  </a:cubicBezTo>
                  <a:cubicBezTo>
                    <a:pt x="1438" y="832"/>
                    <a:pt x="1357" y="796"/>
                    <a:pt x="1320" y="715"/>
                  </a:cubicBezTo>
                  <a:cubicBezTo>
                    <a:pt x="1248" y="525"/>
                    <a:pt x="1094" y="344"/>
                    <a:pt x="905" y="226"/>
                  </a:cubicBezTo>
                  <a:cubicBezTo>
                    <a:pt x="796" y="154"/>
                    <a:pt x="570" y="0"/>
                    <a:pt x="380" y="0"/>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2" name="Google Shape;612;p11"/>
            <p:cNvSpPr/>
            <p:nvPr/>
          </p:nvSpPr>
          <p:spPr>
            <a:xfrm flipH="1">
              <a:off x="5987365" y="1948697"/>
              <a:ext cx="67943" cy="82672"/>
            </a:xfrm>
            <a:custGeom>
              <a:avLst/>
              <a:gdLst/>
              <a:ahLst/>
              <a:cxnLst/>
              <a:rect l="l" t="t" r="r" b="b"/>
              <a:pathLst>
                <a:path w="1167" h="1420" extrusionOk="0">
                  <a:moveTo>
                    <a:pt x="82" y="0"/>
                  </a:moveTo>
                  <a:cubicBezTo>
                    <a:pt x="30" y="0"/>
                    <a:pt x="0" y="9"/>
                    <a:pt x="0" y="27"/>
                  </a:cubicBezTo>
                  <a:cubicBezTo>
                    <a:pt x="0" y="27"/>
                    <a:pt x="118" y="64"/>
                    <a:pt x="263" y="145"/>
                  </a:cubicBezTo>
                  <a:cubicBezTo>
                    <a:pt x="416" y="181"/>
                    <a:pt x="606" y="335"/>
                    <a:pt x="751" y="561"/>
                  </a:cubicBezTo>
                  <a:cubicBezTo>
                    <a:pt x="904" y="742"/>
                    <a:pt x="977" y="968"/>
                    <a:pt x="1058" y="1158"/>
                  </a:cubicBezTo>
                  <a:cubicBezTo>
                    <a:pt x="1094" y="1311"/>
                    <a:pt x="1094" y="1420"/>
                    <a:pt x="1130" y="1420"/>
                  </a:cubicBezTo>
                  <a:cubicBezTo>
                    <a:pt x="1130" y="1420"/>
                    <a:pt x="1167" y="1311"/>
                    <a:pt x="1130" y="1121"/>
                  </a:cubicBezTo>
                  <a:cubicBezTo>
                    <a:pt x="1094" y="968"/>
                    <a:pt x="1022" y="706"/>
                    <a:pt x="868" y="480"/>
                  </a:cubicBezTo>
                  <a:cubicBezTo>
                    <a:pt x="678" y="253"/>
                    <a:pt x="452" y="109"/>
                    <a:pt x="299" y="27"/>
                  </a:cubicBezTo>
                  <a:cubicBezTo>
                    <a:pt x="208" y="9"/>
                    <a:pt x="134" y="0"/>
                    <a:pt x="82"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3" name="Google Shape;613;p11"/>
            <p:cNvSpPr/>
            <p:nvPr/>
          </p:nvSpPr>
          <p:spPr>
            <a:xfrm flipH="1">
              <a:off x="5995808" y="1961331"/>
              <a:ext cx="35281" cy="54261"/>
            </a:xfrm>
            <a:custGeom>
              <a:avLst/>
              <a:gdLst/>
              <a:ahLst/>
              <a:cxnLst/>
              <a:rect l="l" t="t" r="r" b="b"/>
              <a:pathLst>
                <a:path w="606" h="932" extrusionOk="0">
                  <a:moveTo>
                    <a:pt x="73" y="0"/>
                  </a:moveTo>
                  <a:cubicBezTo>
                    <a:pt x="73" y="0"/>
                    <a:pt x="36" y="73"/>
                    <a:pt x="0" y="190"/>
                  </a:cubicBezTo>
                  <a:cubicBezTo>
                    <a:pt x="0" y="299"/>
                    <a:pt x="0" y="452"/>
                    <a:pt x="73" y="606"/>
                  </a:cubicBezTo>
                  <a:cubicBezTo>
                    <a:pt x="190" y="751"/>
                    <a:pt x="299" y="868"/>
                    <a:pt x="416" y="904"/>
                  </a:cubicBezTo>
                  <a:cubicBezTo>
                    <a:pt x="470" y="923"/>
                    <a:pt x="507" y="932"/>
                    <a:pt x="535" y="932"/>
                  </a:cubicBezTo>
                  <a:cubicBezTo>
                    <a:pt x="563" y="932"/>
                    <a:pt x="583" y="923"/>
                    <a:pt x="606" y="904"/>
                  </a:cubicBezTo>
                  <a:cubicBezTo>
                    <a:pt x="606" y="904"/>
                    <a:pt x="335" y="796"/>
                    <a:pt x="190" y="525"/>
                  </a:cubicBezTo>
                  <a:cubicBezTo>
                    <a:pt x="36" y="299"/>
                    <a:pt x="109" y="36"/>
                    <a:pt x="73"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4" name="Google Shape;614;p11"/>
            <p:cNvSpPr/>
            <p:nvPr/>
          </p:nvSpPr>
          <p:spPr>
            <a:xfrm flipH="1">
              <a:off x="5726310" y="1886577"/>
              <a:ext cx="50535" cy="48497"/>
            </a:xfrm>
            <a:custGeom>
              <a:avLst/>
              <a:gdLst/>
              <a:ahLst/>
              <a:cxnLst/>
              <a:rect l="l" t="t" r="r" b="b"/>
              <a:pathLst>
                <a:path w="868" h="833" extrusionOk="0">
                  <a:moveTo>
                    <a:pt x="226" y="606"/>
                  </a:moveTo>
                  <a:cubicBezTo>
                    <a:pt x="230" y="610"/>
                    <a:pt x="234" y="613"/>
                    <a:pt x="238" y="616"/>
                  </a:cubicBezTo>
                  <a:lnTo>
                    <a:pt x="238" y="616"/>
                  </a:lnTo>
                  <a:cubicBezTo>
                    <a:pt x="234" y="613"/>
                    <a:pt x="230" y="610"/>
                    <a:pt x="226" y="606"/>
                  </a:cubicBezTo>
                  <a:close/>
                  <a:moveTo>
                    <a:pt x="262" y="1"/>
                  </a:moveTo>
                  <a:cubicBezTo>
                    <a:pt x="0" y="82"/>
                    <a:pt x="36" y="308"/>
                    <a:pt x="154" y="498"/>
                  </a:cubicBezTo>
                  <a:lnTo>
                    <a:pt x="154" y="416"/>
                  </a:lnTo>
                  <a:lnTo>
                    <a:pt x="190" y="416"/>
                  </a:lnTo>
                  <a:cubicBezTo>
                    <a:pt x="226" y="416"/>
                    <a:pt x="262" y="453"/>
                    <a:pt x="307" y="498"/>
                  </a:cubicBezTo>
                  <a:cubicBezTo>
                    <a:pt x="344" y="534"/>
                    <a:pt x="416" y="606"/>
                    <a:pt x="380" y="642"/>
                  </a:cubicBezTo>
                  <a:lnTo>
                    <a:pt x="344" y="642"/>
                  </a:lnTo>
                  <a:cubicBezTo>
                    <a:pt x="311" y="642"/>
                    <a:pt x="272" y="642"/>
                    <a:pt x="238" y="616"/>
                  </a:cubicBezTo>
                  <a:lnTo>
                    <a:pt x="238" y="616"/>
                  </a:lnTo>
                  <a:cubicBezTo>
                    <a:pt x="314" y="683"/>
                    <a:pt x="382" y="726"/>
                    <a:pt x="416" y="760"/>
                  </a:cubicBezTo>
                  <a:cubicBezTo>
                    <a:pt x="488" y="796"/>
                    <a:pt x="533" y="832"/>
                    <a:pt x="606" y="832"/>
                  </a:cubicBezTo>
                  <a:lnTo>
                    <a:pt x="642" y="832"/>
                  </a:lnTo>
                  <a:cubicBezTo>
                    <a:pt x="714" y="796"/>
                    <a:pt x="759" y="760"/>
                    <a:pt x="796" y="679"/>
                  </a:cubicBezTo>
                  <a:lnTo>
                    <a:pt x="714" y="679"/>
                  </a:lnTo>
                  <a:cubicBezTo>
                    <a:pt x="714" y="679"/>
                    <a:pt x="759" y="642"/>
                    <a:pt x="796" y="534"/>
                  </a:cubicBezTo>
                  <a:cubicBezTo>
                    <a:pt x="832" y="453"/>
                    <a:pt x="868" y="308"/>
                    <a:pt x="796" y="154"/>
                  </a:cubicBezTo>
                  <a:cubicBezTo>
                    <a:pt x="678" y="46"/>
                    <a:pt x="570" y="1"/>
                    <a:pt x="452" y="1"/>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5" name="Google Shape;615;p11"/>
            <p:cNvSpPr/>
            <p:nvPr/>
          </p:nvSpPr>
          <p:spPr>
            <a:xfrm flipH="1">
              <a:off x="5726310" y="1884481"/>
              <a:ext cx="35281" cy="41627"/>
            </a:xfrm>
            <a:custGeom>
              <a:avLst/>
              <a:gdLst/>
              <a:ahLst/>
              <a:cxnLst/>
              <a:rect l="l" t="t" r="r" b="b"/>
              <a:pathLst>
                <a:path w="606" h="715" extrusionOk="0">
                  <a:moveTo>
                    <a:pt x="82" y="0"/>
                  </a:moveTo>
                  <a:cubicBezTo>
                    <a:pt x="45" y="0"/>
                    <a:pt x="45" y="37"/>
                    <a:pt x="0" y="37"/>
                  </a:cubicBezTo>
                  <a:lnTo>
                    <a:pt x="190" y="37"/>
                  </a:lnTo>
                  <a:cubicBezTo>
                    <a:pt x="299" y="37"/>
                    <a:pt x="399" y="75"/>
                    <a:pt x="507" y="166"/>
                  </a:cubicBezTo>
                  <a:lnTo>
                    <a:pt x="507" y="166"/>
                  </a:lnTo>
                  <a:cubicBezTo>
                    <a:pt x="427" y="61"/>
                    <a:pt x="291" y="0"/>
                    <a:pt x="154" y="0"/>
                  </a:cubicBezTo>
                  <a:close/>
                  <a:moveTo>
                    <a:pt x="507" y="166"/>
                  </a:moveTo>
                  <a:cubicBezTo>
                    <a:pt x="538" y="207"/>
                    <a:pt x="560" y="255"/>
                    <a:pt x="570" y="308"/>
                  </a:cubicBezTo>
                  <a:cubicBezTo>
                    <a:pt x="570" y="308"/>
                    <a:pt x="570" y="308"/>
                    <a:pt x="570" y="308"/>
                  </a:cubicBezTo>
                  <a:lnTo>
                    <a:pt x="570" y="308"/>
                  </a:lnTo>
                  <a:cubicBezTo>
                    <a:pt x="564" y="270"/>
                    <a:pt x="553" y="230"/>
                    <a:pt x="534" y="190"/>
                  </a:cubicBezTo>
                  <a:cubicBezTo>
                    <a:pt x="525" y="182"/>
                    <a:pt x="516" y="174"/>
                    <a:pt x="507" y="166"/>
                  </a:cubicBezTo>
                  <a:close/>
                  <a:moveTo>
                    <a:pt x="570" y="308"/>
                  </a:moveTo>
                  <a:cubicBezTo>
                    <a:pt x="587" y="415"/>
                    <a:pt x="560" y="510"/>
                    <a:pt x="534" y="570"/>
                  </a:cubicBezTo>
                  <a:cubicBezTo>
                    <a:pt x="497" y="678"/>
                    <a:pt x="452" y="715"/>
                    <a:pt x="452" y="715"/>
                  </a:cubicBezTo>
                  <a:lnTo>
                    <a:pt x="534" y="715"/>
                  </a:lnTo>
                  <a:cubicBezTo>
                    <a:pt x="534" y="642"/>
                    <a:pt x="570" y="606"/>
                    <a:pt x="570" y="534"/>
                  </a:cubicBezTo>
                  <a:cubicBezTo>
                    <a:pt x="606" y="453"/>
                    <a:pt x="606" y="344"/>
                    <a:pt x="570" y="308"/>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6" name="Google Shape;616;p11"/>
            <p:cNvSpPr/>
            <p:nvPr/>
          </p:nvSpPr>
          <p:spPr>
            <a:xfrm flipH="1">
              <a:off x="5752625" y="1910796"/>
              <a:ext cx="15312" cy="13216"/>
            </a:xfrm>
            <a:custGeom>
              <a:avLst/>
              <a:gdLst/>
              <a:ahLst/>
              <a:cxnLst/>
              <a:rect l="l" t="t" r="r" b="b"/>
              <a:pathLst>
                <a:path w="263" h="227" extrusionOk="0">
                  <a:moveTo>
                    <a:pt x="1" y="0"/>
                  </a:moveTo>
                  <a:lnTo>
                    <a:pt x="1" y="82"/>
                  </a:lnTo>
                  <a:cubicBezTo>
                    <a:pt x="37" y="118"/>
                    <a:pt x="73" y="154"/>
                    <a:pt x="73" y="190"/>
                  </a:cubicBezTo>
                  <a:cubicBezTo>
                    <a:pt x="109" y="226"/>
                    <a:pt x="154" y="226"/>
                    <a:pt x="191" y="226"/>
                  </a:cubicBezTo>
                  <a:lnTo>
                    <a:pt x="227" y="226"/>
                  </a:lnTo>
                  <a:cubicBezTo>
                    <a:pt x="263" y="190"/>
                    <a:pt x="191" y="118"/>
                    <a:pt x="154" y="82"/>
                  </a:cubicBezTo>
                  <a:cubicBezTo>
                    <a:pt x="109" y="37"/>
                    <a:pt x="73" y="0"/>
                    <a:pt x="37" y="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7" name="Google Shape;617;p11"/>
            <p:cNvSpPr/>
            <p:nvPr/>
          </p:nvSpPr>
          <p:spPr>
            <a:xfrm flipH="1">
              <a:off x="5792097" y="1935015"/>
              <a:ext cx="101128" cy="72659"/>
            </a:xfrm>
            <a:custGeom>
              <a:avLst/>
              <a:gdLst/>
              <a:ahLst/>
              <a:cxnLst/>
              <a:rect l="l" t="t" r="r" b="b"/>
              <a:pathLst>
                <a:path w="1737" h="1248" extrusionOk="0">
                  <a:moveTo>
                    <a:pt x="986" y="0"/>
                  </a:moveTo>
                  <a:cubicBezTo>
                    <a:pt x="571" y="36"/>
                    <a:pt x="1" y="190"/>
                    <a:pt x="82" y="796"/>
                  </a:cubicBezTo>
                  <a:cubicBezTo>
                    <a:pt x="119" y="1130"/>
                    <a:pt x="498" y="1203"/>
                    <a:pt x="760" y="1248"/>
                  </a:cubicBezTo>
                  <a:lnTo>
                    <a:pt x="797" y="1248"/>
                  </a:lnTo>
                  <a:cubicBezTo>
                    <a:pt x="1212" y="1248"/>
                    <a:pt x="1737" y="1058"/>
                    <a:pt x="1737" y="525"/>
                  </a:cubicBezTo>
                  <a:cubicBezTo>
                    <a:pt x="1737" y="190"/>
                    <a:pt x="1402" y="0"/>
                    <a:pt x="1059" y="0"/>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8" name="Google Shape;618;p11"/>
            <p:cNvSpPr/>
            <p:nvPr/>
          </p:nvSpPr>
          <p:spPr>
            <a:xfrm flipH="1">
              <a:off x="5618895" y="1928670"/>
              <a:ext cx="81100" cy="63227"/>
            </a:xfrm>
            <a:custGeom>
              <a:avLst/>
              <a:gdLst/>
              <a:ahLst/>
              <a:cxnLst/>
              <a:rect l="l" t="t" r="r" b="b"/>
              <a:pathLst>
                <a:path w="1393" h="1086" extrusionOk="0">
                  <a:moveTo>
                    <a:pt x="796" y="1"/>
                  </a:moveTo>
                  <a:cubicBezTo>
                    <a:pt x="452" y="37"/>
                    <a:pt x="0" y="145"/>
                    <a:pt x="72" y="679"/>
                  </a:cubicBezTo>
                  <a:cubicBezTo>
                    <a:pt x="72" y="977"/>
                    <a:pt x="380" y="1050"/>
                    <a:pt x="606" y="1086"/>
                  </a:cubicBezTo>
                  <a:lnTo>
                    <a:pt x="642" y="1086"/>
                  </a:lnTo>
                  <a:cubicBezTo>
                    <a:pt x="976" y="1086"/>
                    <a:pt x="1392" y="905"/>
                    <a:pt x="1392" y="453"/>
                  </a:cubicBezTo>
                  <a:cubicBezTo>
                    <a:pt x="1392" y="145"/>
                    <a:pt x="1130" y="1"/>
                    <a:pt x="832" y="1"/>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19" name="Google Shape;619;p11"/>
            <p:cNvSpPr/>
            <p:nvPr/>
          </p:nvSpPr>
          <p:spPr>
            <a:xfrm flipH="1">
              <a:off x="5794191" y="2495436"/>
              <a:ext cx="260651" cy="246562"/>
            </a:xfrm>
            <a:custGeom>
              <a:avLst/>
              <a:gdLst/>
              <a:ahLst/>
              <a:cxnLst/>
              <a:rect l="l" t="t" r="r" b="b"/>
              <a:pathLst>
                <a:path w="4477" h="4235" extrusionOk="0">
                  <a:moveTo>
                    <a:pt x="2130" y="0"/>
                  </a:moveTo>
                  <a:cubicBezTo>
                    <a:pt x="2067" y="0"/>
                    <a:pt x="2027" y="60"/>
                    <a:pt x="2027" y="166"/>
                  </a:cubicBezTo>
                  <a:cubicBezTo>
                    <a:pt x="2027" y="356"/>
                    <a:pt x="2099" y="509"/>
                    <a:pt x="2180" y="663"/>
                  </a:cubicBezTo>
                  <a:cubicBezTo>
                    <a:pt x="2289" y="844"/>
                    <a:pt x="2406" y="997"/>
                    <a:pt x="2515" y="1223"/>
                  </a:cubicBezTo>
                  <a:cubicBezTo>
                    <a:pt x="2063" y="1070"/>
                    <a:pt x="1728" y="808"/>
                    <a:pt x="1312" y="663"/>
                  </a:cubicBezTo>
                  <a:cubicBezTo>
                    <a:pt x="1227" y="630"/>
                    <a:pt x="948" y="526"/>
                    <a:pt x="787" y="526"/>
                  </a:cubicBezTo>
                  <a:cubicBezTo>
                    <a:pt x="725" y="526"/>
                    <a:pt x="680" y="542"/>
                    <a:pt x="670" y="582"/>
                  </a:cubicBezTo>
                  <a:cubicBezTo>
                    <a:pt x="634" y="808"/>
                    <a:pt x="1014" y="961"/>
                    <a:pt x="1159" y="1070"/>
                  </a:cubicBezTo>
                  <a:cubicBezTo>
                    <a:pt x="1384" y="1223"/>
                    <a:pt x="1645" y="1376"/>
                    <a:pt x="1871" y="1485"/>
                  </a:cubicBezTo>
                  <a:lnTo>
                    <a:pt x="1871" y="1485"/>
                  </a:lnTo>
                  <a:cubicBezTo>
                    <a:pt x="1846" y="1473"/>
                    <a:pt x="1802" y="1470"/>
                    <a:pt x="1750" y="1470"/>
                  </a:cubicBezTo>
                  <a:cubicBezTo>
                    <a:pt x="1642" y="1470"/>
                    <a:pt x="1499" y="1486"/>
                    <a:pt x="1421" y="1486"/>
                  </a:cubicBezTo>
                  <a:cubicBezTo>
                    <a:pt x="1276" y="1449"/>
                    <a:pt x="1086" y="1413"/>
                    <a:pt x="896" y="1413"/>
                  </a:cubicBezTo>
                  <a:cubicBezTo>
                    <a:pt x="859" y="1401"/>
                    <a:pt x="724" y="1388"/>
                    <a:pt x="580" y="1388"/>
                  </a:cubicBezTo>
                  <a:cubicBezTo>
                    <a:pt x="309" y="1388"/>
                    <a:pt x="0" y="1432"/>
                    <a:pt x="218" y="1603"/>
                  </a:cubicBezTo>
                  <a:cubicBezTo>
                    <a:pt x="372" y="1712"/>
                    <a:pt x="707" y="1748"/>
                    <a:pt x="896" y="1793"/>
                  </a:cubicBezTo>
                  <a:cubicBezTo>
                    <a:pt x="1159" y="1829"/>
                    <a:pt x="1385" y="1865"/>
                    <a:pt x="1647" y="1865"/>
                  </a:cubicBezTo>
                  <a:cubicBezTo>
                    <a:pt x="1122" y="1974"/>
                    <a:pt x="562" y="1865"/>
                    <a:pt x="146" y="2200"/>
                  </a:cubicBezTo>
                  <a:cubicBezTo>
                    <a:pt x="110" y="2245"/>
                    <a:pt x="65" y="2281"/>
                    <a:pt x="65" y="2354"/>
                  </a:cubicBezTo>
                  <a:cubicBezTo>
                    <a:pt x="110" y="2390"/>
                    <a:pt x="146" y="2390"/>
                    <a:pt x="182" y="2426"/>
                  </a:cubicBezTo>
                  <a:cubicBezTo>
                    <a:pt x="336" y="2471"/>
                    <a:pt x="481" y="2471"/>
                    <a:pt x="634" y="2471"/>
                  </a:cubicBezTo>
                  <a:cubicBezTo>
                    <a:pt x="1014" y="2426"/>
                    <a:pt x="1421" y="2426"/>
                    <a:pt x="1837" y="2426"/>
                  </a:cubicBezTo>
                  <a:cubicBezTo>
                    <a:pt x="1466" y="2507"/>
                    <a:pt x="1122" y="2580"/>
                    <a:pt x="788" y="2652"/>
                  </a:cubicBezTo>
                  <a:cubicBezTo>
                    <a:pt x="598" y="2733"/>
                    <a:pt x="372" y="2842"/>
                    <a:pt x="291" y="3032"/>
                  </a:cubicBezTo>
                  <a:cubicBezTo>
                    <a:pt x="371" y="3062"/>
                    <a:pt x="458" y="3073"/>
                    <a:pt x="548" y="3073"/>
                  </a:cubicBezTo>
                  <a:cubicBezTo>
                    <a:pt x="672" y="3073"/>
                    <a:pt x="802" y="3053"/>
                    <a:pt x="933" y="3032"/>
                  </a:cubicBezTo>
                  <a:cubicBezTo>
                    <a:pt x="1195" y="2995"/>
                    <a:pt x="1466" y="2995"/>
                    <a:pt x="1728" y="2995"/>
                  </a:cubicBezTo>
                  <a:cubicBezTo>
                    <a:pt x="2144" y="2995"/>
                    <a:pt x="2668" y="3294"/>
                    <a:pt x="3048" y="3484"/>
                  </a:cubicBezTo>
                  <a:cubicBezTo>
                    <a:pt x="3536" y="3746"/>
                    <a:pt x="3988" y="3972"/>
                    <a:pt x="4477" y="4234"/>
                  </a:cubicBezTo>
                  <a:lnTo>
                    <a:pt x="3907" y="1522"/>
                  </a:lnTo>
                  <a:cubicBezTo>
                    <a:pt x="3573" y="1522"/>
                    <a:pt x="3229" y="1377"/>
                    <a:pt x="2967" y="1151"/>
                  </a:cubicBezTo>
                  <a:cubicBezTo>
                    <a:pt x="2705" y="925"/>
                    <a:pt x="2515" y="618"/>
                    <a:pt x="2406" y="319"/>
                  </a:cubicBezTo>
                  <a:cubicBezTo>
                    <a:pt x="2370" y="247"/>
                    <a:pt x="2325" y="130"/>
                    <a:pt x="2289" y="93"/>
                  </a:cubicBezTo>
                  <a:cubicBezTo>
                    <a:pt x="2229" y="30"/>
                    <a:pt x="2174" y="0"/>
                    <a:pt x="2130"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grpSp>
        <p:nvGrpSpPr>
          <p:cNvPr id="620" name="Google Shape;620;p11"/>
          <p:cNvGrpSpPr/>
          <p:nvPr/>
        </p:nvGrpSpPr>
        <p:grpSpPr>
          <a:xfrm>
            <a:off x="800106" y="1128088"/>
            <a:ext cx="3502654" cy="3675887"/>
            <a:chOff x="800106" y="1128088"/>
            <a:chExt cx="3502654" cy="3675887"/>
          </a:xfrm>
        </p:grpSpPr>
        <p:sp>
          <p:nvSpPr>
            <p:cNvPr id="621" name="Google Shape;621;p11"/>
            <p:cNvSpPr/>
            <p:nvPr/>
          </p:nvSpPr>
          <p:spPr>
            <a:xfrm>
              <a:off x="800106" y="4495326"/>
              <a:ext cx="1535734" cy="308649"/>
            </a:xfrm>
            <a:custGeom>
              <a:avLst/>
              <a:gdLst/>
              <a:ahLst/>
              <a:cxnLst/>
              <a:rect l="l" t="t" r="r" b="b"/>
              <a:pathLst>
                <a:path w="22495" h="4521" extrusionOk="0">
                  <a:moveTo>
                    <a:pt x="11265" y="0"/>
                  </a:moveTo>
                  <a:cubicBezTo>
                    <a:pt x="5054" y="0"/>
                    <a:pt x="0" y="1022"/>
                    <a:pt x="0" y="2261"/>
                  </a:cubicBezTo>
                  <a:cubicBezTo>
                    <a:pt x="0" y="3508"/>
                    <a:pt x="5054" y="4521"/>
                    <a:pt x="11265" y="4521"/>
                  </a:cubicBezTo>
                  <a:cubicBezTo>
                    <a:pt x="17449" y="4521"/>
                    <a:pt x="22494" y="3508"/>
                    <a:pt x="22494" y="2261"/>
                  </a:cubicBezTo>
                  <a:cubicBezTo>
                    <a:pt x="22494" y="1022"/>
                    <a:pt x="17449" y="0"/>
                    <a:pt x="11265" y="0"/>
                  </a:cubicBezTo>
                  <a:close/>
                </a:path>
              </a:pathLst>
            </a:custGeom>
            <a:solidFill>
              <a:srgbClr val="8CACB9">
                <a:alpha val="91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622" name="Google Shape;622;p11"/>
            <p:cNvGrpSpPr/>
            <p:nvPr/>
          </p:nvGrpSpPr>
          <p:grpSpPr>
            <a:xfrm>
              <a:off x="896945" y="1128088"/>
              <a:ext cx="3405815" cy="3528514"/>
              <a:chOff x="896945" y="1128088"/>
              <a:chExt cx="3405815" cy="3528514"/>
            </a:xfrm>
          </p:grpSpPr>
          <p:sp>
            <p:nvSpPr>
              <p:cNvPr id="623" name="Google Shape;623;p11"/>
              <p:cNvSpPr/>
              <p:nvPr/>
            </p:nvSpPr>
            <p:spPr>
              <a:xfrm>
                <a:off x="1670675" y="1128088"/>
                <a:ext cx="2632084" cy="1644549"/>
              </a:xfrm>
              <a:custGeom>
                <a:avLst/>
                <a:gdLst/>
                <a:ahLst/>
                <a:cxnLst/>
                <a:rect l="l" t="t" r="r" b="b"/>
                <a:pathLst>
                  <a:path w="16763" h="10474" extrusionOk="0">
                    <a:moveTo>
                      <a:pt x="8625" y="1"/>
                    </a:moveTo>
                    <a:cubicBezTo>
                      <a:pt x="6980" y="1"/>
                      <a:pt x="5321" y="98"/>
                      <a:pt x="3689" y="217"/>
                    </a:cubicBezTo>
                    <a:cubicBezTo>
                      <a:pt x="3427" y="217"/>
                      <a:pt x="3201" y="217"/>
                      <a:pt x="2939" y="290"/>
                    </a:cubicBezTo>
                    <a:cubicBezTo>
                      <a:pt x="1691" y="669"/>
                      <a:pt x="1619" y="2251"/>
                      <a:pt x="1619" y="3382"/>
                    </a:cubicBezTo>
                    <a:cubicBezTo>
                      <a:pt x="1619" y="4512"/>
                      <a:pt x="1619" y="6275"/>
                      <a:pt x="1655" y="7405"/>
                    </a:cubicBezTo>
                    <a:cubicBezTo>
                      <a:pt x="1086" y="7821"/>
                      <a:pt x="525" y="8273"/>
                      <a:pt x="1" y="8761"/>
                    </a:cubicBezTo>
                    <a:cubicBezTo>
                      <a:pt x="597" y="8761"/>
                      <a:pt x="1203" y="8761"/>
                      <a:pt x="1809" y="8689"/>
                    </a:cubicBezTo>
                    <a:cubicBezTo>
                      <a:pt x="1990" y="9746"/>
                      <a:pt x="2559" y="10198"/>
                      <a:pt x="3726" y="10307"/>
                    </a:cubicBezTo>
                    <a:cubicBezTo>
                      <a:pt x="5117" y="10428"/>
                      <a:pt x="6527" y="10474"/>
                      <a:pt x="7941" y="10474"/>
                    </a:cubicBezTo>
                    <a:cubicBezTo>
                      <a:pt x="9173" y="10474"/>
                      <a:pt x="10407" y="10439"/>
                      <a:pt x="11637" y="10388"/>
                    </a:cubicBezTo>
                    <a:cubicBezTo>
                      <a:pt x="11708" y="10384"/>
                      <a:pt x="11803" y="10383"/>
                      <a:pt x="11917" y="10383"/>
                    </a:cubicBezTo>
                    <a:cubicBezTo>
                      <a:pt x="12134" y="10383"/>
                      <a:pt x="12419" y="10388"/>
                      <a:pt x="12742" y="10388"/>
                    </a:cubicBezTo>
                    <a:cubicBezTo>
                      <a:pt x="14220" y="10388"/>
                      <a:pt x="16485" y="10291"/>
                      <a:pt x="16573" y="9213"/>
                    </a:cubicBezTo>
                    <a:cubicBezTo>
                      <a:pt x="16727" y="7369"/>
                      <a:pt x="16763" y="4919"/>
                      <a:pt x="16727" y="3074"/>
                    </a:cubicBezTo>
                    <a:cubicBezTo>
                      <a:pt x="16681" y="2170"/>
                      <a:pt x="16645" y="624"/>
                      <a:pt x="15633" y="326"/>
                    </a:cubicBezTo>
                    <a:cubicBezTo>
                      <a:pt x="14955" y="136"/>
                      <a:pt x="14195" y="217"/>
                      <a:pt x="13517" y="136"/>
                    </a:cubicBezTo>
                    <a:cubicBezTo>
                      <a:pt x="12351" y="64"/>
                      <a:pt x="11184" y="100"/>
                      <a:pt x="10054" y="27"/>
                    </a:cubicBezTo>
                    <a:cubicBezTo>
                      <a:pt x="9580" y="9"/>
                      <a:pt x="9103" y="1"/>
                      <a:pt x="8625" y="1"/>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4" name="Google Shape;624;p11"/>
              <p:cNvSpPr/>
              <p:nvPr/>
            </p:nvSpPr>
            <p:spPr>
              <a:xfrm>
                <a:off x="1975404" y="2251789"/>
                <a:ext cx="253620" cy="259935"/>
              </a:xfrm>
              <a:custGeom>
                <a:avLst/>
                <a:gdLst/>
                <a:ahLst/>
                <a:cxnLst/>
                <a:rect l="l" t="t" r="r" b="b"/>
                <a:pathLst>
                  <a:path w="4297" h="4404" extrusionOk="0">
                    <a:moveTo>
                      <a:pt x="2641" y="0"/>
                    </a:moveTo>
                    <a:cubicBezTo>
                      <a:pt x="2641" y="37"/>
                      <a:pt x="2604" y="37"/>
                      <a:pt x="2604" y="37"/>
                    </a:cubicBezTo>
                    <a:cubicBezTo>
                      <a:pt x="2415" y="227"/>
                      <a:pt x="2297" y="489"/>
                      <a:pt x="2152" y="715"/>
                    </a:cubicBezTo>
                    <a:cubicBezTo>
                      <a:pt x="1999" y="977"/>
                      <a:pt x="1881" y="1275"/>
                      <a:pt x="1737" y="1583"/>
                    </a:cubicBezTo>
                    <a:cubicBezTo>
                      <a:pt x="1773" y="1203"/>
                      <a:pt x="1773" y="823"/>
                      <a:pt x="1700" y="453"/>
                    </a:cubicBezTo>
                    <a:cubicBezTo>
                      <a:pt x="1666" y="362"/>
                      <a:pt x="1636" y="165"/>
                      <a:pt x="1575" y="165"/>
                    </a:cubicBezTo>
                    <a:cubicBezTo>
                      <a:pt x="1557" y="165"/>
                      <a:pt x="1536" y="183"/>
                      <a:pt x="1511" y="227"/>
                    </a:cubicBezTo>
                    <a:cubicBezTo>
                      <a:pt x="1429" y="335"/>
                      <a:pt x="1429" y="453"/>
                      <a:pt x="1429" y="561"/>
                    </a:cubicBezTo>
                    <a:cubicBezTo>
                      <a:pt x="1393" y="1085"/>
                      <a:pt x="1284" y="1619"/>
                      <a:pt x="1022" y="2107"/>
                    </a:cubicBezTo>
                    <a:cubicBezTo>
                      <a:pt x="751" y="2595"/>
                      <a:pt x="380" y="3047"/>
                      <a:pt x="1" y="3463"/>
                    </a:cubicBezTo>
                    <a:lnTo>
                      <a:pt x="2261" y="4403"/>
                    </a:lnTo>
                    <a:cubicBezTo>
                      <a:pt x="2641" y="3273"/>
                      <a:pt x="3617" y="2559"/>
                      <a:pt x="4187" y="1583"/>
                    </a:cubicBezTo>
                    <a:cubicBezTo>
                      <a:pt x="4296" y="1387"/>
                      <a:pt x="4274" y="1319"/>
                      <a:pt x="4195" y="1319"/>
                    </a:cubicBezTo>
                    <a:cubicBezTo>
                      <a:pt x="4058" y="1319"/>
                      <a:pt x="3751" y="1521"/>
                      <a:pt x="3653" y="1619"/>
                    </a:cubicBezTo>
                    <a:cubicBezTo>
                      <a:pt x="3427" y="1845"/>
                      <a:pt x="3201" y="2143"/>
                      <a:pt x="2975" y="2369"/>
                    </a:cubicBezTo>
                    <a:cubicBezTo>
                      <a:pt x="3237" y="2035"/>
                      <a:pt x="3509" y="1691"/>
                      <a:pt x="3735" y="1275"/>
                    </a:cubicBezTo>
                    <a:cubicBezTo>
                      <a:pt x="3807" y="1131"/>
                      <a:pt x="3997" y="905"/>
                      <a:pt x="3997" y="715"/>
                    </a:cubicBezTo>
                    <a:cubicBezTo>
                      <a:pt x="4011" y="613"/>
                      <a:pt x="3974" y="578"/>
                      <a:pt x="3920" y="578"/>
                    </a:cubicBezTo>
                    <a:cubicBezTo>
                      <a:pt x="3834" y="578"/>
                      <a:pt x="3703" y="665"/>
                      <a:pt x="3653" y="715"/>
                    </a:cubicBezTo>
                    <a:cubicBezTo>
                      <a:pt x="3283" y="1085"/>
                      <a:pt x="2939" y="1501"/>
                      <a:pt x="2641" y="1953"/>
                    </a:cubicBezTo>
                    <a:cubicBezTo>
                      <a:pt x="2903" y="1429"/>
                      <a:pt x="3201" y="905"/>
                      <a:pt x="3463" y="371"/>
                    </a:cubicBezTo>
                    <a:cubicBezTo>
                      <a:pt x="3534" y="276"/>
                      <a:pt x="3543" y="175"/>
                      <a:pt x="3442" y="175"/>
                    </a:cubicBezTo>
                    <a:cubicBezTo>
                      <a:pt x="3427" y="175"/>
                      <a:pt x="3410" y="177"/>
                      <a:pt x="3391" y="181"/>
                    </a:cubicBezTo>
                    <a:cubicBezTo>
                      <a:pt x="3283" y="227"/>
                      <a:pt x="3201" y="299"/>
                      <a:pt x="3129" y="335"/>
                    </a:cubicBezTo>
                    <a:cubicBezTo>
                      <a:pt x="3011" y="489"/>
                      <a:pt x="2867" y="633"/>
                      <a:pt x="2785" y="787"/>
                    </a:cubicBezTo>
                    <a:cubicBezTo>
                      <a:pt x="2677" y="941"/>
                      <a:pt x="2559" y="1085"/>
                      <a:pt x="2487" y="1239"/>
                    </a:cubicBezTo>
                    <a:cubicBezTo>
                      <a:pt x="2451" y="1311"/>
                      <a:pt x="2415" y="1393"/>
                      <a:pt x="2378" y="1501"/>
                    </a:cubicBezTo>
                    <a:cubicBezTo>
                      <a:pt x="2341" y="1532"/>
                      <a:pt x="2284" y="1619"/>
                      <a:pt x="2266" y="1689"/>
                    </a:cubicBezTo>
                    <a:lnTo>
                      <a:pt x="2266" y="1689"/>
                    </a:lnTo>
                    <a:cubicBezTo>
                      <a:pt x="2310" y="1404"/>
                      <a:pt x="2455" y="1118"/>
                      <a:pt x="2559" y="823"/>
                    </a:cubicBezTo>
                    <a:cubicBezTo>
                      <a:pt x="2604" y="715"/>
                      <a:pt x="2677" y="561"/>
                      <a:pt x="2713" y="407"/>
                    </a:cubicBezTo>
                    <a:cubicBezTo>
                      <a:pt x="2713" y="335"/>
                      <a:pt x="2785" y="73"/>
                      <a:pt x="2713" y="37"/>
                    </a:cubicBezTo>
                    <a:cubicBezTo>
                      <a:pt x="2713" y="0"/>
                      <a:pt x="2677" y="0"/>
                      <a:pt x="2641"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5" name="Google Shape;625;p11"/>
              <p:cNvSpPr/>
              <p:nvPr/>
            </p:nvSpPr>
            <p:spPr>
              <a:xfrm>
                <a:off x="1210708" y="2057900"/>
                <a:ext cx="360273" cy="271326"/>
              </a:xfrm>
              <a:custGeom>
                <a:avLst/>
                <a:gdLst/>
                <a:ahLst/>
                <a:cxnLst/>
                <a:rect l="l" t="t" r="r" b="b"/>
                <a:pathLst>
                  <a:path w="6104" h="4597" extrusionOk="0">
                    <a:moveTo>
                      <a:pt x="3307" y="1"/>
                    </a:moveTo>
                    <a:cubicBezTo>
                      <a:pt x="2368" y="1"/>
                      <a:pt x="1327" y="310"/>
                      <a:pt x="787" y="1098"/>
                    </a:cubicBezTo>
                    <a:cubicBezTo>
                      <a:pt x="1" y="2228"/>
                      <a:pt x="489" y="3322"/>
                      <a:pt x="869" y="4488"/>
                    </a:cubicBezTo>
                    <a:cubicBezTo>
                      <a:pt x="883" y="4564"/>
                      <a:pt x="940" y="4597"/>
                      <a:pt x="998" y="4597"/>
                    </a:cubicBezTo>
                    <a:cubicBezTo>
                      <a:pt x="1085" y="4597"/>
                      <a:pt x="1174" y="4524"/>
                      <a:pt x="1131" y="4416"/>
                    </a:cubicBezTo>
                    <a:cubicBezTo>
                      <a:pt x="824" y="3466"/>
                      <a:pt x="372" y="2562"/>
                      <a:pt x="824" y="1586"/>
                    </a:cubicBezTo>
                    <a:cubicBezTo>
                      <a:pt x="1276" y="573"/>
                      <a:pt x="2451" y="347"/>
                      <a:pt x="3464" y="302"/>
                    </a:cubicBezTo>
                    <a:cubicBezTo>
                      <a:pt x="3516" y="299"/>
                      <a:pt x="3567" y="298"/>
                      <a:pt x="3618" y="298"/>
                    </a:cubicBezTo>
                    <a:cubicBezTo>
                      <a:pt x="5423" y="298"/>
                      <a:pt x="6008" y="2153"/>
                      <a:pt x="5498" y="3692"/>
                    </a:cubicBezTo>
                    <a:cubicBezTo>
                      <a:pt x="5454" y="3807"/>
                      <a:pt x="5545" y="3882"/>
                      <a:pt x="5632" y="3882"/>
                    </a:cubicBezTo>
                    <a:cubicBezTo>
                      <a:pt x="5690" y="3882"/>
                      <a:pt x="5746" y="3849"/>
                      <a:pt x="5760" y="3774"/>
                    </a:cubicBezTo>
                    <a:cubicBezTo>
                      <a:pt x="6022" y="3014"/>
                      <a:pt x="6104" y="2074"/>
                      <a:pt x="5760" y="1324"/>
                    </a:cubicBezTo>
                    <a:cubicBezTo>
                      <a:pt x="5308" y="383"/>
                      <a:pt x="4485" y="4"/>
                      <a:pt x="3464" y="4"/>
                    </a:cubicBezTo>
                    <a:cubicBezTo>
                      <a:pt x="3412" y="2"/>
                      <a:pt x="3359" y="1"/>
                      <a:pt x="3307"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6" name="Google Shape;626;p11"/>
              <p:cNvSpPr/>
              <p:nvPr/>
            </p:nvSpPr>
            <p:spPr>
              <a:xfrm>
                <a:off x="1619498" y="4394837"/>
                <a:ext cx="367179" cy="257869"/>
              </a:xfrm>
              <a:custGeom>
                <a:avLst/>
                <a:gdLst/>
                <a:ahLst/>
                <a:cxnLst/>
                <a:rect l="l" t="t" r="r" b="b"/>
                <a:pathLst>
                  <a:path w="6221" h="4369" extrusionOk="0">
                    <a:moveTo>
                      <a:pt x="2116" y="0"/>
                    </a:moveTo>
                    <a:cubicBezTo>
                      <a:pt x="2080" y="0"/>
                      <a:pt x="2035" y="0"/>
                      <a:pt x="1998" y="36"/>
                    </a:cubicBezTo>
                    <a:cubicBezTo>
                      <a:pt x="1510" y="81"/>
                      <a:pt x="986" y="190"/>
                      <a:pt x="452" y="226"/>
                    </a:cubicBezTo>
                    <a:lnTo>
                      <a:pt x="452" y="642"/>
                    </a:lnTo>
                    <a:cubicBezTo>
                      <a:pt x="380" y="1022"/>
                      <a:pt x="308" y="1392"/>
                      <a:pt x="272" y="1772"/>
                    </a:cubicBezTo>
                    <a:cubicBezTo>
                      <a:pt x="272" y="1962"/>
                      <a:pt x="0" y="4032"/>
                      <a:pt x="46" y="4032"/>
                    </a:cubicBezTo>
                    <a:cubicBezTo>
                      <a:pt x="982" y="4285"/>
                      <a:pt x="1938" y="4368"/>
                      <a:pt x="2898" y="4368"/>
                    </a:cubicBezTo>
                    <a:cubicBezTo>
                      <a:pt x="3792" y="4368"/>
                      <a:pt x="4689" y="4296"/>
                      <a:pt x="5579" y="4222"/>
                    </a:cubicBezTo>
                    <a:cubicBezTo>
                      <a:pt x="5805" y="4222"/>
                      <a:pt x="6031" y="4186"/>
                      <a:pt x="6221" y="4032"/>
                    </a:cubicBezTo>
                    <a:cubicBezTo>
                      <a:pt x="6103" y="3282"/>
                      <a:pt x="5353" y="2749"/>
                      <a:pt x="4602" y="2523"/>
                    </a:cubicBezTo>
                    <a:cubicBezTo>
                      <a:pt x="3888" y="2342"/>
                      <a:pt x="3128" y="2260"/>
                      <a:pt x="2450" y="2188"/>
                    </a:cubicBezTo>
                    <a:cubicBezTo>
                      <a:pt x="2450" y="2116"/>
                      <a:pt x="2414" y="1998"/>
                      <a:pt x="2414" y="1926"/>
                    </a:cubicBezTo>
                    <a:cubicBezTo>
                      <a:pt x="2378" y="1284"/>
                      <a:pt x="2261" y="642"/>
                      <a:pt x="2116"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7" name="Google Shape;627;p11"/>
              <p:cNvSpPr/>
              <p:nvPr/>
            </p:nvSpPr>
            <p:spPr>
              <a:xfrm>
                <a:off x="1199553" y="4363851"/>
                <a:ext cx="202270" cy="281065"/>
              </a:xfrm>
              <a:custGeom>
                <a:avLst/>
                <a:gdLst/>
                <a:ahLst/>
                <a:cxnLst/>
                <a:rect l="l" t="t" r="r" b="b"/>
                <a:pathLst>
                  <a:path w="3427" h="4762" extrusionOk="0">
                    <a:moveTo>
                      <a:pt x="2143" y="1"/>
                    </a:moveTo>
                    <a:lnTo>
                      <a:pt x="750" y="832"/>
                    </a:lnTo>
                    <a:cubicBezTo>
                      <a:pt x="524" y="2107"/>
                      <a:pt x="262" y="3427"/>
                      <a:pt x="0" y="4711"/>
                    </a:cubicBezTo>
                    <a:cubicBezTo>
                      <a:pt x="492" y="4744"/>
                      <a:pt x="983" y="4761"/>
                      <a:pt x="1474" y="4761"/>
                    </a:cubicBezTo>
                    <a:cubicBezTo>
                      <a:pt x="2076" y="4761"/>
                      <a:pt x="2676" y="4735"/>
                      <a:pt x="3273" y="4675"/>
                    </a:cubicBezTo>
                    <a:cubicBezTo>
                      <a:pt x="3318" y="4675"/>
                      <a:pt x="3354" y="4675"/>
                      <a:pt x="3390" y="4630"/>
                    </a:cubicBezTo>
                    <a:cubicBezTo>
                      <a:pt x="3427" y="4594"/>
                      <a:pt x="3390" y="4557"/>
                      <a:pt x="3390" y="4521"/>
                    </a:cubicBezTo>
                    <a:cubicBezTo>
                      <a:pt x="3011" y="3011"/>
                      <a:pt x="2595" y="1511"/>
                      <a:pt x="2143"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8" name="Google Shape;628;p11"/>
              <p:cNvSpPr/>
              <p:nvPr/>
            </p:nvSpPr>
            <p:spPr>
              <a:xfrm>
                <a:off x="1188339" y="2989807"/>
                <a:ext cx="575824" cy="1469660"/>
              </a:xfrm>
              <a:custGeom>
                <a:avLst/>
                <a:gdLst/>
                <a:ahLst/>
                <a:cxnLst/>
                <a:rect l="l" t="t" r="r" b="b"/>
                <a:pathLst>
                  <a:path w="9756" h="24900" extrusionOk="0">
                    <a:moveTo>
                      <a:pt x="9005" y="0"/>
                    </a:moveTo>
                    <a:lnTo>
                      <a:pt x="0" y="868"/>
                    </a:lnTo>
                    <a:cubicBezTo>
                      <a:pt x="118" y="1058"/>
                      <a:pt x="606" y="24863"/>
                      <a:pt x="606" y="24863"/>
                    </a:cubicBezTo>
                    <a:lnTo>
                      <a:pt x="3056" y="24899"/>
                    </a:lnTo>
                    <a:lnTo>
                      <a:pt x="3653" y="3201"/>
                    </a:lnTo>
                    <a:lnTo>
                      <a:pt x="5316" y="3128"/>
                    </a:lnTo>
                    <a:lnTo>
                      <a:pt x="7531" y="24899"/>
                    </a:lnTo>
                    <a:lnTo>
                      <a:pt x="9755" y="24863"/>
                    </a:lnTo>
                    <a:lnTo>
                      <a:pt x="9005" y="0"/>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29" name="Google Shape;629;p11"/>
              <p:cNvSpPr/>
              <p:nvPr/>
            </p:nvSpPr>
            <p:spPr>
              <a:xfrm>
                <a:off x="1619498" y="4490336"/>
                <a:ext cx="367179" cy="162371"/>
              </a:xfrm>
              <a:custGeom>
                <a:avLst/>
                <a:gdLst/>
                <a:ahLst/>
                <a:cxnLst/>
                <a:rect l="l" t="t" r="r" b="b"/>
                <a:pathLst>
                  <a:path w="6221" h="2751" extrusionOk="0">
                    <a:moveTo>
                      <a:pt x="2378" y="0"/>
                    </a:moveTo>
                    <a:cubicBezTo>
                      <a:pt x="1809" y="0"/>
                      <a:pt x="1212" y="190"/>
                      <a:pt x="724" y="570"/>
                    </a:cubicBezTo>
                    <a:cubicBezTo>
                      <a:pt x="606" y="416"/>
                      <a:pt x="452" y="272"/>
                      <a:pt x="272" y="190"/>
                    </a:cubicBezTo>
                    <a:cubicBezTo>
                      <a:pt x="226" y="498"/>
                      <a:pt x="0" y="2414"/>
                      <a:pt x="46" y="2414"/>
                    </a:cubicBezTo>
                    <a:cubicBezTo>
                      <a:pt x="982" y="2667"/>
                      <a:pt x="1938" y="2750"/>
                      <a:pt x="2898" y="2750"/>
                    </a:cubicBezTo>
                    <a:cubicBezTo>
                      <a:pt x="3792" y="2750"/>
                      <a:pt x="4689" y="2678"/>
                      <a:pt x="5579" y="2604"/>
                    </a:cubicBezTo>
                    <a:cubicBezTo>
                      <a:pt x="5805" y="2604"/>
                      <a:pt x="6031" y="2568"/>
                      <a:pt x="6221" y="2414"/>
                    </a:cubicBezTo>
                    <a:cubicBezTo>
                      <a:pt x="6103" y="1664"/>
                      <a:pt x="5353" y="1131"/>
                      <a:pt x="4602" y="905"/>
                    </a:cubicBezTo>
                    <a:cubicBezTo>
                      <a:pt x="3888" y="724"/>
                      <a:pt x="3128" y="642"/>
                      <a:pt x="2450" y="570"/>
                    </a:cubicBezTo>
                    <a:cubicBezTo>
                      <a:pt x="2450" y="498"/>
                      <a:pt x="2414" y="380"/>
                      <a:pt x="2414" y="308"/>
                    </a:cubicBezTo>
                    <a:cubicBezTo>
                      <a:pt x="2414" y="190"/>
                      <a:pt x="2414" y="82"/>
                      <a:pt x="2378" y="0"/>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0" name="Google Shape;630;p11"/>
              <p:cNvSpPr/>
              <p:nvPr/>
            </p:nvSpPr>
            <p:spPr>
              <a:xfrm>
                <a:off x="1165910" y="4496887"/>
                <a:ext cx="262591" cy="159715"/>
              </a:xfrm>
              <a:custGeom>
                <a:avLst/>
                <a:gdLst/>
                <a:ahLst/>
                <a:cxnLst/>
                <a:rect l="l" t="t" r="r" b="b"/>
                <a:pathLst>
                  <a:path w="4449" h="2706" extrusionOk="0">
                    <a:moveTo>
                      <a:pt x="2549" y="1"/>
                    </a:moveTo>
                    <a:cubicBezTo>
                      <a:pt x="2112" y="1"/>
                      <a:pt x="1663" y="135"/>
                      <a:pt x="1284" y="341"/>
                    </a:cubicBezTo>
                    <a:cubicBezTo>
                      <a:pt x="1058" y="459"/>
                      <a:pt x="868" y="568"/>
                      <a:pt x="724" y="721"/>
                    </a:cubicBezTo>
                    <a:cubicBezTo>
                      <a:pt x="308" y="1173"/>
                      <a:pt x="82" y="1815"/>
                      <a:pt x="0" y="2421"/>
                    </a:cubicBezTo>
                    <a:cubicBezTo>
                      <a:pt x="588" y="2642"/>
                      <a:pt x="1214" y="2705"/>
                      <a:pt x="1845" y="2705"/>
                    </a:cubicBezTo>
                    <a:cubicBezTo>
                      <a:pt x="2274" y="2705"/>
                      <a:pt x="2705" y="2676"/>
                      <a:pt x="3129" y="2647"/>
                    </a:cubicBezTo>
                    <a:cubicBezTo>
                      <a:pt x="3545" y="2602"/>
                      <a:pt x="3997" y="2566"/>
                      <a:pt x="4449" y="2493"/>
                    </a:cubicBezTo>
                    <a:lnTo>
                      <a:pt x="4449" y="2457"/>
                    </a:lnTo>
                    <a:cubicBezTo>
                      <a:pt x="4412" y="2150"/>
                      <a:pt x="4340" y="1851"/>
                      <a:pt x="4259" y="1553"/>
                    </a:cubicBezTo>
                    <a:cubicBezTo>
                      <a:pt x="4186" y="1246"/>
                      <a:pt x="4114" y="947"/>
                      <a:pt x="3924" y="685"/>
                    </a:cubicBezTo>
                    <a:cubicBezTo>
                      <a:pt x="3575" y="193"/>
                      <a:pt x="3070" y="1"/>
                      <a:pt x="2549"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1" name="Google Shape;631;p11"/>
              <p:cNvSpPr/>
              <p:nvPr/>
            </p:nvSpPr>
            <p:spPr>
              <a:xfrm>
                <a:off x="896945" y="2385180"/>
                <a:ext cx="556110" cy="640394"/>
              </a:xfrm>
              <a:custGeom>
                <a:avLst/>
                <a:gdLst/>
                <a:ahLst/>
                <a:cxnLst/>
                <a:rect l="l" t="t" r="r" b="b"/>
                <a:pathLst>
                  <a:path w="9422" h="10850" extrusionOk="0">
                    <a:moveTo>
                      <a:pt x="2035" y="1"/>
                    </a:moveTo>
                    <a:cubicBezTo>
                      <a:pt x="1438" y="1013"/>
                      <a:pt x="986" y="2035"/>
                      <a:pt x="534" y="3120"/>
                    </a:cubicBezTo>
                    <a:cubicBezTo>
                      <a:pt x="191" y="4024"/>
                      <a:pt x="1" y="5118"/>
                      <a:pt x="82" y="6140"/>
                    </a:cubicBezTo>
                    <a:cubicBezTo>
                      <a:pt x="154" y="6818"/>
                      <a:pt x="570" y="7460"/>
                      <a:pt x="1059" y="7948"/>
                    </a:cubicBezTo>
                    <a:cubicBezTo>
                      <a:pt x="1583" y="8436"/>
                      <a:pt x="2189" y="8770"/>
                      <a:pt x="2831" y="9078"/>
                    </a:cubicBezTo>
                    <a:cubicBezTo>
                      <a:pt x="4639" y="9946"/>
                      <a:pt x="6556" y="10543"/>
                      <a:pt x="8517" y="10805"/>
                    </a:cubicBezTo>
                    <a:cubicBezTo>
                      <a:pt x="8590" y="10850"/>
                      <a:pt x="8707" y="10850"/>
                      <a:pt x="8780" y="10850"/>
                    </a:cubicBezTo>
                    <a:cubicBezTo>
                      <a:pt x="9078" y="10208"/>
                      <a:pt x="9304" y="9494"/>
                      <a:pt x="9422" y="8770"/>
                    </a:cubicBezTo>
                    <a:cubicBezTo>
                      <a:pt x="8707" y="8544"/>
                      <a:pt x="8029" y="8318"/>
                      <a:pt x="7351" y="8020"/>
                    </a:cubicBezTo>
                    <a:cubicBezTo>
                      <a:pt x="6366" y="7640"/>
                      <a:pt x="5389" y="7306"/>
                      <a:pt x="4557" y="6664"/>
                    </a:cubicBezTo>
                    <a:cubicBezTo>
                      <a:pt x="4069" y="6284"/>
                      <a:pt x="3319" y="5877"/>
                      <a:pt x="3283" y="5235"/>
                    </a:cubicBezTo>
                    <a:cubicBezTo>
                      <a:pt x="3283" y="5082"/>
                      <a:pt x="3283" y="4928"/>
                      <a:pt x="3319" y="4783"/>
                    </a:cubicBezTo>
                    <a:cubicBezTo>
                      <a:pt x="3427" y="3915"/>
                      <a:pt x="3925" y="3201"/>
                      <a:pt x="4259" y="2406"/>
                    </a:cubicBezTo>
                    <a:cubicBezTo>
                      <a:pt x="4973" y="905"/>
                      <a:pt x="3283" y="263"/>
                      <a:pt x="2035"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2" name="Google Shape;632;p11"/>
              <p:cNvSpPr/>
              <p:nvPr/>
            </p:nvSpPr>
            <p:spPr>
              <a:xfrm>
                <a:off x="1610940" y="2382524"/>
                <a:ext cx="528901" cy="422070"/>
              </a:xfrm>
              <a:custGeom>
                <a:avLst/>
                <a:gdLst/>
                <a:ahLst/>
                <a:cxnLst/>
                <a:rect l="l" t="t" r="r" b="b"/>
                <a:pathLst>
                  <a:path w="8961" h="7151" extrusionOk="0">
                    <a:moveTo>
                      <a:pt x="7378" y="1"/>
                    </a:moveTo>
                    <a:cubicBezTo>
                      <a:pt x="6248" y="1176"/>
                      <a:pt x="5163" y="2306"/>
                      <a:pt x="4033" y="3436"/>
                    </a:cubicBezTo>
                    <a:cubicBezTo>
                      <a:pt x="3581" y="2261"/>
                      <a:pt x="3011" y="1212"/>
                      <a:pt x="2487" y="82"/>
                    </a:cubicBezTo>
                    <a:lnTo>
                      <a:pt x="1" y="2035"/>
                    </a:lnTo>
                    <a:cubicBezTo>
                      <a:pt x="1" y="2378"/>
                      <a:pt x="37" y="2794"/>
                      <a:pt x="191" y="3093"/>
                    </a:cubicBezTo>
                    <a:cubicBezTo>
                      <a:pt x="263" y="3246"/>
                      <a:pt x="335" y="3391"/>
                      <a:pt x="417" y="3508"/>
                    </a:cubicBezTo>
                    <a:cubicBezTo>
                      <a:pt x="715" y="4114"/>
                      <a:pt x="977" y="4747"/>
                      <a:pt x="1321" y="5317"/>
                    </a:cubicBezTo>
                    <a:cubicBezTo>
                      <a:pt x="1619" y="5877"/>
                      <a:pt x="2035" y="6483"/>
                      <a:pt x="2559" y="6863"/>
                    </a:cubicBezTo>
                    <a:cubicBezTo>
                      <a:pt x="2836" y="7058"/>
                      <a:pt x="3125" y="7150"/>
                      <a:pt x="3413" y="7150"/>
                    </a:cubicBezTo>
                    <a:cubicBezTo>
                      <a:pt x="3672" y="7150"/>
                      <a:pt x="3930" y="7076"/>
                      <a:pt x="4178" y="6935"/>
                    </a:cubicBezTo>
                    <a:cubicBezTo>
                      <a:pt x="5986" y="5805"/>
                      <a:pt x="7496" y="4033"/>
                      <a:pt x="8436" y="2152"/>
                    </a:cubicBezTo>
                    <a:cubicBezTo>
                      <a:pt x="8590" y="1809"/>
                      <a:pt x="8816" y="1474"/>
                      <a:pt x="8960" y="1094"/>
                    </a:cubicBezTo>
                    <a:cubicBezTo>
                      <a:pt x="8400" y="796"/>
                      <a:pt x="7875" y="416"/>
                      <a:pt x="7378"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3" name="Google Shape;633;p11"/>
              <p:cNvSpPr/>
              <p:nvPr/>
            </p:nvSpPr>
            <p:spPr>
              <a:xfrm>
                <a:off x="1141888" y="1980168"/>
                <a:ext cx="566793" cy="381580"/>
              </a:xfrm>
              <a:custGeom>
                <a:avLst/>
                <a:gdLst/>
                <a:ahLst/>
                <a:cxnLst/>
                <a:rect l="l" t="t" r="r" b="b"/>
                <a:pathLst>
                  <a:path w="9603" h="6465" extrusionOk="0">
                    <a:moveTo>
                      <a:pt x="5082" y="1"/>
                    </a:moveTo>
                    <a:lnTo>
                      <a:pt x="5082" y="1"/>
                    </a:lnTo>
                    <a:cubicBezTo>
                      <a:pt x="4440" y="154"/>
                      <a:pt x="3843" y="227"/>
                      <a:pt x="3201" y="263"/>
                    </a:cubicBezTo>
                    <a:cubicBezTo>
                      <a:pt x="3237" y="1058"/>
                      <a:pt x="3201" y="1809"/>
                      <a:pt x="3201" y="2604"/>
                    </a:cubicBezTo>
                    <a:cubicBezTo>
                      <a:pt x="2035" y="2867"/>
                      <a:pt x="787" y="3201"/>
                      <a:pt x="1" y="4105"/>
                    </a:cubicBezTo>
                    <a:cubicBezTo>
                      <a:pt x="977" y="5425"/>
                      <a:pt x="2523" y="6293"/>
                      <a:pt x="4105" y="6447"/>
                    </a:cubicBezTo>
                    <a:cubicBezTo>
                      <a:pt x="4252" y="6459"/>
                      <a:pt x="4400" y="6464"/>
                      <a:pt x="4549" y="6464"/>
                    </a:cubicBezTo>
                    <a:cubicBezTo>
                      <a:pt x="5312" y="6464"/>
                      <a:pt x="6085" y="6311"/>
                      <a:pt x="6781" y="6031"/>
                    </a:cubicBezTo>
                    <a:cubicBezTo>
                      <a:pt x="7459" y="5805"/>
                      <a:pt x="8590" y="5317"/>
                      <a:pt x="8888" y="4639"/>
                    </a:cubicBezTo>
                    <a:cubicBezTo>
                      <a:pt x="9602" y="2903"/>
                      <a:pt x="6139" y="2641"/>
                      <a:pt x="5154" y="2604"/>
                    </a:cubicBezTo>
                    <a:cubicBezTo>
                      <a:pt x="5118" y="1773"/>
                      <a:pt x="4973" y="832"/>
                      <a:pt x="5082"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4" name="Google Shape;634;p11"/>
              <p:cNvSpPr/>
              <p:nvPr/>
            </p:nvSpPr>
            <p:spPr>
              <a:xfrm>
                <a:off x="970605" y="2120346"/>
                <a:ext cx="849039" cy="985204"/>
              </a:xfrm>
              <a:custGeom>
                <a:avLst/>
                <a:gdLst/>
                <a:ahLst/>
                <a:cxnLst/>
                <a:rect l="l" t="t" r="r" b="b"/>
                <a:pathLst>
                  <a:path w="14385" h="16692" extrusionOk="0">
                    <a:moveTo>
                      <a:pt x="8658" y="0"/>
                    </a:moveTo>
                    <a:cubicBezTo>
                      <a:pt x="8608" y="0"/>
                      <a:pt x="8558" y="1"/>
                      <a:pt x="8508" y="3"/>
                    </a:cubicBezTo>
                    <a:cubicBezTo>
                      <a:pt x="8363" y="1242"/>
                      <a:pt x="8101" y="2336"/>
                      <a:pt x="7342" y="3394"/>
                    </a:cubicBezTo>
                    <a:cubicBezTo>
                      <a:pt x="6555" y="2454"/>
                      <a:pt x="5949" y="1323"/>
                      <a:pt x="5570" y="148"/>
                    </a:cubicBezTo>
                    <a:cubicBezTo>
                      <a:pt x="4629" y="455"/>
                      <a:pt x="3581" y="754"/>
                      <a:pt x="2785" y="1323"/>
                    </a:cubicBezTo>
                    <a:cubicBezTo>
                      <a:pt x="2179" y="1730"/>
                      <a:pt x="1845" y="2408"/>
                      <a:pt x="1429" y="3014"/>
                    </a:cubicBezTo>
                    <a:cubicBezTo>
                      <a:pt x="905" y="3728"/>
                      <a:pt x="489" y="4524"/>
                      <a:pt x="37" y="5274"/>
                    </a:cubicBezTo>
                    <a:cubicBezTo>
                      <a:pt x="0" y="5310"/>
                      <a:pt x="0" y="5347"/>
                      <a:pt x="0" y="5347"/>
                    </a:cubicBezTo>
                    <a:cubicBezTo>
                      <a:pt x="0" y="5392"/>
                      <a:pt x="0" y="5428"/>
                      <a:pt x="37" y="5464"/>
                    </a:cubicBezTo>
                    <a:cubicBezTo>
                      <a:pt x="416" y="5989"/>
                      <a:pt x="787" y="6441"/>
                      <a:pt x="1357" y="6784"/>
                    </a:cubicBezTo>
                    <a:cubicBezTo>
                      <a:pt x="1489" y="6850"/>
                      <a:pt x="2667" y="7481"/>
                      <a:pt x="2955" y="7481"/>
                    </a:cubicBezTo>
                    <a:cubicBezTo>
                      <a:pt x="2982" y="7481"/>
                      <a:pt x="3002" y="7475"/>
                      <a:pt x="3011" y="7462"/>
                    </a:cubicBezTo>
                    <a:cubicBezTo>
                      <a:pt x="3309" y="7010"/>
                      <a:pt x="3653" y="6522"/>
                      <a:pt x="3988" y="6025"/>
                    </a:cubicBezTo>
                    <a:lnTo>
                      <a:pt x="3988" y="6025"/>
                    </a:lnTo>
                    <a:cubicBezTo>
                      <a:pt x="3879" y="6215"/>
                      <a:pt x="3879" y="6784"/>
                      <a:pt x="3879" y="7010"/>
                    </a:cubicBezTo>
                    <a:cubicBezTo>
                      <a:pt x="3807" y="7381"/>
                      <a:pt x="3761" y="7761"/>
                      <a:pt x="3725" y="8140"/>
                    </a:cubicBezTo>
                    <a:cubicBezTo>
                      <a:pt x="3653" y="8927"/>
                      <a:pt x="3581" y="9686"/>
                      <a:pt x="3535" y="10437"/>
                    </a:cubicBezTo>
                    <a:cubicBezTo>
                      <a:pt x="3391" y="12353"/>
                      <a:pt x="2939" y="14207"/>
                      <a:pt x="2631" y="16087"/>
                    </a:cubicBezTo>
                    <a:cubicBezTo>
                      <a:pt x="2749" y="16123"/>
                      <a:pt x="2857" y="16160"/>
                      <a:pt x="2975" y="16196"/>
                    </a:cubicBezTo>
                    <a:cubicBezTo>
                      <a:pt x="3761" y="16386"/>
                      <a:pt x="4593" y="16467"/>
                      <a:pt x="5389" y="16576"/>
                    </a:cubicBezTo>
                    <a:cubicBezTo>
                      <a:pt x="6248" y="16650"/>
                      <a:pt x="7106" y="16692"/>
                      <a:pt x="7965" y="16692"/>
                    </a:cubicBezTo>
                    <a:cubicBezTo>
                      <a:pt x="8462" y="16692"/>
                      <a:pt x="8960" y="16678"/>
                      <a:pt x="9457" y="16648"/>
                    </a:cubicBezTo>
                    <a:cubicBezTo>
                      <a:pt x="10768" y="16539"/>
                      <a:pt x="12170" y="16350"/>
                      <a:pt x="13372" y="15861"/>
                    </a:cubicBezTo>
                    <a:cubicBezTo>
                      <a:pt x="13182" y="14885"/>
                      <a:pt x="12848" y="13936"/>
                      <a:pt x="12658" y="12995"/>
                    </a:cubicBezTo>
                    <a:cubicBezTo>
                      <a:pt x="12432" y="11757"/>
                      <a:pt x="12124" y="10509"/>
                      <a:pt x="11980" y="9234"/>
                    </a:cubicBezTo>
                    <a:cubicBezTo>
                      <a:pt x="11980" y="9044"/>
                      <a:pt x="11600" y="6522"/>
                      <a:pt x="11672" y="6522"/>
                    </a:cubicBezTo>
                    <a:cubicBezTo>
                      <a:pt x="12088" y="6368"/>
                      <a:pt x="12766" y="6178"/>
                      <a:pt x="13146" y="5916"/>
                    </a:cubicBezTo>
                    <a:cubicBezTo>
                      <a:pt x="13255" y="5844"/>
                      <a:pt x="14385" y="4822"/>
                      <a:pt x="14349" y="4786"/>
                    </a:cubicBezTo>
                    <a:lnTo>
                      <a:pt x="14312" y="4750"/>
                    </a:lnTo>
                    <a:cubicBezTo>
                      <a:pt x="14050" y="4488"/>
                      <a:pt x="13824" y="4180"/>
                      <a:pt x="13598" y="3882"/>
                    </a:cubicBezTo>
                    <a:cubicBezTo>
                      <a:pt x="13562" y="3764"/>
                      <a:pt x="13481" y="3692"/>
                      <a:pt x="13408" y="3620"/>
                    </a:cubicBezTo>
                    <a:cubicBezTo>
                      <a:pt x="13146" y="3276"/>
                      <a:pt x="12956" y="2860"/>
                      <a:pt x="12730" y="2490"/>
                    </a:cubicBezTo>
                    <a:cubicBezTo>
                      <a:pt x="12242" y="1694"/>
                      <a:pt x="11862" y="871"/>
                      <a:pt x="10958" y="528"/>
                    </a:cubicBezTo>
                    <a:cubicBezTo>
                      <a:pt x="10288" y="248"/>
                      <a:pt x="9420" y="0"/>
                      <a:pt x="8658" y="0"/>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5" name="Google Shape;635;p11"/>
              <p:cNvSpPr/>
              <p:nvPr/>
            </p:nvSpPr>
            <p:spPr>
              <a:xfrm>
                <a:off x="1250725" y="2120523"/>
                <a:ext cx="282364" cy="282364"/>
              </a:xfrm>
              <a:custGeom>
                <a:avLst/>
                <a:gdLst/>
                <a:ahLst/>
                <a:cxnLst/>
                <a:rect l="l" t="t" r="r" b="b"/>
                <a:pathLst>
                  <a:path w="4784" h="4784" extrusionOk="0">
                    <a:moveTo>
                      <a:pt x="3762" y="0"/>
                    </a:moveTo>
                    <a:cubicBezTo>
                      <a:pt x="3617" y="1239"/>
                      <a:pt x="3355" y="2333"/>
                      <a:pt x="2596" y="3391"/>
                    </a:cubicBezTo>
                    <a:cubicBezTo>
                      <a:pt x="1809" y="2451"/>
                      <a:pt x="1203" y="1320"/>
                      <a:pt x="824" y="145"/>
                    </a:cubicBezTo>
                    <a:cubicBezTo>
                      <a:pt x="562" y="226"/>
                      <a:pt x="263" y="299"/>
                      <a:pt x="1" y="416"/>
                    </a:cubicBezTo>
                    <a:cubicBezTo>
                      <a:pt x="453" y="2107"/>
                      <a:pt x="1466" y="3689"/>
                      <a:pt x="2858" y="4783"/>
                    </a:cubicBezTo>
                    <a:cubicBezTo>
                      <a:pt x="3726" y="3309"/>
                      <a:pt x="4368" y="1727"/>
                      <a:pt x="4784" y="109"/>
                    </a:cubicBezTo>
                    <a:cubicBezTo>
                      <a:pt x="4440" y="37"/>
                      <a:pt x="4069" y="0"/>
                      <a:pt x="3762"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6" name="Google Shape;636;p11"/>
              <p:cNvSpPr/>
              <p:nvPr/>
            </p:nvSpPr>
            <p:spPr>
              <a:xfrm>
                <a:off x="970605" y="2391614"/>
                <a:ext cx="204454" cy="170280"/>
              </a:xfrm>
              <a:custGeom>
                <a:avLst/>
                <a:gdLst/>
                <a:ahLst/>
                <a:cxnLst/>
                <a:rect l="l" t="t" r="r" b="b"/>
                <a:pathLst>
                  <a:path w="3464" h="2885" extrusionOk="0">
                    <a:moveTo>
                      <a:pt x="416" y="0"/>
                    </a:moveTo>
                    <a:cubicBezTo>
                      <a:pt x="299" y="226"/>
                      <a:pt x="145" y="452"/>
                      <a:pt x="37" y="678"/>
                    </a:cubicBezTo>
                    <a:cubicBezTo>
                      <a:pt x="0" y="714"/>
                      <a:pt x="0" y="751"/>
                      <a:pt x="0" y="751"/>
                    </a:cubicBezTo>
                    <a:cubicBezTo>
                      <a:pt x="0" y="796"/>
                      <a:pt x="0" y="832"/>
                      <a:pt x="37" y="868"/>
                    </a:cubicBezTo>
                    <a:cubicBezTo>
                      <a:pt x="416" y="1393"/>
                      <a:pt x="787" y="1845"/>
                      <a:pt x="1357" y="2188"/>
                    </a:cubicBezTo>
                    <a:cubicBezTo>
                      <a:pt x="1489" y="2254"/>
                      <a:pt x="2667" y="2885"/>
                      <a:pt x="2955" y="2885"/>
                    </a:cubicBezTo>
                    <a:cubicBezTo>
                      <a:pt x="2982" y="2885"/>
                      <a:pt x="3002" y="2879"/>
                      <a:pt x="3011" y="2866"/>
                    </a:cubicBezTo>
                    <a:cubicBezTo>
                      <a:pt x="3165" y="2640"/>
                      <a:pt x="3309" y="2414"/>
                      <a:pt x="3463" y="2188"/>
                    </a:cubicBezTo>
                    <a:cubicBezTo>
                      <a:pt x="2369" y="1619"/>
                      <a:pt x="1357" y="868"/>
                      <a:pt x="416"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7" name="Google Shape;637;p11"/>
              <p:cNvSpPr/>
              <p:nvPr/>
            </p:nvSpPr>
            <p:spPr>
              <a:xfrm>
                <a:off x="1650957" y="2355846"/>
                <a:ext cx="168686" cy="151629"/>
              </a:xfrm>
              <a:custGeom>
                <a:avLst/>
                <a:gdLst/>
                <a:ahLst/>
                <a:cxnLst/>
                <a:rect l="l" t="t" r="r" b="b"/>
                <a:pathLst>
                  <a:path w="2858" h="2569" extrusionOk="0">
                    <a:moveTo>
                      <a:pt x="2180" y="0"/>
                    </a:moveTo>
                    <a:cubicBezTo>
                      <a:pt x="1583" y="724"/>
                      <a:pt x="823" y="1284"/>
                      <a:pt x="1" y="1664"/>
                    </a:cubicBezTo>
                    <a:cubicBezTo>
                      <a:pt x="73" y="1962"/>
                      <a:pt x="1" y="2261"/>
                      <a:pt x="109" y="2568"/>
                    </a:cubicBezTo>
                    <a:cubicBezTo>
                      <a:pt x="561" y="2414"/>
                      <a:pt x="1239" y="2188"/>
                      <a:pt x="1619" y="1926"/>
                    </a:cubicBezTo>
                    <a:cubicBezTo>
                      <a:pt x="1728" y="1854"/>
                      <a:pt x="2858" y="832"/>
                      <a:pt x="2822" y="796"/>
                    </a:cubicBezTo>
                    <a:lnTo>
                      <a:pt x="2785" y="760"/>
                    </a:lnTo>
                    <a:cubicBezTo>
                      <a:pt x="2559" y="534"/>
                      <a:pt x="2369" y="272"/>
                      <a:pt x="2180"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8" name="Google Shape;638;p11"/>
              <p:cNvSpPr/>
              <p:nvPr/>
            </p:nvSpPr>
            <p:spPr>
              <a:xfrm>
                <a:off x="1439656" y="2033524"/>
                <a:ext cx="4309" cy="53415"/>
              </a:xfrm>
              <a:custGeom>
                <a:avLst/>
                <a:gdLst/>
                <a:ahLst/>
                <a:cxnLst/>
                <a:rect l="l" t="t" r="r" b="b"/>
                <a:pathLst>
                  <a:path w="73" h="905" extrusionOk="0">
                    <a:moveTo>
                      <a:pt x="37" y="715"/>
                    </a:moveTo>
                    <a:cubicBezTo>
                      <a:pt x="37" y="796"/>
                      <a:pt x="73" y="832"/>
                      <a:pt x="73" y="905"/>
                    </a:cubicBezTo>
                    <a:cubicBezTo>
                      <a:pt x="73" y="832"/>
                      <a:pt x="37" y="796"/>
                      <a:pt x="37" y="715"/>
                    </a:cubicBezTo>
                    <a:lnTo>
                      <a:pt x="37" y="715"/>
                    </a:lnTo>
                    <a:close/>
                    <a:moveTo>
                      <a:pt x="0" y="1"/>
                    </a:moveTo>
                    <a:lnTo>
                      <a:pt x="0" y="1"/>
                    </a:lnTo>
                    <a:cubicBezTo>
                      <a:pt x="0" y="154"/>
                      <a:pt x="0" y="308"/>
                      <a:pt x="37" y="453"/>
                    </a:cubicBezTo>
                    <a:lnTo>
                      <a:pt x="37" y="453"/>
                    </a:lnTo>
                    <a:cubicBezTo>
                      <a:pt x="0" y="308"/>
                      <a:pt x="0" y="154"/>
                      <a:pt x="0" y="1"/>
                    </a:cubicBezTo>
                    <a:close/>
                  </a:path>
                </a:pathLst>
              </a:custGeom>
              <a:solidFill>
                <a:srgbClr val="B2C4B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39" name="Google Shape;639;p11"/>
              <p:cNvSpPr/>
              <p:nvPr/>
            </p:nvSpPr>
            <p:spPr>
              <a:xfrm>
                <a:off x="1441781" y="2060202"/>
                <a:ext cx="59" cy="15523"/>
              </a:xfrm>
              <a:custGeom>
                <a:avLst/>
                <a:gdLst/>
                <a:ahLst/>
                <a:cxnLst/>
                <a:rect l="l" t="t" r="r" b="b"/>
                <a:pathLst>
                  <a:path w="1" h="263" extrusionOk="0">
                    <a:moveTo>
                      <a:pt x="1" y="1"/>
                    </a:moveTo>
                    <a:lnTo>
                      <a:pt x="1" y="263"/>
                    </a:lnTo>
                    <a:lnTo>
                      <a:pt x="1" y="263"/>
                    </a:lnTo>
                    <a:lnTo>
                      <a:pt x="1" y="1"/>
                    </a:lnTo>
                    <a:close/>
                  </a:path>
                </a:pathLst>
              </a:custGeom>
              <a:solidFill>
                <a:srgbClr val="3438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0" name="Google Shape;640;p11"/>
              <p:cNvSpPr/>
              <p:nvPr/>
            </p:nvSpPr>
            <p:spPr>
              <a:xfrm>
                <a:off x="1330819" y="2033524"/>
                <a:ext cx="113146" cy="64630"/>
              </a:xfrm>
              <a:custGeom>
                <a:avLst/>
                <a:gdLst/>
                <a:ahLst/>
                <a:cxnLst/>
                <a:rect l="l" t="t" r="r" b="b"/>
                <a:pathLst>
                  <a:path w="1917" h="1095" extrusionOk="0">
                    <a:moveTo>
                      <a:pt x="1844" y="1"/>
                    </a:moveTo>
                    <a:cubicBezTo>
                      <a:pt x="1501" y="37"/>
                      <a:pt x="1166" y="82"/>
                      <a:pt x="823" y="82"/>
                    </a:cubicBezTo>
                    <a:cubicBezTo>
                      <a:pt x="561" y="82"/>
                      <a:pt x="298" y="37"/>
                      <a:pt x="0" y="37"/>
                    </a:cubicBezTo>
                    <a:lnTo>
                      <a:pt x="0" y="1059"/>
                    </a:lnTo>
                    <a:cubicBezTo>
                      <a:pt x="335" y="1095"/>
                      <a:pt x="642" y="1095"/>
                      <a:pt x="940" y="1095"/>
                    </a:cubicBezTo>
                    <a:cubicBezTo>
                      <a:pt x="1275" y="1095"/>
                      <a:pt x="1618" y="1095"/>
                      <a:pt x="1917" y="1022"/>
                    </a:cubicBezTo>
                    <a:lnTo>
                      <a:pt x="1917" y="905"/>
                    </a:lnTo>
                    <a:cubicBezTo>
                      <a:pt x="1917" y="832"/>
                      <a:pt x="1881" y="796"/>
                      <a:pt x="1881" y="715"/>
                    </a:cubicBezTo>
                    <a:lnTo>
                      <a:pt x="1881" y="453"/>
                    </a:lnTo>
                    <a:cubicBezTo>
                      <a:pt x="1844" y="308"/>
                      <a:pt x="1844" y="154"/>
                      <a:pt x="1844" y="1"/>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1" name="Google Shape;641;p11"/>
              <p:cNvSpPr/>
              <p:nvPr/>
            </p:nvSpPr>
            <p:spPr>
              <a:xfrm>
                <a:off x="1097090" y="1418923"/>
                <a:ext cx="611591" cy="430038"/>
              </a:xfrm>
              <a:custGeom>
                <a:avLst/>
                <a:gdLst/>
                <a:ahLst/>
                <a:cxnLst/>
                <a:rect l="l" t="t" r="r" b="b"/>
                <a:pathLst>
                  <a:path w="10362" h="7286" extrusionOk="0">
                    <a:moveTo>
                      <a:pt x="4675" y="1"/>
                    </a:moveTo>
                    <a:cubicBezTo>
                      <a:pt x="3658" y="1"/>
                      <a:pt x="2597" y="548"/>
                      <a:pt x="1962" y="1337"/>
                    </a:cubicBezTo>
                    <a:cubicBezTo>
                      <a:pt x="1700" y="1680"/>
                      <a:pt x="1510" y="2087"/>
                      <a:pt x="1474" y="2539"/>
                    </a:cubicBezTo>
                    <a:cubicBezTo>
                      <a:pt x="1398" y="2521"/>
                      <a:pt x="1317" y="2512"/>
                      <a:pt x="1236" y="2512"/>
                    </a:cubicBezTo>
                    <a:cubicBezTo>
                      <a:pt x="989" y="2512"/>
                      <a:pt x="731" y="2595"/>
                      <a:pt x="534" y="2765"/>
                    </a:cubicBezTo>
                    <a:cubicBezTo>
                      <a:pt x="0" y="3262"/>
                      <a:pt x="0" y="4121"/>
                      <a:pt x="0" y="4763"/>
                    </a:cubicBezTo>
                    <a:cubicBezTo>
                      <a:pt x="0" y="5631"/>
                      <a:pt x="118" y="6463"/>
                      <a:pt x="380" y="7286"/>
                    </a:cubicBezTo>
                    <a:lnTo>
                      <a:pt x="8933" y="6797"/>
                    </a:lnTo>
                    <a:cubicBezTo>
                      <a:pt x="9457" y="6725"/>
                      <a:pt x="10063" y="6011"/>
                      <a:pt x="10207" y="5405"/>
                    </a:cubicBezTo>
                    <a:cubicBezTo>
                      <a:pt x="10361" y="4691"/>
                      <a:pt x="9909" y="3859"/>
                      <a:pt x="9267" y="3714"/>
                    </a:cubicBezTo>
                    <a:cubicBezTo>
                      <a:pt x="9529" y="3407"/>
                      <a:pt x="9719" y="2955"/>
                      <a:pt x="9755" y="2503"/>
                    </a:cubicBezTo>
                    <a:cubicBezTo>
                      <a:pt x="9755" y="2051"/>
                      <a:pt x="9611" y="1599"/>
                      <a:pt x="9303" y="1300"/>
                    </a:cubicBezTo>
                    <a:cubicBezTo>
                      <a:pt x="9123" y="1147"/>
                      <a:pt x="8933" y="1038"/>
                      <a:pt x="8707" y="957"/>
                    </a:cubicBezTo>
                    <a:cubicBezTo>
                      <a:pt x="8421" y="823"/>
                      <a:pt x="8104" y="754"/>
                      <a:pt x="7786" y="754"/>
                    </a:cubicBezTo>
                    <a:cubicBezTo>
                      <a:pt x="7310" y="754"/>
                      <a:pt x="6831" y="908"/>
                      <a:pt x="6446" y="1228"/>
                    </a:cubicBezTo>
                    <a:cubicBezTo>
                      <a:pt x="6329" y="658"/>
                      <a:pt x="5877" y="243"/>
                      <a:pt x="5389" y="98"/>
                    </a:cubicBezTo>
                    <a:cubicBezTo>
                      <a:pt x="5157" y="32"/>
                      <a:pt x="4918" y="1"/>
                      <a:pt x="4675" y="1"/>
                    </a:cubicBezTo>
                    <a:close/>
                  </a:path>
                </a:pathLst>
              </a:custGeom>
              <a:solidFill>
                <a:srgbClr val="B071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2" name="Google Shape;642;p11"/>
              <p:cNvSpPr/>
              <p:nvPr/>
            </p:nvSpPr>
            <p:spPr>
              <a:xfrm>
                <a:off x="1582137" y="1770520"/>
                <a:ext cx="77438" cy="129672"/>
              </a:xfrm>
              <a:custGeom>
                <a:avLst/>
                <a:gdLst/>
                <a:ahLst/>
                <a:cxnLst/>
                <a:rect l="l" t="t" r="r" b="b"/>
                <a:pathLst>
                  <a:path w="1312" h="2197" extrusionOk="0">
                    <a:moveTo>
                      <a:pt x="601" y="0"/>
                    </a:moveTo>
                    <a:cubicBezTo>
                      <a:pt x="550" y="0"/>
                      <a:pt x="500" y="6"/>
                      <a:pt x="452" y="18"/>
                    </a:cubicBezTo>
                    <a:cubicBezTo>
                      <a:pt x="263" y="54"/>
                      <a:pt x="73" y="198"/>
                      <a:pt x="0" y="388"/>
                    </a:cubicBezTo>
                    <a:lnTo>
                      <a:pt x="226" y="2196"/>
                    </a:lnTo>
                    <a:cubicBezTo>
                      <a:pt x="489" y="2052"/>
                      <a:pt x="787" y="1862"/>
                      <a:pt x="977" y="1600"/>
                    </a:cubicBezTo>
                    <a:cubicBezTo>
                      <a:pt x="1167" y="1329"/>
                      <a:pt x="1311" y="994"/>
                      <a:pt x="1275" y="650"/>
                    </a:cubicBezTo>
                    <a:cubicBezTo>
                      <a:pt x="1239" y="470"/>
                      <a:pt x="1167" y="280"/>
                      <a:pt x="1013" y="126"/>
                    </a:cubicBezTo>
                    <a:cubicBezTo>
                      <a:pt x="899" y="46"/>
                      <a:pt x="746" y="0"/>
                      <a:pt x="601" y="0"/>
                    </a:cubicBezTo>
                    <a:close/>
                  </a:path>
                </a:pathLst>
              </a:custGeom>
              <a:solidFill>
                <a:srgbClr val="D38D8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3" name="Google Shape;643;p11"/>
              <p:cNvSpPr/>
              <p:nvPr/>
            </p:nvSpPr>
            <p:spPr>
              <a:xfrm>
                <a:off x="1601850" y="1790470"/>
                <a:ext cx="33702" cy="77024"/>
              </a:xfrm>
              <a:custGeom>
                <a:avLst/>
                <a:gdLst/>
                <a:ahLst/>
                <a:cxnLst/>
                <a:rect l="l" t="t" r="r" b="b"/>
                <a:pathLst>
                  <a:path w="571" h="1305" extrusionOk="0">
                    <a:moveTo>
                      <a:pt x="513" y="1"/>
                    </a:moveTo>
                    <a:cubicBezTo>
                      <a:pt x="488" y="1"/>
                      <a:pt x="426" y="43"/>
                      <a:pt x="345" y="132"/>
                    </a:cubicBezTo>
                    <a:cubicBezTo>
                      <a:pt x="263" y="204"/>
                      <a:pt x="155" y="394"/>
                      <a:pt x="73" y="584"/>
                    </a:cubicBezTo>
                    <a:cubicBezTo>
                      <a:pt x="1" y="765"/>
                      <a:pt x="1" y="954"/>
                      <a:pt x="1" y="1108"/>
                    </a:cubicBezTo>
                    <a:cubicBezTo>
                      <a:pt x="1" y="1203"/>
                      <a:pt x="29" y="1305"/>
                      <a:pt x="60" y="1305"/>
                    </a:cubicBezTo>
                    <a:cubicBezTo>
                      <a:pt x="64" y="1305"/>
                      <a:pt x="69" y="1302"/>
                      <a:pt x="73" y="1298"/>
                    </a:cubicBezTo>
                    <a:cubicBezTo>
                      <a:pt x="118" y="1298"/>
                      <a:pt x="73" y="991"/>
                      <a:pt x="191" y="620"/>
                    </a:cubicBezTo>
                    <a:cubicBezTo>
                      <a:pt x="299" y="240"/>
                      <a:pt x="571" y="14"/>
                      <a:pt x="525" y="14"/>
                    </a:cubicBezTo>
                    <a:cubicBezTo>
                      <a:pt x="525" y="5"/>
                      <a:pt x="521" y="1"/>
                      <a:pt x="513"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4" name="Google Shape;644;p11"/>
              <p:cNvSpPr/>
              <p:nvPr/>
            </p:nvSpPr>
            <p:spPr>
              <a:xfrm>
                <a:off x="1610940" y="1813665"/>
                <a:ext cx="17648" cy="48635"/>
              </a:xfrm>
              <a:custGeom>
                <a:avLst/>
                <a:gdLst/>
                <a:ahLst/>
                <a:cxnLst/>
                <a:rect l="l" t="t" r="r" b="b"/>
                <a:pathLst>
                  <a:path w="299" h="824" extrusionOk="0">
                    <a:moveTo>
                      <a:pt x="37" y="1"/>
                    </a:moveTo>
                    <a:lnTo>
                      <a:pt x="37" y="1"/>
                    </a:lnTo>
                    <a:cubicBezTo>
                      <a:pt x="1" y="37"/>
                      <a:pt x="191" y="191"/>
                      <a:pt x="191" y="417"/>
                    </a:cubicBezTo>
                    <a:cubicBezTo>
                      <a:pt x="191" y="643"/>
                      <a:pt x="37" y="787"/>
                      <a:pt x="37" y="824"/>
                    </a:cubicBezTo>
                    <a:cubicBezTo>
                      <a:pt x="73" y="824"/>
                      <a:pt x="109" y="824"/>
                      <a:pt x="191" y="751"/>
                    </a:cubicBezTo>
                    <a:cubicBezTo>
                      <a:pt x="227" y="679"/>
                      <a:pt x="299" y="561"/>
                      <a:pt x="299" y="417"/>
                    </a:cubicBezTo>
                    <a:cubicBezTo>
                      <a:pt x="299" y="263"/>
                      <a:pt x="227" y="145"/>
                      <a:pt x="145" y="73"/>
                    </a:cubicBezTo>
                    <a:cubicBezTo>
                      <a:pt x="109" y="1"/>
                      <a:pt x="37" y="1"/>
                      <a:pt x="37"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5" name="Google Shape;645;p11"/>
              <p:cNvSpPr/>
              <p:nvPr/>
            </p:nvSpPr>
            <p:spPr>
              <a:xfrm>
                <a:off x="1150446" y="1571673"/>
                <a:ext cx="471767" cy="465274"/>
              </a:xfrm>
              <a:custGeom>
                <a:avLst/>
                <a:gdLst/>
                <a:ahLst/>
                <a:cxnLst/>
                <a:rect l="l" t="t" r="r" b="b"/>
                <a:pathLst>
                  <a:path w="7993" h="7883" extrusionOk="0">
                    <a:moveTo>
                      <a:pt x="4034" y="0"/>
                    </a:moveTo>
                    <a:cubicBezTo>
                      <a:pt x="3640" y="0"/>
                      <a:pt x="3246" y="39"/>
                      <a:pt x="2866" y="105"/>
                    </a:cubicBezTo>
                    <a:cubicBezTo>
                      <a:pt x="1619" y="331"/>
                      <a:pt x="308" y="900"/>
                      <a:pt x="118" y="2329"/>
                    </a:cubicBezTo>
                    <a:cubicBezTo>
                      <a:pt x="0" y="3269"/>
                      <a:pt x="36" y="4245"/>
                      <a:pt x="262" y="5150"/>
                    </a:cubicBezTo>
                    <a:cubicBezTo>
                      <a:pt x="416" y="5981"/>
                      <a:pt x="678" y="6958"/>
                      <a:pt x="1438" y="7410"/>
                    </a:cubicBezTo>
                    <a:cubicBezTo>
                      <a:pt x="1736" y="7564"/>
                      <a:pt x="2116" y="7753"/>
                      <a:pt x="2450" y="7790"/>
                    </a:cubicBezTo>
                    <a:cubicBezTo>
                      <a:pt x="2487" y="7826"/>
                      <a:pt x="2523" y="7826"/>
                      <a:pt x="2568" y="7826"/>
                    </a:cubicBezTo>
                    <a:cubicBezTo>
                      <a:pt x="2999" y="7856"/>
                      <a:pt x="3432" y="7883"/>
                      <a:pt x="3858" y="7883"/>
                    </a:cubicBezTo>
                    <a:cubicBezTo>
                      <a:pt x="5104" y="7883"/>
                      <a:pt x="6282" y="7652"/>
                      <a:pt x="7125" y="6587"/>
                    </a:cubicBezTo>
                    <a:cubicBezTo>
                      <a:pt x="7993" y="5493"/>
                      <a:pt x="7613" y="3721"/>
                      <a:pt x="7387" y="2482"/>
                    </a:cubicBezTo>
                    <a:cubicBezTo>
                      <a:pt x="7233" y="1615"/>
                      <a:pt x="7007" y="900"/>
                      <a:pt x="6184" y="484"/>
                    </a:cubicBezTo>
                    <a:cubicBezTo>
                      <a:pt x="5518" y="136"/>
                      <a:pt x="4774" y="0"/>
                      <a:pt x="4034"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6" name="Google Shape;646;p11"/>
              <p:cNvSpPr/>
              <p:nvPr/>
            </p:nvSpPr>
            <p:spPr>
              <a:xfrm>
                <a:off x="1317480" y="1784508"/>
                <a:ext cx="17648" cy="55894"/>
              </a:xfrm>
              <a:custGeom>
                <a:avLst/>
                <a:gdLst/>
                <a:ahLst/>
                <a:cxnLst/>
                <a:rect l="l" t="t" r="r" b="b"/>
                <a:pathLst>
                  <a:path w="299" h="947" extrusionOk="0">
                    <a:moveTo>
                      <a:pt x="120" y="1"/>
                    </a:moveTo>
                    <a:cubicBezTo>
                      <a:pt x="115" y="1"/>
                      <a:pt x="112" y="3"/>
                      <a:pt x="109" y="7"/>
                    </a:cubicBezTo>
                    <a:cubicBezTo>
                      <a:pt x="36" y="7"/>
                      <a:pt x="0" y="233"/>
                      <a:pt x="36" y="495"/>
                    </a:cubicBezTo>
                    <a:cubicBezTo>
                      <a:pt x="36" y="721"/>
                      <a:pt x="72" y="947"/>
                      <a:pt x="145" y="947"/>
                    </a:cubicBezTo>
                    <a:cubicBezTo>
                      <a:pt x="190" y="947"/>
                      <a:pt x="298" y="757"/>
                      <a:pt x="262" y="459"/>
                    </a:cubicBezTo>
                    <a:cubicBezTo>
                      <a:pt x="262" y="211"/>
                      <a:pt x="164" y="1"/>
                      <a:pt x="120"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7" name="Google Shape;647;p11"/>
              <p:cNvSpPr/>
              <p:nvPr/>
            </p:nvSpPr>
            <p:spPr>
              <a:xfrm>
                <a:off x="1499446" y="1777957"/>
                <a:ext cx="18179" cy="53651"/>
              </a:xfrm>
              <a:custGeom>
                <a:avLst/>
                <a:gdLst/>
                <a:ahLst/>
                <a:cxnLst/>
                <a:rect l="l" t="t" r="r" b="b"/>
                <a:pathLst>
                  <a:path w="308" h="909" extrusionOk="0">
                    <a:moveTo>
                      <a:pt x="118" y="0"/>
                    </a:moveTo>
                    <a:cubicBezTo>
                      <a:pt x="45" y="0"/>
                      <a:pt x="0" y="226"/>
                      <a:pt x="45" y="488"/>
                    </a:cubicBezTo>
                    <a:cubicBezTo>
                      <a:pt x="79" y="698"/>
                      <a:pt x="112" y="908"/>
                      <a:pt x="175" y="908"/>
                    </a:cubicBezTo>
                    <a:cubicBezTo>
                      <a:pt x="180" y="908"/>
                      <a:pt x="185" y="907"/>
                      <a:pt x="190" y="904"/>
                    </a:cubicBezTo>
                    <a:cubicBezTo>
                      <a:pt x="271" y="904"/>
                      <a:pt x="307" y="714"/>
                      <a:pt x="307" y="452"/>
                    </a:cubicBezTo>
                    <a:cubicBezTo>
                      <a:pt x="271" y="190"/>
                      <a:pt x="154" y="0"/>
                      <a:pt x="118"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8" name="Google Shape;648;p11"/>
              <p:cNvSpPr/>
              <p:nvPr/>
            </p:nvSpPr>
            <p:spPr>
              <a:xfrm>
                <a:off x="1257159" y="1685823"/>
                <a:ext cx="89183" cy="50582"/>
              </a:xfrm>
              <a:custGeom>
                <a:avLst/>
                <a:gdLst/>
                <a:ahLst/>
                <a:cxnLst/>
                <a:rect l="l" t="t" r="r" b="b"/>
                <a:pathLst>
                  <a:path w="1511" h="857" extrusionOk="0">
                    <a:moveTo>
                      <a:pt x="1366" y="0"/>
                    </a:moveTo>
                    <a:cubicBezTo>
                      <a:pt x="1331" y="0"/>
                      <a:pt x="1290" y="4"/>
                      <a:pt x="1248" y="15"/>
                    </a:cubicBezTo>
                    <a:cubicBezTo>
                      <a:pt x="1094" y="15"/>
                      <a:pt x="868" y="51"/>
                      <a:pt x="606" y="169"/>
                    </a:cubicBezTo>
                    <a:cubicBezTo>
                      <a:pt x="380" y="277"/>
                      <a:pt x="190" y="431"/>
                      <a:pt x="118" y="585"/>
                    </a:cubicBezTo>
                    <a:cubicBezTo>
                      <a:pt x="37" y="729"/>
                      <a:pt x="0" y="847"/>
                      <a:pt x="37" y="847"/>
                    </a:cubicBezTo>
                    <a:cubicBezTo>
                      <a:pt x="45" y="853"/>
                      <a:pt x="53" y="856"/>
                      <a:pt x="63" y="856"/>
                    </a:cubicBezTo>
                    <a:cubicBezTo>
                      <a:pt x="108" y="856"/>
                      <a:pt x="173" y="790"/>
                      <a:pt x="263" y="693"/>
                    </a:cubicBezTo>
                    <a:cubicBezTo>
                      <a:pt x="380" y="585"/>
                      <a:pt x="534" y="467"/>
                      <a:pt x="715" y="395"/>
                    </a:cubicBezTo>
                    <a:cubicBezTo>
                      <a:pt x="941" y="277"/>
                      <a:pt x="1131" y="241"/>
                      <a:pt x="1284" y="169"/>
                    </a:cubicBezTo>
                    <a:cubicBezTo>
                      <a:pt x="1438" y="133"/>
                      <a:pt x="1510" y="96"/>
                      <a:pt x="1510" y="51"/>
                    </a:cubicBezTo>
                    <a:cubicBezTo>
                      <a:pt x="1510" y="26"/>
                      <a:pt x="1452" y="0"/>
                      <a:pt x="1366"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49" name="Google Shape;649;p11"/>
              <p:cNvSpPr/>
              <p:nvPr/>
            </p:nvSpPr>
            <p:spPr>
              <a:xfrm>
                <a:off x="1470584" y="1671185"/>
                <a:ext cx="82277" cy="40312"/>
              </a:xfrm>
              <a:custGeom>
                <a:avLst/>
                <a:gdLst/>
                <a:ahLst/>
                <a:cxnLst/>
                <a:rect l="l" t="t" r="r" b="b"/>
                <a:pathLst>
                  <a:path w="1394" h="683" extrusionOk="0">
                    <a:moveTo>
                      <a:pt x="227" y="1"/>
                    </a:moveTo>
                    <a:cubicBezTo>
                      <a:pt x="82" y="1"/>
                      <a:pt x="1" y="37"/>
                      <a:pt x="1" y="73"/>
                    </a:cubicBezTo>
                    <a:cubicBezTo>
                      <a:pt x="1" y="155"/>
                      <a:pt x="344" y="191"/>
                      <a:pt x="679" y="344"/>
                    </a:cubicBezTo>
                    <a:cubicBezTo>
                      <a:pt x="1031" y="479"/>
                      <a:pt x="1282" y="683"/>
                      <a:pt x="1346" y="683"/>
                    </a:cubicBezTo>
                    <a:cubicBezTo>
                      <a:pt x="1351" y="683"/>
                      <a:pt x="1354" y="682"/>
                      <a:pt x="1357" y="679"/>
                    </a:cubicBezTo>
                    <a:cubicBezTo>
                      <a:pt x="1393" y="643"/>
                      <a:pt x="1357" y="570"/>
                      <a:pt x="1249" y="453"/>
                    </a:cubicBezTo>
                    <a:cubicBezTo>
                      <a:pt x="1167" y="344"/>
                      <a:pt x="986" y="191"/>
                      <a:pt x="796" y="118"/>
                    </a:cubicBezTo>
                    <a:cubicBezTo>
                      <a:pt x="570" y="37"/>
                      <a:pt x="381" y="1"/>
                      <a:pt x="227"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0" name="Google Shape;650;p11"/>
              <p:cNvSpPr/>
              <p:nvPr/>
            </p:nvSpPr>
            <p:spPr>
              <a:xfrm>
                <a:off x="1401764" y="1790115"/>
                <a:ext cx="51291" cy="48162"/>
              </a:xfrm>
              <a:custGeom>
                <a:avLst/>
                <a:gdLst/>
                <a:ahLst/>
                <a:cxnLst/>
                <a:rect l="l" t="t" r="r" b="b"/>
                <a:pathLst>
                  <a:path w="869" h="816" extrusionOk="0">
                    <a:moveTo>
                      <a:pt x="320" y="0"/>
                    </a:moveTo>
                    <a:cubicBezTo>
                      <a:pt x="270" y="0"/>
                      <a:pt x="226" y="8"/>
                      <a:pt x="190" y="20"/>
                    </a:cubicBezTo>
                    <a:cubicBezTo>
                      <a:pt x="37" y="56"/>
                      <a:pt x="1" y="138"/>
                      <a:pt x="1" y="138"/>
                    </a:cubicBezTo>
                    <a:cubicBezTo>
                      <a:pt x="11" y="148"/>
                      <a:pt x="21" y="152"/>
                      <a:pt x="33" y="152"/>
                    </a:cubicBezTo>
                    <a:cubicBezTo>
                      <a:pt x="64" y="152"/>
                      <a:pt x="106" y="125"/>
                      <a:pt x="190" y="92"/>
                    </a:cubicBezTo>
                    <a:cubicBezTo>
                      <a:pt x="299" y="92"/>
                      <a:pt x="453" y="138"/>
                      <a:pt x="606" y="210"/>
                    </a:cubicBezTo>
                    <a:cubicBezTo>
                      <a:pt x="715" y="318"/>
                      <a:pt x="751" y="508"/>
                      <a:pt x="751" y="626"/>
                    </a:cubicBezTo>
                    <a:cubicBezTo>
                      <a:pt x="715" y="734"/>
                      <a:pt x="715" y="771"/>
                      <a:pt x="715" y="816"/>
                    </a:cubicBezTo>
                    <a:cubicBezTo>
                      <a:pt x="715" y="816"/>
                      <a:pt x="796" y="734"/>
                      <a:pt x="832" y="626"/>
                    </a:cubicBezTo>
                    <a:cubicBezTo>
                      <a:pt x="869" y="508"/>
                      <a:pt x="832" y="282"/>
                      <a:pt x="679" y="138"/>
                    </a:cubicBezTo>
                    <a:cubicBezTo>
                      <a:pt x="551" y="34"/>
                      <a:pt x="423" y="0"/>
                      <a:pt x="32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1" name="Google Shape;651;p11"/>
              <p:cNvSpPr/>
              <p:nvPr/>
            </p:nvSpPr>
            <p:spPr>
              <a:xfrm>
                <a:off x="1397514" y="1829188"/>
                <a:ext cx="13398" cy="12631"/>
              </a:xfrm>
              <a:custGeom>
                <a:avLst/>
                <a:gdLst/>
                <a:ahLst/>
                <a:cxnLst/>
                <a:rect l="l" t="t" r="r" b="b"/>
                <a:pathLst>
                  <a:path w="227" h="214" extrusionOk="0">
                    <a:moveTo>
                      <a:pt x="36" y="0"/>
                    </a:moveTo>
                    <a:cubicBezTo>
                      <a:pt x="0" y="0"/>
                      <a:pt x="0" y="109"/>
                      <a:pt x="73" y="154"/>
                    </a:cubicBezTo>
                    <a:cubicBezTo>
                      <a:pt x="94" y="196"/>
                      <a:pt x="130" y="214"/>
                      <a:pt x="164" y="214"/>
                    </a:cubicBezTo>
                    <a:cubicBezTo>
                      <a:pt x="189" y="214"/>
                      <a:pt x="211" y="205"/>
                      <a:pt x="226" y="190"/>
                    </a:cubicBezTo>
                    <a:cubicBezTo>
                      <a:pt x="226" y="154"/>
                      <a:pt x="190" y="109"/>
                      <a:pt x="145" y="72"/>
                    </a:cubicBezTo>
                    <a:cubicBezTo>
                      <a:pt x="109" y="36"/>
                      <a:pt x="73" y="0"/>
                      <a:pt x="36"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2" name="Google Shape;652;p11"/>
              <p:cNvSpPr/>
              <p:nvPr/>
            </p:nvSpPr>
            <p:spPr>
              <a:xfrm>
                <a:off x="1386300" y="1855630"/>
                <a:ext cx="57665" cy="23550"/>
              </a:xfrm>
              <a:custGeom>
                <a:avLst/>
                <a:gdLst/>
                <a:ahLst/>
                <a:cxnLst/>
                <a:rect l="l" t="t" r="r" b="b"/>
                <a:pathLst>
                  <a:path w="977" h="399" extrusionOk="0">
                    <a:moveTo>
                      <a:pt x="39" y="0"/>
                    </a:moveTo>
                    <a:cubicBezTo>
                      <a:pt x="37" y="0"/>
                      <a:pt x="37" y="1"/>
                      <a:pt x="37" y="4"/>
                    </a:cubicBezTo>
                    <a:cubicBezTo>
                      <a:pt x="0" y="4"/>
                      <a:pt x="37" y="76"/>
                      <a:pt x="73" y="158"/>
                    </a:cubicBezTo>
                    <a:cubicBezTo>
                      <a:pt x="154" y="230"/>
                      <a:pt x="263" y="339"/>
                      <a:pt x="416" y="384"/>
                    </a:cubicBezTo>
                    <a:cubicBezTo>
                      <a:pt x="471" y="394"/>
                      <a:pt x="521" y="399"/>
                      <a:pt x="568" y="399"/>
                    </a:cubicBezTo>
                    <a:cubicBezTo>
                      <a:pt x="684" y="399"/>
                      <a:pt x="774" y="371"/>
                      <a:pt x="832" y="339"/>
                    </a:cubicBezTo>
                    <a:cubicBezTo>
                      <a:pt x="941" y="302"/>
                      <a:pt x="977" y="230"/>
                      <a:pt x="977" y="230"/>
                    </a:cubicBezTo>
                    <a:cubicBezTo>
                      <a:pt x="973" y="226"/>
                      <a:pt x="966" y="224"/>
                      <a:pt x="957" y="224"/>
                    </a:cubicBezTo>
                    <a:cubicBezTo>
                      <a:pt x="904" y="224"/>
                      <a:pt x="772" y="287"/>
                      <a:pt x="608" y="287"/>
                    </a:cubicBezTo>
                    <a:cubicBezTo>
                      <a:pt x="559" y="287"/>
                      <a:pt x="506" y="281"/>
                      <a:pt x="452" y="266"/>
                    </a:cubicBezTo>
                    <a:cubicBezTo>
                      <a:pt x="209" y="199"/>
                      <a:pt x="60" y="0"/>
                      <a:pt x="39"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3" name="Google Shape;653;p11"/>
              <p:cNvSpPr/>
              <p:nvPr/>
            </p:nvSpPr>
            <p:spPr>
              <a:xfrm>
                <a:off x="1395390" y="1795545"/>
                <a:ext cx="56307" cy="51291"/>
              </a:xfrm>
              <a:custGeom>
                <a:avLst/>
                <a:gdLst/>
                <a:ahLst/>
                <a:cxnLst/>
                <a:rect l="l" t="t" r="r" b="b"/>
                <a:pathLst>
                  <a:path w="954" h="869" extrusionOk="0">
                    <a:moveTo>
                      <a:pt x="940" y="380"/>
                    </a:moveTo>
                    <a:lnTo>
                      <a:pt x="940" y="522"/>
                    </a:lnTo>
                    <a:lnTo>
                      <a:pt x="940" y="522"/>
                    </a:lnTo>
                    <a:cubicBezTo>
                      <a:pt x="952" y="473"/>
                      <a:pt x="954" y="424"/>
                      <a:pt x="940" y="380"/>
                    </a:cubicBezTo>
                    <a:close/>
                    <a:moveTo>
                      <a:pt x="940" y="522"/>
                    </a:moveTo>
                    <a:lnTo>
                      <a:pt x="940" y="522"/>
                    </a:lnTo>
                    <a:cubicBezTo>
                      <a:pt x="927" y="579"/>
                      <a:pt x="899" y="637"/>
                      <a:pt x="867" y="692"/>
                    </a:cubicBezTo>
                    <a:lnTo>
                      <a:pt x="867" y="692"/>
                    </a:lnTo>
                    <a:cubicBezTo>
                      <a:pt x="892" y="659"/>
                      <a:pt x="918" y="602"/>
                      <a:pt x="940" y="534"/>
                    </a:cubicBezTo>
                    <a:lnTo>
                      <a:pt x="940" y="522"/>
                    </a:lnTo>
                    <a:close/>
                    <a:moveTo>
                      <a:pt x="298" y="0"/>
                    </a:moveTo>
                    <a:cubicBezTo>
                      <a:pt x="226" y="46"/>
                      <a:pt x="181" y="46"/>
                      <a:pt x="145" y="82"/>
                    </a:cubicBezTo>
                    <a:lnTo>
                      <a:pt x="109" y="82"/>
                    </a:lnTo>
                    <a:cubicBezTo>
                      <a:pt x="0" y="226"/>
                      <a:pt x="0" y="416"/>
                      <a:pt x="72" y="570"/>
                    </a:cubicBezTo>
                    <a:cubicBezTo>
                      <a:pt x="109" y="570"/>
                      <a:pt x="145" y="606"/>
                      <a:pt x="181" y="642"/>
                    </a:cubicBezTo>
                    <a:cubicBezTo>
                      <a:pt x="226" y="679"/>
                      <a:pt x="262" y="724"/>
                      <a:pt x="262" y="760"/>
                    </a:cubicBezTo>
                    <a:lnTo>
                      <a:pt x="262" y="796"/>
                    </a:lnTo>
                    <a:cubicBezTo>
                      <a:pt x="335" y="832"/>
                      <a:pt x="488" y="868"/>
                      <a:pt x="597" y="868"/>
                    </a:cubicBezTo>
                    <a:lnTo>
                      <a:pt x="714" y="868"/>
                    </a:lnTo>
                    <a:cubicBezTo>
                      <a:pt x="750" y="832"/>
                      <a:pt x="787" y="796"/>
                      <a:pt x="823" y="760"/>
                    </a:cubicBezTo>
                    <a:cubicBezTo>
                      <a:pt x="838" y="738"/>
                      <a:pt x="853" y="715"/>
                      <a:pt x="867" y="692"/>
                    </a:cubicBezTo>
                    <a:lnTo>
                      <a:pt x="867" y="692"/>
                    </a:lnTo>
                    <a:cubicBezTo>
                      <a:pt x="851" y="712"/>
                      <a:pt x="836" y="724"/>
                      <a:pt x="823" y="724"/>
                    </a:cubicBezTo>
                    <a:cubicBezTo>
                      <a:pt x="823" y="679"/>
                      <a:pt x="823" y="642"/>
                      <a:pt x="859" y="534"/>
                    </a:cubicBezTo>
                    <a:cubicBezTo>
                      <a:pt x="859" y="416"/>
                      <a:pt x="823" y="226"/>
                      <a:pt x="714" y="118"/>
                    </a:cubicBezTo>
                    <a:cubicBezTo>
                      <a:pt x="597" y="46"/>
                      <a:pt x="488" y="0"/>
                      <a:pt x="371" y="0"/>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4" name="Google Shape;654;p11"/>
              <p:cNvSpPr/>
              <p:nvPr/>
            </p:nvSpPr>
            <p:spPr>
              <a:xfrm>
                <a:off x="1403889" y="1795545"/>
                <a:ext cx="47041" cy="42732"/>
              </a:xfrm>
              <a:custGeom>
                <a:avLst/>
                <a:gdLst/>
                <a:ahLst/>
                <a:cxnLst/>
                <a:rect l="l" t="t" r="r" b="b"/>
                <a:pathLst>
                  <a:path w="797" h="724" extrusionOk="0">
                    <a:moveTo>
                      <a:pt x="154" y="0"/>
                    </a:moveTo>
                    <a:cubicBezTo>
                      <a:pt x="154" y="1"/>
                      <a:pt x="154" y="1"/>
                      <a:pt x="154" y="1"/>
                    </a:cubicBezTo>
                    <a:lnTo>
                      <a:pt x="154" y="1"/>
                    </a:lnTo>
                    <a:cubicBezTo>
                      <a:pt x="166" y="0"/>
                      <a:pt x="179" y="0"/>
                      <a:pt x="191" y="0"/>
                    </a:cubicBezTo>
                    <a:close/>
                    <a:moveTo>
                      <a:pt x="154" y="1"/>
                    </a:moveTo>
                    <a:cubicBezTo>
                      <a:pt x="92" y="3"/>
                      <a:pt x="31" y="14"/>
                      <a:pt x="1" y="82"/>
                    </a:cubicBezTo>
                    <a:cubicBezTo>
                      <a:pt x="37" y="46"/>
                      <a:pt x="82" y="46"/>
                      <a:pt x="154" y="1"/>
                    </a:cubicBezTo>
                    <a:close/>
                    <a:moveTo>
                      <a:pt x="191" y="0"/>
                    </a:moveTo>
                    <a:cubicBezTo>
                      <a:pt x="308" y="0"/>
                      <a:pt x="453" y="46"/>
                      <a:pt x="570" y="118"/>
                    </a:cubicBezTo>
                    <a:cubicBezTo>
                      <a:pt x="453" y="46"/>
                      <a:pt x="344" y="0"/>
                      <a:pt x="227" y="0"/>
                    </a:cubicBezTo>
                    <a:close/>
                    <a:moveTo>
                      <a:pt x="570" y="118"/>
                    </a:moveTo>
                    <a:cubicBezTo>
                      <a:pt x="679" y="226"/>
                      <a:pt x="715" y="416"/>
                      <a:pt x="715" y="534"/>
                    </a:cubicBezTo>
                    <a:cubicBezTo>
                      <a:pt x="679" y="642"/>
                      <a:pt x="679" y="679"/>
                      <a:pt x="679" y="724"/>
                    </a:cubicBezTo>
                    <a:cubicBezTo>
                      <a:pt x="715" y="724"/>
                      <a:pt x="760" y="642"/>
                      <a:pt x="796" y="534"/>
                    </a:cubicBezTo>
                    <a:lnTo>
                      <a:pt x="796" y="380"/>
                    </a:lnTo>
                    <a:cubicBezTo>
                      <a:pt x="796" y="308"/>
                      <a:pt x="715" y="226"/>
                      <a:pt x="643" y="154"/>
                    </a:cubicBezTo>
                    <a:cubicBezTo>
                      <a:pt x="606" y="154"/>
                      <a:pt x="606" y="118"/>
                      <a:pt x="570" y="118"/>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5" name="Google Shape;655;p11"/>
              <p:cNvSpPr/>
              <p:nvPr/>
            </p:nvSpPr>
            <p:spPr>
              <a:xfrm>
                <a:off x="1399639" y="1829188"/>
                <a:ext cx="11273" cy="13398"/>
              </a:xfrm>
              <a:custGeom>
                <a:avLst/>
                <a:gdLst/>
                <a:ahLst/>
                <a:cxnLst/>
                <a:rect l="l" t="t" r="r" b="b"/>
                <a:pathLst>
                  <a:path w="191" h="227" extrusionOk="0">
                    <a:moveTo>
                      <a:pt x="0" y="0"/>
                    </a:moveTo>
                    <a:cubicBezTo>
                      <a:pt x="37" y="72"/>
                      <a:pt x="73" y="154"/>
                      <a:pt x="154" y="190"/>
                    </a:cubicBezTo>
                    <a:lnTo>
                      <a:pt x="190" y="226"/>
                    </a:lnTo>
                    <a:lnTo>
                      <a:pt x="190" y="190"/>
                    </a:lnTo>
                    <a:cubicBezTo>
                      <a:pt x="190" y="154"/>
                      <a:pt x="154" y="109"/>
                      <a:pt x="109" y="72"/>
                    </a:cubicBezTo>
                    <a:cubicBezTo>
                      <a:pt x="73" y="36"/>
                      <a:pt x="37" y="0"/>
                      <a:pt x="0" y="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6" name="Google Shape;656;p11"/>
              <p:cNvSpPr/>
              <p:nvPr/>
            </p:nvSpPr>
            <p:spPr>
              <a:xfrm>
                <a:off x="1604034" y="1793421"/>
                <a:ext cx="51291" cy="82218"/>
              </a:xfrm>
              <a:custGeom>
                <a:avLst/>
                <a:gdLst/>
                <a:ahLst/>
                <a:cxnLst/>
                <a:rect l="l" t="t" r="r" b="b"/>
                <a:pathLst>
                  <a:path w="869" h="1393" extrusionOk="0">
                    <a:moveTo>
                      <a:pt x="344" y="36"/>
                    </a:moveTo>
                    <a:lnTo>
                      <a:pt x="344" y="36"/>
                    </a:lnTo>
                    <a:cubicBezTo>
                      <a:pt x="174" y="141"/>
                      <a:pt x="99" y="303"/>
                      <a:pt x="52" y="498"/>
                    </a:cubicBezTo>
                    <a:lnTo>
                      <a:pt x="52" y="498"/>
                    </a:lnTo>
                    <a:cubicBezTo>
                      <a:pt x="131" y="320"/>
                      <a:pt x="231" y="149"/>
                      <a:pt x="308" y="82"/>
                    </a:cubicBezTo>
                    <a:cubicBezTo>
                      <a:pt x="344" y="82"/>
                      <a:pt x="344" y="36"/>
                      <a:pt x="344" y="36"/>
                    </a:cubicBezTo>
                    <a:close/>
                    <a:moveTo>
                      <a:pt x="52" y="498"/>
                    </a:moveTo>
                    <a:cubicBezTo>
                      <a:pt x="47" y="510"/>
                      <a:pt x="41" y="522"/>
                      <a:pt x="36" y="534"/>
                    </a:cubicBezTo>
                    <a:lnTo>
                      <a:pt x="36" y="570"/>
                    </a:lnTo>
                    <a:cubicBezTo>
                      <a:pt x="41" y="545"/>
                      <a:pt x="46" y="521"/>
                      <a:pt x="52" y="498"/>
                    </a:cubicBezTo>
                    <a:close/>
                    <a:moveTo>
                      <a:pt x="488" y="0"/>
                    </a:moveTo>
                    <a:cubicBezTo>
                      <a:pt x="452" y="36"/>
                      <a:pt x="344" y="190"/>
                      <a:pt x="226" y="380"/>
                    </a:cubicBezTo>
                    <a:cubicBezTo>
                      <a:pt x="262" y="380"/>
                      <a:pt x="262" y="416"/>
                      <a:pt x="262" y="416"/>
                    </a:cubicBezTo>
                    <a:cubicBezTo>
                      <a:pt x="344" y="488"/>
                      <a:pt x="416" y="606"/>
                      <a:pt x="416" y="760"/>
                    </a:cubicBezTo>
                    <a:cubicBezTo>
                      <a:pt x="416" y="904"/>
                      <a:pt x="344" y="1022"/>
                      <a:pt x="308" y="1094"/>
                    </a:cubicBezTo>
                    <a:cubicBezTo>
                      <a:pt x="226" y="1167"/>
                      <a:pt x="190" y="1167"/>
                      <a:pt x="190" y="1167"/>
                    </a:cubicBezTo>
                    <a:lnTo>
                      <a:pt x="154" y="1167"/>
                    </a:lnTo>
                    <a:cubicBezTo>
                      <a:pt x="154" y="1130"/>
                      <a:pt x="308" y="986"/>
                      <a:pt x="308" y="760"/>
                    </a:cubicBezTo>
                    <a:cubicBezTo>
                      <a:pt x="308" y="642"/>
                      <a:pt x="226" y="534"/>
                      <a:pt x="190" y="452"/>
                    </a:cubicBezTo>
                    <a:cubicBezTo>
                      <a:pt x="190" y="488"/>
                      <a:pt x="154" y="534"/>
                      <a:pt x="154" y="570"/>
                    </a:cubicBezTo>
                    <a:cubicBezTo>
                      <a:pt x="36" y="941"/>
                      <a:pt x="81" y="1248"/>
                      <a:pt x="36" y="1248"/>
                    </a:cubicBezTo>
                    <a:lnTo>
                      <a:pt x="0" y="1248"/>
                    </a:lnTo>
                    <a:cubicBezTo>
                      <a:pt x="36" y="1320"/>
                      <a:pt x="36" y="1356"/>
                      <a:pt x="36" y="1393"/>
                    </a:cubicBezTo>
                    <a:lnTo>
                      <a:pt x="81" y="1393"/>
                    </a:lnTo>
                    <a:cubicBezTo>
                      <a:pt x="154" y="1393"/>
                      <a:pt x="190" y="1356"/>
                      <a:pt x="226" y="1320"/>
                    </a:cubicBezTo>
                    <a:cubicBezTo>
                      <a:pt x="308" y="1248"/>
                      <a:pt x="344" y="1212"/>
                      <a:pt x="380" y="1167"/>
                    </a:cubicBezTo>
                    <a:cubicBezTo>
                      <a:pt x="452" y="1058"/>
                      <a:pt x="534" y="986"/>
                      <a:pt x="606" y="868"/>
                    </a:cubicBezTo>
                    <a:cubicBezTo>
                      <a:pt x="714" y="715"/>
                      <a:pt x="868" y="0"/>
                      <a:pt x="534" y="0"/>
                    </a:cubicBezTo>
                    <a:close/>
                  </a:path>
                </a:pathLst>
              </a:custGeom>
              <a:solidFill>
                <a:srgbClr val="CD7F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7" name="Google Shape;657;p11"/>
              <p:cNvSpPr/>
              <p:nvPr/>
            </p:nvSpPr>
            <p:spPr>
              <a:xfrm>
                <a:off x="1601850" y="1793421"/>
                <a:ext cx="31046" cy="73660"/>
              </a:xfrm>
              <a:custGeom>
                <a:avLst/>
                <a:gdLst/>
                <a:ahLst/>
                <a:cxnLst/>
                <a:rect l="l" t="t" r="r" b="b"/>
                <a:pathLst>
                  <a:path w="526" h="1248" extrusionOk="0">
                    <a:moveTo>
                      <a:pt x="489" y="0"/>
                    </a:moveTo>
                    <a:cubicBezTo>
                      <a:pt x="453" y="0"/>
                      <a:pt x="417" y="36"/>
                      <a:pt x="381" y="36"/>
                    </a:cubicBezTo>
                    <a:cubicBezTo>
                      <a:pt x="381" y="36"/>
                      <a:pt x="381" y="82"/>
                      <a:pt x="345" y="82"/>
                    </a:cubicBezTo>
                    <a:cubicBezTo>
                      <a:pt x="263" y="154"/>
                      <a:pt x="155" y="344"/>
                      <a:pt x="73" y="534"/>
                    </a:cubicBezTo>
                    <a:lnTo>
                      <a:pt x="73" y="570"/>
                    </a:lnTo>
                    <a:cubicBezTo>
                      <a:pt x="1" y="796"/>
                      <a:pt x="1" y="1058"/>
                      <a:pt x="37" y="1248"/>
                    </a:cubicBezTo>
                    <a:lnTo>
                      <a:pt x="73" y="1248"/>
                    </a:lnTo>
                    <a:cubicBezTo>
                      <a:pt x="118" y="1248"/>
                      <a:pt x="73" y="941"/>
                      <a:pt x="191" y="570"/>
                    </a:cubicBezTo>
                    <a:cubicBezTo>
                      <a:pt x="191" y="534"/>
                      <a:pt x="227" y="488"/>
                      <a:pt x="227" y="452"/>
                    </a:cubicBezTo>
                    <a:cubicBezTo>
                      <a:pt x="191" y="380"/>
                      <a:pt x="191" y="344"/>
                      <a:pt x="191" y="344"/>
                    </a:cubicBezTo>
                    <a:cubicBezTo>
                      <a:pt x="227" y="344"/>
                      <a:pt x="227" y="344"/>
                      <a:pt x="263" y="380"/>
                    </a:cubicBezTo>
                    <a:cubicBezTo>
                      <a:pt x="381" y="190"/>
                      <a:pt x="489" y="36"/>
                      <a:pt x="525" y="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8" name="Google Shape;658;p11"/>
              <p:cNvSpPr/>
              <p:nvPr/>
            </p:nvSpPr>
            <p:spPr>
              <a:xfrm>
                <a:off x="1613065" y="1813665"/>
                <a:ext cx="15523" cy="48635"/>
              </a:xfrm>
              <a:custGeom>
                <a:avLst/>
                <a:gdLst/>
                <a:ahLst/>
                <a:cxnLst/>
                <a:rect l="l" t="t" r="r" b="b"/>
                <a:pathLst>
                  <a:path w="263" h="824" extrusionOk="0">
                    <a:moveTo>
                      <a:pt x="1" y="1"/>
                    </a:moveTo>
                    <a:cubicBezTo>
                      <a:pt x="1" y="1"/>
                      <a:pt x="1" y="37"/>
                      <a:pt x="37" y="109"/>
                    </a:cubicBezTo>
                    <a:cubicBezTo>
                      <a:pt x="73" y="191"/>
                      <a:pt x="155" y="299"/>
                      <a:pt x="155" y="417"/>
                    </a:cubicBezTo>
                    <a:cubicBezTo>
                      <a:pt x="155" y="643"/>
                      <a:pt x="1" y="787"/>
                      <a:pt x="1" y="824"/>
                    </a:cubicBezTo>
                    <a:lnTo>
                      <a:pt x="37" y="824"/>
                    </a:lnTo>
                    <a:cubicBezTo>
                      <a:pt x="37" y="824"/>
                      <a:pt x="73" y="824"/>
                      <a:pt x="155" y="751"/>
                    </a:cubicBezTo>
                    <a:cubicBezTo>
                      <a:pt x="191" y="679"/>
                      <a:pt x="263" y="561"/>
                      <a:pt x="263" y="417"/>
                    </a:cubicBezTo>
                    <a:cubicBezTo>
                      <a:pt x="263" y="263"/>
                      <a:pt x="191" y="145"/>
                      <a:pt x="109" y="73"/>
                    </a:cubicBezTo>
                    <a:cubicBezTo>
                      <a:pt x="109" y="73"/>
                      <a:pt x="109" y="37"/>
                      <a:pt x="73" y="37"/>
                    </a:cubicBezTo>
                    <a:cubicBezTo>
                      <a:pt x="37" y="1"/>
                      <a:pt x="37" y="1"/>
                      <a:pt x="1" y="1"/>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59" name="Google Shape;659;p11"/>
              <p:cNvSpPr/>
              <p:nvPr/>
            </p:nvSpPr>
            <p:spPr>
              <a:xfrm>
                <a:off x="1279587" y="1853683"/>
                <a:ext cx="93433" cy="73188"/>
              </a:xfrm>
              <a:custGeom>
                <a:avLst/>
                <a:gdLst/>
                <a:ahLst/>
                <a:cxnLst/>
                <a:rect l="l" t="t" r="r" b="b"/>
                <a:pathLst>
                  <a:path w="1583" h="1240" extrusionOk="0">
                    <a:moveTo>
                      <a:pt x="904" y="1"/>
                    </a:moveTo>
                    <a:cubicBezTo>
                      <a:pt x="488" y="37"/>
                      <a:pt x="0" y="191"/>
                      <a:pt x="36" y="787"/>
                    </a:cubicBezTo>
                    <a:cubicBezTo>
                      <a:pt x="73" y="1131"/>
                      <a:pt x="452" y="1203"/>
                      <a:pt x="678" y="1240"/>
                    </a:cubicBezTo>
                    <a:lnTo>
                      <a:pt x="751" y="1240"/>
                    </a:lnTo>
                    <a:cubicBezTo>
                      <a:pt x="1130" y="1240"/>
                      <a:pt x="1582" y="1050"/>
                      <a:pt x="1582" y="525"/>
                    </a:cubicBezTo>
                    <a:cubicBezTo>
                      <a:pt x="1582" y="191"/>
                      <a:pt x="1284" y="1"/>
                      <a:pt x="940" y="1"/>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0" name="Google Shape;660;p11"/>
              <p:cNvSpPr/>
              <p:nvPr/>
            </p:nvSpPr>
            <p:spPr>
              <a:xfrm>
                <a:off x="1468459" y="1840344"/>
                <a:ext cx="95616" cy="71063"/>
              </a:xfrm>
              <a:custGeom>
                <a:avLst/>
                <a:gdLst/>
                <a:ahLst/>
                <a:cxnLst/>
                <a:rect l="l" t="t" r="r" b="b"/>
                <a:pathLst>
                  <a:path w="1620" h="1204" extrusionOk="0">
                    <a:moveTo>
                      <a:pt x="832" y="1"/>
                    </a:moveTo>
                    <a:cubicBezTo>
                      <a:pt x="453" y="1"/>
                      <a:pt x="1" y="109"/>
                      <a:pt x="1" y="679"/>
                    </a:cubicBezTo>
                    <a:cubicBezTo>
                      <a:pt x="1" y="1013"/>
                      <a:pt x="344" y="1167"/>
                      <a:pt x="570" y="1203"/>
                    </a:cubicBezTo>
                    <a:lnTo>
                      <a:pt x="796" y="1203"/>
                    </a:lnTo>
                    <a:cubicBezTo>
                      <a:pt x="1131" y="1203"/>
                      <a:pt x="1511" y="1050"/>
                      <a:pt x="1547" y="598"/>
                    </a:cubicBezTo>
                    <a:cubicBezTo>
                      <a:pt x="1619" y="263"/>
                      <a:pt x="1285" y="37"/>
                      <a:pt x="941" y="1"/>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1" name="Google Shape;661;p11"/>
              <p:cNvSpPr/>
              <p:nvPr/>
            </p:nvSpPr>
            <p:spPr>
              <a:xfrm>
                <a:off x="1165910" y="1571437"/>
                <a:ext cx="293519" cy="264185"/>
              </a:xfrm>
              <a:custGeom>
                <a:avLst/>
                <a:gdLst/>
                <a:ahLst/>
                <a:cxnLst/>
                <a:rect l="l" t="t" r="r" b="b"/>
                <a:pathLst>
                  <a:path w="4973" h="4476" extrusionOk="0">
                    <a:moveTo>
                      <a:pt x="3807" y="0"/>
                    </a:moveTo>
                    <a:cubicBezTo>
                      <a:pt x="3436" y="0"/>
                      <a:pt x="3020" y="36"/>
                      <a:pt x="2604" y="109"/>
                    </a:cubicBezTo>
                    <a:cubicBezTo>
                      <a:pt x="1510" y="299"/>
                      <a:pt x="380" y="751"/>
                      <a:pt x="0" y="1808"/>
                    </a:cubicBezTo>
                    <a:lnTo>
                      <a:pt x="0" y="1953"/>
                    </a:lnTo>
                    <a:lnTo>
                      <a:pt x="82" y="4403"/>
                    </a:lnTo>
                    <a:cubicBezTo>
                      <a:pt x="82" y="4403"/>
                      <a:pt x="118" y="4439"/>
                      <a:pt x="154" y="4476"/>
                    </a:cubicBezTo>
                    <a:cubicBezTo>
                      <a:pt x="642" y="4177"/>
                      <a:pt x="1094" y="3797"/>
                      <a:pt x="1438" y="3345"/>
                    </a:cubicBezTo>
                    <a:lnTo>
                      <a:pt x="1772" y="2667"/>
                    </a:lnTo>
                    <a:lnTo>
                      <a:pt x="1772" y="2667"/>
                    </a:lnTo>
                    <a:cubicBezTo>
                      <a:pt x="1664" y="2749"/>
                      <a:pt x="1628" y="2785"/>
                      <a:pt x="1583" y="2785"/>
                    </a:cubicBezTo>
                    <a:cubicBezTo>
                      <a:pt x="1546" y="2785"/>
                      <a:pt x="1583" y="2667"/>
                      <a:pt x="1664" y="2523"/>
                    </a:cubicBezTo>
                    <a:cubicBezTo>
                      <a:pt x="1700" y="2441"/>
                      <a:pt x="1772" y="2369"/>
                      <a:pt x="1854" y="2297"/>
                    </a:cubicBezTo>
                    <a:cubicBezTo>
                      <a:pt x="1890" y="2071"/>
                      <a:pt x="1890" y="1881"/>
                      <a:pt x="1890" y="1655"/>
                    </a:cubicBezTo>
                    <a:lnTo>
                      <a:pt x="2116" y="1655"/>
                    </a:lnTo>
                    <a:cubicBezTo>
                      <a:pt x="2939" y="1655"/>
                      <a:pt x="3734" y="1356"/>
                      <a:pt x="4376" y="823"/>
                    </a:cubicBezTo>
                    <a:cubicBezTo>
                      <a:pt x="4638" y="633"/>
                      <a:pt x="4828" y="407"/>
                      <a:pt x="4973" y="145"/>
                    </a:cubicBezTo>
                    <a:cubicBezTo>
                      <a:pt x="4602" y="36"/>
                      <a:pt x="4223" y="0"/>
                      <a:pt x="3807" y="0"/>
                    </a:cubicBezTo>
                    <a:close/>
                  </a:path>
                </a:pathLst>
              </a:custGeom>
              <a:solidFill>
                <a:srgbClr val="DF979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2" name="Google Shape;662;p11"/>
              <p:cNvSpPr/>
              <p:nvPr/>
            </p:nvSpPr>
            <p:spPr>
              <a:xfrm>
                <a:off x="1257159" y="1706953"/>
                <a:ext cx="18179" cy="28862"/>
              </a:xfrm>
              <a:custGeom>
                <a:avLst/>
                <a:gdLst/>
                <a:ahLst/>
                <a:cxnLst/>
                <a:rect l="l" t="t" r="r" b="b"/>
                <a:pathLst>
                  <a:path w="308" h="489" extrusionOk="0">
                    <a:moveTo>
                      <a:pt x="308" y="1"/>
                    </a:moveTo>
                    <a:lnTo>
                      <a:pt x="308" y="1"/>
                    </a:lnTo>
                    <a:cubicBezTo>
                      <a:pt x="226" y="73"/>
                      <a:pt x="154" y="145"/>
                      <a:pt x="118" y="227"/>
                    </a:cubicBezTo>
                    <a:cubicBezTo>
                      <a:pt x="37" y="371"/>
                      <a:pt x="0" y="489"/>
                      <a:pt x="37" y="489"/>
                    </a:cubicBezTo>
                    <a:cubicBezTo>
                      <a:pt x="82" y="489"/>
                      <a:pt x="118" y="453"/>
                      <a:pt x="226" y="371"/>
                    </a:cubicBezTo>
                    <a:cubicBezTo>
                      <a:pt x="263" y="263"/>
                      <a:pt x="308" y="109"/>
                      <a:pt x="308" y="1"/>
                    </a:cubicBezTo>
                    <a:close/>
                  </a:path>
                </a:pathLst>
              </a:custGeom>
              <a:solidFill>
                <a:srgbClr val="78464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3" name="Google Shape;663;p11"/>
              <p:cNvSpPr/>
              <p:nvPr/>
            </p:nvSpPr>
            <p:spPr>
              <a:xfrm>
                <a:off x="1125893" y="1521386"/>
                <a:ext cx="331411" cy="327575"/>
              </a:xfrm>
              <a:custGeom>
                <a:avLst/>
                <a:gdLst/>
                <a:ahLst/>
                <a:cxnLst/>
                <a:rect l="l" t="t" r="r" b="b"/>
                <a:pathLst>
                  <a:path w="5615" h="5550" extrusionOk="0">
                    <a:moveTo>
                      <a:pt x="4975" y="0"/>
                    </a:moveTo>
                    <a:cubicBezTo>
                      <a:pt x="4749" y="0"/>
                      <a:pt x="4524" y="16"/>
                      <a:pt x="4295" y="16"/>
                    </a:cubicBezTo>
                    <a:cubicBezTo>
                      <a:pt x="3355" y="125"/>
                      <a:pt x="2378" y="315"/>
                      <a:pt x="1546" y="848"/>
                    </a:cubicBezTo>
                    <a:cubicBezTo>
                      <a:pt x="724" y="1336"/>
                      <a:pt x="82" y="2241"/>
                      <a:pt x="0" y="3217"/>
                    </a:cubicBezTo>
                    <a:cubicBezTo>
                      <a:pt x="0" y="3443"/>
                      <a:pt x="0" y="3669"/>
                      <a:pt x="46" y="3895"/>
                    </a:cubicBezTo>
                    <a:cubicBezTo>
                      <a:pt x="82" y="4311"/>
                      <a:pt x="82" y="4691"/>
                      <a:pt x="118" y="5097"/>
                    </a:cubicBezTo>
                    <a:lnTo>
                      <a:pt x="498" y="5550"/>
                    </a:lnTo>
                    <a:cubicBezTo>
                      <a:pt x="1583" y="4799"/>
                      <a:pt x="2261" y="3443"/>
                      <a:pt x="2116" y="2087"/>
                    </a:cubicBezTo>
                    <a:cubicBezTo>
                      <a:pt x="2984" y="2087"/>
                      <a:pt x="3807" y="1861"/>
                      <a:pt x="4602" y="1481"/>
                    </a:cubicBezTo>
                    <a:cubicBezTo>
                      <a:pt x="4828" y="1373"/>
                      <a:pt x="5090" y="1219"/>
                      <a:pt x="5280" y="1029"/>
                    </a:cubicBezTo>
                    <a:cubicBezTo>
                      <a:pt x="5470" y="848"/>
                      <a:pt x="5615" y="577"/>
                      <a:pt x="5579" y="279"/>
                    </a:cubicBezTo>
                    <a:cubicBezTo>
                      <a:pt x="5579" y="242"/>
                      <a:pt x="5579" y="170"/>
                      <a:pt x="5543" y="125"/>
                    </a:cubicBezTo>
                    <a:cubicBezTo>
                      <a:pt x="5506" y="53"/>
                      <a:pt x="5389" y="53"/>
                      <a:pt x="5316" y="16"/>
                    </a:cubicBezTo>
                    <a:cubicBezTo>
                      <a:pt x="5202" y="4"/>
                      <a:pt x="5088" y="0"/>
                      <a:pt x="4975" y="0"/>
                    </a:cubicBezTo>
                    <a:close/>
                  </a:path>
                </a:pathLst>
              </a:custGeom>
              <a:solidFill>
                <a:srgbClr val="B071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4" name="Google Shape;664;p11"/>
              <p:cNvSpPr/>
              <p:nvPr/>
            </p:nvSpPr>
            <p:spPr>
              <a:xfrm>
                <a:off x="1077317" y="1814846"/>
                <a:ext cx="115330" cy="134866"/>
              </a:xfrm>
              <a:custGeom>
                <a:avLst/>
                <a:gdLst/>
                <a:ahLst/>
                <a:cxnLst/>
                <a:rect l="l" t="t" r="r" b="b"/>
                <a:pathLst>
                  <a:path w="1954" h="2285" extrusionOk="0">
                    <a:moveTo>
                      <a:pt x="826" y="1"/>
                    </a:moveTo>
                    <a:cubicBezTo>
                      <a:pt x="566" y="1"/>
                      <a:pt x="312" y="91"/>
                      <a:pt x="191" y="315"/>
                    </a:cubicBezTo>
                    <a:cubicBezTo>
                      <a:pt x="1" y="695"/>
                      <a:pt x="109" y="1219"/>
                      <a:pt x="299" y="1563"/>
                    </a:cubicBezTo>
                    <a:cubicBezTo>
                      <a:pt x="589" y="2018"/>
                      <a:pt x="942" y="2284"/>
                      <a:pt x="1394" y="2284"/>
                    </a:cubicBezTo>
                    <a:cubicBezTo>
                      <a:pt x="1534" y="2284"/>
                      <a:pt x="1684" y="2258"/>
                      <a:pt x="1845" y="2205"/>
                    </a:cubicBezTo>
                    <a:lnTo>
                      <a:pt x="1953" y="1111"/>
                    </a:lnTo>
                    <a:cubicBezTo>
                      <a:pt x="1953" y="731"/>
                      <a:pt x="1727" y="352"/>
                      <a:pt x="1429" y="171"/>
                    </a:cubicBezTo>
                    <a:cubicBezTo>
                      <a:pt x="1275" y="67"/>
                      <a:pt x="1048" y="1"/>
                      <a:pt x="826"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5" name="Google Shape;665;p11"/>
              <p:cNvSpPr/>
              <p:nvPr/>
            </p:nvSpPr>
            <p:spPr>
              <a:xfrm>
                <a:off x="1110429" y="1844121"/>
                <a:ext cx="75785" cy="78500"/>
              </a:xfrm>
              <a:custGeom>
                <a:avLst/>
                <a:gdLst/>
                <a:ahLst/>
                <a:cxnLst/>
                <a:rect l="l" t="t" r="r" b="b"/>
                <a:pathLst>
                  <a:path w="1284" h="1330" extrusionOk="0">
                    <a:moveTo>
                      <a:pt x="77" y="0"/>
                    </a:moveTo>
                    <a:cubicBezTo>
                      <a:pt x="30" y="0"/>
                      <a:pt x="0" y="9"/>
                      <a:pt x="0" y="9"/>
                    </a:cubicBezTo>
                    <a:cubicBezTo>
                      <a:pt x="0" y="45"/>
                      <a:pt x="118" y="45"/>
                      <a:pt x="262" y="127"/>
                    </a:cubicBezTo>
                    <a:cubicBezTo>
                      <a:pt x="416" y="199"/>
                      <a:pt x="606" y="308"/>
                      <a:pt x="796" y="497"/>
                    </a:cubicBezTo>
                    <a:cubicBezTo>
                      <a:pt x="986" y="687"/>
                      <a:pt x="1094" y="877"/>
                      <a:pt x="1130" y="1067"/>
                    </a:cubicBezTo>
                    <a:cubicBezTo>
                      <a:pt x="1212" y="1212"/>
                      <a:pt x="1248" y="1329"/>
                      <a:pt x="1248" y="1329"/>
                    </a:cubicBezTo>
                    <a:cubicBezTo>
                      <a:pt x="1248" y="1329"/>
                      <a:pt x="1284" y="1212"/>
                      <a:pt x="1248" y="1031"/>
                    </a:cubicBezTo>
                    <a:cubicBezTo>
                      <a:pt x="1166" y="841"/>
                      <a:pt x="1058" y="615"/>
                      <a:pt x="868" y="389"/>
                    </a:cubicBezTo>
                    <a:cubicBezTo>
                      <a:pt x="678" y="199"/>
                      <a:pt x="452" y="82"/>
                      <a:pt x="262" y="45"/>
                    </a:cubicBezTo>
                    <a:cubicBezTo>
                      <a:pt x="190" y="9"/>
                      <a:pt x="124" y="0"/>
                      <a:pt x="77"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6" name="Google Shape;666;p11"/>
              <p:cNvSpPr/>
              <p:nvPr/>
            </p:nvSpPr>
            <p:spPr>
              <a:xfrm>
                <a:off x="1137107" y="1857991"/>
                <a:ext cx="26737" cy="51291"/>
              </a:xfrm>
              <a:custGeom>
                <a:avLst/>
                <a:gdLst/>
                <a:ahLst/>
                <a:cxnLst/>
                <a:rect l="l" t="t" r="r" b="b"/>
                <a:pathLst>
                  <a:path w="453" h="869" extrusionOk="0">
                    <a:moveTo>
                      <a:pt x="190" y="0"/>
                    </a:moveTo>
                    <a:cubicBezTo>
                      <a:pt x="190" y="0"/>
                      <a:pt x="154" y="36"/>
                      <a:pt x="82" y="118"/>
                    </a:cubicBezTo>
                    <a:cubicBezTo>
                      <a:pt x="36" y="190"/>
                      <a:pt x="0" y="344"/>
                      <a:pt x="36" y="488"/>
                    </a:cubicBezTo>
                    <a:cubicBezTo>
                      <a:pt x="118" y="642"/>
                      <a:pt x="190" y="751"/>
                      <a:pt x="308" y="832"/>
                    </a:cubicBezTo>
                    <a:cubicBezTo>
                      <a:pt x="380" y="868"/>
                      <a:pt x="452" y="868"/>
                      <a:pt x="452" y="868"/>
                    </a:cubicBezTo>
                    <a:cubicBezTo>
                      <a:pt x="452" y="832"/>
                      <a:pt x="416" y="796"/>
                      <a:pt x="344" y="751"/>
                    </a:cubicBezTo>
                    <a:cubicBezTo>
                      <a:pt x="262" y="678"/>
                      <a:pt x="190" y="606"/>
                      <a:pt x="190" y="452"/>
                    </a:cubicBezTo>
                    <a:cubicBezTo>
                      <a:pt x="154" y="344"/>
                      <a:pt x="154" y="226"/>
                      <a:pt x="154" y="154"/>
                    </a:cubicBezTo>
                    <a:cubicBezTo>
                      <a:pt x="190" y="73"/>
                      <a:pt x="226" y="0"/>
                      <a:pt x="19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7" name="Google Shape;667;p11"/>
              <p:cNvSpPr/>
              <p:nvPr/>
            </p:nvSpPr>
            <p:spPr>
              <a:xfrm>
                <a:off x="1092781" y="1842527"/>
                <a:ext cx="91308" cy="84343"/>
              </a:xfrm>
              <a:custGeom>
                <a:avLst/>
                <a:gdLst/>
                <a:ahLst/>
                <a:cxnLst/>
                <a:rect l="l" t="t" r="r" b="b"/>
                <a:pathLst>
                  <a:path w="1547" h="1429" extrusionOk="0">
                    <a:moveTo>
                      <a:pt x="299" y="0"/>
                    </a:moveTo>
                    <a:lnTo>
                      <a:pt x="299" y="36"/>
                    </a:lnTo>
                    <a:lnTo>
                      <a:pt x="417" y="36"/>
                    </a:lnTo>
                    <a:cubicBezTo>
                      <a:pt x="381" y="36"/>
                      <a:pt x="335" y="0"/>
                      <a:pt x="299" y="0"/>
                    </a:cubicBezTo>
                    <a:close/>
                    <a:moveTo>
                      <a:pt x="299" y="36"/>
                    </a:moveTo>
                    <a:lnTo>
                      <a:pt x="299" y="36"/>
                    </a:lnTo>
                    <a:cubicBezTo>
                      <a:pt x="1" y="226"/>
                      <a:pt x="335" y="868"/>
                      <a:pt x="489" y="1058"/>
                    </a:cubicBezTo>
                    <a:cubicBezTo>
                      <a:pt x="679" y="1284"/>
                      <a:pt x="977" y="1429"/>
                      <a:pt x="1239" y="1429"/>
                    </a:cubicBezTo>
                    <a:cubicBezTo>
                      <a:pt x="1321" y="1429"/>
                      <a:pt x="1393" y="1392"/>
                      <a:pt x="1429" y="1392"/>
                    </a:cubicBezTo>
                    <a:cubicBezTo>
                      <a:pt x="1465" y="1392"/>
                      <a:pt x="1511" y="1392"/>
                      <a:pt x="1547" y="1356"/>
                    </a:cubicBezTo>
                    <a:lnTo>
                      <a:pt x="1547" y="1320"/>
                    </a:lnTo>
                    <a:cubicBezTo>
                      <a:pt x="1511" y="1320"/>
                      <a:pt x="1511" y="1239"/>
                      <a:pt x="1465" y="1166"/>
                    </a:cubicBezTo>
                    <a:cubicBezTo>
                      <a:pt x="1393" y="976"/>
                      <a:pt x="1321" y="787"/>
                      <a:pt x="1203" y="642"/>
                    </a:cubicBezTo>
                    <a:cubicBezTo>
                      <a:pt x="1167" y="606"/>
                      <a:pt x="1131" y="561"/>
                      <a:pt x="1095" y="524"/>
                    </a:cubicBezTo>
                    <a:cubicBezTo>
                      <a:pt x="1059" y="452"/>
                      <a:pt x="977" y="416"/>
                      <a:pt x="941" y="380"/>
                    </a:cubicBezTo>
                    <a:cubicBezTo>
                      <a:pt x="941" y="380"/>
                      <a:pt x="941" y="416"/>
                      <a:pt x="905" y="416"/>
                    </a:cubicBezTo>
                    <a:cubicBezTo>
                      <a:pt x="905" y="488"/>
                      <a:pt x="905" y="606"/>
                      <a:pt x="941" y="714"/>
                    </a:cubicBezTo>
                    <a:cubicBezTo>
                      <a:pt x="941" y="868"/>
                      <a:pt x="1013" y="940"/>
                      <a:pt x="1095" y="1013"/>
                    </a:cubicBezTo>
                    <a:cubicBezTo>
                      <a:pt x="1167" y="1058"/>
                      <a:pt x="1203" y="1094"/>
                      <a:pt x="1203" y="1130"/>
                    </a:cubicBezTo>
                    <a:lnTo>
                      <a:pt x="1167" y="1130"/>
                    </a:lnTo>
                    <a:cubicBezTo>
                      <a:pt x="1131" y="1130"/>
                      <a:pt x="1095" y="1130"/>
                      <a:pt x="1059" y="1094"/>
                    </a:cubicBezTo>
                    <a:cubicBezTo>
                      <a:pt x="941" y="1013"/>
                      <a:pt x="869" y="904"/>
                      <a:pt x="787" y="750"/>
                    </a:cubicBezTo>
                    <a:cubicBezTo>
                      <a:pt x="751" y="606"/>
                      <a:pt x="787" y="452"/>
                      <a:pt x="833" y="380"/>
                    </a:cubicBezTo>
                    <a:cubicBezTo>
                      <a:pt x="869" y="380"/>
                      <a:pt x="869" y="335"/>
                      <a:pt x="869" y="335"/>
                    </a:cubicBezTo>
                    <a:cubicBezTo>
                      <a:pt x="751" y="262"/>
                      <a:pt x="643" y="190"/>
                      <a:pt x="561" y="154"/>
                    </a:cubicBezTo>
                    <a:cubicBezTo>
                      <a:pt x="417" y="72"/>
                      <a:pt x="299" y="72"/>
                      <a:pt x="299" y="36"/>
                    </a:cubicBezTo>
                    <a:close/>
                  </a:path>
                </a:pathLst>
              </a:custGeom>
              <a:solidFill>
                <a:srgbClr val="DB8E8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8" name="Google Shape;668;p11"/>
              <p:cNvSpPr/>
              <p:nvPr/>
            </p:nvSpPr>
            <p:spPr>
              <a:xfrm>
                <a:off x="1110429" y="1844652"/>
                <a:ext cx="73660" cy="75844"/>
              </a:xfrm>
              <a:custGeom>
                <a:avLst/>
                <a:gdLst/>
                <a:ahLst/>
                <a:cxnLst/>
                <a:rect l="l" t="t" r="r" b="b"/>
                <a:pathLst>
                  <a:path w="1248" h="1285" extrusionOk="0">
                    <a:moveTo>
                      <a:pt x="0" y="0"/>
                    </a:moveTo>
                    <a:cubicBezTo>
                      <a:pt x="0" y="36"/>
                      <a:pt x="118" y="36"/>
                      <a:pt x="262" y="118"/>
                    </a:cubicBezTo>
                    <a:cubicBezTo>
                      <a:pt x="344" y="154"/>
                      <a:pt x="452" y="226"/>
                      <a:pt x="570" y="299"/>
                    </a:cubicBezTo>
                    <a:cubicBezTo>
                      <a:pt x="570" y="262"/>
                      <a:pt x="570" y="262"/>
                      <a:pt x="606" y="262"/>
                    </a:cubicBezTo>
                    <a:cubicBezTo>
                      <a:pt x="452" y="154"/>
                      <a:pt x="262" y="36"/>
                      <a:pt x="118" y="0"/>
                    </a:cubicBezTo>
                    <a:close/>
                    <a:moveTo>
                      <a:pt x="642" y="299"/>
                    </a:moveTo>
                    <a:lnTo>
                      <a:pt x="642" y="344"/>
                    </a:lnTo>
                    <a:cubicBezTo>
                      <a:pt x="678" y="380"/>
                      <a:pt x="760" y="416"/>
                      <a:pt x="796" y="488"/>
                    </a:cubicBezTo>
                    <a:cubicBezTo>
                      <a:pt x="832" y="525"/>
                      <a:pt x="868" y="570"/>
                      <a:pt x="904" y="606"/>
                    </a:cubicBezTo>
                    <a:cubicBezTo>
                      <a:pt x="868" y="525"/>
                      <a:pt x="796" y="488"/>
                      <a:pt x="760" y="416"/>
                    </a:cubicBezTo>
                    <a:cubicBezTo>
                      <a:pt x="714" y="380"/>
                      <a:pt x="678" y="344"/>
                      <a:pt x="642" y="299"/>
                    </a:cubicBezTo>
                    <a:close/>
                    <a:moveTo>
                      <a:pt x="1166" y="1130"/>
                    </a:moveTo>
                    <a:lnTo>
                      <a:pt x="1166" y="1130"/>
                    </a:lnTo>
                    <a:cubicBezTo>
                      <a:pt x="1212" y="1203"/>
                      <a:pt x="1212" y="1284"/>
                      <a:pt x="1248" y="1284"/>
                    </a:cubicBezTo>
                    <a:cubicBezTo>
                      <a:pt x="1248" y="1284"/>
                      <a:pt x="1212" y="1248"/>
                      <a:pt x="1212" y="1203"/>
                    </a:cubicBezTo>
                    <a:cubicBezTo>
                      <a:pt x="1212" y="1166"/>
                      <a:pt x="1212" y="1166"/>
                      <a:pt x="1166" y="1130"/>
                    </a:cubicBez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69" name="Google Shape;669;p11"/>
              <p:cNvSpPr/>
              <p:nvPr/>
            </p:nvSpPr>
            <p:spPr>
              <a:xfrm>
                <a:off x="1137107" y="1860116"/>
                <a:ext cx="26737" cy="49166"/>
              </a:xfrm>
              <a:custGeom>
                <a:avLst/>
                <a:gdLst/>
                <a:ahLst/>
                <a:cxnLst/>
                <a:rect l="l" t="t" r="r" b="b"/>
                <a:pathLst>
                  <a:path w="453" h="833" extrusionOk="0">
                    <a:moveTo>
                      <a:pt x="154" y="0"/>
                    </a:moveTo>
                    <a:cubicBezTo>
                      <a:pt x="118" y="0"/>
                      <a:pt x="118" y="0"/>
                      <a:pt x="118" y="37"/>
                    </a:cubicBezTo>
                    <a:cubicBezTo>
                      <a:pt x="118" y="37"/>
                      <a:pt x="118" y="82"/>
                      <a:pt x="82" y="82"/>
                    </a:cubicBezTo>
                    <a:cubicBezTo>
                      <a:pt x="36" y="154"/>
                      <a:pt x="0" y="308"/>
                      <a:pt x="36" y="452"/>
                    </a:cubicBezTo>
                    <a:cubicBezTo>
                      <a:pt x="118" y="606"/>
                      <a:pt x="190" y="715"/>
                      <a:pt x="308" y="796"/>
                    </a:cubicBezTo>
                    <a:cubicBezTo>
                      <a:pt x="344" y="832"/>
                      <a:pt x="380" y="832"/>
                      <a:pt x="416" y="832"/>
                    </a:cubicBezTo>
                    <a:lnTo>
                      <a:pt x="452" y="832"/>
                    </a:lnTo>
                    <a:cubicBezTo>
                      <a:pt x="452" y="796"/>
                      <a:pt x="416" y="760"/>
                      <a:pt x="344" y="715"/>
                    </a:cubicBezTo>
                    <a:cubicBezTo>
                      <a:pt x="262" y="642"/>
                      <a:pt x="190" y="570"/>
                      <a:pt x="190" y="416"/>
                    </a:cubicBezTo>
                    <a:cubicBezTo>
                      <a:pt x="154" y="308"/>
                      <a:pt x="154" y="190"/>
                      <a:pt x="154" y="118"/>
                    </a:cubicBezTo>
                    <a:cubicBezTo>
                      <a:pt x="190" y="118"/>
                      <a:pt x="190" y="82"/>
                      <a:pt x="190" y="82"/>
                    </a:cubicBezTo>
                    <a:lnTo>
                      <a:pt x="190" y="37"/>
                    </a:lnTo>
                    <a:lnTo>
                      <a:pt x="154" y="0"/>
                    </a:lnTo>
                    <a:close/>
                  </a:path>
                </a:pathLst>
              </a:custGeom>
              <a:solidFill>
                <a:srgbClr val="7642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0" name="Google Shape;670;p11"/>
              <p:cNvSpPr/>
              <p:nvPr/>
            </p:nvSpPr>
            <p:spPr>
              <a:xfrm>
                <a:off x="1125893" y="2996181"/>
                <a:ext cx="634020" cy="109369"/>
              </a:xfrm>
              <a:custGeom>
                <a:avLst/>
                <a:gdLst/>
                <a:ahLst/>
                <a:cxnLst/>
                <a:rect l="l" t="t" r="r" b="b"/>
                <a:pathLst>
                  <a:path w="10742" h="1853" extrusionOk="0">
                    <a:moveTo>
                      <a:pt x="10515" y="1"/>
                    </a:moveTo>
                    <a:cubicBezTo>
                      <a:pt x="10325" y="82"/>
                      <a:pt x="10135" y="154"/>
                      <a:pt x="9991" y="191"/>
                    </a:cubicBezTo>
                    <a:cubicBezTo>
                      <a:pt x="9087" y="453"/>
                      <a:pt x="8137" y="643"/>
                      <a:pt x="7197" y="760"/>
                    </a:cubicBezTo>
                    <a:cubicBezTo>
                      <a:pt x="6589" y="828"/>
                      <a:pt x="5978" y="859"/>
                      <a:pt x="5365" y="859"/>
                    </a:cubicBezTo>
                    <a:cubicBezTo>
                      <a:pt x="3630" y="859"/>
                      <a:pt x="1888" y="616"/>
                      <a:pt x="190" y="308"/>
                    </a:cubicBezTo>
                    <a:cubicBezTo>
                      <a:pt x="118" y="606"/>
                      <a:pt x="82" y="950"/>
                      <a:pt x="0" y="1248"/>
                    </a:cubicBezTo>
                    <a:cubicBezTo>
                      <a:pt x="118" y="1284"/>
                      <a:pt x="226" y="1321"/>
                      <a:pt x="344" y="1357"/>
                    </a:cubicBezTo>
                    <a:cubicBezTo>
                      <a:pt x="1130" y="1547"/>
                      <a:pt x="1962" y="1628"/>
                      <a:pt x="2758" y="1737"/>
                    </a:cubicBezTo>
                    <a:cubicBezTo>
                      <a:pt x="3617" y="1811"/>
                      <a:pt x="4475" y="1853"/>
                      <a:pt x="5334" y="1853"/>
                    </a:cubicBezTo>
                    <a:cubicBezTo>
                      <a:pt x="5831" y="1853"/>
                      <a:pt x="6329" y="1839"/>
                      <a:pt x="6826" y="1809"/>
                    </a:cubicBezTo>
                    <a:cubicBezTo>
                      <a:pt x="8137" y="1700"/>
                      <a:pt x="9539" y="1511"/>
                      <a:pt x="10741" y="1022"/>
                    </a:cubicBezTo>
                    <a:cubicBezTo>
                      <a:pt x="10669" y="679"/>
                      <a:pt x="10587" y="344"/>
                      <a:pt x="10515"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1" name="Google Shape;671;p11"/>
              <p:cNvSpPr/>
              <p:nvPr/>
            </p:nvSpPr>
            <p:spPr>
              <a:xfrm>
                <a:off x="1032519" y="2454059"/>
                <a:ext cx="638269" cy="720429"/>
              </a:xfrm>
              <a:custGeom>
                <a:avLst/>
                <a:gdLst/>
                <a:ahLst/>
                <a:cxnLst/>
                <a:rect l="l" t="t" r="r" b="b"/>
                <a:pathLst>
                  <a:path w="10814" h="12206" extrusionOk="0">
                    <a:moveTo>
                      <a:pt x="2532" y="0"/>
                    </a:moveTo>
                    <a:lnTo>
                      <a:pt x="0" y="10280"/>
                    </a:lnTo>
                    <a:lnTo>
                      <a:pt x="7730" y="12205"/>
                    </a:lnTo>
                    <a:lnTo>
                      <a:pt x="10813" y="2179"/>
                    </a:lnTo>
                    <a:lnTo>
                      <a:pt x="2532" y="0"/>
                    </a:ln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2" name="Google Shape;672;p11"/>
              <p:cNvSpPr/>
              <p:nvPr/>
            </p:nvSpPr>
            <p:spPr>
              <a:xfrm>
                <a:off x="896945" y="2494077"/>
                <a:ext cx="431750" cy="507003"/>
              </a:xfrm>
              <a:custGeom>
                <a:avLst/>
                <a:gdLst/>
                <a:ahLst/>
                <a:cxnLst/>
                <a:rect l="l" t="t" r="r" b="b"/>
                <a:pathLst>
                  <a:path w="7315" h="8590" extrusionOk="0">
                    <a:moveTo>
                      <a:pt x="1095" y="0"/>
                    </a:moveTo>
                    <a:cubicBezTo>
                      <a:pt x="869" y="416"/>
                      <a:pt x="715" y="868"/>
                      <a:pt x="534" y="1275"/>
                    </a:cubicBezTo>
                    <a:cubicBezTo>
                      <a:pt x="191" y="2179"/>
                      <a:pt x="1" y="3273"/>
                      <a:pt x="82" y="4295"/>
                    </a:cubicBezTo>
                    <a:cubicBezTo>
                      <a:pt x="154" y="4973"/>
                      <a:pt x="570" y="5615"/>
                      <a:pt x="1059" y="6103"/>
                    </a:cubicBezTo>
                    <a:cubicBezTo>
                      <a:pt x="1583" y="6591"/>
                      <a:pt x="2189" y="6925"/>
                      <a:pt x="2831" y="7233"/>
                    </a:cubicBezTo>
                    <a:cubicBezTo>
                      <a:pt x="4033" y="7830"/>
                      <a:pt x="5281" y="8282"/>
                      <a:pt x="6592" y="8589"/>
                    </a:cubicBezTo>
                    <a:cubicBezTo>
                      <a:pt x="6863" y="7983"/>
                      <a:pt x="7125" y="7378"/>
                      <a:pt x="7315" y="6781"/>
                    </a:cubicBezTo>
                    <a:cubicBezTo>
                      <a:pt x="6935" y="6591"/>
                      <a:pt x="6556" y="6365"/>
                      <a:pt x="6221" y="6103"/>
                    </a:cubicBezTo>
                    <a:cubicBezTo>
                      <a:pt x="5425" y="5497"/>
                      <a:pt x="4485" y="4936"/>
                      <a:pt x="3807" y="4258"/>
                    </a:cubicBezTo>
                    <a:lnTo>
                      <a:pt x="3807" y="4213"/>
                    </a:lnTo>
                    <a:cubicBezTo>
                      <a:pt x="3509" y="3987"/>
                      <a:pt x="3319" y="3725"/>
                      <a:pt x="3283" y="3390"/>
                    </a:cubicBezTo>
                    <a:cubicBezTo>
                      <a:pt x="3283" y="3237"/>
                      <a:pt x="3283" y="3083"/>
                      <a:pt x="3319" y="2938"/>
                    </a:cubicBezTo>
                    <a:cubicBezTo>
                      <a:pt x="3355" y="2450"/>
                      <a:pt x="3581" y="1953"/>
                      <a:pt x="3807" y="1546"/>
                    </a:cubicBezTo>
                    <a:cubicBezTo>
                      <a:pt x="2867" y="1094"/>
                      <a:pt x="1927" y="597"/>
                      <a:pt x="1095"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3" name="Google Shape;673;p11"/>
              <p:cNvSpPr/>
              <p:nvPr/>
            </p:nvSpPr>
            <p:spPr>
              <a:xfrm>
                <a:off x="1464210" y="2078381"/>
                <a:ext cx="106772" cy="208645"/>
              </a:xfrm>
              <a:custGeom>
                <a:avLst/>
                <a:gdLst/>
                <a:ahLst/>
                <a:cxnLst/>
                <a:rect l="l" t="t" r="r" b="b"/>
                <a:pathLst>
                  <a:path w="1809" h="3535" extrusionOk="0">
                    <a:moveTo>
                      <a:pt x="561" y="0"/>
                    </a:moveTo>
                    <a:cubicBezTo>
                      <a:pt x="371" y="0"/>
                      <a:pt x="190" y="36"/>
                      <a:pt x="0" y="36"/>
                    </a:cubicBezTo>
                    <a:cubicBezTo>
                      <a:pt x="1275" y="488"/>
                      <a:pt x="1655" y="2034"/>
                      <a:pt x="1203" y="3345"/>
                    </a:cubicBezTo>
                    <a:cubicBezTo>
                      <a:pt x="1159" y="3460"/>
                      <a:pt x="1250" y="3535"/>
                      <a:pt x="1337" y="3535"/>
                    </a:cubicBezTo>
                    <a:cubicBezTo>
                      <a:pt x="1395" y="3535"/>
                      <a:pt x="1451" y="3502"/>
                      <a:pt x="1465" y="3427"/>
                    </a:cubicBezTo>
                    <a:cubicBezTo>
                      <a:pt x="1727" y="2667"/>
                      <a:pt x="1809" y="1727"/>
                      <a:pt x="1465" y="977"/>
                    </a:cubicBezTo>
                    <a:cubicBezTo>
                      <a:pt x="1239" y="525"/>
                      <a:pt x="941" y="226"/>
                      <a:pt x="561"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4" name="Google Shape;674;p11"/>
              <p:cNvSpPr/>
              <p:nvPr/>
            </p:nvSpPr>
            <p:spPr>
              <a:xfrm>
                <a:off x="1210708" y="2098095"/>
                <a:ext cx="88652" cy="231132"/>
              </a:xfrm>
              <a:custGeom>
                <a:avLst/>
                <a:gdLst/>
                <a:ahLst/>
                <a:cxnLst/>
                <a:rect l="l" t="t" r="r" b="b"/>
                <a:pathLst>
                  <a:path w="1502" h="3916" extrusionOk="0">
                    <a:moveTo>
                      <a:pt x="1167" y="1"/>
                    </a:moveTo>
                    <a:cubicBezTo>
                      <a:pt x="1013" y="154"/>
                      <a:pt x="905" y="263"/>
                      <a:pt x="787" y="417"/>
                    </a:cubicBezTo>
                    <a:cubicBezTo>
                      <a:pt x="1" y="1547"/>
                      <a:pt x="489" y="2641"/>
                      <a:pt x="869" y="3807"/>
                    </a:cubicBezTo>
                    <a:cubicBezTo>
                      <a:pt x="883" y="3883"/>
                      <a:pt x="940" y="3916"/>
                      <a:pt x="998" y="3916"/>
                    </a:cubicBezTo>
                    <a:cubicBezTo>
                      <a:pt x="1085" y="3916"/>
                      <a:pt x="1174" y="3843"/>
                      <a:pt x="1131" y="3735"/>
                    </a:cubicBezTo>
                    <a:cubicBezTo>
                      <a:pt x="824" y="2785"/>
                      <a:pt x="372" y="1881"/>
                      <a:pt x="824" y="905"/>
                    </a:cubicBezTo>
                    <a:cubicBezTo>
                      <a:pt x="977" y="570"/>
                      <a:pt x="1240" y="299"/>
                      <a:pt x="1502" y="118"/>
                    </a:cubicBezTo>
                    <a:lnTo>
                      <a:pt x="1502" y="118"/>
                    </a:lnTo>
                    <a:cubicBezTo>
                      <a:pt x="1466" y="127"/>
                      <a:pt x="1432" y="132"/>
                      <a:pt x="1400" y="132"/>
                    </a:cubicBezTo>
                    <a:cubicBezTo>
                      <a:pt x="1302" y="132"/>
                      <a:pt x="1222" y="89"/>
                      <a:pt x="1167"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5" name="Google Shape;675;p11"/>
              <p:cNvSpPr/>
              <p:nvPr/>
            </p:nvSpPr>
            <p:spPr>
              <a:xfrm>
                <a:off x="1188339" y="2253914"/>
                <a:ext cx="153695" cy="153222"/>
              </a:xfrm>
              <a:custGeom>
                <a:avLst/>
                <a:gdLst/>
                <a:ahLst/>
                <a:cxnLst/>
                <a:rect l="l" t="t" r="r" b="b"/>
                <a:pathLst>
                  <a:path w="2604" h="2596" extrusionOk="0">
                    <a:moveTo>
                      <a:pt x="1320" y="1"/>
                    </a:moveTo>
                    <a:cubicBezTo>
                      <a:pt x="606" y="1"/>
                      <a:pt x="0" y="597"/>
                      <a:pt x="0" y="1321"/>
                    </a:cubicBezTo>
                    <a:cubicBezTo>
                      <a:pt x="0" y="2035"/>
                      <a:pt x="606" y="2595"/>
                      <a:pt x="1320" y="2595"/>
                    </a:cubicBezTo>
                    <a:cubicBezTo>
                      <a:pt x="2034" y="2595"/>
                      <a:pt x="2604" y="2035"/>
                      <a:pt x="2604" y="1321"/>
                    </a:cubicBezTo>
                    <a:cubicBezTo>
                      <a:pt x="2604" y="597"/>
                      <a:pt x="2034" y="1"/>
                      <a:pt x="132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6" name="Google Shape;676;p11"/>
              <p:cNvSpPr/>
              <p:nvPr/>
            </p:nvSpPr>
            <p:spPr>
              <a:xfrm>
                <a:off x="1228356" y="2296056"/>
                <a:ext cx="73660" cy="71063"/>
              </a:xfrm>
              <a:custGeom>
                <a:avLst/>
                <a:gdLst/>
                <a:ahLst/>
                <a:cxnLst/>
                <a:rect l="l" t="t" r="r" b="b"/>
                <a:pathLst>
                  <a:path w="1248" h="1204" extrusionOk="0">
                    <a:moveTo>
                      <a:pt x="642" y="1"/>
                    </a:moveTo>
                    <a:cubicBezTo>
                      <a:pt x="299" y="1"/>
                      <a:pt x="0" y="263"/>
                      <a:pt x="0" y="607"/>
                    </a:cubicBezTo>
                    <a:cubicBezTo>
                      <a:pt x="0" y="941"/>
                      <a:pt x="299" y="1203"/>
                      <a:pt x="642" y="1203"/>
                    </a:cubicBezTo>
                    <a:cubicBezTo>
                      <a:pt x="977" y="1203"/>
                      <a:pt x="1248" y="941"/>
                      <a:pt x="1248" y="607"/>
                    </a:cubicBezTo>
                    <a:cubicBezTo>
                      <a:pt x="1248" y="263"/>
                      <a:pt x="977" y="1"/>
                      <a:pt x="642" y="1"/>
                    </a:cubicBezTo>
                    <a:close/>
                  </a:path>
                </a:pathLst>
              </a:custGeom>
              <a:solidFill>
                <a:srgbClr val="405C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7" name="Google Shape;677;p11"/>
              <p:cNvSpPr/>
              <p:nvPr/>
            </p:nvSpPr>
            <p:spPr>
              <a:xfrm>
                <a:off x="1637618" y="2211772"/>
                <a:ext cx="31046" cy="362398"/>
              </a:xfrm>
              <a:custGeom>
                <a:avLst/>
                <a:gdLst/>
                <a:ahLst/>
                <a:cxnLst/>
                <a:rect l="l" t="t" r="r" b="b"/>
                <a:pathLst>
                  <a:path w="526" h="6140" extrusionOk="0">
                    <a:moveTo>
                      <a:pt x="191" y="0"/>
                    </a:moveTo>
                    <a:cubicBezTo>
                      <a:pt x="145" y="0"/>
                      <a:pt x="145" y="73"/>
                      <a:pt x="109" y="226"/>
                    </a:cubicBezTo>
                    <a:cubicBezTo>
                      <a:pt x="109" y="371"/>
                      <a:pt x="73" y="597"/>
                      <a:pt x="73" y="905"/>
                    </a:cubicBezTo>
                    <a:cubicBezTo>
                      <a:pt x="37" y="1429"/>
                      <a:pt x="1" y="2215"/>
                      <a:pt x="73" y="3083"/>
                    </a:cubicBezTo>
                    <a:cubicBezTo>
                      <a:pt x="109" y="3915"/>
                      <a:pt x="227" y="4702"/>
                      <a:pt x="299" y="5235"/>
                    </a:cubicBezTo>
                    <a:cubicBezTo>
                      <a:pt x="335" y="5533"/>
                      <a:pt x="417" y="5760"/>
                      <a:pt x="453" y="5913"/>
                    </a:cubicBezTo>
                    <a:cubicBezTo>
                      <a:pt x="453" y="6058"/>
                      <a:pt x="489" y="6139"/>
                      <a:pt x="489" y="6139"/>
                    </a:cubicBezTo>
                    <a:cubicBezTo>
                      <a:pt x="525" y="6139"/>
                      <a:pt x="453" y="5796"/>
                      <a:pt x="371" y="5235"/>
                    </a:cubicBezTo>
                    <a:cubicBezTo>
                      <a:pt x="335" y="4666"/>
                      <a:pt x="227" y="3915"/>
                      <a:pt x="191" y="3047"/>
                    </a:cubicBezTo>
                    <a:cubicBezTo>
                      <a:pt x="145" y="2215"/>
                      <a:pt x="145" y="1465"/>
                      <a:pt x="145" y="905"/>
                    </a:cubicBezTo>
                    <a:cubicBezTo>
                      <a:pt x="145" y="335"/>
                      <a:pt x="191" y="0"/>
                      <a:pt x="191" y="0"/>
                    </a:cubicBezTo>
                    <a:close/>
                  </a:path>
                </a:pathLst>
              </a:custGeom>
              <a:solidFill>
                <a:srgbClr val="42546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8" name="Google Shape;678;p11"/>
              <p:cNvSpPr/>
              <p:nvPr/>
            </p:nvSpPr>
            <p:spPr>
              <a:xfrm>
                <a:off x="1468459" y="2273687"/>
                <a:ext cx="108956" cy="196073"/>
              </a:xfrm>
              <a:custGeom>
                <a:avLst/>
                <a:gdLst/>
                <a:ahLst/>
                <a:cxnLst/>
                <a:rect l="l" t="t" r="r" b="b"/>
                <a:pathLst>
                  <a:path w="1846" h="3322" extrusionOk="0">
                    <a:moveTo>
                      <a:pt x="1248" y="0"/>
                    </a:moveTo>
                    <a:cubicBezTo>
                      <a:pt x="832" y="36"/>
                      <a:pt x="489" y="796"/>
                      <a:pt x="344" y="1094"/>
                    </a:cubicBezTo>
                    <a:cubicBezTo>
                      <a:pt x="73" y="1664"/>
                      <a:pt x="1" y="2260"/>
                      <a:pt x="37" y="2866"/>
                    </a:cubicBezTo>
                    <a:cubicBezTo>
                      <a:pt x="55" y="2920"/>
                      <a:pt x="102" y="2948"/>
                      <a:pt x="141" y="2948"/>
                    </a:cubicBezTo>
                    <a:cubicBezTo>
                      <a:pt x="179" y="2948"/>
                      <a:pt x="209" y="2920"/>
                      <a:pt x="191" y="2866"/>
                    </a:cubicBezTo>
                    <a:cubicBezTo>
                      <a:pt x="73" y="1926"/>
                      <a:pt x="417" y="940"/>
                      <a:pt x="1095" y="262"/>
                    </a:cubicBezTo>
                    <a:cubicBezTo>
                      <a:pt x="1128" y="224"/>
                      <a:pt x="1160" y="208"/>
                      <a:pt x="1191" y="208"/>
                    </a:cubicBezTo>
                    <a:cubicBezTo>
                      <a:pt x="1373" y="208"/>
                      <a:pt x="1516" y="775"/>
                      <a:pt x="1547" y="868"/>
                    </a:cubicBezTo>
                    <a:cubicBezTo>
                      <a:pt x="1619" y="1130"/>
                      <a:pt x="1619" y="1392"/>
                      <a:pt x="1655" y="1700"/>
                    </a:cubicBezTo>
                    <a:cubicBezTo>
                      <a:pt x="1700" y="2224"/>
                      <a:pt x="1583" y="2749"/>
                      <a:pt x="1393" y="3246"/>
                    </a:cubicBezTo>
                    <a:cubicBezTo>
                      <a:pt x="1371" y="3291"/>
                      <a:pt x="1421" y="3321"/>
                      <a:pt x="1471" y="3321"/>
                    </a:cubicBezTo>
                    <a:cubicBezTo>
                      <a:pt x="1502" y="3321"/>
                      <a:pt x="1533" y="3310"/>
                      <a:pt x="1547" y="3282"/>
                    </a:cubicBezTo>
                    <a:cubicBezTo>
                      <a:pt x="1773" y="2640"/>
                      <a:pt x="1845" y="1998"/>
                      <a:pt x="1773" y="1320"/>
                    </a:cubicBezTo>
                    <a:cubicBezTo>
                      <a:pt x="1737" y="986"/>
                      <a:pt x="1619" y="678"/>
                      <a:pt x="1511" y="380"/>
                    </a:cubicBezTo>
                    <a:cubicBezTo>
                      <a:pt x="1474" y="262"/>
                      <a:pt x="1393" y="0"/>
                      <a:pt x="1248"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79" name="Google Shape;679;p11"/>
              <p:cNvSpPr/>
              <p:nvPr/>
            </p:nvSpPr>
            <p:spPr>
              <a:xfrm>
                <a:off x="1457245" y="2371959"/>
                <a:ext cx="149445" cy="221807"/>
              </a:xfrm>
              <a:custGeom>
                <a:avLst/>
                <a:gdLst/>
                <a:ahLst/>
                <a:cxnLst/>
                <a:rect l="l" t="t" r="r" b="b"/>
                <a:pathLst>
                  <a:path w="2532" h="3758" extrusionOk="0">
                    <a:moveTo>
                      <a:pt x="394" y="1"/>
                    </a:moveTo>
                    <a:cubicBezTo>
                      <a:pt x="322" y="1"/>
                      <a:pt x="245" y="48"/>
                      <a:pt x="227" y="143"/>
                    </a:cubicBezTo>
                    <a:cubicBezTo>
                      <a:pt x="118" y="1047"/>
                      <a:pt x="1" y="2440"/>
                      <a:pt x="643" y="3199"/>
                    </a:cubicBezTo>
                    <a:cubicBezTo>
                      <a:pt x="918" y="3540"/>
                      <a:pt x="1303" y="3757"/>
                      <a:pt x="1691" y="3757"/>
                    </a:cubicBezTo>
                    <a:cubicBezTo>
                      <a:pt x="1940" y="3757"/>
                      <a:pt x="2192" y="3667"/>
                      <a:pt x="2415" y="3461"/>
                    </a:cubicBezTo>
                    <a:cubicBezTo>
                      <a:pt x="2532" y="3372"/>
                      <a:pt x="2429" y="3220"/>
                      <a:pt x="2321" y="3220"/>
                    </a:cubicBezTo>
                    <a:cubicBezTo>
                      <a:pt x="2287" y="3220"/>
                      <a:pt x="2253" y="3235"/>
                      <a:pt x="2225" y="3272"/>
                    </a:cubicBezTo>
                    <a:cubicBezTo>
                      <a:pt x="2028" y="3452"/>
                      <a:pt x="1840" y="3528"/>
                      <a:pt x="1667" y="3528"/>
                    </a:cubicBezTo>
                    <a:cubicBezTo>
                      <a:pt x="1076" y="3528"/>
                      <a:pt x="646" y="2657"/>
                      <a:pt x="534" y="2105"/>
                    </a:cubicBezTo>
                    <a:cubicBezTo>
                      <a:pt x="381" y="1463"/>
                      <a:pt x="417" y="785"/>
                      <a:pt x="534" y="143"/>
                    </a:cubicBezTo>
                    <a:cubicBezTo>
                      <a:pt x="534" y="48"/>
                      <a:pt x="466" y="1"/>
                      <a:pt x="394"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80" name="Google Shape;680;p11"/>
              <p:cNvSpPr/>
              <p:nvPr/>
            </p:nvSpPr>
            <p:spPr>
              <a:xfrm>
                <a:off x="1403535" y="2361158"/>
                <a:ext cx="171696" cy="213957"/>
              </a:xfrm>
              <a:custGeom>
                <a:avLst/>
                <a:gdLst/>
                <a:ahLst/>
                <a:cxnLst/>
                <a:rect l="l" t="t" r="r" b="b"/>
                <a:pathLst>
                  <a:path w="2909" h="3625" extrusionOk="0">
                    <a:moveTo>
                      <a:pt x="2773" y="1"/>
                    </a:moveTo>
                    <a:cubicBezTo>
                      <a:pt x="2703" y="1"/>
                      <a:pt x="2629" y="46"/>
                      <a:pt x="2611" y="136"/>
                    </a:cubicBezTo>
                    <a:cubicBezTo>
                      <a:pt x="2611" y="778"/>
                      <a:pt x="2529" y="1384"/>
                      <a:pt x="2348" y="1990"/>
                    </a:cubicBezTo>
                    <a:cubicBezTo>
                      <a:pt x="2179" y="2524"/>
                      <a:pt x="1525" y="3372"/>
                      <a:pt x="907" y="3372"/>
                    </a:cubicBezTo>
                    <a:cubicBezTo>
                      <a:pt x="698" y="3372"/>
                      <a:pt x="494" y="3276"/>
                      <a:pt x="314" y="3039"/>
                    </a:cubicBezTo>
                    <a:cubicBezTo>
                      <a:pt x="284" y="3001"/>
                      <a:pt x="246" y="2986"/>
                      <a:pt x="209" y="2986"/>
                    </a:cubicBezTo>
                    <a:cubicBezTo>
                      <a:pt x="103" y="2986"/>
                      <a:pt x="1" y="3115"/>
                      <a:pt x="88" y="3229"/>
                    </a:cubicBezTo>
                    <a:cubicBezTo>
                      <a:pt x="307" y="3512"/>
                      <a:pt x="579" y="3624"/>
                      <a:pt x="861" y="3624"/>
                    </a:cubicBezTo>
                    <a:cubicBezTo>
                      <a:pt x="1253" y="3624"/>
                      <a:pt x="1663" y="3404"/>
                      <a:pt x="1969" y="3120"/>
                    </a:cubicBezTo>
                    <a:cubicBezTo>
                      <a:pt x="2800" y="2397"/>
                      <a:pt x="2873" y="1158"/>
                      <a:pt x="2909" y="136"/>
                    </a:cubicBezTo>
                    <a:cubicBezTo>
                      <a:pt x="2909" y="46"/>
                      <a:pt x="2843" y="1"/>
                      <a:pt x="277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81" name="Google Shape;681;p11"/>
              <p:cNvSpPr/>
              <p:nvPr/>
            </p:nvSpPr>
            <p:spPr>
              <a:xfrm>
                <a:off x="1390550" y="2525005"/>
                <a:ext cx="44916" cy="35827"/>
              </a:xfrm>
              <a:custGeom>
                <a:avLst/>
                <a:gdLst/>
                <a:ahLst/>
                <a:cxnLst/>
                <a:rect l="l" t="t" r="r" b="b"/>
                <a:pathLst>
                  <a:path w="761" h="607" extrusionOk="0">
                    <a:moveTo>
                      <a:pt x="380" y="0"/>
                    </a:moveTo>
                    <a:cubicBezTo>
                      <a:pt x="1" y="0"/>
                      <a:pt x="1" y="606"/>
                      <a:pt x="380" y="606"/>
                    </a:cubicBezTo>
                    <a:cubicBezTo>
                      <a:pt x="760" y="606"/>
                      <a:pt x="760" y="0"/>
                      <a:pt x="380"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82" name="Google Shape;682;p11"/>
              <p:cNvSpPr/>
              <p:nvPr/>
            </p:nvSpPr>
            <p:spPr>
              <a:xfrm>
                <a:off x="1573047" y="2551683"/>
                <a:ext cx="44385" cy="33702"/>
              </a:xfrm>
              <a:custGeom>
                <a:avLst/>
                <a:gdLst/>
                <a:ahLst/>
                <a:cxnLst/>
                <a:rect l="l" t="t" r="r" b="b"/>
                <a:pathLst>
                  <a:path w="752" h="571" extrusionOk="0">
                    <a:moveTo>
                      <a:pt x="380" y="1"/>
                    </a:moveTo>
                    <a:cubicBezTo>
                      <a:pt x="1" y="1"/>
                      <a:pt x="1" y="570"/>
                      <a:pt x="380" y="570"/>
                    </a:cubicBezTo>
                    <a:cubicBezTo>
                      <a:pt x="751" y="570"/>
                      <a:pt x="751" y="1"/>
                      <a:pt x="380"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83" name="Google Shape;683;p11"/>
              <p:cNvSpPr/>
              <p:nvPr/>
            </p:nvSpPr>
            <p:spPr>
              <a:xfrm>
                <a:off x="1155227" y="2822773"/>
                <a:ext cx="297828" cy="238746"/>
              </a:xfrm>
              <a:custGeom>
                <a:avLst/>
                <a:gdLst/>
                <a:ahLst/>
                <a:cxnLst/>
                <a:rect l="l" t="t" r="r" b="b"/>
                <a:pathLst>
                  <a:path w="5046" h="4045" extrusionOk="0">
                    <a:moveTo>
                      <a:pt x="1086" y="0"/>
                    </a:moveTo>
                    <a:lnTo>
                      <a:pt x="1" y="2152"/>
                    </a:lnTo>
                    <a:cubicBezTo>
                      <a:pt x="823" y="2568"/>
                      <a:pt x="1691" y="2866"/>
                      <a:pt x="2487" y="3355"/>
                    </a:cubicBezTo>
                    <a:cubicBezTo>
                      <a:pt x="2858" y="3581"/>
                      <a:pt x="3237" y="3807"/>
                      <a:pt x="3653" y="3996"/>
                    </a:cubicBezTo>
                    <a:cubicBezTo>
                      <a:pt x="3736" y="4030"/>
                      <a:pt x="3795" y="4044"/>
                      <a:pt x="3835" y="4044"/>
                    </a:cubicBezTo>
                    <a:cubicBezTo>
                      <a:pt x="4067" y="4044"/>
                      <a:pt x="3667" y="3565"/>
                      <a:pt x="3536" y="3472"/>
                    </a:cubicBezTo>
                    <a:cubicBezTo>
                      <a:pt x="3273" y="3246"/>
                      <a:pt x="2939" y="3056"/>
                      <a:pt x="2632" y="2866"/>
                    </a:cubicBezTo>
                    <a:lnTo>
                      <a:pt x="2632" y="2866"/>
                    </a:lnTo>
                    <a:cubicBezTo>
                      <a:pt x="3047" y="3092"/>
                      <a:pt x="3463" y="3282"/>
                      <a:pt x="3879" y="3472"/>
                    </a:cubicBezTo>
                    <a:cubicBezTo>
                      <a:pt x="4069" y="3508"/>
                      <a:pt x="4331" y="3662"/>
                      <a:pt x="4521" y="3662"/>
                    </a:cubicBezTo>
                    <a:cubicBezTo>
                      <a:pt x="4783" y="3662"/>
                      <a:pt x="4557" y="3355"/>
                      <a:pt x="4440" y="3318"/>
                    </a:cubicBezTo>
                    <a:cubicBezTo>
                      <a:pt x="3988" y="2984"/>
                      <a:pt x="3536" y="2676"/>
                      <a:pt x="3011" y="2450"/>
                    </a:cubicBezTo>
                    <a:lnTo>
                      <a:pt x="3011" y="2450"/>
                    </a:lnTo>
                    <a:cubicBezTo>
                      <a:pt x="3617" y="2676"/>
                      <a:pt x="4178" y="2866"/>
                      <a:pt x="4747" y="3092"/>
                    </a:cubicBezTo>
                    <a:cubicBezTo>
                      <a:pt x="4781" y="3101"/>
                      <a:pt x="4813" y="3105"/>
                      <a:pt x="4842" y="3105"/>
                    </a:cubicBezTo>
                    <a:cubicBezTo>
                      <a:pt x="4936" y="3105"/>
                      <a:pt x="4990" y="3057"/>
                      <a:pt x="4928" y="2939"/>
                    </a:cubicBezTo>
                    <a:cubicBezTo>
                      <a:pt x="4928" y="2866"/>
                      <a:pt x="4819" y="2794"/>
                      <a:pt x="4747" y="2713"/>
                    </a:cubicBezTo>
                    <a:cubicBezTo>
                      <a:pt x="4593" y="2604"/>
                      <a:pt x="4440" y="2487"/>
                      <a:pt x="4250" y="2414"/>
                    </a:cubicBezTo>
                    <a:cubicBezTo>
                      <a:pt x="4069" y="2342"/>
                      <a:pt x="3915" y="2261"/>
                      <a:pt x="3726" y="2188"/>
                    </a:cubicBezTo>
                    <a:cubicBezTo>
                      <a:pt x="3653" y="2188"/>
                      <a:pt x="3572" y="2152"/>
                      <a:pt x="3463" y="2116"/>
                    </a:cubicBezTo>
                    <a:cubicBezTo>
                      <a:pt x="3391" y="2080"/>
                      <a:pt x="3273" y="2035"/>
                      <a:pt x="3237" y="2035"/>
                    </a:cubicBezTo>
                    <a:cubicBezTo>
                      <a:pt x="3276" y="2030"/>
                      <a:pt x="3314" y="2028"/>
                      <a:pt x="3353" y="2028"/>
                    </a:cubicBezTo>
                    <a:cubicBezTo>
                      <a:pt x="3614" y="2028"/>
                      <a:pt x="3881" y="2125"/>
                      <a:pt x="4141" y="2188"/>
                    </a:cubicBezTo>
                    <a:cubicBezTo>
                      <a:pt x="4331" y="2224"/>
                      <a:pt x="4476" y="2261"/>
                      <a:pt x="4630" y="2306"/>
                    </a:cubicBezTo>
                    <a:cubicBezTo>
                      <a:pt x="4702" y="2306"/>
                      <a:pt x="4973" y="2306"/>
                      <a:pt x="5009" y="2261"/>
                    </a:cubicBezTo>
                    <a:cubicBezTo>
                      <a:pt x="5046" y="2224"/>
                      <a:pt x="5046" y="2188"/>
                      <a:pt x="5009" y="2188"/>
                    </a:cubicBezTo>
                    <a:cubicBezTo>
                      <a:pt x="5009" y="2152"/>
                      <a:pt x="4973" y="2152"/>
                      <a:pt x="4973" y="2116"/>
                    </a:cubicBezTo>
                    <a:cubicBezTo>
                      <a:pt x="4783" y="1962"/>
                      <a:pt x="4476" y="1890"/>
                      <a:pt x="4214" y="1772"/>
                    </a:cubicBezTo>
                    <a:cubicBezTo>
                      <a:pt x="3915" y="1664"/>
                      <a:pt x="3617" y="1583"/>
                      <a:pt x="3273" y="1510"/>
                    </a:cubicBezTo>
                    <a:cubicBezTo>
                      <a:pt x="3653" y="1438"/>
                      <a:pt x="4069" y="1402"/>
                      <a:pt x="4404" y="1248"/>
                    </a:cubicBezTo>
                    <a:cubicBezTo>
                      <a:pt x="4521" y="1212"/>
                      <a:pt x="4856" y="1130"/>
                      <a:pt x="4593" y="1022"/>
                    </a:cubicBezTo>
                    <a:cubicBezTo>
                      <a:pt x="4569" y="1010"/>
                      <a:pt x="4536" y="1006"/>
                      <a:pt x="4498" y="1006"/>
                    </a:cubicBezTo>
                    <a:cubicBezTo>
                      <a:pt x="4423" y="1006"/>
                      <a:pt x="4328" y="1022"/>
                      <a:pt x="4250" y="1022"/>
                    </a:cubicBezTo>
                    <a:cubicBezTo>
                      <a:pt x="4133" y="1030"/>
                      <a:pt x="4015" y="1034"/>
                      <a:pt x="3896" y="1034"/>
                    </a:cubicBezTo>
                    <a:cubicBezTo>
                      <a:pt x="3480" y="1034"/>
                      <a:pt x="3054" y="980"/>
                      <a:pt x="2668" y="832"/>
                    </a:cubicBezTo>
                    <a:cubicBezTo>
                      <a:pt x="2107" y="642"/>
                      <a:pt x="1583" y="344"/>
                      <a:pt x="1086"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grpSp>
      <p:sp>
        <p:nvSpPr>
          <p:cNvPr id="684" name="Google Shape;684;p11"/>
          <p:cNvSpPr/>
          <p:nvPr/>
        </p:nvSpPr>
        <p:spPr>
          <a:xfrm rot="10800000">
            <a:off x="3029369" y="2896145"/>
            <a:ext cx="2632084" cy="1644575"/>
          </a:xfrm>
          <a:custGeom>
            <a:avLst/>
            <a:gdLst/>
            <a:ahLst/>
            <a:cxnLst/>
            <a:rect l="l" t="t" r="r" b="b"/>
            <a:pathLst>
              <a:path w="16763" h="10474" extrusionOk="0">
                <a:moveTo>
                  <a:pt x="8625" y="1"/>
                </a:moveTo>
                <a:cubicBezTo>
                  <a:pt x="6980" y="1"/>
                  <a:pt x="5321" y="98"/>
                  <a:pt x="3689" y="217"/>
                </a:cubicBezTo>
                <a:cubicBezTo>
                  <a:pt x="3427" y="217"/>
                  <a:pt x="3201" y="217"/>
                  <a:pt x="2939" y="290"/>
                </a:cubicBezTo>
                <a:cubicBezTo>
                  <a:pt x="1691" y="669"/>
                  <a:pt x="1619" y="2251"/>
                  <a:pt x="1619" y="3382"/>
                </a:cubicBezTo>
                <a:cubicBezTo>
                  <a:pt x="1619" y="4512"/>
                  <a:pt x="1619" y="6275"/>
                  <a:pt x="1655" y="7405"/>
                </a:cubicBezTo>
                <a:cubicBezTo>
                  <a:pt x="1086" y="7821"/>
                  <a:pt x="525" y="8273"/>
                  <a:pt x="1" y="8761"/>
                </a:cubicBezTo>
                <a:cubicBezTo>
                  <a:pt x="597" y="8761"/>
                  <a:pt x="1203" y="8761"/>
                  <a:pt x="1809" y="8689"/>
                </a:cubicBezTo>
                <a:cubicBezTo>
                  <a:pt x="1990" y="9746"/>
                  <a:pt x="2559" y="10198"/>
                  <a:pt x="3726" y="10307"/>
                </a:cubicBezTo>
                <a:cubicBezTo>
                  <a:pt x="5117" y="10428"/>
                  <a:pt x="6527" y="10474"/>
                  <a:pt x="7941" y="10474"/>
                </a:cubicBezTo>
                <a:cubicBezTo>
                  <a:pt x="9173" y="10474"/>
                  <a:pt x="10407" y="10439"/>
                  <a:pt x="11637" y="10388"/>
                </a:cubicBezTo>
                <a:cubicBezTo>
                  <a:pt x="11708" y="10384"/>
                  <a:pt x="11803" y="10383"/>
                  <a:pt x="11917" y="10383"/>
                </a:cubicBezTo>
                <a:cubicBezTo>
                  <a:pt x="12134" y="10383"/>
                  <a:pt x="12419" y="10388"/>
                  <a:pt x="12742" y="10388"/>
                </a:cubicBezTo>
                <a:cubicBezTo>
                  <a:pt x="14220" y="10388"/>
                  <a:pt x="16485" y="10291"/>
                  <a:pt x="16573" y="9213"/>
                </a:cubicBezTo>
                <a:cubicBezTo>
                  <a:pt x="16727" y="7369"/>
                  <a:pt x="16763" y="4919"/>
                  <a:pt x="16727" y="3074"/>
                </a:cubicBezTo>
                <a:cubicBezTo>
                  <a:pt x="16681" y="2170"/>
                  <a:pt x="16645" y="624"/>
                  <a:pt x="15633" y="326"/>
                </a:cubicBezTo>
                <a:cubicBezTo>
                  <a:pt x="14955" y="136"/>
                  <a:pt x="14195" y="217"/>
                  <a:pt x="13517" y="136"/>
                </a:cubicBezTo>
                <a:cubicBezTo>
                  <a:pt x="12351" y="64"/>
                  <a:pt x="11184" y="100"/>
                  <a:pt x="10054" y="27"/>
                </a:cubicBezTo>
                <a:cubicBezTo>
                  <a:pt x="9580" y="9"/>
                  <a:pt x="9103" y="1"/>
                  <a:pt x="8625" y="1"/>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685" name="Google Shape;685;p11"/>
          <p:cNvSpPr txBox="1">
            <a:spLocks noGrp="1"/>
          </p:cNvSpPr>
          <p:nvPr>
            <p:ph type="subTitle" idx="1"/>
          </p:nvPr>
        </p:nvSpPr>
        <p:spPr>
          <a:xfrm>
            <a:off x="2164700" y="1553392"/>
            <a:ext cx="1881300" cy="93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000"/>
              <a:buNone/>
              <a:defRPr sz="1000">
                <a:latin typeface="+mj-lt"/>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686" name="Google Shape;686;p11"/>
          <p:cNvSpPr txBox="1">
            <a:spLocks noGrp="1"/>
          </p:cNvSpPr>
          <p:nvPr>
            <p:ph type="subTitle" idx="2"/>
          </p:nvPr>
        </p:nvSpPr>
        <p:spPr>
          <a:xfrm>
            <a:off x="4736450" y="582152"/>
            <a:ext cx="1881300" cy="93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000"/>
              <a:buNone/>
              <a:defRPr sz="1000">
                <a:latin typeface="+mj-lt"/>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687" name="Google Shape;687;p11"/>
          <p:cNvSpPr txBox="1">
            <a:spLocks noGrp="1"/>
          </p:cNvSpPr>
          <p:nvPr>
            <p:ph type="subTitle" idx="3"/>
          </p:nvPr>
        </p:nvSpPr>
        <p:spPr>
          <a:xfrm>
            <a:off x="3294175" y="3331192"/>
            <a:ext cx="1881300" cy="93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000"/>
              <a:buNone/>
              <a:defRPr sz="1000">
                <a:latin typeface="+mj-lt"/>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688" name="Google Shape;688;p11"/>
          <p:cNvSpPr txBox="1">
            <a:spLocks noGrp="1"/>
          </p:cNvSpPr>
          <p:nvPr>
            <p:ph type="subTitle" idx="4"/>
          </p:nvPr>
        </p:nvSpPr>
        <p:spPr>
          <a:xfrm>
            <a:off x="2164700" y="973750"/>
            <a:ext cx="1881300" cy="708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Font typeface="Saira Condensed"/>
              <a:buNone/>
              <a:defRPr sz="1400">
                <a:latin typeface="+mj-lt"/>
                <a:ea typeface="Saira Condensed"/>
                <a:cs typeface="Saira Condensed"/>
                <a:sym typeface="Saira Condensed"/>
              </a:defRPr>
            </a:lvl1pPr>
            <a:lvl2pPr lvl="1"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2pPr>
            <a:lvl3pPr lvl="2"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3pPr>
            <a:lvl4pPr lvl="3"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4pPr>
            <a:lvl5pPr lvl="4"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5pPr>
            <a:lvl6pPr lvl="5"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6pPr>
            <a:lvl7pPr lvl="6"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7pPr>
            <a:lvl8pPr lvl="7"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8pPr>
            <a:lvl9pPr lvl="8"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9pPr>
          </a:lstStyle>
          <a:p>
            <a:endParaRPr/>
          </a:p>
        </p:txBody>
      </p:sp>
      <p:sp>
        <p:nvSpPr>
          <p:cNvPr id="689" name="Google Shape;689;p11"/>
          <p:cNvSpPr txBox="1">
            <a:spLocks noGrp="1"/>
          </p:cNvSpPr>
          <p:nvPr>
            <p:ph type="subTitle" idx="5"/>
          </p:nvPr>
        </p:nvSpPr>
        <p:spPr>
          <a:xfrm>
            <a:off x="4736450" y="2510"/>
            <a:ext cx="1881300" cy="708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Font typeface="Saira Condensed"/>
              <a:buNone/>
              <a:defRPr sz="1400">
                <a:latin typeface="+mj-lt"/>
                <a:ea typeface="Saira Condensed"/>
                <a:cs typeface="Saira Condensed"/>
                <a:sym typeface="Saira Condensed"/>
              </a:defRPr>
            </a:lvl1pPr>
            <a:lvl2pPr lvl="1"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2pPr>
            <a:lvl3pPr lvl="2"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3pPr>
            <a:lvl4pPr lvl="3"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4pPr>
            <a:lvl5pPr lvl="4"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5pPr>
            <a:lvl6pPr lvl="5"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6pPr>
            <a:lvl7pPr lvl="6"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7pPr>
            <a:lvl8pPr lvl="7"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8pPr>
            <a:lvl9pPr lvl="8"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9pPr>
          </a:lstStyle>
          <a:p>
            <a:endParaRPr/>
          </a:p>
        </p:txBody>
      </p:sp>
      <p:sp>
        <p:nvSpPr>
          <p:cNvPr id="690" name="Google Shape;690;p11"/>
          <p:cNvSpPr txBox="1">
            <a:spLocks noGrp="1"/>
          </p:cNvSpPr>
          <p:nvPr>
            <p:ph type="subTitle" idx="6"/>
          </p:nvPr>
        </p:nvSpPr>
        <p:spPr>
          <a:xfrm>
            <a:off x="3294175" y="2751550"/>
            <a:ext cx="1881300" cy="708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Font typeface="Saira Condensed"/>
              <a:buNone/>
              <a:defRPr sz="1400">
                <a:latin typeface="+mj-lt"/>
                <a:ea typeface="Saira Condensed"/>
                <a:cs typeface="Saira Condensed"/>
                <a:sym typeface="Saira Condensed"/>
              </a:defRPr>
            </a:lvl1pPr>
            <a:lvl2pPr lvl="1"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2pPr>
            <a:lvl3pPr lvl="2"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3pPr>
            <a:lvl4pPr lvl="3"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4pPr>
            <a:lvl5pPr lvl="4"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5pPr>
            <a:lvl6pPr lvl="5"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6pPr>
            <a:lvl7pPr lvl="6"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7pPr>
            <a:lvl8pPr lvl="7"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8pPr>
            <a:lvl9pPr lvl="8"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9pPr>
          </a:lstStyle>
          <a:p>
            <a:endParaRPr/>
          </a:p>
        </p:txBody>
      </p:sp>
      <p:sp>
        <p:nvSpPr>
          <p:cNvPr id="691" name="Google Shape;691;p11"/>
          <p:cNvSpPr txBox="1">
            <a:spLocks noGrp="1"/>
          </p:cNvSpPr>
          <p:nvPr>
            <p:ph type="title"/>
          </p:nvPr>
        </p:nvSpPr>
        <p:spPr>
          <a:xfrm>
            <a:off x="-14054" y="606600"/>
            <a:ext cx="2036700" cy="290400"/>
          </a:xfrm>
          <a:prstGeom prst="rect">
            <a:avLst/>
          </a:prstGeom>
        </p:spPr>
        <p:txBody>
          <a:bodyPr spcFirstLastPara="1" wrap="square" lIns="91425" tIns="91425" rIns="91425" bIns="91425" anchor="b" anchorCtr="0">
            <a:noAutofit/>
          </a:bodyPr>
          <a:lstStyle>
            <a:lvl1pPr lvl="0" algn="r" rtl="0">
              <a:spcBef>
                <a:spcPts val="0"/>
              </a:spcBef>
              <a:spcAft>
                <a:spcPts val="0"/>
              </a:spcAft>
              <a:buNone/>
              <a:defRPr sz="1800">
                <a:latin typeface="+mj-lt"/>
              </a:defRPr>
            </a:lvl1pPr>
            <a:lvl2pPr lvl="1" rtl="0">
              <a:spcBef>
                <a:spcPts val="0"/>
              </a:spcBef>
              <a:spcAft>
                <a:spcPts val="0"/>
              </a:spcAft>
              <a:buNone/>
              <a:defRPr sz="1000">
                <a:solidFill>
                  <a:srgbClr val="FF787F"/>
                </a:solidFill>
                <a:latin typeface="Roboto Slab Regular"/>
                <a:ea typeface="Roboto Slab Regular"/>
                <a:cs typeface="Roboto Slab Regular"/>
                <a:sym typeface="Roboto Slab Regular"/>
              </a:defRPr>
            </a:lvl2pPr>
            <a:lvl3pPr lvl="2" rtl="0">
              <a:spcBef>
                <a:spcPts val="0"/>
              </a:spcBef>
              <a:spcAft>
                <a:spcPts val="0"/>
              </a:spcAft>
              <a:buNone/>
              <a:defRPr sz="1000">
                <a:solidFill>
                  <a:srgbClr val="FF787F"/>
                </a:solidFill>
                <a:latin typeface="Roboto Slab Regular"/>
                <a:ea typeface="Roboto Slab Regular"/>
                <a:cs typeface="Roboto Slab Regular"/>
                <a:sym typeface="Roboto Slab Regular"/>
              </a:defRPr>
            </a:lvl3pPr>
            <a:lvl4pPr lvl="3" rtl="0">
              <a:spcBef>
                <a:spcPts val="0"/>
              </a:spcBef>
              <a:spcAft>
                <a:spcPts val="0"/>
              </a:spcAft>
              <a:buNone/>
              <a:defRPr sz="1000">
                <a:solidFill>
                  <a:srgbClr val="FF787F"/>
                </a:solidFill>
                <a:latin typeface="Roboto Slab Regular"/>
                <a:ea typeface="Roboto Slab Regular"/>
                <a:cs typeface="Roboto Slab Regular"/>
                <a:sym typeface="Roboto Slab Regular"/>
              </a:defRPr>
            </a:lvl4pPr>
            <a:lvl5pPr lvl="4" rtl="0">
              <a:spcBef>
                <a:spcPts val="0"/>
              </a:spcBef>
              <a:spcAft>
                <a:spcPts val="0"/>
              </a:spcAft>
              <a:buNone/>
              <a:defRPr sz="1000">
                <a:solidFill>
                  <a:srgbClr val="FF787F"/>
                </a:solidFill>
                <a:latin typeface="Roboto Slab Regular"/>
                <a:ea typeface="Roboto Slab Regular"/>
                <a:cs typeface="Roboto Slab Regular"/>
                <a:sym typeface="Roboto Slab Regular"/>
              </a:defRPr>
            </a:lvl5pPr>
            <a:lvl6pPr lvl="5" rtl="0">
              <a:spcBef>
                <a:spcPts val="0"/>
              </a:spcBef>
              <a:spcAft>
                <a:spcPts val="0"/>
              </a:spcAft>
              <a:buNone/>
              <a:defRPr sz="1000">
                <a:solidFill>
                  <a:srgbClr val="FF787F"/>
                </a:solidFill>
                <a:latin typeface="Roboto Slab Regular"/>
                <a:ea typeface="Roboto Slab Regular"/>
                <a:cs typeface="Roboto Slab Regular"/>
                <a:sym typeface="Roboto Slab Regular"/>
              </a:defRPr>
            </a:lvl6pPr>
            <a:lvl7pPr lvl="6" rtl="0">
              <a:spcBef>
                <a:spcPts val="0"/>
              </a:spcBef>
              <a:spcAft>
                <a:spcPts val="0"/>
              </a:spcAft>
              <a:buNone/>
              <a:defRPr sz="1000">
                <a:solidFill>
                  <a:srgbClr val="FF787F"/>
                </a:solidFill>
                <a:latin typeface="Roboto Slab Regular"/>
                <a:ea typeface="Roboto Slab Regular"/>
                <a:cs typeface="Roboto Slab Regular"/>
                <a:sym typeface="Roboto Slab Regular"/>
              </a:defRPr>
            </a:lvl7pPr>
            <a:lvl8pPr lvl="7" rtl="0">
              <a:spcBef>
                <a:spcPts val="0"/>
              </a:spcBef>
              <a:spcAft>
                <a:spcPts val="0"/>
              </a:spcAft>
              <a:buNone/>
              <a:defRPr sz="1000">
                <a:solidFill>
                  <a:srgbClr val="FF787F"/>
                </a:solidFill>
                <a:latin typeface="Roboto Slab Regular"/>
                <a:ea typeface="Roboto Slab Regular"/>
                <a:cs typeface="Roboto Slab Regular"/>
                <a:sym typeface="Roboto Slab Regular"/>
              </a:defRPr>
            </a:lvl8pPr>
            <a:lvl9pPr lvl="8" rtl="0">
              <a:spcBef>
                <a:spcPts val="0"/>
              </a:spcBef>
              <a:spcAft>
                <a:spcPts val="0"/>
              </a:spcAft>
              <a:buNone/>
              <a:defRPr sz="1000">
                <a:solidFill>
                  <a:srgbClr val="FF787F"/>
                </a:solidFill>
                <a:latin typeface="Roboto Slab Regular"/>
                <a:ea typeface="Roboto Slab Regular"/>
                <a:cs typeface="Roboto Slab Regular"/>
                <a:sym typeface="Roboto Slab Regular"/>
              </a:defRPr>
            </a:lvl9pPr>
          </a:lstStyle>
          <a:p>
            <a:endParaRPr/>
          </a:p>
        </p:txBody>
      </p:sp>
      <p:cxnSp>
        <p:nvCxnSpPr>
          <p:cNvPr id="692" name="Google Shape;692;p11"/>
          <p:cNvCxnSpPr/>
          <p:nvPr/>
        </p:nvCxnSpPr>
        <p:spPr>
          <a:xfrm>
            <a:off x="-14053" y="875913"/>
            <a:ext cx="1950600" cy="0"/>
          </a:xfrm>
          <a:prstGeom prst="straightConnector1">
            <a:avLst/>
          </a:prstGeom>
          <a:noFill/>
          <a:ln w="19050" cap="flat" cmpd="sng">
            <a:solidFill>
              <a:srgbClr val="434343"/>
            </a:solidFill>
            <a:prstDash val="solid"/>
            <a:round/>
            <a:headEnd type="none" w="med" len="med"/>
            <a:tailEnd type="none" w="med" len="med"/>
          </a:ln>
        </p:spPr>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LUMNS">
  <p:cSld name="CUSTOM_14_1_1_4_1">
    <p:bg>
      <p:bgPr>
        <a:solidFill>
          <a:srgbClr val="CFD9E0"/>
        </a:solidFill>
        <a:effectLst/>
      </p:bgPr>
    </p:bg>
    <p:spTree>
      <p:nvGrpSpPr>
        <p:cNvPr id="1" name="Shape 693"/>
        <p:cNvGrpSpPr/>
        <p:nvPr/>
      </p:nvGrpSpPr>
      <p:grpSpPr>
        <a:xfrm>
          <a:off x="0" y="0"/>
          <a:ext cx="0" cy="0"/>
          <a:chOff x="0" y="0"/>
          <a:chExt cx="0" cy="0"/>
        </a:xfrm>
      </p:grpSpPr>
      <p:grpSp>
        <p:nvGrpSpPr>
          <p:cNvPr id="694" name="Google Shape;694;p12"/>
          <p:cNvGrpSpPr/>
          <p:nvPr/>
        </p:nvGrpSpPr>
        <p:grpSpPr>
          <a:xfrm>
            <a:off x="0" y="0"/>
            <a:ext cx="9144057" cy="5143510"/>
            <a:chOff x="0" y="0"/>
            <a:chExt cx="9144057" cy="5143510"/>
          </a:xfrm>
        </p:grpSpPr>
        <p:grpSp>
          <p:nvGrpSpPr>
            <p:cNvPr id="695" name="Google Shape;695;p12"/>
            <p:cNvGrpSpPr/>
            <p:nvPr/>
          </p:nvGrpSpPr>
          <p:grpSpPr>
            <a:xfrm>
              <a:off x="6516018" y="0"/>
              <a:ext cx="2627979" cy="4044405"/>
              <a:chOff x="6589593" y="0"/>
              <a:chExt cx="2627979" cy="4044405"/>
            </a:xfrm>
          </p:grpSpPr>
          <p:sp>
            <p:nvSpPr>
              <p:cNvPr id="696" name="Google Shape;696;p12"/>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7" name="Google Shape;697;p12"/>
              <p:cNvGrpSpPr/>
              <p:nvPr/>
            </p:nvGrpSpPr>
            <p:grpSpPr>
              <a:xfrm>
                <a:off x="7746917" y="253849"/>
                <a:ext cx="359077" cy="1370278"/>
                <a:chOff x="8637920" y="205202"/>
                <a:chExt cx="225777" cy="861593"/>
              </a:xfrm>
            </p:grpSpPr>
            <p:sp>
              <p:nvSpPr>
                <p:cNvPr id="698" name="Google Shape;698;p12"/>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9" name="Google Shape;699;p12"/>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12"/>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1" name="Google Shape;701;p12"/>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2" name="Google Shape;702;p12"/>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12"/>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4" name="Google Shape;704;p12"/>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5" name="Google Shape;705;p12"/>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6" name="Google Shape;706;p12"/>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12"/>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08" name="Google Shape;708;p12"/>
              <p:cNvGrpSpPr/>
              <p:nvPr/>
            </p:nvGrpSpPr>
            <p:grpSpPr>
              <a:xfrm rot="10800000">
                <a:off x="8504637" y="2322834"/>
                <a:ext cx="312115" cy="1348221"/>
                <a:chOff x="8637920" y="205202"/>
                <a:chExt cx="225777" cy="861593"/>
              </a:xfrm>
            </p:grpSpPr>
            <p:sp>
              <p:nvSpPr>
                <p:cNvPr id="709" name="Google Shape;709;p12"/>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12"/>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12"/>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12"/>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3" name="Google Shape;713;p12"/>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4" name="Google Shape;714;p12"/>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12"/>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12"/>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7" name="Google Shape;717;p12"/>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8" name="Google Shape;718;p12"/>
            <p:cNvSpPr/>
            <p:nvPr/>
          </p:nvSpPr>
          <p:spPr>
            <a:xfrm>
              <a:off x="0" y="0"/>
              <a:ext cx="2183543"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26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12"/>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0" name="Google Shape;720;p12"/>
          <p:cNvSpPr txBox="1">
            <a:spLocks noGrp="1"/>
          </p:cNvSpPr>
          <p:nvPr>
            <p:ph type="title"/>
          </p:nvPr>
        </p:nvSpPr>
        <p:spPr>
          <a:xfrm>
            <a:off x="-14054" y="606600"/>
            <a:ext cx="2036700" cy="290400"/>
          </a:xfrm>
          <a:prstGeom prst="rect">
            <a:avLst/>
          </a:prstGeom>
        </p:spPr>
        <p:txBody>
          <a:bodyPr spcFirstLastPara="1" wrap="square" lIns="91425" tIns="91425" rIns="91425" bIns="91425" anchor="b" anchorCtr="0">
            <a:noAutofit/>
          </a:bodyPr>
          <a:lstStyle>
            <a:lvl1pPr lvl="0" algn="r" rtl="0">
              <a:spcBef>
                <a:spcPts val="0"/>
              </a:spcBef>
              <a:spcAft>
                <a:spcPts val="0"/>
              </a:spcAft>
              <a:buNone/>
              <a:defRPr sz="1800"/>
            </a:lvl1pPr>
            <a:lvl2pPr lvl="1" rtl="0">
              <a:spcBef>
                <a:spcPts val="0"/>
              </a:spcBef>
              <a:spcAft>
                <a:spcPts val="0"/>
              </a:spcAft>
              <a:buNone/>
              <a:defRPr sz="1000">
                <a:solidFill>
                  <a:srgbClr val="FF787F"/>
                </a:solidFill>
                <a:latin typeface="Roboto Slab Regular"/>
                <a:ea typeface="Roboto Slab Regular"/>
                <a:cs typeface="Roboto Slab Regular"/>
                <a:sym typeface="Roboto Slab Regular"/>
              </a:defRPr>
            </a:lvl2pPr>
            <a:lvl3pPr lvl="2" rtl="0">
              <a:spcBef>
                <a:spcPts val="0"/>
              </a:spcBef>
              <a:spcAft>
                <a:spcPts val="0"/>
              </a:spcAft>
              <a:buNone/>
              <a:defRPr sz="1000">
                <a:solidFill>
                  <a:srgbClr val="FF787F"/>
                </a:solidFill>
                <a:latin typeface="Roboto Slab Regular"/>
                <a:ea typeface="Roboto Slab Regular"/>
                <a:cs typeface="Roboto Slab Regular"/>
                <a:sym typeface="Roboto Slab Regular"/>
              </a:defRPr>
            </a:lvl3pPr>
            <a:lvl4pPr lvl="3" rtl="0">
              <a:spcBef>
                <a:spcPts val="0"/>
              </a:spcBef>
              <a:spcAft>
                <a:spcPts val="0"/>
              </a:spcAft>
              <a:buNone/>
              <a:defRPr sz="1000">
                <a:solidFill>
                  <a:srgbClr val="FF787F"/>
                </a:solidFill>
                <a:latin typeface="Roboto Slab Regular"/>
                <a:ea typeface="Roboto Slab Regular"/>
                <a:cs typeface="Roboto Slab Regular"/>
                <a:sym typeface="Roboto Slab Regular"/>
              </a:defRPr>
            </a:lvl4pPr>
            <a:lvl5pPr lvl="4" rtl="0">
              <a:spcBef>
                <a:spcPts val="0"/>
              </a:spcBef>
              <a:spcAft>
                <a:spcPts val="0"/>
              </a:spcAft>
              <a:buNone/>
              <a:defRPr sz="1000">
                <a:solidFill>
                  <a:srgbClr val="FF787F"/>
                </a:solidFill>
                <a:latin typeface="Roboto Slab Regular"/>
                <a:ea typeface="Roboto Slab Regular"/>
                <a:cs typeface="Roboto Slab Regular"/>
                <a:sym typeface="Roboto Slab Regular"/>
              </a:defRPr>
            </a:lvl5pPr>
            <a:lvl6pPr lvl="5" rtl="0">
              <a:spcBef>
                <a:spcPts val="0"/>
              </a:spcBef>
              <a:spcAft>
                <a:spcPts val="0"/>
              </a:spcAft>
              <a:buNone/>
              <a:defRPr sz="1000">
                <a:solidFill>
                  <a:srgbClr val="FF787F"/>
                </a:solidFill>
                <a:latin typeface="Roboto Slab Regular"/>
                <a:ea typeface="Roboto Slab Regular"/>
                <a:cs typeface="Roboto Slab Regular"/>
                <a:sym typeface="Roboto Slab Regular"/>
              </a:defRPr>
            </a:lvl6pPr>
            <a:lvl7pPr lvl="6" rtl="0">
              <a:spcBef>
                <a:spcPts val="0"/>
              </a:spcBef>
              <a:spcAft>
                <a:spcPts val="0"/>
              </a:spcAft>
              <a:buNone/>
              <a:defRPr sz="1000">
                <a:solidFill>
                  <a:srgbClr val="FF787F"/>
                </a:solidFill>
                <a:latin typeface="Roboto Slab Regular"/>
                <a:ea typeface="Roboto Slab Regular"/>
                <a:cs typeface="Roboto Slab Regular"/>
                <a:sym typeface="Roboto Slab Regular"/>
              </a:defRPr>
            </a:lvl7pPr>
            <a:lvl8pPr lvl="7" rtl="0">
              <a:spcBef>
                <a:spcPts val="0"/>
              </a:spcBef>
              <a:spcAft>
                <a:spcPts val="0"/>
              </a:spcAft>
              <a:buNone/>
              <a:defRPr sz="1000">
                <a:solidFill>
                  <a:srgbClr val="FF787F"/>
                </a:solidFill>
                <a:latin typeface="Roboto Slab Regular"/>
                <a:ea typeface="Roboto Slab Regular"/>
                <a:cs typeface="Roboto Slab Regular"/>
                <a:sym typeface="Roboto Slab Regular"/>
              </a:defRPr>
            </a:lvl8pPr>
            <a:lvl9pPr lvl="8" rtl="0">
              <a:spcBef>
                <a:spcPts val="0"/>
              </a:spcBef>
              <a:spcAft>
                <a:spcPts val="0"/>
              </a:spcAft>
              <a:buNone/>
              <a:defRPr sz="1000">
                <a:solidFill>
                  <a:srgbClr val="FF787F"/>
                </a:solidFill>
                <a:latin typeface="Roboto Slab Regular"/>
                <a:ea typeface="Roboto Slab Regular"/>
                <a:cs typeface="Roboto Slab Regular"/>
                <a:sym typeface="Roboto Slab Regular"/>
              </a:defRPr>
            </a:lvl9pPr>
          </a:lstStyle>
          <a:p>
            <a:endParaRPr/>
          </a:p>
        </p:txBody>
      </p:sp>
      <p:cxnSp>
        <p:nvCxnSpPr>
          <p:cNvPr id="721" name="Google Shape;721;p12"/>
          <p:cNvCxnSpPr/>
          <p:nvPr/>
        </p:nvCxnSpPr>
        <p:spPr>
          <a:xfrm>
            <a:off x="-14053" y="875913"/>
            <a:ext cx="1950600" cy="0"/>
          </a:xfrm>
          <a:prstGeom prst="straightConnector1">
            <a:avLst/>
          </a:prstGeom>
          <a:noFill/>
          <a:ln w="19050" cap="flat" cmpd="sng">
            <a:solidFill>
              <a:srgbClr val="434343"/>
            </a:solidFill>
            <a:prstDash val="solid"/>
            <a:round/>
            <a:headEnd type="none" w="med" len="med"/>
            <a:tailEnd type="none" w="med" len="med"/>
          </a:ln>
        </p:spPr>
      </p:cxnSp>
      <p:grpSp>
        <p:nvGrpSpPr>
          <p:cNvPr id="722" name="Google Shape;722;p12"/>
          <p:cNvGrpSpPr/>
          <p:nvPr/>
        </p:nvGrpSpPr>
        <p:grpSpPr>
          <a:xfrm rot="899995">
            <a:off x="6327201" y="3762655"/>
            <a:ext cx="4829582" cy="4350186"/>
            <a:chOff x="6523425" y="1282075"/>
            <a:chExt cx="589725" cy="531200"/>
          </a:xfrm>
        </p:grpSpPr>
        <p:sp>
          <p:nvSpPr>
            <p:cNvPr id="723" name="Google Shape;723;p12"/>
            <p:cNvSpPr/>
            <p:nvPr/>
          </p:nvSpPr>
          <p:spPr>
            <a:xfrm>
              <a:off x="6798500" y="1282075"/>
              <a:ext cx="314650" cy="358725"/>
            </a:xfrm>
            <a:custGeom>
              <a:avLst/>
              <a:gdLst/>
              <a:ahLst/>
              <a:cxnLst/>
              <a:rect l="l" t="t" r="r" b="b"/>
              <a:pathLst>
                <a:path w="12586" h="14349" extrusionOk="0">
                  <a:moveTo>
                    <a:pt x="7947" y="1"/>
                  </a:moveTo>
                  <a:lnTo>
                    <a:pt x="0" y="3346"/>
                  </a:lnTo>
                  <a:lnTo>
                    <a:pt x="4638" y="14349"/>
                  </a:lnTo>
                  <a:lnTo>
                    <a:pt x="12585" y="10995"/>
                  </a:lnTo>
                  <a:lnTo>
                    <a:pt x="794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12"/>
            <p:cNvSpPr/>
            <p:nvPr/>
          </p:nvSpPr>
          <p:spPr>
            <a:xfrm>
              <a:off x="6798500" y="1282075"/>
              <a:ext cx="198700" cy="358725"/>
            </a:xfrm>
            <a:custGeom>
              <a:avLst/>
              <a:gdLst/>
              <a:ahLst/>
              <a:cxnLst/>
              <a:rect l="l" t="t" r="r" b="b"/>
              <a:pathLst>
                <a:path w="7948" h="14349" extrusionOk="0">
                  <a:moveTo>
                    <a:pt x="7947" y="1"/>
                  </a:moveTo>
                  <a:lnTo>
                    <a:pt x="0" y="3346"/>
                  </a:lnTo>
                  <a:lnTo>
                    <a:pt x="4638" y="14349"/>
                  </a:lnTo>
                  <a:lnTo>
                    <a:pt x="7947" y="1"/>
                  </a:lnTo>
                  <a:close/>
                </a:path>
              </a:pathLst>
            </a:custGeom>
            <a:solidFill>
              <a:srgbClr val="FA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12"/>
            <p:cNvSpPr/>
            <p:nvPr/>
          </p:nvSpPr>
          <p:spPr>
            <a:xfrm>
              <a:off x="6840975" y="1379950"/>
              <a:ext cx="51800" cy="26475"/>
            </a:xfrm>
            <a:custGeom>
              <a:avLst/>
              <a:gdLst/>
              <a:ahLst/>
              <a:cxnLst/>
              <a:rect l="l" t="t" r="r" b="b"/>
              <a:pathLst>
                <a:path w="2072" h="1059" extrusionOk="0">
                  <a:moveTo>
                    <a:pt x="1990" y="1"/>
                  </a:moveTo>
                  <a:lnTo>
                    <a:pt x="1" y="868"/>
                  </a:lnTo>
                  <a:lnTo>
                    <a:pt x="73" y="1058"/>
                  </a:lnTo>
                  <a:lnTo>
                    <a:pt x="2071" y="190"/>
                  </a:lnTo>
                  <a:lnTo>
                    <a:pt x="1990"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6" name="Google Shape;726;p12"/>
            <p:cNvSpPr/>
            <p:nvPr/>
          </p:nvSpPr>
          <p:spPr>
            <a:xfrm>
              <a:off x="6846625" y="1393050"/>
              <a:ext cx="52700" cy="25575"/>
            </a:xfrm>
            <a:custGeom>
              <a:avLst/>
              <a:gdLst/>
              <a:ahLst/>
              <a:cxnLst/>
              <a:rect l="l" t="t" r="r" b="b"/>
              <a:pathLst>
                <a:path w="2108" h="1023" extrusionOk="0">
                  <a:moveTo>
                    <a:pt x="1990" y="1"/>
                  </a:moveTo>
                  <a:lnTo>
                    <a:pt x="1" y="833"/>
                  </a:lnTo>
                  <a:lnTo>
                    <a:pt x="73" y="1023"/>
                  </a:lnTo>
                  <a:lnTo>
                    <a:pt x="2107" y="191"/>
                  </a:lnTo>
                  <a:lnTo>
                    <a:pt x="1990"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12"/>
            <p:cNvSpPr/>
            <p:nvPr/>
          </p:nvSpPr>
          <p:spPr>
            <a:xfrm>
              <a:off x="6853200" y="1386500"/>
              <a:ext cx="103525" cy="48175"/>
            </a:xfrm>
            <a:custGeom>
              <a:avLst/>
              <a:gdLst/>
              <a:ahLst/>
              <a:cxnLst/>
              <a:rect l="l" t="t" r="r" b="b"/>
              <a:pathLst>
                <a:path w="4141" h="1927" extrusionOk="0">
                  <a:moveTo>
                    <a:pt x="4069" y="1"/>
                  </a:moveTo>
                  <a:lnTo>
                    <a:pt x="0" y="1700"/>
                  </a:lnTo>
                  <a:lnTo>
                    <a:pt x="72" y="1926"/>
                  </a:lnTo>
                  <a:lnTo>
                    <a:pt x="4141" y="191"/>
                  </a:lnTo>
                  <a:lnTo>
                    <a:pt x="4069"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8" name="Google Shape;728;p12"/>
            <p:cNvSpPr/>
            <p:nvPr/>
          </p:nvSpPr>
          <p:spPr>
            <a:xfrm>
              <a:off x="6915350" y="1506075"/>
              <a:ext cx="158250" cy="70775"/>
            </a:xfrm>
            <a:custGeom>
              <a:avLst/>
              <a:gdLst/>
              <a:ahLst/>
              <a:cxnLst/>
              <a:rect l="l" t="t" r="r" b="b"/>
              <a:pathLst>
                <a:path w="6330" h="2831" extrusionOk="0">
                  <a:moveTo>
                    <a:pt x="6248" y="0"/>
                  </a:moveTo>
                  <a:lnTo>
                    <a:pt x="0" y="2640"/>
                  </a:lnTo>
                  <a:lnTo>
                    <a:pt x="73" y="2830"/>
                  </a:lnTo>
                  <a:lnTo>
                    <a:pt x="6329" y="190"/>
                  </a:lnTo>
                  <a:lnTo>
                    <a:pt x="6248"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9" name="Google Shape;729;p12"/>
            <p:cNvSpPr/>
            <p:nvPr/>
          </p:nvSpPr>
          <p:spPr>
            <a:xfrm>
              <a:off x="6906750" y="1491150"/>
              <a:ext cx="158250" cy="70550"/>
            </a:xfrm>
            <a:custGeom>
              <a:avLst/>
              <a:gdLst/>
              <a:ahLst/>
              <a:cxnLst/>
              <a:rect l="l" t="t" r="r" b="b"/>
              <a:pathLst>
                <a:path w="6330" h="2822" extrusionOk="0">
                  <a:moveTo>
                    <a:pt x="6257" y="1"/>
                  </a:moveTo>
                  <a:lnTo>
                    <a:pt x="1" y="2632"/>
                  </a:lnTo>
                  <a:lnTo>
                    <a:pt x="82" y="2822"/>
                  </a:lnTo>
                  <a:lnTo>
                    <a:pt x="6330" y="182"/>
                  </a:lnTo>
                  <a:lnTo>
                    <a:pt x="6257"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12"/>
            <p:cNvSpPr/>
            <p:nvPr/>
          </p:nvSpPr>
          <p:spPr>
            <a:xfrm>
              <a:off x="6865400" y="1393975"/>
              <a:ext cx="158225" cy="71675"/>
            </a:xfrm>
            <a:custGeom>
              <a:avLst/>
              <a:gdLst/>
              <a:ahLst/>
              <a:cxnLst/>
              <a:rect l="l" t="t" r="r" b="b"/>
              <a:pathLst>
                <a:path w="6329" h="2867" extrusionOk="0">
                  <a:moveTo>
                    <a:pt x="6257" y="0"/>
                  </a:moveTo>
                  <a:lnTo>
                    <a:pt x="0" y="2640"/>
                  </a:lnTo>
                  <a:lnTo>
                    <a:pt x="109" y="2866"/>
                  </a:lnTo>
                  <a:lnTo>
                    <a:pt x="6329" y="226"/>
                  </a:lnTo>
                  <a:lnTo>
                    <a:pt x="6257"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12"/>
            <p:cNvSpPr/>
            <p:nvPr/>
          </p:nvSpPr>
          <p:spPr>
            <a:xfrm>
              <a:off x="6921900" y="1521225"/>
              <a:ext cx="158250" cy="70525"/>
            </a:xfrm>
            <a:custGeom>
              <a:avLst/>
              <a:gdLst/>
              <a:ahLst/>
              <a:cxnLst/>
              <a:rect l="l" t="t" r="r" b="b"/>
              <a:pathLst>
                <a:path w="6330" h="2821" extrusionOk="0">
                  <a:moveTo>
                    <a:pt x="6212" y="0"/>
                  </a:moveTo>
                  <a:lnTo>
                    <a:pt x="1" y="2640"/>
                  </a:lnTo>
                  <a:lnTo>
                    <a:pt x="73" y="2821"/>
                  </a:lnTo>
                  <a:lnTo>
                    <a:pt x="6329" y="190"/>
                  </a:lnTo>
                  <a:lnTo>
                    <a:pt x="6212"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12"/>
            <p:cNvSpPr/>
            <p:nvPr/>
          </p:nvSpPr>
          <p:spPr>
            <a:xfrm>
              <a:off x="6872850" y="1410925"/>
              <a:ext cx="158250" cy="70750"/>
            </a:xfrm>
            <a:custGeom>
              <a:avLst/>
              <a:gdLst/>
              <a:ahLst/>
              <a:cxnLst/>
              <a:rect l="l" t="t" r="r" b="b"/>
              <a:pathLst>
                <a:path w="6330" h="2830" extrusionOk="0">
                  <a:moveTo>
                    <a:pt x="6257" y="0"/>
                  </a:moveTo>
                  <a:lnTo>
                    <a:pt x="1" y="2640"/>
                  </a:lnTo>
                  <a:lnTo>
                    <a:pt x="118" y="2830"/>
                  </a:lnTo>
                  <a:lnTo>
                    <a:pt x="6329" y="190"/>
                  </a:lnTo>
                  <a:lnTo>
                    <a:pt x="6257"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12"/>
            <p:cNvSpPr/>
            <p:nvPr/>
          </p:nvSpPr>
          <p:spPr>
            <a:xfrm>
              <a:off x="6879400" y="1426050"/>
              <a:ext cx="158250" cy="70775"/>
            </a:xfrm>
            <a:custGeom>
              <a:avLst/>
              <a:gdLst/>
              <a:ahLst/>
              <a:cxnLst/>
              <a:rect l="l" t="t" r="r" b="b"/>
              <a:pathLst>
                <a:path w="6330" h="2831" extrusionOk="0">
                  <a:moveTo>
                    <a:pt x="6257" y="1"/>
                  </a:moveTo>
                  <a:lnTo>
                    <a:pt x="1" y="2641"/>
                  </a:lnTo>
                  <a:lnTo>
                    <a:pt x="82" y="2831"/>
                  </a:lnTo>
                  <a:lnTo>
                    <a:pt x="6330" y="191"/>
                  </a:lnTo>
                  <a:lnTo>
                    <a:pt x="6257"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4" name="Google Shape;734;p12"/>
            <p:cNvSpPr/>
            <p:nvPr/>
          </p:nvSpPr>
          <p:spPr>
            <a:xfrm>
              <a:off x="6886200" y="1443000"/>
              <a:ext cx="158225" cy="70775"/>
            </a:xfrm>
            <a:custGeom>
              <a:avLst/>
              <a:gdLst/>
              <a:ahLst/>
              <a:cxnLst/>
              <a:rect l="l" t="t" r="r" b="b"/>
              <a:pathLst>
                <a:path w="6329" h="2831" extrusionOk="0">
                  <a:moveTo>
                    <a:pt x="6211" y="1"/>
                  </a:moveTo>
                  <a:lnTo>
                    <a:pt x="0" y="2641"/>
                  </a:lnTo>
                  <a:lnTo>
                    <a:pt x="72" y="2831"/>
                  </a:lnTo>
                  <a:lnTo>
                    <a:pt x="6329" y="191"/>
                  </a:lnTo>
                  <a:lnTo>
                    <a:pt x="6211"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5" name="Google Shape;735;p12"/>
            <p:cNvSpPr/>
            <p:nvPr/>
          </p:nvSpPr>
          <p:spPr>
            <a:xfrm>
              <a:off x="6893650" y="1459050"/>
              <a:ext cx="157325" cy="71675"/>
            </a:xfrm>
            <a:custGeom>
              <a:avLst/>
              <a:gdLst/>
              <a:ahLst/>
              <a:cxnLst/>
              <a:rect l="l" t="t" r="r" b="b"/>
              <a:pathLst>
                <a:path w="6293" h="2867" extrusionOk="0">
                  <a:moveTo>
                    <a:pt x="6212" y="1"/>
                  </a:moveTo>
                  <a:lnTo>
                    <a:pt x="0" y="2641"/>
                  </a:lnTo>
                  <a:lnTo>
                    <a:pt x="73" y="2867"/>
                  </a:lnTo>
                  <a:lnTo>
                    <a:pt x="6293" y="227"/>
                  </a:lnTo>
                  <a:lnTo>
                    <a:pt x="6212"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12"/>
            <p:cNvSpPr/>
            <p:nvPr/>
          </p:nvSpPr>
          <p:spPr>
            <a:xfrm>
              <a:off x="6900200" y="1474200"/>
              <a:ext cx="157350" cy="71450"/>
            </a:xfrm>
            <a:custGeom>
              <a:avLst/>
              <a:gdLst/>
              <a:ahLst/>
              <a:cxnLst/>
              <a:rect l="l" t="t" r="r" b="b"/>
              <a:pathLst>
                <a:path w="6294" h="2858" extrusionOk="0">
                  <a:moveTo>
                    <a:pt x="6221" y="1"/>
                  </a:moveTo>
                  <a:lnTo>
                    <a:pt x="1" y="2632"/>
                  </a:lnTo>
                  <a:lnTo>
                    <a:pt x="73" y="2858"/>
                  </a:lnTo>
                  <a:lnTo>
                    <a:pt x="6293" y="227"/>
                  </a:lnTo>
                  <a:lnTo>
                    <a:pt x="6221"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12"/>
            <p:cNvSpPr/>
            <p:nvPr/>
          </p:nvSpPr>
          <p:spPr>
            <a:xfrm>
              <a:off x="6858850" y="1401650"/>
              <a:ext cx="104450" cy="47950"/>
            </a:xfrm>
            <a:custGeom>
              <a:avLst/>
              <a:gdLst/>
              <a:ahLst/>
              <a:cxnLst/>
              <a:rect l="l" t="t" r="r" b="b"/>
              <a:pathLst>
                <a:path w="4178" h="1918" extrusionOk="0">
                  <a:moveTo>
                    <a:pt x="4105" y="0"/>
                  </a:moveTo>
                  <a:lnTo>
                    <a:pt x="0" y="1691"/>
                  </a:lnTo>
                  <a:lnTo>
                    <a:pt x="109" y="1917"/>
                  </a:lnTo>
                  <a:lnTo>
                    <a:pt x="4177" y="190"/>
                  </a:lnTo>
                  <a:lnTo>
                    <a:pt x="4105"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12"/>
            <p:cNvSpPr/>
            <p:nvPr/>
          </p:nvSpPr>
          <p:spPr>
            <a:xfrm>
              <a:off x="6639375" y="1348750"/>
              <a:ext cx="298600" cy="350375"/>
            </a:xfrm>
            <a:custGeom>
              <a:avLst/>
              <a:gdLst/>
              <a:ahLst/>
              <a:cxnLst/>
              <a:rect l="l" t="t" r="r" b="b"/>
              <a:pathLst>
                <a:path w="11944" h="14015" extrusionOk="0">
                  <a:moveTo>
                    <a:pt x="3770" y="1"/>
                  </a:moveTo>
                  <a:lnTo>
                    <a:pt x="0" y="11302"/>
                  </a:lnTo>
                  <a:lnTo>
                    <a:pt x="8173" y="14014"/>
                  </a:lnTo>
                  <a:lnTo>
                    <a:pt x="11943" y="2713"/>
                  </a:lnTo>
                  <a:lnTo>
                    <a:pt x="3770"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12"/>
            <p:cNvSpPr/>
            <p:nvPr/>
          </p:nvSpPr>
          <p:spPr>
            <a:xfrm>
              <a:off x="6639375" y="1348750"/>
              <a:ext cx="298600" cy="282575"/>
            </a:xfrm>
            <a:custGeom>
              <a:avLst/>
              <a:gdLst/>
              <a:ahLst/>
              <a:cxnLst/>
              <a:rect l="l" t="t" r="r" b="b"/>
              <a:pathLst>
                <a:path w="11944" h="11303" extrusionOk="0">
                  <a:moveTo>
                    <a:pt x="3770" y="1"/>
                  </a:moveTo>
                  <a:lnTo>
                    <a:pt x="0" y="11302"/>
                  </a:lnTo>
                  <a:lnTo>
                    <a:pt x="11943" y="2713"/>
                  </a:lnTo>
                  <a:lnTo>
                    <a:pt x="3770" y="1"/>
                  </a:lnTo>
                  <a:close/>
                </a:path>
              </a:pathLst>
            </a:custGeom>
            <a:solidFill>
              <a:srgbClr val="FA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12"/>
            <p:cNvSpPr/>
            <p:nvPr/>
          </p:nvSpPr>
          <p:spPr>
            <a:xfrm>
              <a:off x="6740175" y="1402550"/>
              <a:ext cx="53600" cy="22625"/>
            </a:xfrm>
            <a:custGeom>
              <a:avLst/>
              <a:gdLst/>
              <a:ahLst/>
              <a:cxnLst/>
              <a:rect l="l" t="t" r="r" b="b"/>
              <a:pathLst>
                <a:path w="2144" h="905" extrusionOk="0">
                  <a:moveTo>
                    <a:pt x="73" y="1"/>
                  </a:moveTo>
                  <a:lnTo>
                    <a:pt x="1" y="227"/>
                  </a:lnTo>
                  <a:lnTo>
                    <a:pt x="2071" y="905"/>
                  </a:lnTo>
                  <a:lnTo>
                    <a:pt x="2143" y="715"/>
                  </a:lnTo>
                  <a:lnTo>
                    <a:pt x="73"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1" name="Google Shape;741;p12"/>
            <p:cNvSpPr/>
            <p:nvPr/>
          </p:nvSpPr>
          <p:spPr>
            <a:xfrm>
              <a:off x="6736325" y="1415675"/>
              <a:ext cx="53825" cy="22625"/>
            </a:xfrm>
            <a:custGeom>
              <a:avLst/>
              <a:gdLst/>
              <a:ahLst/>
              <a:cxnLst/>
              <a:rect l="l" t="t" r="r" b="b"/>
              <a:pathLst>
                <a:path w="2153" h="905" extrusionOk="0">
                  <a:moveTo>
                    <a:pt x="73" y="0"/>
                  </a:moveTo>
                  <a:lnTo>
                    <a:pt x="1" y="226"/>
                  </a:lnTo>
                  <a:lnTo>
                    <a:pt x="2071" y="904"/>
                  </a:lnTo>
                  <a:lnTo>
                    <a:pt x="2153" y="714"/>
                  </a:lnTo>
                  <a:lnTo>
                    <a:pt x="73"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2" name="Google Shape;742;p12"/>
            <p:cNvSpPr/>
            <p:nvPr/>
          </p:nvSpPr>
          <p:spPr>
            <a:xfrm>
              <a:off x="6730675" y="1431700"/>
              <a:ext cx="107400" cy="40500"/>
            </a:xfrm>
            <a:custGeom>
              <a:avLst/>
              <a:gdLst/>
              <a:ahLst/>
              <a:cxnLst/>
              <a:rect l="l" t="t" r="r" b="b"/>
              <a:pathLst>
                <a:path w="4296" h="1620" extrusionOk="0">
                  <a:moveTo>
                    <a:pt x="73" y="1"/>
                  </a:moveTo>
                  <a:lnTo>
                    <a:pt x="1" y="227"/>
                  </a:lnTo>
                  <a:lnTo>
                    <a:pt x="4223" y="1619"/>
                  </a:lnTo>
                  <a:lnTo>
                    <a:pt x="4295" y="1393"/>
                  </a:lnTo>
                  <a:lnTo>
                    <a:pt x="73"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12"/>
            <p:cNvSpPr/>
            <p:nvPr/>
          </p:nvSpPr>
          <p:spPr>
            <a:xfrm>
              <a:off x="6683675" y="1580425"/>
              <a:ext cx="161850" cy="58575"/>
            </a:xfrm>
            <a:custGeom>
              <a:avLst/>
              <a:gdLst/>
              <a:ahLst/>
              <a:cxnLst/>
              <a:rect l="l" t="t" r="r" b="b"/>
              <a:pathLst>
                <a:path w="6474" h="2343" extrusionOk="0">
                  <a:moveTo>
                    <a:pt x="73" y="1"/>
                  </a:moveTo>
                  <a:lnTo>
                    <a:pt x="0" y="191"/>
                  </a:lnTo>
                  <a:lnTo>
                    <a:pt x="6438" y="2343"/>
                  </a:lnTo>
                  <a:lnTo>
                    <a:pt x="6474" y="2153"/>
                  </a:lnTo>
                  <a:lnTo>
                    <a:pt x="73"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12"/>
            <p:cNvSpPr/>
            <p:nvPr/>
          </p:nvSpPr>
          <p:spPr>
            <a:xfrm>
              <a:off x="6687300" y="1563475"/>
              <a:ext cx="162075" cy="58575"/>
            </a:xfrm>
            <a:custGeom>
              <a:avLst/>
              <a:gdLst/>
              <a:ahLst/>
              <a:cxnLst/>
              <a:rect l="l" t="t" r="r" b="b"/>
              <a:pathLst>
                <a:path w="6483" h="2343" extrusionOk="0">
                  <a:moveTo>
                    <a:pt x="81" y="1"/>
                  </a:moveTo>
                  <a:lnTo>
                    <a:pt x="0" y="191"/>
                  </a:lnTo>
                  <a:lnTo>
                    <a:pt x="6410" y="2342"/>
                  </a:lnTo>
                  <a:lnTo>
                    <a:pt x="6482" y="2153"/>
                  </a:lnTo>
                  <a:lnTo>
                    <a:pt x="81"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12"/>
            <p:cNvSpPr/>
            <p:nvPr/>
          </p:nvSpPr>
          <p:spPr>
            <a:xfrm>
              <a:off x="6720275" y="1463800"/>
              <a:ext cx="162100" cy="58350"/>
            </a:xfrm>
            <a:custGeom>
              <a:avLst/>
              <a:gdLst/>
              <a:ahLst/>
              <a:cxnLst/>
              <a:rect l="l" t="t" r="r" b="b"/>
              <a:pathLst>
                <a:path w="6484" h="2334" extrusionOk="0">
                  <a:moveTo>
                    <a:pt x="82" y="1"/>
                  </a:moveTo>
                  <a:lnTo>
                    <a:pt x="1" y="191"/>
                  </a:lnTo>
                  <a:lnTo>
                    <a:pt x="6411" y="2333"/>
                  </a:lnTo>
                  <a:lnTo>
                    <a:pt x="6483" y="2143"/>
                  </a:lnTo>
                  <a:lnTo>
                    <a:pt x="82"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12"/>
            <p:cNvSpPr/>
            <p:nvPr/>
          </p:nvSpPr>
          <p:spPr>
            <a:xfrm>
              <a:off x="6678925" y="1595575"/>
              <a:ext cx="162075" cy="59475"/>
            </a:xfrm>
            <a:custGeom>
              <a:avLst/>
              <a:gdLst/>
              <a:ahLst/>
              <a:cxnLst/>
              <a:rect l="l" t="t" r="r" b="b"/>
              <a:pathLst>
                <a:path w="6483" h="2379" extrusionOk="0">
                  <a:moveTo>
                    <a:pt x="37" y="1"/>
                  </a:moveTo>
                  <a:lnTo>
                    <a:pt x="0" y="227"/>
                  </a:lnTo>
                  <a:lnTo>
                    <a:pt x="6402" y="2378"/>
                  </a:lnTo>
                  <a:lnTo>
                    <a:pt x="6483" y="2152"/>
                  </a:lnTo>
                  <a:lnTo>
                    <a:pt x="37"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7" name="Google Shape;747;p12"/>
            <p:cNvSpPr/>
            <p:nvPr/>
          </p:nvSpPr>
          <p:spPr>
            <a:xfrm>
              <a:off x="6714625" y="1480750"/>
              <a:ext cx="162100" cy="59250"/>
            </a:xfrm>
            <a:custGeom>
              <a:avLst/>
              <a:gdLst/>
              <a:ahLst/>
              <a:cxnLst/>
              <a:rect l="l" t="t" r="r" b="b"/>
              <a:pathLst>
                <a:path w="6484" h="2370" extrusionOk="0">
                  <a:moveTo>
                    <a:pt x="82" y="1"/>
                  </a:moveTo>
                  <a:lnTo>
                    <a:pt x="1" y="227"/>
                  </a:lnTo>
                  <a:lnTo>
                    <a:pt x="6447" y="2370"/>
                  </a:lnTo>
                  <a:lnTo>
                    <a:pt x="6483" y="2144"/>
                  </a:lnTo>
                  <a:lnTo>
                    <a:pt x="82"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12"/>
            <p:cNvSpPr/>
            <p:nvPr/>
          </p:nvSpPr>
          <p:spPr>
            <a:xfrm>
              <a:off x="6709900" y="1496800"/>
              <a:ext cx="162075" cy="58350"/>
            </a:xfrm>
            <a:custGeom>
              <a:avLst/>
              <a:gdLst/>
              <a:ahLst/>
              <a:cxnLst/>
              <a:rect l="l" t="t" r="r" b="b"/>
              <a:pathLst>
                <a:path w="6483" h="2334" extrusionOk="0">
                  <a:moveTo>
                    <a:pt x="45" y="1"/>
                  </a:moveTo>
                  <a:lnTo>
                    <a:pt x="0" y="182"/>
                  </a:lnTo>
                  <a:lnTo>
                    <a:pt x="6410" y="2333"/>
                  </a:lnTo>
                  <a:lnTo>
                    <a:pt x="6483" y="2143"/>
                  </a:lnTo>
                  <a:lnTo>
                    <a:pt x="45"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9" name="Google Shape;749;p12"/>
            <p:cNvSpPr/>
            <p:nvPr/>
          </p:nvSpPr>
          <p:spPr>
            <a:xfrm>
              <a:off x="6703325" y="1513750"/>
              <a:ext cx="162100" cy="58350"/>
            </a:xfrm>
            <a:custGeom>
              <a:avLst/>
              <a:gdLst/>
              <a:ahLst/>
              <a:cxnLst/>
              <a:rect l="l" t="t" r="r" b="b"/>
              <a:pathLst>
                <a:path w="6484" h="2334" extrusionOk="0">
                  <a:moveTo>
                    <a:pt x="82" y="1"/>
                  </a:moveTo>
                  <a:lnTo>
                    <a:pt x="1" y="182"/>
                  </a:lnTo>
                  <a:lnTo>
                    <a:pt x="6411" y="2333"/>
                  </a:lnTo>
                  <a:lnTo>
                    <a:pt x="6483" y="2107"/>
                  </a:lnTo>
                  <a:lnTo>
                    <a:pt x="82"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0" name="Google Shape;750;p12"/>
            <p:cNvSpPr/>
            <p:nvPr/>
          </p:nvSpPr>
          <p:spPr>
            <a:xfrm>
              <a:off x="6697675" y="1530700"/>
              <a:ext cx="163000" cy="58350"/>
            </a:xfrm>
            <a:custGeom>
              <a:avLst/>
              <a:gdLst/>
              <a:ahLst/>
              <a:cxnLst/>
              <a:rect l="l" t="t" r="r" b="b"/>
              <a:pathLst>
                <a:path w="6520" h="2334" extrusionOk="0">
                  <a:moveTo>
                    <a:pt x="82" y="1"/>
                  </a:moveTo>
                  <a:lnTo>
                    <a:pt x="1" y="182"/>
                  </a:lnTo>
                  <a:lnTo>
                    <a:pt x="6447" y="2333"/>
                  </a:lnTo>
                  <a:lnTo>
                    <a:pt x="6519" y="2144"/>
                  </a:lnTo>
                  <a:lnTo>
                    <a:pt x="82"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12"/>
            <p:cNvSpPr/>
            <p:nvPr/>
          </p:nvSpPr>
          <p:spPr>
            <a:xfrm>
              <a:off x="6692950" y="1546525"/>
              <a:ext cx="162075" cy="58575"/>
            </a:xfrm>
            <a:custGeom>
              <a:avLst/>
              <a:gdLst/>
              <a:ahLst/>
              <a:cxnLst/>
              <a:rect l="l" t="t" r="r" b="b"/>
              <a:pathLst>
                <a:path w="6483" h="2343" extrusionOk="0">
                  <a:moveTo>
                    <a:pt x="81" y="1"/>
                  </a:moveTo>
                  <a:lnTo>
                    <a:pt x="0" y="191"/>
                  </a:lnTo>
                  <a:lnTo>
                    <a:pt x="6410" y="2342"/>
                  </a:lnTo>
                  <a:lnTo>
                    <a:pt x="6482" y="2116"/>
                  </a:lnTo>
                  <a:lnTo>
                    <a:pt x="81"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12"/>
            <p:cNvSpPr/>
            <p:nvPr/>
          </p:nvSpPr>
          <p:spPr>
            <a:xfrm>
              <a:off x="6725950" y="1447750"/>
              <a:ext cx="106475" cy="39600"/>
            </a:xfrm>
            <a:custGeom>
              <a:avLst/>
              <a:gdLst/>
              <a:ahLst/>
              <a:cxnLst/>
              <a:rect l="l" t="t" r="r" b="b"/>
              <a:pathLst>
                <a:path w="4259" h="1584" extrusionOk="0">
                  <a:moveTo>
                    <a:pt x="36" y="1"/>
                  </a:moveTo>
                  <a:lnTo>
                    <a:pt x="0" y="191"/>
                  </a:lnTo>
                  <a:lnTo>
                    <a:pt x="4186" y="1583"/>
                  </a:lnTo>
                  <a:lnTo>
                    <a:pt x="4258" y="1393"/>
                  </a:lnTo>
                  <a:lnTo>
                    <a:pt x="36"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12"/>
            <p:cNvSpPr/>
            <p:nvPr/>
          </p:nvSpPr>
          <p:spPr>
            <a:xfrm>
              <a:off x="6533825" y="1432625"/>
              <a:ext cx="333400" cy="380650"/>
            </a:xfrm>
            <a:custGeom>
              <a:avLst/>
              <a:gdLst/>
              <a:ahLst/>
              <a:cxnLst/>
              <a:rect l="l" t="t" r="r" b="b"/>
              <a:pathLst>
                <a:path w="13336" h="15226" extrusionOk="0">
                  <a:moveTo>
                    <a:pt x="6862" y="0"/>
                  </a:moveTo>
                  <a:lnTo>
                    <a:pt x="1700" y="1808"/>
                  </a:lnTo>
                  <a:lnTo>
                    <a:pt x="1808" y="2116"/>
                  </a:lnTo>
                  <a:lnTo>
                    <a:pt x="1700" y="2152"/>
                  </a:lnTo>
                  <a:cubicBezTo>
                    <a:pt x="1664" y="2152"/>
                    <a:pt x="1664" y="2188"/>
                    <a:pt x="1619" y="2188"/>
                  </a:cubicBezTo>
                  <a:lnTo>
                    <a:pt x="534" y="2604"/>
                  </a:lnTo>
                  <a:cubicBezTo>
                    <a:pt x="190" y="2712"/>
                    <a:pt x="0" y="3056"/>
                    <a:pt x="118" y="3390"/>
                  </a:cubicBezTo>
                  <a:lnTo>
                    <a:pt x="4105" y="14809"/>
                  </a:lnTo>
                  <a:cubicBezTo>
                    <a:pt x="4222" y="15071"/>
                    <a:pt x="4448" y="15225"/>
                    <a:pt x="4747" y="15225"/>
                  </a:cubicBezTo>
                  <a:cubicBezTo>
                    <a:pt x="4783" y="15225"/>
                    <a:pt x="4864" y="15225"/>
                    <a:pt x="4937" y="15180"/>
                  </a:cubicBezTo>
                  <a:lnTo>
                    <a:pt x="12847" y="12431"/>
                  </a:lnTo>
                  <a:cubicBezTo>
                    <a:pt x="13191" y="12323"/>
                    <a:pt x="13336" y="11943"/>
                    <a:pt x="13227" y="11609"/>
                  </a:cubicBezTo>
                  <a:lnTo>
                    <a:pt x="12658" y="9909"/>
                  </a:lnTo>
                  <a:lnTo>
                    <a:pt x="12395" y="10659"/>
                  </a:lnTo>
                  <a:lnTo>
                    <a:pt x="4222" y="7947"/>
                  </a:lnTo>
                  <a:lnTo>
                    <a:pt x="6862"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12"/>
            <p:cNvSpPr/>
            <p:nvPr/>
          </p:nvSpPr>
          <p:spPr>
            <a:xfrm>
              <a:off x="6639375" y="1520325"/>
              <a:ext cx="210900" cy="178800"/>
            </a:xfrm>
            <a:custGeom>
              <a:avLst/>
              <a:gdLst/>
              <a:ahLst/>
              <a:cxnLst/>
              <a:rect l="l" t="t" r="r" b="b"/>
              <a:pathLst>
                <a:path w="8436" h="7152" extrusionOk="0">
                  <a:moveTo>
                    <a:pt x="6175" y="0"/>
                  </a:moveTo>
                  <a:lnTo>
                    <a:pt x="6031" y="109"/>
                  </a:lnTo>
                  <a:lnTo>
                    <a:pt x="6257" y="190"/>
                  </a:lnTo>
                  <a:lnTo>
                    <a:pt x="6175" y="0"/>
                  </a:lnTo>
                  <a:close/>
                  <a:moveTo>
                    <a:pt x="5805" y="262"/>
                  </a:moveTo>
                  <a:lnTo>
                    <a:pt x="5307" y="597"/>
                  </a:lnTo>
                  <a:lnTo>
                    <a:pt x="6555" y="1013"/>
                  </a:lnTo>
                  <a:lnTo>
                    <a:pt x="6329" y="416"/>
                  </a:lnTo>
                  <a:lnTo>
                    <a:pt x="5805" y="262"/>
                  </a:lnTo>
                  <a:close/>
                  <a:moveTo>
                    <a:pt x="5081" y="787"/>
                  </a:moveTo>
                  <a:lnTo>
                    <a:pt x="4593" y="1130"/>
                  </a:lnTo>
                  <a:lnTo>
                    <a:pt x="6853" y="1881"/>
                  </a:lnTo>
                  <a:lnTo>
                    <a:pt x="6627" y="1275"/>
                  </a:lnTo>
                  <a:lnTo>
                    <a:pt x="5081" y="787"/>
                  </a:lnTo>
                  <a:close/>
                  <a:moveTo>
                    <a:pt x="4367" y="1275"/>
                  </a:moveTo>
                  <a:lnTo>
                    <a:pt x="3915" y="1618"/>
                  </a:lnTo>
                  <a:lnTo>
                    <a:pt x="7116" y="2676"/>
                  </a:lnTo>
                  <a:lnTo>
                    <a:pt x="6935" y="2143"/>
                  </a:lnTo>
                  <a:lnTo>
                    <a:pt x="4367" y="1275"/>
                  </a:lnTo>
                  <a:close/>
                  <a:moveTo>
                    <a:pt x="3725" y="1772"/>
                  </a:moveTo>
                  <a:lnTo>
                    <a:pt x="3201" y="2143"/>
                  </a:lnTo>
                  <a:lnTo>
                    <a:pt x="7423" y="3535"/>
                  </a:lnTo>
                  <a:lnTo>
                    <a:pt x="7197" y="2938"/>
                  </a:lnTo>
                  <a:lnTo>
                    <a:pt x="3725" y="1772"/>
                  </a:lnTo>
                  <a:close/>
                  <a:moveTo>
                    <a:pt x="2975" y="2296"/>
                  </a:moveTo>
                  <a:lnTo>
                    <a:pt x="2523" y="2631"/>
                  </a:lnTo>
                  <a:lnTo>
                    <a:pt x="7721" y="4367"/>
                  </a:lnTo>
                  <a:lnTo>
                    <a:pt x="7495" y="3806"/>
                  </a:lnTo>
                  <a:lnTo>
                    <a:pt x="2975" y="2296"/>
                  </a:lnTo>
                  <a:close/>
                  <a:moveTo>
                    <a:pt x="2297" y="2785"/>
                  </a:moveTo>
                  <a:lnTo>
                    <a:pt x="1845" y="3083"/>
                  </a:lnTo>
                  <a:lnTo>
                    <a:pt x="7984" y="5117"/>
                  </a:lnTo>
                  <a:lnTo>
                    <a:pt x="7794" y="4593"/>
                  </a:lnTo>
                  <a:lnTo>
                    <a:pt x="2297" y="2785"/>
                  </a:lnTo>
                  <a:close/>
                  <a:moveTo>
                    <a:pt x="1655" y="3237"/>
                  </a:moveTo>
                  <a:lnTo>
                    <a:pt x="0" y="4439"/>
                  </a:lnTo>
                  <a:lnTo>
                    <a:pt x="8173" y="7151"/>
                  </a:lnTo>
                  <a:lnTo>
                    <a:pt x="8436" y="6401"/>
                  </a:lnTo>
                  <a:lnTo>
                    <a:pt x="8020" y="5271"/>
                  </a:lnTo>
                  <a:lnTo>
                    <a:pt x="7984" y="5388"/>
                  </a:lnTo>
                  <a:lnTo>
                    <a:pt x="1655" y="3237"/>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12"/>
            <p:cNvSpPr/>
            <p:nvPr/>
          </p:nvSpPr>
          <p:spPr>
            <a:xfrm>
              <a:off x="6639375" y="1426975"/>
              <a:ext cx="154400" cy="204350"/>
            </a:xfrm>
            <a:custGeom>
              <a:avLst/>
              <a:gdLst/>
              <a:ahLst/>
              <a:cxnLst/>
              <a:rect l="l" t="t" r="r" b="b"/>
              <a:pathLst>
                <a:path w="6176" h="8174" extrusionOk="0">
                  <a:moveTo>
                    <a:pt x="4403" y="0"/>
                  </a:moveTo>
                  <a:cubicBezTo>
                    <a:pt x="4331" y="0"/>
                    <a:pt x="4259" y="0"/>
                    <a:pt x="4177" y="36"/>
                  </a:cubicBezTo>
                  <a:lnTo>
                    <a:pt x="3725" y="190"/>
                  </a:lnTo>
                  <a:lnTo>
                    <a:pt x="5081" y="642"/>
                  </a:lnTo>
                  <a:lnTo>
                    <a:pt x="5009" y="452"/>
                  </a:lnTo>
                  <a:cubicBezTo>
                    <a:pt x="4937" y="154"/>
                    <a:pt x="4675" y="0"/>
                    <a:pt x="4403" y="0"/>
                  </a:cubicBezTo>
                  <a:close/>
                  <a:moveTo>
                    <a:pt x="2785" y="190"/>
                  </a:moveTo>
                  <a:lnTo>
                    <a:pt x="2640" y="226"/>
                  </a:lnTo>
                  <a:lnTo>
                    <a:pt x="0" y="8173"/>
                  </a:lnTo>
                  <a:lnTo>
                    <a:pt x="1655" y="6971"/>
                  </a:lnTo>
                  <a:lnTo>
                    <a:pt x="1582" y="6971"/>
                  </a:lnTo>
                  <a:lnTo>
                    <a:pt x="1619" y="6745"/>
                  </a:lnTo>
                  <a:lnTo>
                    <a:pt x="1845" y="6817"/>
                  </a:lnTo>
                  <a:lnTo>
                    <a:pt x="2297" y="6519"/>
                  </a:lnTo>
                  <a:lnTo>
                    <a:pt x="1772" y="6329"/>
                  </a:lnTo>
                  <a:lnTo>
                    <a:pt x="1845" y="6139"/>
                  </a:lnTo>
                  <a:lnTo>
                    <a:pt x="2523" y="6365"/>
                  </a:lnTo>
                  <a:lnTo>
                    <a:pt x="2975" y="6030"/>
                  </a:lnTo>
                  <a:lnTo>
                    <a:pt x="1917" y="5651"/>
                  </a:lnTo>
                  <a:lnTo>
                    <a:pt x="1998" y="5461"/>
                  </a:lnTo>
                  <a:lnTo>
                    <a:pt x="3201" y="5877"/>
                  </a:lnTo>
                  <a:lnTo>
                    <a:pt x="3725" y="5506"/>
                  </a:lnTo>
                  <a:lnTo>
                    <a:pt x="2143" y="4973"/>
                  </a:lnTo>
                  <a:lnTo>
                    <a:pt x="2224" y="4783"/>
                  </a:lnTo>
                  <a:lnTo>
                    <a:pt x="3915" y="5352"/>
                  </a:lnTo>
                  <a:lnTo>
                    <a:pt x="4367" y="5009"/>
                  </a:lnTo>
                  <a:lnTo>
                    <a:pt x="2333" y="4331"/>
                  </a:lnTo>
                  <a:lnTo>
                    <a:pt x="2414" y="4150"/>
                  </a:lnTo>
                  <a:lnTo>
                    <a:pt x="4593" y="4864"/>
                  </a:lnTo>
                  <a:lnTo>
                    <a:pt x="5081" y="4521"/>
                  </a:lnTo>
                  <a:lnTo>
                    <a:pt x="2559" y="3653"/>
                  </a:lnTo>
                  <a:lnTo>
                    <a:pt x="2640" y="3472"/>
                  </a:lnTo>
                  <a:lnTo>
                    <a:pt x="5307" y="4331"/>
                  </a:lnTo>
                  <a:lnTo>
                    <a:pt x="5805" y="3996"/>
                  </a:lnTo>
                  <a:lnTo>
                    <a:pt x="2821" y="2975"/>
                  </a:lnTo>
                  <a:lnTo>
                    <a:pt x="2866" y="2794"/>
                  </a:lnTo>
                  <a:lnTo>
                    <a:pt x="6031" y="3843"/>
                  </a:lnTo>
                  <a:lnTo>
                    <a:pt x="6175" y="3734"/>
                  </a:lnTo>
                  <a:lnTo>
                    <a:pt x="6067" y="3390"/>
                  </a:lnTo>
                  <a:lnTo>
                    <a:pt x="3011" y="2378"/>
                  </a:lnTo>
                  <a:lnTo>
                    <a:pt x="3092" y="2152"/>
                  </a:lnTo>
                  <a:lnTo>
                    <a:pt x="5949" y="3128"/>
                  </a:lnTo>
                  <a:lnTo>
                    <a:pt x="5759" y="2523"/>
                  </a:lnTo>
                  <a:lnTo>
                    <a:pt x="3237" y="1664"/>
                  </a:lnTo>
                  <a:lnTo>
                    <a:pt x="3318" y="1474"/>
                  </a:lnTo>
                  <a:lnTo>
                    <a:pt x="5651" y="2260"/>
                  </a:lnTo>
                  <a:lnTo>
                    <a:pt x="5461" y="1700"/>
                  </a:lnTo>
                  <a:lnTo>
                    <a:pt x="3463" y="1022"/>
                  </a:lnTo>
                  <a:lnTo>
                    <a:pt x="3499" y="832"/>
                  </a:lnTo>
                  <a:lnTo>
                    <a:pt x="5389" y="1438"/>
                  </a:lnTo>
                  <a:lnTo>
                    <a:pt x="5199" y="904"/>
                  </a:lnTo>
                  <a:lnTo>
                    <a:pt x="3653" y="416"/>
                  </a:lnTo>
                  <a:lnTo>
                    <a:pt x="3725" y="190"/>
                  </a:lnTo>
                  <a:lnTo>
                    <a:pt x="3047" y="452"/>
                  </a:lnTo>
                  <a:lnTo>
                    <a:pt x="2939" y="452"/>
                  </a:lnTo>
                  <a:lnTo>
                    <a:pt x="2902" y="488"/>
                  </a:lnTo>
                  <a:lnTo>
                    <a:pt x="2785" y="190"/>
                  </a:lnTo>
                  <a:close/>
                </a:path>
              </a:pathLst>
            </a:custGeom>
            <a:solidFill>
              <a:srgbClr val="E3E6E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12"/>
            <p:cNvSpPr/>
            <p:nvPr/>
          </p:nvSpPr>
          <p:spPr>
            <a:xfrm>
              <a:off x="6730675" y="1431700"/>
              <a:ext cx="38675" cy="17900"/>
            </a:xfrm>
            <a:custGeom>
              <a:avLst/>
              <a:gdLst/>
              <a:ahLst/>
              <a:cxnLst/>
              <a:rect l="l" t="t" r="r" b="b"/>
              <a:pathLst>
                <a:path w="1547" h="716" extrusionOk="0">
                  <a:moveTo>
                    <a:pt x="73" y="1"/>
                  </a:moveTo>
                  <a:lnTo>
                    <a:pt x="1" y="227"/>
                  </a:lnTo>
                  <a:lnTo>
                    <a:pt x="1547" y="715"/>
                  </a:lnTo>
                  <a:lnTo>
                    <a:pt x="1429" y="453"/>
                  </a:lnTo>
                  <a:lnTo>
                    <a:pt x="73"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12"/>
            <p:cNvSpPr/>
            <p:nvPr/>
          </p:nvSpPr>
          <p:spPr>
            <a:xfrm>
              <a:off x="6683675" y="1580425"/>
              <a:ext cx="150550" cy="54725"/>
            </a:xfrm>
            <a:custGeom>
              <a:avLst/>
              <a:gdLst/>
              <a:ahLst/>
              <a:cxnLst/>
              <a:rect l="l" t="t" r="r" b="b"/>
              <a:pathLst>
                <a:path w="6022" h="2189" extrusionOk="0">
                  <a:moveTo>
                    <a:pt x="73" y="1"/>
                  </a:moveTo>
                  <a:lnTo>
                    <a:pt x="0" y="191"/>
                  </a:lnTo>
                  <a:lnTo>
                    <a:pt x="525" y="381"/>
                  </a:lnTo>
                  <a:lnTo>
                    <a:pt x="6022" y="2189"/>
                  </a:lnTo>
                  <a:lnTo>
                    <a:pt x="5949" y="1963"/>
                  </a:lnTo>
                  <a:lnTo>
                    <a:pt x="751" y="227"/>
                  </a:lnTo>
                  <a:lnTo>
                    <a:pt x="73"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12"/>
            <p:cNvSpPr/>
            <p:nvPr/>
          </p:nvSpPr>
          <p:spPr>
            <a:xfrm>
              <a:off x="6687300" y="1563475"/>
              <a:ext cx="139475" cy="52025"/>
            </a:xfrm>
            <a:custGeom>
              <a:avLst/>
              <a:gdLst/>
              <a:ahLst/>
              <a:cxnLst/>
              <a:rect l="l" t="t" r="r" b="b"/>
              <a:pathLst>
                <a:path w="5579" h="2081" extrusionOk="0">
                  <a:moveTo>
                    <a:pt x="81" y="1"/>
                  </a:moveTo>
                  <a:lnTo>
                    <a:pt x="0" y="191"/>
                  </a:lnTo>
                  <a:lnTo>
                    <a:pt x="1058" y="570"/>
                  </a:lnTo>
                  <a:lnTo>
                    <a:pt x="5578" y="2080"/>
                  </a:lnTo>
                  <a:lnTo>
                    <a:pt x="5506" y="1809"/>
                  </a:lnTo>
                  <a:lnTo>
                    <a:pt x="1284" y="417"/>
                  </a:lnTo>
                  <a:lnTo>
                    <a:pt x="81"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12"/>
            <p:cNvSpPr/>
            <p:nvPr/>
          </p:nvSpPr>
          <p:spPr>
            <a:xfrm>
              <a:off x="6720275" y="1463800"/>
              <a:ext cx="63100" cy="26250"/>
            </a:xfrm>
            <a:custGeom>
              <a:avLst/>
              <a:gdLst/>
              <a:ahLst/>
              <a:cxnLst/>
              <a:rect l="l" t="t" r="r" b="b"/>
              <a:pathLst>
                <a:path w="2524" h="1050" extrusionOk="0">
                  <a:moveTo>
                    <a:pt x="82" y="1"/>
                  </a:moveTo>
                  <a:lnTo>
                    <a:pt x="1" y="191"/>
                  </a:lnTo>
                  <a:lnTo>
                    <a:pt x="2523" y="1050"/>
                  </a:lnTo>
                  <a:lnTo>
                    <a:pt x="2523" y="1050"/>
                  </a:lnTo>
                  <a:lnTo>
                    <a:pt x="2415" y="787"/>
                  </a:lnTo>
                  <a:lnTo>
                    <a:pt x="82"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12"/>
            <p:cNvSpPr/>
            <p:nvPr/>
          </p:nvSpPr>
          <p:spPr>
            <a:xfrm>
              <a:off x="6678925" y="1595575"/>
              <a:ext cx="160950" cy="59475"/>
            </a:xfrm>
            <a:custGeom>
              <a:avLst/>
              <a:gdLst/>
              <a:ahLst/>
              <a:cxnLst/>
              <a:rect l="l" t="t" r="r" b="b"/>
              <a:pathLst>
                <a:path w="6438" h="2379" extrusionOk="0">
                  <a:moveTo>
                    <a:pt x="37" y="1"/>
                  </a:moveTo>
                  <a:lnTo>
                    <a:pt x="0" y="227"/>
                  </a:lnTo>
                  <a:lnTo>
                    <a:pt x="73" y="227"/>
                  </a:lnTo>
                  <a:lnTo>
                    <a:pt x="6402" y="2378"/>
                  </a:lnTo>
                  <a:lnTo>
                    <a:pt x="6438" y="2261"/>
                  </a:lnTo>
                  <a:lnTo>
                    <a:pt x="6402" y="2107"/>
                  </a:lnTo>
                  <a:lnTo>
                    <a:pt x="263" y="73"/>
                  </a:lnTo>
                  <a:lnTo>
                    <a:pt x="37"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12"/>
            <p:cNvSpPr/>
            <p:nvPr/>
          </p:nvSpPr>
          <p:spPr>
            <a:xfrm>
              <a:off x="6714625" y="1480750"/>
              <a:ext cx="76425" cy="31000"/>
            </a:xfrm>
            <a:custGeom>
              <a:avLst/>
              <a:gdLst/>
              <a:ahLst/>
              <a:cxnLst/>
              <a:rect l="l" t="t" r="r" b="b"/>
              <a:pathLst>
                <a:path w="3057" h="1240" extrusionOk="0">
                  <a:moveTo>
                    <a:pt x="82" y="1"/>
                  </a:moveTo>
                  <a:lnTo>
                    <a:pt x="1" y="227"/>
                  </a:lnTo>
                  <a:lnTo>
                    <a:pt x="3057" y="1239"/>
                  </a:lnTo>
                  <a:lnTo>
                    <a:pt x="2939" y="977"/>
                  </a:lnTo>
                  <a:lnTo>
                    <a:pt x="82"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12"/>
            <p:cNvSpPr/>
            <p:nvPr/>
          </p:nvSpPr>
          <p:spPr>
            <a:xfrm>
              <a:off x="6709900" y="1496800"/>
              <a:ext cx="87700" cy="33925"/>
            </a:xfrm>
            <a:custGeom>
              <a:avLst/>
              <a:gdLst/>
              <a:ahLst/>
              <a:cxnLst/>
              <a:rect l="l" t="t" r="r" b="b"/>
              <a:pathLst>
                <a:path w="3508" h="1357" extrusionOk="0">
                  <a:moveTo>
                    <a:pt x="45" y="1"/>
                  </a:moveTo>
                  <a:lnTo>
                    <a:pt x="0" y="182"/>
                  </a:lnTo>
                  <a:lnTo>
                    <a:pt x="2984" y="1203"/>
                  </a:lnTo>
                  <a:lnTo>
                    <a:pt x="3508" y="1357"/>
                  </a:lnTo>
                  <a:lnTo>
                    <a:pt x="3436" y="1131"/>
                  </a:lnTo>
                  <a:lnTo>
                    <a:pt x="3210" y="1050"/>
                  </a:lnTo>
                  <a:lnTo>
                    <a:pt x="45"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3" name="Google Shape;763;p12"/>
            <p:cNvSpPr/>
            <p:nvPr/>
          </p:nvSpPr>
          <p:spPr>
            <a:xfrm>
              <a:off x="6703325" y="1513750"/>
              <a:ext cx="101750" cy="38450"/>
            </a:xfrm>
            <a:custGeom>
              <a:avLst/>
              <a:gdLst/>
              <a:ahLst/>
              <a:cxnLst/>
              <a:rect l="l" t="t" r="r" b="b"/>
              <a:pathLst>
                <a:path w="4070" h="1538" extrusionOk="0">
                  <a:moveTo>
                    <a:pt x="82" y="1"/>
                  </a:moveTo>
                  <a:lnTo>
                    <a:pt x="1" y="182"/>
                  </a:lnTo>
                  <a:lnTo>
                    <a:pt x="2523" y="1050"/>
                  </a:lnTo>
                  <a:lnTo>
                    <a:pt x="4069" y="1538"/>
                  </a:lnTo>
                  <a:lnTo>
                    <a:pt x="3997" y="1276"/>
                  </a:lnTo>
                  <a:lnTo>
                    <a:pt x="2749" y="860"/>
                  </a:lnTo>
                  <a:lnTo>
                    <a:pt x="82"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4" name="Google Shape;764;p12"/>
            <p:cNvSpPr/>
            <p:nvPr/>
          </p:nvSpPr>
          <p:spPr>
            <a:xfrm>
              <a:off x="6697675" y="1530700"/>
              <a:ext cx="115075" cy="43200"/>
            </a:xfrm>
            <a:custGeom>
              <a:avLst/>
              <a:gdLst/>
              <a:ahLst/>
              <a:cxnLst/>
              <a:rect l="l" t="t" r="r" b="b"/>
              <a:pathLst>
                <a:path w="4603" h="1728" extrusionOk="0">
                  <a:moveTo>
                    <a:pt x="82" y="1"/>
                  </a:moveTo>
                  <a:lnTo>
                    <a:pt x="1" y="182"/>
                  </a:lnTo>
                  <a:lnTo>
                    <a:pt x="2035" y="860"/>
                  </a:lnTo>
                  <a:lnTo>
                    <a:pt x="4603" y="1728"/>
                  </a:lnTo>
                  <a:lnTo>
                    <a:pt x="4521" y="1466"/>
                  </a:lnTo>
                  <a:lnTo>
                    <a:pt x="2261" y="715"/>
                  </a:lnTo>
                  <a:lnTo>
                    <a:pt x="82"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12"/>
            <p:cNvSpPr/>
            <p:nvPr/>
          </p:nvSpPr>
          <p:spPr>
            <a:xfrm>
              <a:off x="6692950" y="1546525"/>
              <a:ext cx="126350" cy="47275"/>
            </a:xfrm>
            <a:custGeom>
              <a:avLst/>
              <a:gdLst/>
              <a:ahLst/>
              <a:cxnLst/>
              <a:rect l="l" t="t" r="r" b="b"/>
              <a:pathLst>
                <a:path w="5054" h="1891" extrusionOk="0">
                  <a:moveTo>
                    <a:pt x="81" y="1"/>
                  </a:moveTo>
                  <a:lnTo>
                    <a:pt x="0" y="191"/>
                  </a:lnTo>
                  <a:lnTo>
                    <a:pt x="1582" y="724"/>
                  </a:lnTo>
                  <a:lnTo>
                    <a:pt x="5054" y="1890"/>
                  </a:lnTo>
                  <a:lnTo>
                    <a:pt x="4973" y="1628"/>
                  </a:lnTo>
                  <a:lnTo>
                    <a:pt x="1772" y="570"/>
                  </a:lnTo>
                  <a:lnTo>
                    <a:pt x="81"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12"/>
            <p:cNvSpPr/>
            <p:nvPr/>
          </p:nvSpPr>
          <p:spPr>
            <a:xfrm>
              <a:off x="6725950" y="1447750"/>
              <a:ext cx="49975" cy="21725"/>
            </a:xfrm>
            <a:custGeom>
              <a:avLst/>
              <a:gdLst/>
              <a:ahLst/>
              <a:cxnLst/>
              <a:rect l="l" t="t" r="r" b="b"/>
              <a:pathLst>
                <a:path w="1999" h="869" extrusionOk="0">
                  <a:moveTo>
                    <a:pt x="36" y="1"/>
                  </a:moveTo>
                  <a:lnTo>
                    <a:pt x="0" y="191"/>
                  </a:lnTo>
                  <a:lnTo>
                    <a:pt x="1998" y="869"/>
                  </a:lnTo>
                  <a:lnTo>
                    <a:pt x="1926" y="607"/>
                  </a:lnTo>
                  <a:lnTo>
                    <a:pt x="36" y="1"/>
                  </a:lnTo>
                  <a:close/>
                </a:path>
              </a:pathLst>
            </a:custGeom>
            <a:solidFill>
              <a:srgbClr val="D3D3D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12"/>
            <p:cNvSpPr/>
            <p:nvPr/>
          </p:nvSpPr>
          <p:spPr>
            <a:xfrm>
              <a:off x="6523425" y="1419625"/>
              <a:ext cx="334525" cy="386025"/>
            </a:xfrm>
            <a:custGeom>
              <a:avLst/>
              <a:gdLst/>
              <a:ahLst/>
              <a:cxnLst/>
              <a:rect l="l" t="t" r="r" b="b"/>
              <a:pathLst>
                <a:path w="13381" h="15441" extrusionOk="0">
                  <a:moveTo>
                    <a:pt x="8641" y="0"/>
                  </a:moveTo>
                  <a:cubicBezTo>
                    <a:pt x="8576" y="0"/>
                    <a:pt x="8510" y="11"/>
                    <a:pt x="8445" y="32"/>
                  </a:cubicBezTo>
                  <a:lnTo>
                    <a:pt x="534" y="2817"/>
                  </a:lnTo>
                  <a:cubicBezTo>
                    <a:pt x="190" y="2934"/>
                    <a:pt x="0" y="3314"/>
                    <a:pt x="154" y="3612"/>
                  </a:cubicBezTo>
                  <a:lnTo>
                    <a:pt x="4150" y="15022"/>
                  </a:lnTo>
                  <a:cubicBezTo>
                    <a:pt x="4234" y="15288"/>
                    <a:pt x="4460" y="15441"/>
                    <a:pt x="4713" y="15441"/>
                  </a:cubicBezTo>
                  <a:cubicBezTo>
                    <a:pt x="4786" y="15441"/>
                    <a:pt x="4862" y="15428"/>
                    <a:pt x="4937" y="15402"/>
                  </a:cubicBezTo>
                  <a:lnTo>
                    <a:pt x="12848" y="12653"/>
                  </a:lnTo>
                  <a:cubicBezTo>
                    <a:pt x="13191" y="12536"/>
                    <a:pt x="13381" y="12165"/>
                    <a:pt x="13263" y="11821"/>
                  </a:cubicBezTo>
                  <a:lnTo>
                    <a:pt x="9267" y="448"/>
                  </a:lnTo>
                  <a:cubicBezTo>
                    <a:pt x="9151" y="172"/>
                    <a:pt x="8906" y="0"/>
                    <a:pt x="8641"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12"/>
            <p:cNvSpPr/>
            <p:nvPr/>
          </p:nvSpPr>
          <p:spPr>
            <a:xfrm>
              <a:off x="6539475" y="1436450"/>
              <a:ext cx="302450" cy="352175"/>
            </a:xfrm>
            <a:custGeom>
              <a:avLst/>
              <a:gdLst/>
              <a:ahLst/>
              <a:cxnLst/>
              <a:rect l="l" t="t" r="r" b="b"/>
              <a:pathLst>
                <a:path w="12098" h="14087" extrusionOk="0">
                  <a:moveTo>
                    <a:pt x="8137" y="1"/>
                  </a:moveTo>
                  <a:lnTo>
                    <a:pt x="0" y="2867"/>
                  </a:lnTo>
                  <a:lnTo>
                    <a:pt x="3960" y="14087"/>
                  </a:lnTo>
                  <a:lnTo>
                    <a:pt x="12097" y="11266"/>
                  </a:lnTo>
                  <a:lnTo>
                    <a:pt x="8137" y="1"/>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12"/>
            <p:cNvSpPr/>
            <p:nvPr/>
          </p:nvSpPr>
          <p:spPr>
            <a:xfrm>
              <a:off x="6539475" y="1436450"/>
              <a:ext cx="203450" cy="352175"/>
            </a:xfrm>
            <a:custGeom>
              <a:avLst/>
              <a:gdLst/>
              <a:ahLst/>
              <a:cxnLst/>
              <a:rect l="l" t="t" r="r" b="b"/>
              <a:pathLst>
                <a:path w="8138" h="14087" extrusionOk="0">
                  <a:moveTo>
                    <a:pt x="8137" y="1"/>
                  </a:moveTo>
                  <a:lnTo>
                    <a:pt x="0" y="2867"/>
                  </a:lnTo>
                  <a:lnTo>
                    <a:pt x="3960" y="14087"/>
                  </a:lnTo>
                  <a:lnTo>
                    <a:pt x="8137" y="1"/>
                  </a:lnTo>
                  <a:close/>
                </a:path>
              </a:pathLst>
            </a:custGeom>
            <a:solidFill>
              <a:srgbClr val="FAFDF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12"/>
            <p:cNvSpPr/>
            <p:nvPr/>
          </p:nvSpPr>
          <p:spPr>
            <a:xfrm>
              <a:off x="6559350" y="1430575"/>
              <a:ext cx="163900" cy="88025"/>
            </a:xfrm>
            <a:custGeom>
              <a:avLst/>
              <a:gdLst/>
              <a:ahLst/>
              <a:cxnLst/>
              <a:rect l="l" t="t" r="r" b="b"/>
              <a:pathLst>
                <a:path w="6556" h="3521" extrusionOk="0">
                  <a:moveTo>
                    <a:pt x="5861" y="186"/>
                  </a:moveTo>
                  <a:cubicBezTo>
                    <a:pt x="5927" y="186"/>
                    <a:pt x="5995" y="227"/>
                    <a:pt x="6022" y="308"/>
                  </a:cubicBezTo>
                  <a:lnTo>
                    <a:pt x="6330" y="1212"/>
                  </a:lnTo>
                  <a:cubicBezTo>
                    <a:pt x="6366" y="1294"/>
                    <a:pt x="6330" y="1402"/>
                    <a:pt x="6212" y="1402"/>
                  </a:cubicBezTo>
                  <a:lnTo>
                    <a:pt x="787" y="3328"/>
                  </a:lnTo>
                  <a:cubicBezTo>
                    <a:pt x="761" y="3337"/>
                    <a:pt x="736" y="3341"/>
                    <a:pt x="712" y="3341"/>
                  </a:cubicBezTo>
                  <a:cubicBezTo>
                    <a:pt x="642" y="3341"/>
                    <a:pt x="589" y="3299"/>
                    <a:pt x="561" y="3210"/>
                  </a:cubicBezTo>
                  <a:lnTo>
                    <a:pt x="227" y="2306"/>
                  </a:lnTo>
                  <a:cubicBezTo>
                    <a:pt x="227" y="2234"/>
                    <a:pt x="263" y="2116"/>
                    <a:pt x="335" y="2116"/>
                  </a:cubicBezTo>
                  <a:lnTo>
                    <a:pt x="5796" y="200"/>
                  </a:lnTo>
                  <a:cubicBezTo>
                    <a:pt x="5816" y="191"/>
                    <a:pt x="5838" y="186"/>
                    <a:pt x="5861" y="186"/>
                  </a:cubicBezTo>
                  <a:close/>
                  <a:moveTo>
                    <a:pt x="5820" y="1"/>
                  </a:moveTo>
                  <a:cubicBezTo>
                    <a:pt x="5788" y="1"/>
                    <a:pt x="5755" y="4"/>
                    <a:pt x="5724" y="10"/>
                  </a:cubicBezTo>
                  <a:lnTo>
                    <a:pt x="299" y="1926"/>
                  </a:lnTo>
                  <a:cubicBezTo>
                    <a:pt x="109" y="2008"/>
                    <a:pt x="1" y="2198"/>
                    <a:pt x="73" y="2379"/>
                  </a:cubicBezTo>
                  <a:lnTo>
                    <a:pt x="371" y="3283"/>
                  </a:lnTo>
                  <a:cubicBezTo>
                    <a:pt x="438" y="3438"/>
                    <a:pt x="578" y="3521"/>
                    <a:pt x="725" y="3521"/>
                  </a:cubicBezTo>
                  <a:cubicBezTo>
                    <a:pt x="758" y="3521"/>
                    <a:pt x="791" y="3517"/>
                    <a:pt x="824" y="3509"/>
                  </a:cubicBezTo>
                  <a:lnTo>
                    <a:pt x="6293" y="1592"/>
                  </a:lnTo>
                  <a:cubicBezTo>
                    <a:pt x="6474" y="1520"/>
                    <a:pt x="6556" y="1330"/>
                    <a:pt x="6519" y="1140"/>
                  </a:cubicBezTo>
                  <a:lnTo>
                    <a:pt x="6176" y="236"/>
                  </a:lnTo>
                  <a:cubicBezTo>
                    <a:pt x="6146" y="77"/>
                    <a:pt x="5983" y="1"/>
                    <a:pt x="5820" y="1"/>
                  </a:cubicBezTo>
                  <a:close/>
                </a:path>
              </a:pathLst>
            </a:custGeom>
            <a:solidFill>
              <a:srgbClr val="C2C2C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12"/>
            <p:cNvSpPr/>
            <p:nvPr/>
          </p:nvSpPr>
          <p:spPr>
            <a:xfrm>
              <a:off x="6566825" y="1424250"/>
              <a:ext cx="138575" cy="64000"/>
            </a:xfrm>
            <a:custGeom>
              <a:avLst/>
              <a:gdLst/>
              <a:ahLst/>
              <a:cxnLst/>
              <a:rect l="l" t="t" r="r" b="b"/>
              <a:pathLst>
                <a:path w="5543" h="2560" extrusionOk="0">
                  <a:moveTo>
                    <a:pt x="5271" y="1"/>
                  </a:moveTo>
                  <a:lnTo>
                    <a:pt x="0" y="1845"/>
                  </a:lnTo>
                  <a:lnTo>
                    <a:pt x="226" y="2559"/>
                  </a:lnTo>
                  <a:lnTo>
                    <a:pt x="5542" y="679"/>
                  </a:lnTo>
                  <a:lnTo>
                    <a:pt x="5271" y="1"/>
                  </a:ln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12"/>
            <p:cNvSpPr/>
            <p:nvPr/>
          </p:nvSpPr>
          <p:spPr>
            <a:xfrm>
              <a:off x="6569750" y="1432625"/>
              <a:ext cx="135650" cy="55625"/>
            </a:xfrm>
            <a:custGeom>
              <a:avLst/>
              <a:gdLst/>
              <a:ahLst/>
              <a:cxnLst/>
              <a:rect l="l" t="t" r="r" b="b"/>
              <a:pathLst>
                <a:path w="5426" h="2225" extrusionOk="0">
                  <a:moveTo>
                    <a:pt x="5308" y="0"/>
                  </a:moveTo>
                  <a:lnTo>
                    <a:pt x="1" y="1844"/>
                  </a:lnTo>
                  <a:lnTo>
                    <a:pt x="109" y="2224"/>
                  </a:lnTo>
                  <a:lnTo>
                    <a:pt x="5425" y="344"/>
                  </a:lnTo>
                  <a:lnTo>
                    <a:pt x="5308" y="0"/>
                  </a:lnTo>
                  <a:close/>
                </a:path>
              </a:pathLst>
            </a:custGeom>
            <a:solidFill>
              <a:srgbClr val="3D69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12"/>
            <p:cNvSpPr/>
            <p:nvPr/>
          </p:nvSpPr>
          <p:spPr>
            <a:xfrm>
              <a:off x="6626250" y="1622925"/>
              <a:ext cx="99700" cy="77325"/>
            </a:xfrm>
            <a:custGeom>
              <a:avLst/>
              <a:gdLst/>
              <a:ahLst/>
              <a:cxnLst/>
              <a:rect l="l" t="t" r="r" b="b"/>
              <a:pathLst>
                <a:path w="3988" h="3093" extrusionOk="0">
                  <a:moveTo>
                    <a:pt x="2144" y="1"/>
                  </a:moveTo>
                  <a:lnTo>
                    <a:pt x="2071" y="1393"/>
                  </a:lnTo>
                  <a:lnTo>
                    <a:pt x="1619" y="832"/>
                  </a:lnTo>
                  <a:lnTo>
                    <a:pt x="1692" y="2369"/>
                  </a:lnTo>
                  <a:lnTo>
                    <a:pt x="634" y="489"/>
                  </a:lnTo>
                  <a:lnTo>
                    <a:pt x="715" y="2071"/>
                  </a:lnTo>
                  <a:lnTo>
                    <a:pt x="73" y="2297"/>
                  </a:lnTo>
                  <a:cubicBezTo>
                    <a:pt x="37" y="2297"/>
                    <a:pt x="1" y="2333"/>
                    <a:pt x="1" y="2415"/>
                  </a:cubicBezTo>
                  <a:cubicBezTo>
                    <a:pt x="37" y="2451"/>
                    <a:pt x="73" y="2451"/>
                    <a:pt x="109" y="2451"/>
                  </a:cubicBezTo>
                  <a:lnTo>
                    <a:pt x="905" y="2189"/>
                  </a:lnTo>
                  <a:lnTo>
                    <a:pt x="860" y="1203"/>
                  </a:lnTo>
                  <a:lnTo>
                    <a:pt x="1881" y="3093"/>
                  </a:lnTo>
                  <a:lnTo>
                    <a:pt x="1809" y="1357"/>
                  </a:lnTo>
                  <a:lnTo>
                    <a:pt x="2216" y="1881"/>
                  </a:lnTo>
                  <a:lnTo>
                    <a:pt x="2297" y="525"/>
                  </a:lnTo>
                  <a:lnTo>
                    <a:pt x="3536" y="2415"/>
                  </a:lnTo>
                  <a:lnTo>
                    <a:pt x="3500" y="1203"/>
                  </a:lnTo>
                  <a:lnTo>
                    <a:pt x="3916" y="1058"/>
                  </a:lnTo>
                  <a:cubicBezTo>
                    <a:pt x="3988" y="1058"/>
                    <a:pt x="3988" y="977"/>
                    <a:pt x="3988" y="941"/>
                  </a:cubicBezTo>
                  <a:cubicBezTo>
                    <a:pt x="3962" y="915"/>
                    <a:pt x="3937" y="890"/>
                    <a:pt x="3911" y="890"/>
                  </a:cubicBezTo>
                  <a:cubicBezTo>
                    <a:pt x="3901" y="890"/>
                    <a:pt x="3890" y="894"/>
                    <a:pt x="3880" y="905"/>
                  </a:cubicBezTo>
                  <a:lnTo>
                    <a:pt x="3310" y="1095"/>
                  </a:lnTo>
                  <a:lnTo>
                    <a:pt x="3346" y="1773"/>
                  </a:lnTo>
                  <a:lnTo>
                    <a:pt x="2144" y="1"/>
                  </a:ln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12"/>
            <p:cNvSpPr/>
            <p:nvPr/>
          </p:nvSpPr>
          <p:spPr>
            <a:xfrm>
              <a:off x="6576300" y="1539425"/>
              <a:ext cx="65800" cy="70950"/>
            </a:xfrm>
            <a:custGeom>
              <a:avLst/>
              <a:gdLst/>
              <a:ahLst/>
              <a:cxnLst/>
              <a:rect l="l" t="t" r="r" b="b"/>
              <a:pathLst>
                <a:path w="2632" h="2838" extrusionOk="0">
                  <a:moveTo>
                    <a:pt x="1665" y="108"/>
                  </a:moveTo>
                  <a:cubicBezTo>
                    <a:pt x="1767" y="108"/>
                    <a:pt x="1855" y="180"/>
                    <a:pt x="1881" y="285"/>
                  </a:cubicBezTo>
                  <a:lnTo>
                    <a:pt x="2487" y="1948"/>
                  </a:lnTo>
                  <a:cubicBezTo>
                    <a:pt x="2523" y="2093"/>
                    <a:pt x="2451" y="2247"/>
                    <a:pt x="2297" y="2283"/>
                  </a:cubicBezTo>
                  <a:lnTo>
                    <a:pt x="1095" y="2699"/>
                  </a:lnTo>
                  <a:cubicBezTo>
                    <a:pt x="1064" y="2718"/>
                    <a:pt x="1030" y="2727"/>
                    <a:pt x="996" y="2727"/>
                  </a:cubicBezTo>
                  <a:cubicBezTo>
                    <a:pt x="904" y="2727"/>
                    <a:pt x="814" y="2658"/>
                    <a:pt x="787" y="2545"/>
                  </a:cubicBezTo>
                  <a:lnTo>
                    <a:pt x="191" y="891"/>
                  </a:lnTo>
                  <a:cubicBezTo>
                    <a:pt x="146" y="737"/>
                    <a:pt x="227" y="592"/>
                    <a:pt x="335" y="556"/>
                  </a:cubicBezTo>
                  <a:lnTo>
                    <a:pt x="1547" y="140"/>
                  </a:lnTo>
                  <a:cubicBezTo>
                    <a:pt x="1586" y="118"/>
                    <a:pt x="1626" y="108"/>
                    <a:pt x="1665" y="108"/>
                  </a:cubicBezTo>
                  <a:close/>
                  <a:moveTo>
                    <a:pt x="1626" y="0"/>
                  </a:moveTo>
                  <a:cubicBezTo>
                    <a:pt x="1584" y="0"/>
                    <a:pt x="1542" y="7"/>
                    <a:pt x="1502" y="23"/>
                  </a:cubicBezTo>
                  <a:lnTo>
                    <a:pt x="299" y="438"/>
                  </a:lnTo>
                  <a:cubicBezTo>
                    <a:pt x="109" y="511"/>
                    <a:pt x="1" y="701"/>
                    <a:pt x="73" y="927"/>
                  </a:cubicBezTo>
                  <a:lnTo>
                    <a:pt x="679" y="2590"/>
                  </a:lnTo>
                  <a:cubicBezTo>
                    <a:pt x="736" y="2734"/>
                    <a:pt x="868" y="2838"/>
                    <a:pt x="1016" y="2838"/>
                  </a:cubicBezTo>
                  <a:cubicBezTo>
                    <a:pt x="1053" y="2838"/>
                    <a:pt x="1092" y="2831"/>
                    <a:pt x="1131" y="2816"/>
                  </a:cubicBezTo>
                  <a:lnTo>
                    <a:pt x="2333" y="2400"/>
                  </a:lnTo>
                  <a:cubicBezTo>
                    <a:pt x="2523" y="2319"/>
                    <a:pt x="2632" y="2093"/>
                    <a:pt x="2559" y="1912"/>
                  </a:cubicBezTo>
                  <a:lnTo>
                    <a:pt x="1999" y="249"/>
                  </a:lnTo>
                  <a:cubicBezTo>
                    <a:pt x="1935" y="99"/>
                    <a:pt x="1781" y="0"/>
                    <a:pt x="1626" y="0"/>
                  </a:cubicBez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12"/>
            <p:cNvSpPr/>
            <p:nvPr/>
          </p:nvSpPr>
          <p:spPr>
            <a:xfrm>
              <a:off x="6593250" y="1555125"/>
              <a:ext cx="39600" cy="43100"/>
            </a:xfrm>
            <a:custGeom>
              <a:avLst/>
              <a:gdLst/>
              <a:ahLst/>
              <a:cxnLst/>
              <a:rect l="l" t="t" r="r" b="b"/>
              <a:pathLst>
                <a:path w="1584" h="1724" extrusionOk="0">
                  <a:moveTo>
                    <a:pt x="549" y="0"/>
                  </a:moveTo>
                  <a:cubicBezTo>
                    <a:pt x="499" y="0"/>
                    <a:pt x="441" y="11"/>
                    <a:pt x="372" y="36"/>
                  </a:cubicBezTo>
                  <a:cubicBezTo>
                    <a:pt x="1" y="154"/>
                    <a:pt x="191" y="525"/>
                    <a:pt x="227" y="561"/>
                  </a:cubicBezTo>
                  <a:cubicBezTo>
                    <a:pt x="191" y="561"/>
                    <a:pt x="191" y="561"/>
                    <a:pt x="191" y="606"/>
                  </a:cubicBezTo>
                  <a:cubicBezTo>
                    <a:pt x="152" y="669"/>
                    <a:pt x="234" y="758"/>
                    <a:pt x="304" y="758"/>
                  </a:cubicBezTo>
                  <a:cubicBezTo>
                    <a:pt x="315" y="758"/>
                    <a:pt x="326" y="756"/>
                    <a:pt x="335" y="751"/>
                  </a:cubicBezTo>
                  <a:cubicBezTo>
                    <a:pt x="417" y="904"/>
                    <a:pt x="453" y="904"/>
                    <a:pt x="453" y="904"/>
                  </a:cubicBezTo>
                  <a:cubicBezTo>
                    <a:pt x="489" y="977"/>
                    <a:pt x="489" y="1058"/>
                    <a:pt x="489" y="1058"/>
                  </a:cubicBezTo>
                  <a:lnTo>
                    <a:pt x="453" y="1058"/>
                  </a:lnTo>
                  <a:cubicBezTo>
                    <a:pt x="453" y="1058"/>
                    <a:pt x="453" y="1130"/>
                    <a:pt x="417" y="1167"/>
                  </a:cubicBezTo>
                  <a:cubicBezTo>
                    <a:pt x="372" y="1239"/>
                    <a:pt x="263" y="1320"/>
                    <a:pt x="146" y="1465"/>
                  </a:cubicBezTo>
                  <a:cubicBezTo>
                    <a:pt x="146" y="1510"/>
                    <a:pt x="109" y="1546"/>
                    <a:pt x="109" y="1582"/>
                  </a:cubicBezTo>
                  <a:cubicBezTo>
                    <a:pt x="109" y="1582"/>
                    <a:pt x="251" y="1724"/>
                    <a:pt x="551" y="1724"/>
                  </a:cubicBezTo>
                  <a:cubicBezTo>
                    <a:pt x="660" y="1724"/>
                    <a:pt x="790" y="1705"/>
                    <a:pt x="941" y="1655"/>
                  </a:cubicBezTo>
                  <a:cubicBezTo>
                    <a:pt x="1502" y="1465"/>
                    <a:pt x="1583" y="1058"/>
                    <a:pt x="1583" y="1058"/>
                  </a:cubicBezTo>
                  <a:cubicBezTo>
                    <a:pt x="1547" y="1058"/>
                    <a:pt x="1502" y="1013"/>
                    <a:pt x="1429" y="1013"/>
                  </a:cubicBezTo>
                  <a:cubicBezTo>
                    <a:pt x="1276" y="977"/>
                    <a:pt x="1131" y="977"/>
                    <a:pt x="1050" y="941"/>
                  </a:cubicBezTo>
                  <a:cubicBezTo>
                    <a:pt x="1014" y="941"/>
                    <a:pt x="941" y="868"/>
                    <a:pt x="941" y="868"/>
                  </a:cubicBezTo>
                  <a:lnTo>
                    <a:pt x="941" y="904"/>
                  </a:lnTo>
                  <a:cubicBezTo>
                    <a:pt x="941" y="904"/>
                    <a:pt x="905" y="832"/>
                    <a:pt x="869" y="751"/>
                  </a:cubicBezTo>
                  <a:cubicBezTo>
                    <a:pt x="869" y="751"/>
                    <a:pt x="905" y="715"/>
                    <a:pt x="869" y="561"/>
                  </a:cubicBezTo>
                  <a:cubicBezTo>
                    <a:pt x="941" y="561"/>
                    <a:pt x="941" y="380"/>
                    <a:pt x="905" y="335"/>
                  </a:cubicBezTo>
                  <a:lnTo>
                    <a:pt x="824" y="335"/>
                  </a:lnTo>
                  <a:cubicBezTo>
                    <a:pt x="824" y="274"/>
                    <a:pt x="799" y="0"/>
                    <a:pt x="549" y="0"/>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12"/>
            <p:cNvSpPr/>
            <p:nvPr/>
          </p:nvSpPr>
          <p:spPr>
            <a:xfrm>
              <a:off x="6639375" y="1521225"/>
              <a:ext cx="53600" cy="23525"/>
            </a:xfrm>
            <a:custGeom>
              <a:avLst/>
              <a:gdLst/>
              <a:ahLst/>
              <a:cxnLst/>
              <a:rect l="l" t="t" r="r" b="b"/>
              <a:pathLst>
                <a:path w="2144" h="941" extrusionOk="0">
                  <a:moveTo>
                    <a:pt x="2071" y="0"/>
                  </a:moveTo>
                  <a:lnTo>
                    <a:pt x="0" y="751"/>
                  </a:lnTo>
                  <a:lnTo>
                    <a:pt x="73" y="940"/>
                  </a:lnTo>
                  <a:lnTo>
                    <a:pt x="2143" y="226"/>
                  </a:lnTo>
                  <a:lnTo>
                    <a:pt x="2071"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12"/>
            <p:cNvSpPr/>
            <p:nvPr/>
          </p:nvSpPr>
          <p:spPr>
            <a:xfrm>
              <a:off x="6743800" y="1601225"/>
              <a:ext cx="35950" cy="16975"/>
            </a:xfrm>
            <a:custGeom>
              <a:avLst/>
              <a:gdLst/>
              <a:ahLst/>
              <a:cxnLst/>
              <a:rect l="l" t="t" r="r" b="b"/>
              <a:pathLst>
                <a:path w="1438" h="679" extrusionOk="0">
                  <a:moveTo>
                    <a:pt x="1356" y="1"/>
                  </a:moveTo>
                  <a:lnTo>
                    <a:pt x="0" y="453"/>
                  </a:lnTo>
                  <a:lnTo>
                    <a:pt x="82" y="679"/>
                  </a:lnTo>
                  <a:lnTo>
                    <a:pt x="1438" y="191"/>
                  </a:lnTo>
                  <a:lnTo>
                    <a:pt x="1356"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12"/>
            <p:cNvSpPr/>
            <p:nvPr/>
          </p:nvSpPr>
          <p:spPr>
            <a:xfrm>
              <a:off x="6748550" y="1616375"/>
              <a:ext cx="35950" cy="16075"/>
            </a:xfrm>
            <a:custGeom>
              <a:avLst/>
              <a:gdLst/>
              <a:ahLst/>
              <a:cxnLst/>
              <a:rect l="l" t="t" r="r" b="b"/>
              <a:pathLst>
                <a:path w="1438" h="643" extrusionOk="0">
                  <a:moveTo>
                    <a:pt x="1356" y="0"/>
                  </a:moveTo>
                  <a:lnTo>
                    <a:pt x="0" y="452"/>
                  </a:lnTo>
                  <a:lnTo>
                    <a:pt x="81" y="642"/>
                  </a:lnTo>
                  <a:lnTo>
                    <a:pt x="1438" y="190"/>
                  </a:lnTo>
                  <a:lnTo>
                    <a:pt x="1356"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12"/>
            <p:cNvSpPr/>
            <p:nvPr/>
          </p:nvSpPr>
          <p:spPr>
            <a:xfrm>
              <a:off x="6754200" y="1630375"/>
              <a:ext cx="35950" cy="17000"/>
            </a:xfrm>
            <a:custGeom>
              <a:avLst/>
              <a:gdLst/>
              <a:ahLst/>
              <a:cxnLst/>
              <a:rect l="l" t="t" r="r" b="b"/>
              <a:pathLst>
                <a:path w="1438" h="680" extrusionOk="0">
                  <a:moveTo>
                    <a:pt x="1356" y="1"/>
                  </a:moveTo>
                  <a:lnTo>
                    <a:pt x="0" y="489"/>
                  </a:lnTo>
                  <a:lnTo>
                    <a:pt x="82" y="679"/>
                  </a:lnTo>
                  <a:lnTo>
                    <a:pt x="1438" y="227"/>
                  </a:lnTo>
                  <a:lnTo>
                    <a:pt x="1356"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12"/>
            <p:cNvSpPr/>
            <p:nvPr/>
          </p:nvSpPr>
          <p:spPr>
            <a:xfrm>
              <a:off x="6644125" y="1534325"/>
              <a:ext cx="53575" cy="23525"/>
            </a:xfrm>
            <a:custGeom>
              <a:avLst/>
              <a:gdLst/>
              <a:ahLst/>
              <a:cxnLst/>
              <a:rect l="l" t="t" r="r" b="b"/>
              <a:pathLst>
                <a:path w="2143" h="941" extrusionOk="0">
                  <a:moveTo>
                    <a:pt x="2071" y="1"/>
                  </a:moveTo>
                  <a:lnTo>
                    <a:pt x="0" y="715"/>
                  </a:lnTo>
                  <a:lnTo>
                    <a:pt x="73" y="941"/>
                  </a:lnTo>
                  <a:lnTo>
                    <a:pt x="2143" y="227"/>
                  </a:lnTo>
                  <a:lnTo>
                    <a:pt x="2071"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12"/>
            <p:cNvSpPr/>
            <p:nvPr/>
          </p:nvSpPr>
          <p:spPr>
            <a:xfrm>
              <a:off x="6649775" y="1531625"/>
              <a:ext cx="106475" cy="41375"/>
            </a:xfrm>
            <a:custGeom>
              <a:avLst/>
              <a:gdLst/>
              <a:ahLst/>
              <a:cxnLst/>
              <a:rect l="l" t="t" r="r" b="b"/>
              <a:pathLst>
                <a:path w="4259" h="1655" extrusionOk="0">
                  <a:moveTo>
                    <a:pt x="4177" y="0"/>
                  </a:moveTo>
                  <a:lnTo>
                    <a:pt x="0" y="1465"/>
                  </a:lnTo>
                  <a:lnTo>
                    <a:pt x="73" y="1655"/>
                  </a:lnTo>
                  <a:lnTo>
                    <a:pt x="4259" y="226"/>
                  </a:lnTo>
                  <a:lnTo>
                    <a:pt x="4177"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2" name="Google Shape;782;p12"/>
            <p:cNvSpPr/>
            <p:nvPr/>
          </p:nvSpPr>
          <p:spPr>
            <a:xfrm>
              <a:off x="6644125" y="1679425"/>
              <a:ext cx="161850" cy="61275"/>
            </a:xfrm>
            <a:custGeom>
              <a:avLst/>
              <a:gdLst/>
              <a:ahLst/>
              <a:cxnLst/>
              <a:rect l="l" t="t" r="r" b="b"/>
              <a:pathLst>
                <a:path w="6474" h="2451" extrusionOk="0">
                  <a:moveTo>
                    <a:pt x="6401" y="1"/>
                  </a:moveTo>
                  <a:lnTo>
                    <a:pt x="0" y="2225"/>
                  </a:lnTo>
                  <a:lnTo>
                    <a:pt x="73" y="2451"/>
                  </a:lnTo>
                  <a:lnTo>
                    <a:pt x="6474" y="191"/>
                  </a:lnTo>
                  <a:lnTo>
                    <a:pt x="6401"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3" name="Google Shape;783;p12"/>
            <p:cNvSpPr/>
            <p:nvPr/>
          </p:nvSpPr>
          <p:spPr>
            <a:xfrm>
              <a:off x="6604550" y="1564625"/>
              <a:ext cx="160975" cy="61050"/>
            </a:xfrm>
            <a:custGeom>
              <a:avLst/>
              <a:gdLst/>
              <a:ahLst/>
              <a:cxnLst/>
              <a:rect l="l" t="t" r="r" b="b"/>
              <a:pathLst>
                <a:path w="6439" h="2442" extrusionOk="0">
                  <a:moveTo>
                    <a:pt x="6366" y="0"/>
                  </a:moveTo>
                  <a:lnTo>
                    <a:pt x="1" y="2260"/>
                  </a:lnTo>
                  <a:lnTo>
                    <a:pt x="37" y="2441"/>
                  </a:lnTo>
                  <a:lnTo>
                    <a:pt x="6438" y="226"/>
                  </a:lnTo>
                  <a:lnTo>
                    <a:pt x="6366" y="0"/>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12"/>
            <p:cNvSpPr/>
            <p:nvPr/>
          </p:nvSpPr>
          <p:spPr>
            <a:xfrm>
              <a:off x="6649775" y="1694575"/>
              <a:ext cx="160950" cy="61050"/>
            </a:xfrm>
            <a:custGeom>
              <a:avLst/>
              <a:gdLst/>
              <a:ahLst/>
              <a:cxnLst/>
              <a:rect l="l" t="t" r="r" b="b"/>
              <a:pathLst>
                <a:path w="6438" h="2442" extrusionOk="0">
                  <a:moveTo>
                    <a:pt x="6401" y="1"/>
                  </a:moveTo>
                  <a:lnTo>
                    <a:pt x="0" y="2261"/>
                  </a:lnTo>
                  <a:lnTo>
                    <a:pt x="73" y="2442"/>
                  </a:lnTo>
                  <a:lnTo>
                    <a:pt x="6437" y="227"/>
                  </a:lnTo>
                  <a:lnTo>
                    <a:pt x="6401"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12"/>
            <p:cNvSpPr/>
            <p:nvPr/>
          </p:nvSpPr>
          <p:spPr>
            <a:xfrm>
              <a:off x="6655425" y="1546525"/>
              <a:ext cx="106475" cy="42525"/>
            </a:xfrm>
            <a:custGeom>
              <a:avLst/>
              <a:gdLst/>
              <a:ahLst/>
              <a:cxnLst/>
              <a:rect l="l" t="t" r="r" b="b"/>
              <a:pathLst>
                <a:path w="4259" h="1701" extrusionOk="0">
                  <a:moveTo>
                    <a:pt x="4177" y="1"/>
                  </a:moveTo>
                  <a:lnTo>
                    <a:pt x="0" y="1474"/>
                  </a:lnTo>
                  <a:lnTo>
                    <a:pt x="73" y="1700"/>
                  </a:lnTo>
                  <a:lnTo>
                    <a:pt x="4259" y="227"/>
                  </a:lnTo>
                  <a:lnTo>
                    <a:pt x="4177" y="1"/>
                  </a:lnTo>
                  <a:close/>
                </a:path>
              </a:pathLst>
            </a:custGeom>
            <a:solidFill>
              <a:srgbClr val="E8E8E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86" name="Google Shape;786;p12"/>
          <p:cNvSpPr txBox="1">
            <a:spLocks noGrp="1"/>
          </p:cNvSpPr>
          <p:nvPr>
            <p:ph type="title" idx="2" hasCustomPrompt="1"/>
          </p:nvPr>
        </p:nvSpPr>
        <p:spPr>
          <a:xfrm flipH="1">
            <a:off x="678357" y="1827191"/>
            <a:ext cx="1535700" cy="5379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FF787F"/>
              </a:buClr>
              <a:buSzPts val="7000"/>
              <a:buNone/>
              <a:defRPr sz="7000">
                <a:solidFill>
                  <a:srgbClr val="FF787F"/>
                </a:solidFill>
              </a:defRPr>
            </a:lvl1pPr>
            <a:lvl2pPr lvl="1"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9pPr>
          </a:lstStyle>
          <a:p>
            <a:r>
              <a:t>xx%</a:t>
            </a:r>
          </a:p>
        </p:txBody>
      </p:sp>
      <p:sp>
        <p:nvSpPr>
          <p:cNvPr id="787" name="Google Shape;787;p12"/>
          <p:cNvSpPr txBox="1">
            <a:spLocks noGrp="1"/>
          </p:cNvSpPr>
          <p:nvPr>
            <p:ph type="subTitle" idx="1"/>
          </p:nvPr>
        </p:nvSpPr>
        <p:spPr>
          <a:xfrm>
            <a:off x="2224350" y="1679000"/>
            <a:ext cx="2192100" cy="636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100"/>
            </a:lvl1pPr>
            <a:lvl2pPr lvl="1" rtl="0">
              <a:lnSpc>
                <a:spcPct val="100000"/>
              </a:lnSpc>
              <a:spcBef>
                <a:spcPts val="1600"/>
              </a:spcBef>
              <a:spcAft>
                <a:spcPts val="0"/>
              </a:spcAft>
              <a:buNone/>
              <a:defRPr sz="1100"/>
            </a:lvl2pPr>
            <a:lvl3pPr lvl="2" rtl="0">
              <a:lnSpc>
                <a:spcPct val="100000"/>
              </a:lnSpc>
              <a:spcBef>
                <a:spcPts val="1600"/>
              </a:spcBef>
              <a:spcAft>
                <a:spcPts val="0"/>
              </a:spcAft>
              <a:buNone/>
              <a:defRPr sz="1100"/>
            </a:lvl3pPr>
            <a:lvl4pPr lvl="3" rtl="0">
              <a:lnSpc>
                <a:spcPct val="100000"/>
              </a:lnSpc>
              <a:spcBef>
                <a:spcPts val="1600"/>
              </a:spcBef>
              <a:spcAft>
                <a:spcPts val="0"/>
              </a:spcAft>
              <a:buNone/>
              <a:defRPr sz="1100"/>
            </a:lvl4pPr>
            <a:lvl5pPr lvl="4" rtl="0">
              <a:lnSpc>
                <a:spcPct val="100000"/>
              </a:lnSpc>
              <a:spcBef>
                <a:spcPts val="1600"/>
              </a:spcBef>
              <a:spcAft>
                <a:spcPts val="0"/>
              </a:spcAft>
              <a:buNone/>
              <a:defRPr sz="1100"/>
            </a:lvl5pPr>
            <a:lvl6pPr lvl="5" rtl="0">
              <a:lnSpc>
                <a:spcPct val="100000"/>
              </a:lnSpc>
              <a:spcBef>
                <a:spcPts val="1600"/>
              </a:spcBef>
              <a:spcAft>
                <a:spcPts val="0"/>
              </a:spcAft>
              <a:buNone/>
              <a:defRPr sz="1100"/>
            </a:lvl6pPr>
            <a:lvl7pPr lvl="6" rtl="0">
              <a:lnSpc>
                <a:spcPct val="100000"/>
              </a:lnSpc>
              <a:spcBef>
                <a:spcPts val="1600"/>
              </a:spcBef>
              <a:spcAft>
                <a:spcPts val="0"/>
              </a:spcAft>
              <a:buNone/>
              <a:defRPr sz="1100"/>
            </a:lvl7pPr>
            <a:lvl8pPr lvl="7" rtl="0">
              <a:lnSpc>
                <a:spcPct val="100000"/>
              </a:lnSpc>
              <a:spcBef>
                <a:spcPts val="1600"/>
              </a:spcBef>
              <a:spcAft>
                <a:spcPts val="0"/>
              </a:spcAft>
              <a:buNone/>
              <a:defRPr sz="1100"/>
            </a:lvl8pPr>
            <a:lvl9pPr lvl="8" rtl="0">
              <a:lnSpc>
                <a:spcPct val="100000"/>
              </a:lnSpc>
              <a:spcBef>
                <a:spcPts val="1600"/>
              </a:spcBef>
              <a:spcAft>
                <a:spcPts val="1600"/>
              </a:spcAft>
              <a:buNone/>
              <a:defRPr sz="1100"/>
            </a:lvl9pPr>
          </a:lstStyle>
          <a:p>
            <a:endParaRPr/>
          </a:p>
        </p:txBody>
      </p:sp>
      <p:sp>
        <p:nvSpPr>
          <p:cNvPr id="788" name="Google Shape;788;p12"/>
          <p:cNvSpPr txBox="1">
            <a:spLocks noGrp="1"/>
          </p:cNvSpPr>
          <p:nvPr>
            <p:ph type="title" idx="3" hasCustomPrompt="1"/>
          </p:nvPr>
        </p:nvSpPr>
        <p:spPr>
          <a:xfrm flipH="1">
            <a:off x="678357" y="3077916"/>
            <a:ext cx="1535700" cy="537900"/>
          </a:xfrm>
          <a:prstGeom prst="rect">
            <a:avLst/>
          </a:prstGeom>
        </p:spPr>
        <p:txBody>
          <a:bodyPr spcFirstLastPara="1" wrap="square" lIns="91425" tIns="91425" rIns="91425" bIns="91425" anchor="ctr" anchorCtr="0">
            <a:noAutofit/>
          </a:bodyPr>
          <a:lstStyle>
            <a:lvl1pPr lvl="0" algn="r" rtl="0">
              <a:spcBef>
                <a:spcPts val="0"/>
              </a:spcBef>
              <a:spcAft>
                <a:spcPts val="0"/>
              </a:spcAft>
              <a:buClr>
                <a:srgbClr val="FF787F"/>
              </a:buClr>
              <a:buSzPts val="7000"/>
              <a:buNone/>
              <a:defRPr sz="7000">
                <a:solidFill>
                  <a:srgbClr val="FF787F"/>
                </a:solidFill>
              </a:defRPr>
            </a:lvl1pPr>
            <a:lvl2pPr lvl="1"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2pPr>
            <a:lvl3pPr lvl="2"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3pPr>
            <a:lvl4pPr lvl="3"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4pPr>
            <a:lvl5pPr lvl="4"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5pPr>
            <a:lvl6pPr lvl="5"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6pPr>
            <a:lvl7pPr lvl="6"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7pPr>
            <a:lvl8pPr lvl="7"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8pPr>
            <a:lvl9pPr lvl="8" rtl="0">
              <a:spcBef>
                <a:spcPts val="0"/>
              </a:spcBef>
              <a:spcAft>
                <a:spcPts val="0"/>
              </a:spcAft>
              <a:buClr>
                <a:srgbClr val="FF787F"/>
              </a:buClr>
              <a:buSzPts val="7000"/>
              <a:buFont typeface="Fira Sans Extra Condensed Medium"/>
              <a:buNone/>
              <a:defRPr sz="7000">
                <a:solidFill>
                  <a:srgbClr val="FF787F"/>
                </a:solidFill>
                <a:latin typeface="Fira Sans Extra Condensed Medium"/>
                <a:ea typeface="Fira Sans Extra Condensed Medium"/>
                <a:cs typeface="Fira Sans Extra Condensed Medium"/>
                <a:sym typeface="Fira Sans Extra Condensed Medium"/>
              </a:defRPr>
            </a:lvl9pPr>
          </a:lstStyle>
          <a:p>
            <a:r>
              <a:t>xx%</a:t>
            </a:r>
          </a:p>
        </p:txBody>
      </p:sp>
      <p:sp>
        <p:nvSpPr>
          <p:cNvPr id="789" name="Google Shape;789;p12"/>
          <p:cNvSpPr txBox="1">
            <a:spLocks noGrp="1"/>
          </p:cNvSpPr>
          <p:nvPr>
            <p:ph type="subTitle" idx="4"/>
          </p:nvPr>
        </p:nvSpPr>
        <p:spPr>
          <a:xfrm>
            <a:off x="2224350" y="2929725"/>
            <a:ext cx="2192100" cy="6369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None/>
              <a:defRPr sz="1100"/>
            </a:lvl1pPr>
            <a:lvl2pPr lvl="1" rtl="0">
              <a:lnSpc>
                <a:spcPct val="100000"/>
              </a:lnSpc>
              <a:spcBef>
                <a:spcPts val="1600"/>
              </a:spcBef>
              <a:spcAft>
                <a:spcPts val="0"/>
              </a:spcAft>
              <a:buNone/>
              <a:defRPr sz="1100"/>
            </a:lvl2pPr>
            <a:lvl3pPr lvl="2" rtl="0">
              <a:lnSpc>
                <a:spcPct val="100000"/>
              </a:lnSpc>
              <a:spcBef>
                <a:spcPts val="1600"/>
              </a:spcBef>
              <a:spcAft>
                <a:spcPts val="0"/>
              </a:spcAft>
              <a:buNone/>
              <a:defRPr sz="1100"/>
            </a:lvl3pPr>
            <a:lvl4pPr lvl="3" rtl="0">
              <a:lnSpc>
                <a:spcPct val="100000"/>
              </a:lnSpc>
              <a:spcBef>
                <a:spcPts val="1600"/>
              </a:spcBef>
              <a:spcAft>
                <a:spcPts val="0"/>
              </a:spcAft>
              <a:buNone/>
              <a:defRPr sz="1100"/>
            </a:lvl4pPr>
            <a:lvl5pPr lvl="4" rtl="0">
              <a:lnSpc>
                <a:spcPct val="100000"/>
              </a:lnSpc>
              <a:spcBef>
                <a:spcPts val="1600"/>
              </a:spcBef>
              <a:spcAft>
                <a:spcPts val="0"/>
              </a:spcAft>
              <a:buNone/>
              <a:defRPr sz="1100"/>
            </a:lvl5pPr>
            <a:lvl6pPr lvl="5" rtl="0">
              <a:lnSpc>
                <a:spcPct val="100000"/>
              </a:lnSpc>
              <a:spcBef>
                <a:spcPts val="1600"/>
              </a:spcBef>
              <a:spcAft>
                <a:spcPts val="0"/>
              </a:spcAft>
              <a:buNone/>
              <a:defRPr sz="1100"/>
            </a:lvl6pPr>
            <a:lvl7pPr lvl="6" rtl="0">
              <a:lnSpc>
                <a:spcPct val="100000"/>
              </a:lnSpc>
              <a:spcBef>
                <a:spcPts val="1600"/>
              </a:spcBef>
              <a:spcAft>
                <a:spcPts val="0"/>
              </a:spcAft>
              <a:buNone/>
              <a:defRPr sz="1100"/>
            </a:lvl7pPr>
            <a:lvl8pPr lvl="7" rtl="0">
              <a:lnSpc>
                <a:spcPct val="100000"/>
              </a:lnSpc>
              <a:spcBef>
                <a:spcPts val="1600"/>
              </a:spcBef>
              <a:spcAft>
                <a:spcPts val="0"/>
              </a:spcAft>
              <a:buNone/>
              <a:defRPr sz="1100"/>
            </a:lvl8pPr>
            <a:lvl9pPr lvl="8" rtl="0">
              <a:lnSpc>
                <a:spcPct val="100000"/>
              </a:lnSpc>
              <a:spcBef>
                <a:spcPts val="1600"/>
              </a:spcBef>
              <a:spcAft>
                <a:spcPts val="1600"/>
              </a:spcAft>
              <a:buNone/>
              <a:defRPr sz="11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 SUBTITLE + TEXT 3">
  <p:cSld name="CUSTOM_14_1_1_3">
    <p:bg>
      <p:bgPr>
        <a:solidFill>
          <a:srgbClr val="CFD9E0"/>
        </a:solidFill>
        <a:effectLst/>
      </p:bgPr>
    </p:bg>
    <p:spTree>
      <p:nvGrpSpPr>
        <p:cNvPr id="1" name="Shape 790"/>
        <p:cNvGrpSpPr/>
        <p:nvPr/>
      </p:nvGrpSpPr>
      <p:grpSpPr>
        <a:xfrm>
          <a:off x="0" y="0"/>
          <a:ext cx="0" cy="0"/>
          <a:chOff x="0" y="0"/>
          <a:chExt cx="0" cy="0"/>
        </a:xfrm>
      </p:grpSpPr>
      <p:grpSp>
        <p:nvGrpSpPr>
          <p:cNvPr id="791" name="Google Shape;791;p13"/>
          <p:cNvGrpSpPr/>
          <p:nvPr/>
        </p:nvGrpSpPr>
        <p:grpSpPr>
          <a:xfrm>
            <a:off x="0" y="0"/>
            <a:ext cx="9144057" cy="5143510"/>
            <a:chOff x="0" y="0"/>
            <a:chExt cx="9144057" cy="5143510"/>
          </a:xfrm>
        </p:grpSpPr>
        <p:grpSp>
          <p:nvGrpSpPr>
            <p:cNvPr id="792" name="Google Shape;792;p13"/>
            <p:cNvGrpSpPr/>
            <p:nvPr/>
          </p:nvGrpSpPr>
          <p:grpSpPr>
            <a:xfrm>
              <a:off x="6516018" y="0"/>
              <a:ext cx="2627979" cy="4044405"/>
              <a:chOff x="6589593" y="0"/>
              <a:chExt cx="2627979" cy="4044405"/>
            </a:xfrm>
          </p:grpSpPr>
          <p:sp>
            <p:nvSpPr>
              <p:cNvPr id="793" name="Google Shape;793;p13"/>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794" name="Google Shape;794;p13"/>
              <p:cNvGrpSpPr/>
              <p:nvPr/>
            </p:nvGrpSpPr>
            <p:grpSpPr>
              <a:xfrm>
                <a:off x="7746917" y="253849"/>
                <a:ext cx="359077" cy="1370278"/>
                <a:chOff x="8637920" y="205202"/>
                <a:chExt cx="225777" cy="861593"/>
              </a:xfrm>
            </p:grpSpPr>
            <p:sp>
              <p:nvSpPr>
                <p:cNvPr id="795" name="Google Shape;795;p13"/>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796" name="Google Shape;796;p13"/>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797" name="Google Shape;797;p13"/>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798" name="Google Shape;798;p13"/>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799" name="Google Shape;799;p13"/>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00" name="Google Shape;800;p13"/>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01" name="Google Shape;801;p13"/>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02" name="Google Shape;802;p13"/>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803" name="Google Shape;803;p13"/>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04" name="Google Shape;804;p13"/>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805" name="Google Shape;805;p13"/>
              <p:cNvGrpSpPr/>
              <p:nvPr/>
            </p:nvGrpSpPr>
            <p:grpSpPr>
              <a:xfrm rot="10800000">
                <a:off x="8504637" y="2322834"/>
                <a:ext cx="312115" cy="1348221"/>
                <a:chOff x="8637920" y="205202"/>
                <a:chExt cx="225777" cy="861593"/>
              </a:xfrm>
            </p:grpSpPr>
            <p:sp>
              <p:nvSpPr>
                <p:cNvPr id="806" name="Google Shape;806;p13"/>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07" name="Google Shape;807;p13"/>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08" name="Google Shape;808;p13"/>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09" name="Google Shape;809;p13"/>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10" name="Google Shape;810;p13"/>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11" name="Google Shape;811;p13"/>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12" name="Google Shape;812;p13"/>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13" name="Google Shape;813;p13"/>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814" name="Google Shape;814;p13"/>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815" name="Google Shape;815;p13"/>
            <p:cNvSpPr/>
            <p:nvPr/>
          </p:nvSpPr>
          <p:spPr>
            <a:xfrm>
              <a:off x="0" y="0"/>
              <a:ext cx="2183543"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26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16" name="Google Shape;816;p13"/>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cxnSp>
        <p:nvCxnSpPr>
          <p:cNvPr id="818" name="Google Shape;818;p13"/>
          <p:cNvCxnSpPr/>
          <p:nvPr/>
        </p:nvCxnSpPr>
        <p:spPr>
          <a:xfrm>
            <a:off x="8481150" y="4568207"/>
            <a:ext cx="662700" cy="0"/>
          </a:xfrm>
          <a:prstGeom prst="straightConnector1">
            <a:avLst/>
          </a:prstGeom>
          <a:noFill/>
          <a:ln w="19050" cap="flat" cmpd="sng">
            <a:solidFill>
              <a:schemeClr val="dk2"/>
            </a:solidFill>
            <a:prstDash val="solid"/>
            <a:round/>
            <a:headEnd type="none" w="med" len="med"/>
            <a:tailEnd type="none" w="med" len="med"/>
          </a:ln>
        </p:spPr>
      </p:cxnSp>
      <p:sp>
        <p:nvSpPr>
          <p:cNvPr id="819" name="Google Shape;819;p13"/>
          <p:cNvSpPr/>
          <p:nvPr/>
        </p:nvSpPr>
        <p:spPr>
          <a:xfrm>
            <a:off x="2967409" y="934402"/>
            <a:ext cx="5445041" cy="3402217"/>
          </a:xfrm>
          <a:custGeom>
            <a:avLst/>
            <a:gdLst/>
            <a:ahLst/>
            <a:cxnLst/>
            <a:rect l="l" t="t" r="r" b="b"/>
            <a:pathLst>
              <a:path w="16763" h="10474" extrusionOk="0">
                <a:moveTo>
                  <a:pt x="8625" y="1"/>
                </a:moveTo>
                <a:cubicBezTo>
                  <a:pt x="6980" y="1"/>
                  <a:pt x="5321" y="98"/>
                  <a:pt x="3689" y="217"/>
                </a:cubicBezTo>
                <a:cubicBezTo>
                  <a:pt x="3427" y="217"/>
                  <a:pt x="3201" y="217"/>
                  <a:pt x="2939" y="290"/>
                </a:cubicBezTo>
                <a:cubicBezTo>
                  <a:pt x="1691" y="669"/>
                  <a:pt x="1619" y="2251"/>
                  <a:pt x="1619" y="3382"/>
                </a:cubicBezTo>
                <a:cubicBezTo>
                  <a:pt x="1619" y="4512"/>
                  <a:pt x="1619" y="6275"/>
                  <a:pt x="1655" y="7405"/>
                </a:cubicBezTo>
                <a:cubicBezTo>
                  <a:pt x="1086" y="7821"/>
                  <a:pt x="525" y="8273"/>
                  <a:pt x="1" y="8761"/>
                </a:cubicBezTo>
                <a:cubicBezTo>
                  <a:pt x="597" y="8761"/>
                  <a:pt x="1203" y="8761"/>
                  <a:pt x="1809" y="8689"/>
                </a:cubicBezTo>
                <a:cubicBezTo>
                  <a:pt x="1990" y="9746"/>
                  <a:pt x="2559" y="10198"/>
                  <a:pt x="3726" y="10307"/>
                </a:cubicBezTo>
                <a:cubicBezTo>
                  <a:pt x="5117" y="10428"/>
                  <a:pt x="6527" y="10474"/>
                  <a:pt x="7941" y="10474"/>
                </a:cubicBezTo>
                <a:cubicBezTo>
                  <a:pt x="9173" y="10474"/>
                  <a:pt x="10407" y="10439"/>
                  <a:pt x="11637" y="10388"/>
                </a:cubicBezTo>
                <a:cubicBezTo>
                  <a:pt x="11708" y="10384"/>
                  <a:pt x="11803" y="10383"/>
                  <a:pt x="11917" y="10383"/>
                </a:cubicBezTo>
                <a:cubicBezTo>
                  <a:pt x="12134" y="10383"/>
                  <a:pt x="12419" y="10388"/>
                  <a:pt x="12742" y="10388"/>
                </a:cubicBezTo>
                <a:cubicBezTo>
                  <a:pt x="14220" y="10388"/>
                  <a:pt x="16485" y="10291"/>
                  <a:pt x="16573" y="9213"/>
                </a:cubicBezTo>
                <a:cubicBezTo>
                  <a:pt x="16727" y="7369"/>
                  <a:pt x="16763" y="4919"/>
                  <a:pt x="16727" y="3074"/>
                </a:cubicBezTo>
                <a:cubicBezTo>
                  <a:pt x="16681" y="2170"/>
                  <a:pt x="16645" y="624"/>
                  <a:pt x="15633" y="326"/>
                </a:cubicBezTo>
                <a:cubicBezTo>
                  <a:pt x="14955" y="136"/>
                  <a:pt x="14195" y="217"/>
                  <a:pt x="13517" y="136"/>
                </a:cubicBezTo>
                <a:cubicBezTo>
                  <a:pt x="12351" y="64"/>
                  <a:pt x="11184" y="100"/>
                  <a:pt x="10054" y="27"/>
                </a:cubicBezTo>
                <a:cubicBezTo>
                  <a:pt x="9580" y="9"/>
                  <a:pt x="9103" y="1"/>
                  <a:pt x="8625" y="1"/>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20" name="Google Shape;820;p13"/>
          <p:cNvSpPr txBox="1">
            <a:spLocks noGrp="1"/>
          </p:cNvSpPr>
          <p:nvPr>
            <p:ph type="ctrTitle"/>
          </p:nvPr>
        </p:nvSpPr>
        <p:spPr>
          <a:xfrm flipH="1">
            <a:off x="3932377" y="376498"/>
            <a:ext cx="3867300" cy="2054100"/>
          </a:xfrm>
          <a:prstGeom prst="rect">
            <a:avLst/>
          </a:prstGeom>
        </p:spPr>
        <p:txBody>
          <a:bodyPr spcFirstLastPara="1" wrap="square" lIns="91425" tIns="91425" rIns="91425" bIns="91425" anchor="b" anchorCtr="0">
            <a:noAutofit/>
          </a:bodyPr>
          <a:lstStyle>
            <a:lvl1pPr lvl="0" algn="r" rtl="0">
              <a:spcBef>
                <a:spcPts val="0"/>
              </a:spcBef>
              <a:spcAft>
                <a:spcPts val="0"/>
              </a:spcAft>
              <a:buSzPts val="2800"/>
              <a:buNone/>
              <a:defRPr>
                <a:latin typeface="+mj-lt"/>
              </a:defRPr>
            </a:lvl1pPr>
            <a:lvl2pPr lvl="1" algn="r" rtl="0">
              <a:spcBef>
                <a:spcPts val="0"/>
              </a:spcBef>
              <a:spcAft>
                <a:spcPts val="0"/>
              </a:spcAft>
              <a:buClr>
                <a:srgbClr val="FFFFFF"/>
              </a:buClr>
              <a:buSzPts val="1600"/>
              <a:buNone/>
              <a:defRPr sz="1600">
                <a:solidFill>
                  <a:srgbClr val="FFFFFF"/>
                </a:solidFill>
              </a:defRPr>
            </a:lvl2pPr>
            <a:lvl3pPr lvl="2" algn="r" rtl="0">
              <a:spcBef>
                <a:spcPts val="0"/>
              </a:spcBef>
              <a:spcAft>
                <a:spcPts val="0"/>
              </a:spcAft>
              <a:buClr>
                <a:srgbClr val="FFFFFF"/>
              </a:buClr>
              <a:buSzPts val="1600"/>
              <a:buNone/>
              <a:defRPr sz="1600">
                <a:solidFill>
                  <a:srgbClr val="FFFFFF"/>
                </a:solidFill>
              </a:defRPr>
            </a:lvl3pPr>
            <a:lvl4pPr lvl="3" algn="r" rtl="0">
              <a:spcBef>
                <a:spcPts val="0"/>
              </a:spcBef>
              <a:spcAft>
                <a:spcPts val="0"/>
              </a:spcAft>
              <a:buClr>
                <a:srgbClr val="FFFFFF"/>
              </a:buClr>
              <a:buSzPts val="1600"/>
              <a:buNone/>
              <a:defRPr sz="1600">
                <a:solidFill>
                  <a:srgbClr val="FFFFFF"/>
                </a:solidFill>
              </a:defRPr>
            </a:lvl4pPr>
            <a:lvl5pPr lvl="4" algn="r" rtl="0">
              <a:spcBef>
                <a:spcPts val="0"/>
              </a:spcBef>
              <a:spcAft>
                <a:spcPts val="0"/>
              </a:spcAft>
              <a:buClr>
                <a:srgbClr val="FFFFFF"/>
              </a:buClr>
              <a:buSzPts val="1600"/>
              <a:buNone/>
              <a:defRPr sz="1600">
                <a:solidFill>
                  <a:srgbClr val="FFFFFF"/>
                </a:solidFill>
              </a:defRPr>
            </a:lvl5pPr>
            <a:lvl6pPr lvl="5" algn="r" rtl="0">
              <a:spcBef>
                <a:spcPts val="0"/>
              </a:spcBef>
              <a:spcAft>
                <a:spcPts val="0"/>
              </a:spcAft>
              <a:buClr>
                <a:srgbClr val="FFFFFF"/>
              </a:buClr>
              <a:buSzPts val="1600"/>
              <a:buNone/>
              <a:defRPr sz="1600">
                <a:solidFill>
                  <a:srgbClr val="FFFFFF"/>
                </a:solidFill>
              </a:defRPr>
            </a:lvl6pPr>
            <a:lvl7pPr lvl="6" algn="r" rtl="0">
              <a:spcBef>
                <a:spcPts val="0"/>
              </a:spcBef>
              <a:spcAft>
                <a:spcPts val="0"/>
              </a:spcAft>
              <a:buClr>
                <a:srgbClr val="FFFFFF"/>
              </a:buClr>
              <a:buSzPts val="1600"/>
              <a:buNone/>
              <a:defRPr sz="1600">
                <a:solidFill>
                  <a:srgbClr val="FFFFFF"/>
                </a:solidFill>
              </a:defRPr>
            </a:lvl7pPr>
            <a:lvl8pPr lvl="7" algn="r" rtl="0">
              <a:spcBef>
                <a:spcPts val="0"/>
              </a:spcBef>
              <a:spcAft>
                <a:spcPts val="0"/>
              </a:spcAft>
              <a:buClr>
                <a:srgbClr val="FFFFFF"/>
              </a:buClr>
              <a:buSzPts val="1600"/>
              <a:buNone/>
              <a:defRPr sz="1600">
                <a:solidFill>
                  <a:srgbClr val="FFFFFF"/>
                </a:solidFill>
              </a:defRPr>
            </a:lvl8pPr>
            <a:lvl9pPr lvl="8" algn="r" rtl="0">
              <a:spcBef>
                <a:spcPts val="0"/>
              </a:spcBef>
              <a:spcAft>
                <a:spcPts val="0"/>
              </a:spcAft>
              <a:buClr>
                <a:srgbClr val="FFFFFF"/>
              </a:buClr>
              <a:buSzPts val="1600"/>
              <a:buNone/>
              <a:defRPr sz="1600">
                <a:solidFill>
                  <a:srgbClr val="FFFFFF"/>
                </a:solidFill>
              </a:defRPr>
            </a:lvl9pPr>
          </a:lstStyle>
          <a:p>
            <a:endParaRPr/>
          </a:p>
        </p:txBody>
      </p:sp>
      <p:sp>
        <p:nvSpPr>
          <p:cNvPr id="821" name="Google Shape;821;p13"/>
          <p:cNvSpPr txBox="1">
            <a:spLocks noGrp="1"/>
          </p:cNvSpPr>
          <p:nvPr>
            <p:ph type="subTitle" idx="1"/>
          </p:nvPr>
        </p:nvSpPr>
        <p:spPr>
          <a:xfrm flipH="1">
            <a:off x="4054467" y="2314225"/>
            <a:ext cx="3745200" cy="17844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200"/>
              <a:buNone/>
              <a:defRPr>
                <a:latin typeface="+mj-lt"/>
              </a:defRPr>
            </a:lvl1pPr>
            <a:lvl2pPr lvl="1" algn="r" rtl="0">
              <a:lnSpc>
                <a:spcPct val="100000"/>
              </a:lnSpc>
              <a:spcBef>
                <a:spcPts val="0"/>
              </a:spcBef>
              <a:spcAft>
                <a:spcPts val="0"/>
              </a:spcAft>
              <a:buClr>
                <a:srgbClr val="FFFFFF"/>
              </a:buClr>
              <a:buSzPts val="1200"/>
              <a:buNone/>
              <a:defRPr>
                <a:solidFill>
                  <a:srgbClr val="FFFFFF"/>
                </a:solidFill>
              </a:defRPr>
            </a:lvl2pPr>
            <a:lvl3pPr lvl="2" algn="r" rtl="0">
              <a:lnSpc>
                <a:spcPct val="100000"/>
              </a:lnSpc>
              <a:spcBef>
                <a:spcPts val="0"/>
              </a:spcBef>
              <a:spcAft>
                <a:spcPts val="0"/>
              </a:spcAft>
              <a:buClr>
                <a:srgbClr val="FFFFFF"/>
              </a:buClr>
              <a:buSzPts val="1200"/>
              <a:buNone/>
              <a:defRPr>
                <a:solidFill>
                  <a:srgbClr val="FFFFFF"/>
                </a:solidFill>
              </a:defRPr>
            </a:lvl3pPr>
            <a:lvl4pPr lvl="3" algn="r" rtl="0">
              <a:lnSpc>
                <a:spcPct val="100000"/>
              </a:lnSpc>
              <a:spcBef>
                <a:spcPts val="0"/>
              </a:spcBef>
              <a:spcAft>
                <a:spcPts val="0"/>
              </a:spcAft>
              <a:buClr>
                <a:srgbClr val="FFFFFF"/>
              </a:buClr>
              <a:buSzPts val="1200"/>
              <a:buNone/>
              <a:defRPr>
                <a:solidFill>
                  <a:srgbClr val="FFFFFF"/>
                </a:solidFill>
              </a:defRPr>
            </a:lvl4pPr>
            <a:lvl5pPr lvl="4" algn="r" rtl="0">
              <a:lnSpc>
                <a:spcPct val="100000"/>
              </a:lnSpc>
              <a:spcBef>
                <a:spcPts val="0"/>
              </a:spcBef>
              <a:spcAft>
                <a:spcPts val="0"/>
              </a:spcAft>
              <a:buClr>
                <a:srgbClr val="FFFFFF"/>
              </a:buClr>
              <a:buSzPts val="1200"/>
              <a:buNone/>
              <a:defRPr>
                <a:solidFill>
                  <a:srgbClr val="FFFFFF"/>
                </a:solidFill>
              </a:defRPr>
            </a:lvl5pPr>
            <a:lvl6pPr lvl="5" algn="r" rtl="0">
              <a:lnSpc>
                <a:spcPct val="100000"/>
              </a:lnSpc>
              <a:spcBef>
                <a:spcPts val="0"/>
              </a:spcBef>
              <a:spcAft>
                <a:spcPts val="0"/>
              </a:spcAft>
              <a:buClr>
                <a:srgbClr val="FFFFFF"/>
              </a:buClr>
              <a:buSzPts val="1200"/>
              <a:buNone/>
              <a:defRPr>
                <a:solidFill>
                  <a:srgbClr val="FFFFFF"/>
                </a:solidFill>
              </a:defRPr>
            </a:lvl6pPr>
            <a:lvl7pPr lvl="6" algn="r" rtl="0">
              <a:lnSpc>
                <a:spcPct val="100000"/>
              </a:lnSpc>
              <a:spcBef>
                <a:spcPts val="0"/>
              </a:spcBef>
              <a:spcAft>
                <a:spcPts val="0"/>
              </a:spcAft>
              <a:buClr>
                <a:srgbClr val="FFFFFF"/>
              </a:buClr>
              <a:buSzPts val="1200"/>
              <a:buNone/>
              <a:defRPr>
                <a:solidFill>
                  <a:srgbClr val="FFFFFF"/>
                </a:solidFill>
              </a:defRPr>
            </a:lvl7pPr>
            <a:lvl8pPr lvl="7" algn="r" rtl="0">
              <a:lnSpc>
                <a:spcPct val="100000"/>
              </a:lnSpc>
              <a:spcBef>
                <a:spcPts val="0"/>
              </a:spcBef>
              <a:spcAft>
                <a:spcPts val="0"/>
              </a:spcAft>
              <a:buClr>
                <a:srgbClr val="FFFFFF"/>
              </a:buClr>
              <a:buSzPts val="1200"/>
              <a:buNone/>
              <a:defRPr>
                <a:solidFill>
                  <a:srgbClr val="FFFFFF"/>
                </a:solidFill>
              </a:defRPr>
            </a:lvl8pPr>
            <a:lvl9pPr lvl="8" algn="r" rtl="0">
              <a:lnSpc>
                <a:spcPct val="100000"/>
              </a:lnSpc>
              <a:spcBef>
                <a:spcPts val="0"/>
              </a:spcBef>
              <a:spcAft>
                <a:spcPts val="0"/>
              </a:spcAft>
              <a:buClr>
                <a:srgbClr val="FFFFFF"/>
              </a:buClr>
              <a:buSzPts val="1200"/>
              <a:buNone/>
              <a:defRPr>
                <a:solidFill>
                  <a:srgbClr val="FFFFFF"/>
                </a:solidFill>
              </a:defRPr>
            </a:lvl9pPr>
          </a:lstStyle>
          <a:p>
            <a:endParaRPr/>
          </a:p>
        </p:txBody>
      </p:sp>
      <p:grpSp>
        <p:nvGrpSpPr>
          <p:cNvPr id="822" name="Google Shape;822;p13"/>
          <p:cNvGrpSpPr/>
          <p:nvPr/>
        </p:nvGrpSpPr>
        <p:grpSpPr>
          <a:xfrm flipH="1">
            <a:off x="793222" y="1076783"/>
            <a:ext cx="2944982" cy="3698506"/>
            <a:chOff x="2973925" y="1835400"/>
            <a:chExt cx="568025" cy="713350"/>
          </a:xfrm>
        </p:grpSpPr>
        <p:sp>
          <p:nvSpPr>
            <p:cNvPr id="823" name="Google Shape;823;p13"/>
            <p:cNvSpPr/>
            <p:nvPr/>
          </p:nvSpPr>
          <p:spPr>
            <a:xfrm>
              <a:off x="3421225" y="2071125"/>
              <a:ext cx="56525" cy="2075"/>
            </a:xfrm>
            <a:custGeom>
              <a:avLst/>
              <a:gdLst/>
              <a:ahLst/>
              <a:cxnLst/>
              <a:rect l="l" t="t" r="r" b="b"/>
              <a:pathLst>
                <a:path w="2261" h="83" extrusionOk="0">
                  <a:moveTo>
                    <a:pt x="0" y="1"/>
                  </a:moveTo>
                  <a:lnTo>
                    <a:pt x="0" y="37"/>
                  </a:lnTo>
                  <a:lnTo>
                    <a:pt x="0" y="82"/>
                  </a:lnTo>
                  <a:lnTo>
                    <a:pt x="2225" y="82"/>
                  </a:lnTo>
                  <a:cubicBezTo>
                    <a:pt x="2261" y="82"/>
                    <a:pt x="2261" y="82"/>
                    <a:pt x="2261" y="37"/>
                  </a:cubicBezTo>
                  <a:cubicBezTo>
                    <a:pt x="2261" y="37"/>
                    <a:pt x="2261" y="1"/>
                    <a:pt x="2225" y="1"/>
                  </a:cubicBezTo>
                  <a:close/>
                </a:path>
              </a:pathLst>
            </a:custGeom>
            <a:solidFill>
              <a:srgbClr val="FFD3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24" name="Google Shape;824;p13"/>
            <p:cNvSpPr/>
            <p:nvPr/>
          </p:nvSpPr>
          <p:spPr>
            <a:xfrm>
              <a:off x="3458075" y="2079725"/>
              <a:ext cx="27375" cy="1825"/>
            </a:xfrm>
            <a:custGeom>
              <a:avLst/>
              <a:gdLst/>
              <a:ahLst/>
              <a:cxnLst/>
              <a:rect l="l" t="t" r="r" b="b"/>
              <a:pathLst>
                <a:path w="1095" h="73" extrusionOk="0">
                  <a:moveTo>
                    <a:pt x="36" y="0"/>
                  </a:moveTo>
                  <a:cubicBezTo>
                    <a:pt x="0" y="0"/>
                    <a:pt x="0" y="0"/>
                    <a:pt x="0" y="37"/>
                  </a:cubicBezTo>
                  <a:cubicBezTo>
                    <a:pt x="0" y="37"/>
                    <a:pt x="0" y="73"/>
                    <a:pt x="36" y="73"/>
                  </a:cubicBezTo>
                  <a:lnTo>
                    <a:pt x="1058" y="73"/>
                  </a:lnTo>
                  <a:cubicBezTo>
                    <a:pt x="1094" y="73"/>
                    <a:pt x="1094" y="37"/>
                    <a:pt x="1094" y="37"/>
                  </a:cubicBezTo>
                  <a:cubicBezTo>
                    <a:pt x="1094" y="0"/>
                    <a:pt x="1094" y="0"/>
                    <a:pt x="1058" y="0"/>
                  </a:cubicBezTo>
                  <a:close/>
                </a:path>
              </a:pathLst>
            </a:custGeom>
            <a:solidFill>
              <a:srgbClr val="FFD3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25" name="Google Shape;825;p13"/>
            <p:cNvSpPr/>
            <p:nvPr/>
          </p:nvSpPr>
          <p:spPr>
            <a:xfrm>
              <a:off x="3305500" y="2071125"/>
              <a:ext cx="57425" cy="2075"/>
            </a:xfrm>
            <a:custGeom>
              <a:avLst/>
              <a:gdLst/>
              <a:ahLst/>
              <a:cxnLst/>
              <a:rect l="l" t="t" r="r" b="b"/>
              <a:pathLst>
                <a:path w="2297" h="83" extrusionOk="0">
                  <a:moveTo>
                    <a:pt x="37" y="1"/>
                  </a:moveTo>
                  <a:lnTo>
                    <a:pt x="0" y="37"/>
                  </a:lnTo>
                  <a:cubicBezTo>
                    <a:pt x="0" y="82"/>
                    <a:pt x="37" y="82"/>
                    <a:pt x="37" y="82"/>
                  </a:cubicBezTo>
                  <a:lnTo>
                    <a:pt x="2261" y="82"/>
                  </a:lnTo>
                  <a:cubicBezTo>
                    <a:pt x="2297" y="82"/>
                    <a:pt x="2297" y="82"/>
                    <a:pt x="2297" y="37"/>
                  </a:cubicBezTo>
                  <a:cubicBezTo>
                    <a:pt x="2297" y="37"/>
                    <a:pt x="2297" y="1"/>
                    <a:pt x="2261" y="1"/>
                  </a:cubicBezTo>
                  <a:close/>
                </a:path>
              </a:pathLst>
            </a:custGeom>
            <a:solidFill>
              <a:srgbClr val="FFD3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26" name="Google Shape;826;p13"/>
            <p:cNvSpPr/>
            <p:nvPr/>
          </p:nvSpPr>
          <p:spPr>
            <a:xfrm>
              <a:off x="3342125" y="2079725"/>
              <a:ext cx="28275" cy="1825"/>
            </a:xfrm>
            <a:custGeom>
              <a:avLst/>
              <a:gdLst/>
              <a:ahLst/>
              <a:cxnLst/>
              <a:rect l="l" t="t" r="r" b="b"/>
              <a:pathLst>
                <a:path w="1131" h="73" extrusionOk="0">
                  <a:moveTo>
                    <a:pt x="45" y="0"/>
                  </a:moveTo>
                  <a:cubicBezTo>
                    <a:pt x="45" y="0"/>
                    <a:pt x="0" y="0"/>
                    <a:pt x="0" y="37"/>
                  </a:cubicBezTo>
                  <a:lnTo>
                    <a:pt x="45" y="73"/>
                  </a:lnTo>
                  <a:lnTo>
                    <a:pt x="1094" y="73"/>
                  </a:lnTo>
                  <a:lnTo>
                    <a:pt x="1130" y="37"/>
                  </a:lnTo>
                  <a:cubicBezTo>
                    <a:pt x="1130" y="0"/>
                    <a:pt x="1094" y="0"/>
                    <a:pt x="1094" y="0"/>
                  </a:cubicBezTo>
                  <a:close/>
                </a:path>
              </a:pathLst>
            </a:custGeom>
            <a:solidFill>
              <a:srgbClr val="FFD3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27" name="Google Shape;827;p13"/>
            <p:cNvSpPr/>
            <p:nvPr/>
          </p:nvSpPr>
          <p:spPr>
            <a:xfrm>
              <a:off x="3337600" y="2159725"/>
              <a:ext cx="27150" cy="950"/>
            </a:xfrm>
            <a:custGeom>
              <a:avLst/>
              <a:gdLst/>
              <a:ahLst/>
              <a:cxnLst/>
              <a:rect l="l" t="t" r="r" b="b"/>
              <a:pathLst>
                <a:path w="1086" h="38" extrusionOk="0">
                  <a:moveTo>
                    <a:pt x="36" y="1"/>
                  </a:moveTo>
                  <a:cubicBezTo>
                    <a:pt x="0" y="1"/>
                    <a:pt x="0" y="1"/>
                    <a:pt x="0" y="37"/>
                  </a:cubicBezTo>
                  <a:lnTo>
                    <a:pt x="1085" y="37"/>
                  </a:lnTo>
                  <a:cubicBezTo>
                    <a:pt x="1085" y="1"/>
                    <a:pt x="1085" y="1"/>
                    <a:pt x="1049" y="1"/>
                  </a:cubicBezTo>
                  <a:close/>
                </a:path>
              </a:pathLst>
            </a:custGeom>
            <a:solidFill>
              <a:srgbClr val="FFD3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28" name="Google Shape;828;p13"/>
            <p:cNvSpPr/>
            <p:nvPr/>
          </p:nvSpPr>
          <p:spPr>
            <a:xfrm>
              <a:off x="3346850" y="2166300"/>
              <a:ext cx="10425" cy="1825"/>
            </a:xfrm>
            <a:custGeom>
              <a:avLst/>
              <a:gdLst/>
              <a:ahLst/>
              <a:cxnLst/>
              <a:rect l="l" t="t" r="r" b="b"/>
              <a:pathLst>
                <a:path w="417" h="73" extrusionOk="0">
                  <a:moveTo>
                    <a:pt x="37" y="0"/>
                  </a:moveTo>
                  <a:cubicBezTo>
                    <a:pt x="37" y="0"/>
                    <a:pt x="1" y="0"/>
                    <a:pt x="1" y="36"/>
                  </a:cubicBezTo>
                  <a:lnTo>
                    <a:pt x="37" y="72"/>
                  </a:lnTo>
                  <a:lnTo>
                    <a:pt x="417" y="72"/>
                  </a:lnTo>
                  <a:lnTo>
                    <a:pt x="417" y="36"/>
                  </a:lnTo>
                  <a:lnTo>
                    <a:pt x="417" y="0"/>
                  </a:lnTo>
                  <a:close/>
                </a:path>
              </a:pathLst>
            </a:custGeom>
            <a:solidFill>
              <a:srgbClr val="FFD3D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29" name="Google Shape;829;p13"/>
            <p:cNvSpPr/>
            <p:nvPr/>
          </p:nvSpPr>
          <p:spPr>
            <a:xfrm>
              <a:off x="2988150" y="2484525"/>
              <a:ext cx="553800" cy="64225"/>
            </a:xfrm>
            <a:custGeom>
              <a:avLst/>
              <a:gdLst/>
              <a:ahLst/>
              <a:cxnLst/>
              <a:rect l="l" t="t" r="r" b="b"/>
              <a:pathLst>
                <a:path w="22152" h="2569" extrusionOk="0">
                  <a:moveTo>
                    <a:pt x="6972" y="155"/>
                  </a:moveTo>
                  <a:cubicBezTo>
                    <a:pt x="5308" y="155"/>
                    <a:pt x="3843" y="227"/>
                    <a:pt x="2632" y="417"/>
                  </a:cubicBezTo>
                  <a:lnTo>
                    <a:pt x="11266" y="417"/>
                  </a:lnTo>
                  <a:cubicBezTo>
                    <a:pt x="10091" y="227"/>
                    <a:pt x="8590" y="155"/>
                    <a:pt x="6972" y="155"/>
                  </a:cubicBezTo>
                  <a:close/>
                  <a:moveTo>
                    <a:pt x="16537" y="1"/>
                  </a:moveTo>
                  <a:cubicBezTo>
                    <a:pt x="14837" y="1"/>
                    <a:pt x="13336" y="155"/>
                    <a:pt x="12315" y="417"/>
                  </a:cubicBezTo>
                  <a:lnTo>
                    <a:pt x="20759" y="417"/>
                  </a:lnTo>
                  <a:cubicBezTo>
                    <a:pt x="19701" y="155"/>
                    <a:pt x="18191" y="1"/>
                    <a:pt x="16537" y="1"/>
                  </a:cubicBezTo>
                  <a:close/>
                  <a:moveTo>
                    <a:pt x="2225" y="453"/>
                  </a:moveTo>
                  <a:cubicBezTo>
                    <a:pt x="869" y="679"/>
                    <a:pt x="1" y="1023"/>
                    <a:pt x="1" y="1357"/>
                  </a:cubicBezTo>
                  <a:cubicBezTo>
                    <a:pt x="1" y="2035"/>
                    <a:pt x="3129" y="2569"/>
                    <a:pt x="6972" y="2569"/>
                  </a:cubicBezTo>
                  <a:cubicBezTo>
                    <a:pt x="9268" y="2569"/>
                    <a:pt x="11302" y="2379"/>
                    <a:pt x="12577" y="2080"/>
                  </a:cubicBezTo>
                  <a:cubicBezTo>
                    <a:pt x="13599" y="2306"/>
                    <a:pt x="14991" y="2415"/>
                    <a:pt x="16537" y="2415"/>
                  </a:cubicBezTo>
                  <a:cubicBezTo>
                    <a:pt x="19629" y="2415"/>
                    <a:pt x="22151" y="1890"/>
                    <a:pt x="22151" y="1212"/>
                  </a:cubicBezTo>
                  <a:cubicBezTo>
                    <a:pt x="22151" y="950"/>
                    <a:pt x="21699" y="679"/>
                    <a:pt x="20985" y="453"/>
                  </a:cubicBezTo>
                  <a:lnTo>
                    <a:pt x="12089" y="453"/>
                  </a:lnTo>
                  <a:cubicBezTo>
                    <a:pt x="12016" y="498"/>
                    <a:pt x="11980" y="498"/>
                    <a:pt x="11944" y="498"/>
                  </a:cubicBezTo>
                  <a:cubicBezTo>
                    <a:pt x="11863" y="498"/>
                    <a:pt x="11790" y="498"/>
                    <a:pt x="11673" y="453"/>
                  </a:cubicBezTo>
                  <a:close/>
                </a:path>
              </a:pathLst>
            </a:custGeom>
            <a:solidFill>
              <a:srgbClr val="8CACB9">
                <a:alpha val="9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0" name="Google Shape;830;p13"/>
            <p:cNvSpPr/>
            <p:nvPr/>
          </p:nvSpPr>
          <p:spPr>
            <a:xfrm>
              <a:off x="3043750" y="2494925"/>
              <a:ext cx="469050" cy="925"/>
            </a:xfrm>
            <a:custGeom>
              <a:avLst/>
              <a:gdLst/>
              <a:ahLst/>
              <a:cxnLst/>
              <a:rect l="l" t="t" r="r" b="b"/>
              <a:pathLst>
                <a:path w="18762" h="37" extrusionOk="0">
                  <a:moveTo>
                    <a:pt x="408" y="1"/>
                  </a:moveTo>
                  <a:cubicBezTo>
                    <a:pt x="263" y="1"/>
                    <a:pt x="146" y="37"/>
                    <a:pt x="1" y="37"/>
                  </a:cubicBezTo>
                  <a:lnTo>
                    <a:pt x="9449" y="37"/>
                  </a:lnTo>
                  <a:cubicBezTo>
                    <a:pt x="9340" y="37"/>
                    <a:pt x="9187" y="1"/>
                    <a:pt x="9042" y="1"/>
                  </a:cubicBezTo>
                  <a:close/>
                  <a:moveTo>
                    <a:pt x="10091" y="1"/>
                  </a:moveTo>
                  <a:cubicBezTo>
                    <a:pt x="10018" y="1"/>
                    <a:pt x="9946" y="37"/>
                    <a:pt x="9865" y="37"/>
                  </a:cubicBezTo>
                  <a:lnTo>
                    <a:pt x="18761" y="37"/>
                  </a:lnTo>
                  <a:cubicBezTo>
                    <a:pt x="18680" y="37"/>
                    <a:pt x="18607" y="1"/>
                    <a:pt x="18535" y="1"/>
                  </a:cubicBezTo>
                  <a:close/>
                </a:path>
              </a:pathLst>
            </a:custGeom>
            <a:solidFill>
              <a:srgbClr val="80A9A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1" name="Google Shape;831;p13"/>
            <p:cNvSpPr/>
            <p:nvPr/>
          </p:nvSpPr>
          <p:spPr>
            <a:xfrm>
              <a:off x="3339400" y="2254000"/>
              <a:ext cx="61275" cy="236200"/>
            </a:xfrm>
            <a:custGeom>
              <a:avLst/>
              <a:gdLst/>
              <a:ahLst/>
              <a:cxnLst/>
              <a:rect l="l" t="t" r="r" b="b"/>
              <a:pathLst>
                <a:path w="2451" h="9448" extrusionOk="0">
                  <a:moveTo>
                    <a:pt x="190" y="0"/>
                  </a:moveTo>
                  <a:lnTo>
                    <a:pt x="190" y="0"/>
                  </a:lnTo>
                  <a:cubicBezTo>
                    <a:pt x="1" y="3164"/>
                    <a:pt x="154" y="6329"/>
                    <a:pt x="606" y="9448"/>
                  </a:cubicBezTo>
                  <a:cubicBezTo>
                    <a:pt x="1013" y="9448"/>
                    <a:pt x="1239" y="9448"/>
                    <a:pt x="1619" y="9412"/>
                  </a:cubicBezTo>
                  <a:cubicBezTo>
                    <a:pt x="1655" y="9412"/>
                    <a:pt x="1655" y="6781"/>
                    <a:pt x="1691" y="6510"/>
                  </a:cubicBezTo>
                  <a:cubicBezTo>
                    <a:pt x="1691" y="5425"/>
                    <a:pt x="1809" y="4367"/>
                    <a:pt x="1881" y="3273"/>
                  </a:cubicBezTo>
                  <a:cubicBezTo>
                    <a:pt x="1963" y="2215"/>
                    <a:pt x="2107" y="1166"/>
                    <a:pt x="2451" y="145"/>
                  </a:cubicBezTo>
                  <a:cubicBezTo>
                    <a:pt x="1954" y="92"/>
                    <a:pt x="1458" y="58"/>
                    <a:pt x="976" y="58"/>
                  </a:cubicBezTo>
                  <a:cubicBezTo>
                    <a:pt x="799" y="58"/>
                    <a:pt x="625" y="63"/>
                    <a:pt x="453" y="72"/>
                  </a:cubicBezTo>
                  <a:lnTo>
                    <a:pt x="190" y="0"/>
                  </a:ln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2" name="Google Shape;832;p13"/>
            <p:cNvSpPr/>
            <p:nvPr/>
          </p:nvSpPr>
          <p:spPr>
            <a:xfrm>
              <a:off x="3311150" y="2449725"/>
              <a:ext cx="74375" cy="81175"/>
            </a:xfrm>
            <a:custGeom>
              <a:avLst/>
              <a:gdLst/>
              <a:ahLst/>
              <a:cxnLst/>
              <a:rect l="l" t="t" r="r" b="b"/>
              <a:pathLst>
                <a:path w="2975" h="3247" extrusionOk="0">
                  <a:moveTo>
                    <a:pt x="2297" y="1"/>
                  </a:moveTo>
                  <a:lnTo>
                    <a:pt x="2494" y="654"/>
                  </a:lnTo>
                  <a:lnTo>
                    <a:pt x="2494" y="654"/>
                  </a:lnTo>
                  <a:cubicBezTo>
                    <a:pt x="2438" y="634"/>
                    <a:pt x="2375" y="626"/>
                    <a:pt x="2310" y="626"/>
                  </a:cubicBezTo>
                  <a:cubicBezTo>
                    <a:pt x="2129" y="626"/>
                    <a:pt x="1931" y="694"/>
                    <a:pt x="1809" y="796"/>
                  </a:cubicBezTo>
                  <a:cubicBezTo>
                    <a:pt x="1583" y="941"/>
                    <a:pt x="1691" y="1248"/>
                    <a:pt x="1691" y="1474"/>
                  </a:cubicBezTo>
                  <a:cubicBezTo>
                    <a:pt x="1691" y="1547"/>
                    <a:pt x="1736" y="2297"/>
                    <a:pt x="1736" y="2297"/>
                  </a:cubicBezTo>
                  <a:cubicBezTo>
                    <a:pt x="1393" y="2342"/>
                    <a:pt x="977" y="2342"/>
                    <a:pt x="642" y="2451"/>
                  </a:cubicBezTo>
                  <a:cubicBezTo>
                    <a:pt x="453" y="2523"/>
                    <a:pt x="227" y="2677"/>
                    <a:pt x="73" y="2830"/>
                  </a:cubicBezTo>
                  <a:cubicBezTo>
                    <a:pt x="1" y="2939"/>
                    <a:pt x="73" y="3129"/>
                    <a:pt x="227" y="3129"/>
                  </a:cubicBezTo>
                  <a:cubicBezTo>
                    <a:pt x="380" y="3165"/>
                    <a:pt x="561" y="3201"/>
                    <a:pt x="751" y="3201"/>
                  </a:cubicBezTo>
                  <a:cubicBezTo>
                    <a:pt x="977" y="3246"/>
                    <a:pt x="1203" y="3246"/>
                    <a:pt x="1429" y="3246"/>
                  </a:cubicBezTo>
                  <a:lnTo>
                    <a:pt x="1809" y="3246"/>
                  </a:lnTo>
                  <a:cubicBezTo>
                    <a:pt x="2188" y="3201"/>
                    <a:pt x="2595" y="3165"/>
                    <a:pt x="2975" y="3056"/>
                  </a:cubicBezTo>
                  <a:cubicBezTo>
                    <a:pt x="2975" y="2713"/>
                    <a:pt x="2903" y="2415"/>
                    <a:pt x="2867" y="2071"/>
                  </a:cubicBezTo>
                  <a:cubicBezTo>
                    <a:pt x="2821" y="1773"/>
                    <a:pt x="2821" y="1474"/>
                    <a:pt x="2785" y="1167"/>
                  </a:cubicBezTo>
                  <a:lnTo>
                    <a:pt x="2785" y="715"/>
                  </a:lnTo>
                  <a:cubicBezTo>
                    <a:pt x="2785" y="606"/>
                    <a:pt x="2785" y="453"/>
                    <a:pt x="2749" y="344"/>
                  </a:cubicBezTo>
                  <a:cubicBezTo>
                    <a:pt x="2713" y="263"/>
                    <a:pt x="2640" y="227"/>
                    <a:pt x="2559" y="227"/>
                  </a:cubicBezTo>
                  <a:cubicBezTo>
                    <a:pt x="2451" y="154"/>
                    <a:pt x="2369" y="118"/>
                    <a:pt x="2297"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3" name="Google Shape;833;p13"/>
            <p:cNvSpPr/>
            <p:nvPr/>
          </p:nvSpPr>
          <p:spPr>
            <a:xfrm>
              <a:off x="3407200" y="2254300"/>
              <a:ext cx="56550" cy="235900"/>
            </a:xfrm>
            <a:custGeom>
              <a:avLst/>
              <a:gdLst/>
              <a:ahLst/>
              <a:cxnLst/>
              <a:rect l="l" t="t" r="r" b="b"/>
              <a:pathLst>
                <a:path w="2262" h="9436" extrusionOk="0">
                  <a:moveTo>
                    <a:pt x="1447" y="0"/>
                  </a:moveTo>
                  <a:cubicBezTo>
                    <a:pt x="1058" y="0"/>
                    <a:pt x="660" y="18"/>
                    <a:pt x="263" y="60"/>
                  </a:cubicBezTo>
                  <a:lnTo>
                    <a:pt x="1" y="60"/>
                  </a:lnTo>
                  <a:cubicBezTo>
                    <a:pt x="37" y="3189"/>
                    <a:pt x="417" y="6353"/>
                    <a:pt x="1095" y="9436"/>
                  </a:cubicBezTo>
                  <a:cubicBezTo>
                    <a:pt x="1466" y="9400"/>
                    <a:pt x="1692" y="9364"/>
                    <a:pt x="2107" y="9327"/>
                  </a:cubicBezTo>
                  <a:cubicBezTo>
                    <a:pt x="2107" y="9327"/>
                    <a:pt x="1963" y="6687"/>
                    <a:pt x="1963" y="6425"/>
                  </a:cubicBezTo>
                  <a:cubicBezTo>
                    <a:pt x="1881" y="5331"/>
                    <a:pt x="1918" y="4283"/>
                    <a:pt x="1918" y="3189"/>
                  </a:cubicBezTo>
                  <a:cubicBezTo>
                    <a:pt x="1918" y="2131"/>
                    <a:pt x="1999" y="1073"/>
                    <a:pt x="2261" y="24"/>
                  </a:cubicBezTo>
                  <a:cubicBezTo>
                    <a:pt x="1995" y="9"/>
                    <a:pt x="1723" y="0"/>
                    <a:pt x="1447"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4" name="Google Shape;834;p13"/>
            <p:cNvSpPr/>
            <p:nvPr/>
          </p:nvSpPr>
          <p:spPr>
            <a:xfrm>
              <a:off x="3392975" y="2462950"/>
              <a:ext cx="74600" cy="68850"/>
            </a:xfrm>
            <a:custGeom>
              <a:avLst/>
              <a:gdLst/>
              <a:ahLst/>
              <a:cxnLst/>
              <a:rect l="l" t="t" r="r" b="b"/>
              <a:pathLst>
                <a:path w="2984" h="2754" extrusionOk="0">
                  <a:moveTo>
                    <a:pt x="2301" y="0"/>
                  </a:moveTo>
                  <a:cubicBezTo>
                    <a:pt x="1977" y="0"/>
                    <a:pt x="1624" y="256"/>
                    <a:pt x="1583" y="566"/>
                  </a:cubicBezTo>
                  <a:cubicBezTo>
                    <a:pt x="1546" y="683"/>
                    <a:pt x="1736" y="1768"/>
                    <a:pt x="1700" y="1768"/>
                  </a:cubicBezTo>
                  <a:cubicBezTo>
                    <a:pt x="1357" y="1813"/>
                    <a:pt x="950" y="1849"/>
                    <a:pt x="606" y="1994"/>
                  </a:cubicBezTo>
                  <a:cubicBezTo>
                    <a:pt x="416" y="2112"/>
                    <a:pt x="226" y="2220"/>
                    <a:pt x="82" y="2410"/>
                  </a:cubicBezTo>
                  <a:cubicBezTo>
                    <a:pt x="0" y="2527"/>
                    <a:pt x="82" y="2717"/>
                    <a:pt x="226" y="2717"/>
                  </a:cubicBezTo>
                  <a:cubicBezTo>
                    <a:pt x="416" y="2753"/>
                    <a:pt x="606" y="2753"/>
                    <a:pt x="760" y="2753"/>
                  </a:cubicBezTo>
                  <a:cubicBezTo>
                    <a:pt x="1022" y="2753"/>
                    <a:pt x="1248" y="2717"/>
                    <a:pt x="1474" y="2717"/>
                  </a:cubicBezTo>
                  <a:lnTo>
                    <a:pt x="1736" y="2717"/>
                  </a:lnTo>
                  <a:cubicBezTo>
                    <a:pt x="1772" y="2672"/>
                    <a:pt x="1809" y="2672"/>
                    <a:pt x="1809" y="2672"/>
                  </a:cubicBezTo>
                  <a:cubicBezTo>
                    <a:pt x="2188" y="2636"/>
                    <a:pt x="2604" y="2564"/>
                    <a:pt x="2984" y="2410"/>
                  </a:cubicBezTo>
                  <a:cubicBezTo>
                    <a:pt x="2984" y="2075"/>
                    <a:pt x="2866" y="1813"/>
                    <a:pt x="2794" y="1470"/>
                  </a:cubicBezTo>
                  <a:cubicBezTo>
                    <a:pt x="2713" y="1090"/>
                    <a:pt x="2676" y="719"/>
                    <a:pt x="2640" y="339"/>
                  </a:cubicBezTo>
                  <a:cubicBezTo>
                    <a:pt x="2604" y="150"/>
                    <a:pt x="2568" y="5"/>
                    <a:pt x="2378" y="5"/>
                  </a:cubicBezTo>
                  <a:cubicBezTo>
                    <a:pt x="2353" y="2"/>
                    <a:pt x="2327" y="0"/>
                    <a:pt x="2301"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5" name="Google Shape;835;p13"/>
            <p:cNvSpPr/>
            <p:nvPr/>
          </p:nvSpPr>
          <p:spPr>
            <a:xfrm>
              <a:off x="3318600" y="2139850"/>
              <a:ext cx="169550" cy="215800"/>
            </a:xfrm>
            <a:custGeom>
              <a:avLst/>
              <a:gdLst/>
              <a:ahLst/>
              <a:cxnLst/>
              <a:rect l="l" t="t" r="r" b="b"/>
              <a:pathLst>
                <a:path w="6782" h="8632" extrusionOk="0">
                  <a:moveTo>
                    <a:pt x="1357" y="0"/>
                  </a:moveTo>
                  <a:lnTo>
                    <a:pt x="1357" y="0"/>
                  </a:lnTo>
                  <a:cubicBezTo>
                    <a:pt x="905" y="1320"/>
                    <a:pt x="570" y="2676"/>
                    <a:pt x="308" y="4033"/>
                  </a:cubicBezTo>
                  <a:cubicBezTo>
                    <a:pt x="118" y="5244"/>
                    <a:pt x="118" y="6329"/>
                    <a:pt x="37" y="7541"/>
                  </a:cubicBezTo>
                  <a:cubicBezTo>
                    <a:pt x="1" y="7875"/>
                    <a:pt x="227" y="8137"/>
                    <a:pt x="489" y="8255"/>
                  </a:cubicBezTo>
                  <a:cubicBezTo>
                    <a:pt x="760" y="8363"/>
                    <a:pt x="1022" y="8445"/>
                    <a:pt x="1285" y="8481"/>
                  </a:cubicBezTo>
                  <a:cubicBezTo>
                    <a:pt x="1829" y="8581"/>
                    <a:pt x="2384" y="8632"/>
                    <a:pt x="2936" y="8632"/>
                  </a:cubicBezTo>
                  <a:cubicBezTo>
                    <a:pt x="3228" y="8632"/>
                    <a:pt x="3519" y="8617"/>
                    <a:pt x="3807" y="8589"/>
                  </a:cubicBezTo>
                  <a:cubicBezTo>
                    <a:pt x="4603" y="8517"/>
                    <a:pt x="5425" y="8408"/>
                    <a:pt x="6221" y="8137"/>
                  </a:cubicBezTo>
                  <a:cubicBezTo>
                    <a:pt x="6556" y="8029"/>
                    <a:pt x="6782" y="7685"/>
                    <a:pt x="6709" y="7351"/>
                  </a:cubicBezTo>
                  <a:cubicBezTo>
                    <a:pt x="6447" y="5922"/>
                    <a:pt x="5805" y="3436"/>
                    <a:pt x="5733" y="3092"/>
                  </a:cubicBezTo>
                  <a:cubicBezTo>
                    <a:pt x="5579" y="2604"/>
                    <a:pt x="5507" y="1664"/>
                    <a:pt x="5127" y="1284"/>
                  </a:cubicBezTo>
                  <a:cubicBezTo>
                    <a:pt x="4675" y="832"/>
                    <a:pt x="3545" y="950"/>
                    <a:pt x="2975" y="868"/>
                  </a:cubicBezTo>
                  <a:cubicBezTo>
                    <a:pt x="2772" y="868"/>
                    <a:pt x="2575" y="859"/>
                    <a:pt x="2382" y="859"/>
                  </a:cubicBezTo>
                  <a:cubicBezTo>
                    <a:pt x="2189" y="859"/>
                    <a:pt x="1999" y="868"/>
                    <a:pt x="1809" y="904"/>
                  </a:cubicBezTo>
                  <a:cubicBezTo>
                    <a:pt x="1475" y="986"/>
                    <a:pt x="1249" y="1176"/>
                    <a:pt x="1059" y="1438"/>
                  </a:cubicBezTo>
                  <a:lnTo>
                    <a:pt x="1357" y="0"/>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6" name="Google Shape;836;p13"/>
            <p:cNvSpPr/>
            <p:nvPr/>
          </p:nvSpPr>
          <p:spPr>
            <a:xfrm>
              <a:off x="3311150" y="2506225"/>
              <a:ext cx="74375" cy="24675"/>
            </a:xfrm>
            <a:custGeom>
              <a:avLst/>
              <a:gdLst/>
              <a:ahLst/>
              <a:cxnLst/>
              <a:rect l="l" t="t" r="r" b="b"/>
              <a:pathLst>
                <a:path w="2975" h="987" extrusionOk="0">
                  <a:moveTo>
                    <a:pt x="2903" y="1"/>
                  </a:moveTo>
                  <a:cubicBezTo>
                    <a:pt x="2559" y="82"/>
                    <a:pt x="2261" y="263"/>
                    <a:pt x="2035" y="489"/>
                  </a:cubicBezTo>
                  <a:cubicBezTo>
                    <a:pt x="2071" y="453"/>
                    <a:pt x="1583" y="191"/>
                    <a:pt x="1547" y="155"/>
                  </a:cubicBezTo>
                  <a:cubicBezTo>
                    <a:pt x="1465" y="118"/>
                    <a:pt x="1393" y="82"/>
                    <a:pt x="1320" y="82"/>
                  </a:cubicBezTo>
                  <a:cubicBezTo>
                    <a:pt x="1094" y="82"/>
                    <a:pt x="868" y="118"/>
                    <a:pt x="642" y="191"/>
                  </a:cubicBezTo>
                  <a:cubicBezTo>
                    <a:pt x="453" y="263"/>
                    <a:pt x="227" y="417"/>
                    <a:pt x="73" y="570"/>
                  </a:cubicBezTo>
                  <a:cubicBezTo>
                    <a:pt x="1" y="679"/>
                    <a:pt x="73" y="869"/>
                    <a:pt x="227" y="869"/>
                  </a:cubicBezTo>
                  <a:cubicBezTo>
                    <a:pt x="380" y="905"/>
                    <a:pt x="561" y="941"/>
                    <a:pt x="751" y="941"/>
                  </a:cubicBezTo>
                  <a:cubicBezTo>
                    <a:pt x="977" y="986"/>
                    <a:pt x="1203" y="986"/>
                    <a:pt x="1429" y="986"/>
                  </a:cubicBezTo>
                  <a:lnTo>
                    <a:pt x="1809" y="986"/>
                  </a:lnTo>
                  <a:cubicBezTo>
                    <a:pt x="2188" y="941"/>
                    <a:pt x="2595" y="905"/>
                    <a:pt x="2975" y="796"/>
                  </a:cubicBezTo>
                  <a:cubicBezTo>
                    <a:pt x="2975" y="534"/>
                    <a:pt x="2939" y="263"/>
                    <a:pt x="2903"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7" name="Google Shape;837;p13"/>
            <p:cNvSpPr/>
            <p:nvPr/>
          </p:nvSpPr>
          <p:spPr>
            <a:xfrm>
              <a:off x="3392975" y="2504425"/>
              <a:ext cx="74600" cy="27375"/>
            </a:xfrm>
            <a:custGeom>
              <a:avLst/>
              <a:gdLst/>
              <a:ahLst/>
              <a:cxnLst/>
              <a:rect l="l" t="t" r="r" b="b"/>
              <a:pathLst>
                <a:path w="2984" h="1095" extrusionOk="0">
                  <a:moveTo>
                    <a:pt x="2830" y="0"/>
                  </a:moveTo>
                  <a:cubicBezTo>
                    <a:pt x="2532" y="109"/>
                    <a:pt x="2224" y="263"/>
                    <a:pt x="2035" y="525"/>
                  </a:cubicBezTo>
                  <a:cubicBezTo>
                    <a:pt x="2035" y="489"/>
                    <a:pt x="1546" y="263"/>
                    <a:pt x="1510" y="227"/>
                  </a:cubicBezTo>
                  <a:cubicBezTo>
                    <a:pt x="1438" y="227"/>
                    <a:pt x="1357" y="190"/>
                    <a:pt x="1284" y="154"/>
                  </a:cubicBezTo>
                  <a:cubicBezTo>
                    <a:pt x="1058" y="190"/>
                    <a:pt x="832" y="263"/>
                    <a:pt x="606" y="335"/>
                  </a:cubicBezTo>
                  <a:cubicBezTo>
                    <a:pt x="416" y="453"/>
                    <a:pt x="226" y="561"/>
                    <a:pt x="82" y="751"/>
                  </a:cubicBezTo>
                  <a:cubicBezTo>
                    <a:pt x="0" y="868"/>
                    <a:pt x="82" y="1058"/>
                    <a:pt x="226" y="1058"/>
                  </a:cubicBezTo>
                  <a:cubicBezTo>
                    <a:pt x="416" y="1094"/>
                    <a:pt x="606" y="1094"/>
                    <a:pt x="760" y="1094"/>
                  </a:cubicBezTo>
                  <a:cubicBezTo>
                    <a:pt x="1022" y="1094"/>
                    <a:pt x="1248" y="1058"/>
                    <a:pt x="1474" y="1058"/>
                  </a:cubicBezTo>
                  <a:lnTo>
                    <a:pt x="1736" y="1058"/>
                  </a:lnTo>
                  <a:cubicBezTo>
                    <a:pt x="1772" y="1013"/>
                    <a:pt x="1809" y="1013"/>
                    <a:pt x="1809" y="1013"/>
                  </a:cubicBezTo>
                  <a:cubicBezTo>
                    <a:pt x="2188" y="977"/>
                    <a:pt x="2604" y="905"/>
                    <a:pt x="2984" y="751"/>
                  </a:cubicBezTo>
                  <a:cubicBezTo>
                    <a:pt x="2984" y="489"/>
                    <a:pt x="2903" y="263"/>
                    <a:pt x="283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8" name="Google Shape;838;p13"/>
            <p:cNvSpPr/>
            <p:nvPr/>
          </p:nvSpPr>
          <p:spPr>
            <a:xfrm>
              <a:off x="3387325" y="1835400"/>
              <a:ext cx="65125" cy="55850"/>
            </a:xfrm>
            <a:custGeom>
              <a:avLst/>
              <a:gdLst/>
              <a:ahLst/>
              <a:cxnLst/>
              <a:rect l="l" t="t" r="r" b="b"/>
              <a:pathLst>
                <a:path w="2605" h="2234" extrusionOk="0">
                  <a:moveTo>
                    <a:pt x="1286" y="1"/>
                  </a:moveTo>
                  <a:cubicBezTo>
                    <a:pt x="1061" y="1"/>
                    <a:pt x="809" y="46"/>
                    <a:pt x="642" y="127"/>
                  </a:cubicBezTo>
                  <a:cubicBezTo>
                    <a:pt x="272" y="317"/>
                    <a:pt x="82" y="732"/>
                    <a:pt x="46" y="1103"/>
                  </a:cubicBezTo>
                  <a:cubicBezTo>
                    <a:pt x="0" y="1329"/>
                    <a:pt x="46" y="1600"/>
                    <a:pt x="154" y="1826"/>
                  </a:cubicBezTo>
                  <a:lnTo>
                    <a:pt x="1474" y="2233"/>
                  </a:lnTo>
                  <a:cubicBezTo>
                    <a:pt x="1854" y="2233"/>
                    <a:pt x="2261" y="2007"/>
                    <a:pt x="2450" y="1709"/>
                  </a:cubicBezTo>
                  <a:cubicBezTo>
                    <a:pt x="2604" y="1447"/>
                    <a:pt x="2568" y="995"/>
                    <a:pt x="2450" y="732"/>
                  </a:cubicBezTo>
                  <a:cubicBezTo>
                    <a:pt x="2261" y="353"/>
                    <a:pt x="1926" y="91"/>
                    <a:pt x="1510" y="18"/>
                  </a:cubicBezTo>
                  <a:cubicBezTo>
                    <a:pt x="1442" y="6"/>
                    <a:pt x="1366" y="1"/>
                    <a:pt x="1286" y="1"/>
                  </a:cubicBezTo>
                  <a:close/>
                </a:path>
              </a:pathLst>
            </a:custGeom>
            <a:solidFill>
              <a:srgbClr val="A7A7B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39" name="Google Shape;839;p13"/>
            <p:cNvSpPr/>
            <p:nvPr/>
          </p:nvSpPr>
          <p:spPr>
            <a:xfrm>
              <a:off x="3465525" y="2205900"/>
              <a:ext cx="59475" cy="318825"/>
            </a:xfrm>
            <a:custGeom>
              <a:avLst/>
              <a:gdLst/>
              <a:ahLst/>
              <a:cxnLst/>
              <a:rect l="l" t="t" r="r" b="b"/>
              <a:pathLst>
                <a:path w="2379" h="12753" extrusionOk="0">
                  <a:moveTo>
                    <a:pt x="1233" y="1"/>
                  </a:moveTo>
                  <a:cubicBezTo>
                    <a:pt x="906" y="1"/>
                    <a:pt x="590" y="167"/>
                    <a:pt x="380" y="450"/>
                  </a:cubicBezTo>
                  <a:cubicBezTo>
                    <a:pt x="1" y="975"/>
                    <a:pt x="118" y="1807"/>
                    <a:pt x="118" y="2412"/>
                  </a:cubicBezTo>
                  <a:lnTo>
                    <a:pt x="118" y="4971"/>
                  </a:lnTo>
                  <a:cubicBezTo>
                    <a:pt x="190" y="7529"/>
                    <a:pt x="263" y="10061"/>
                    <a:pt x="263" y="12583"/>
                  </a:cubicBezTo>
                  <a:cubicBezTo>
                    <a:pt x="263" y="12696"/>
                    <a:pt x="349" y="12753"/>
                    <a:pt x="434" y="12753"/>
                  </a:cubicBezTo>
                  <a:cubicBezTo>
                    <a:pt x="520" y="12753"/>
                    <a:pt x="606" y="12696"/>
                    <a:pt x="606" y="12583"/>
                  </a:cubicBezTo>
                  <a:cubicBezTo>
                    <a:pt x="606" y="10395"/>
                    <a:pt x="534" y="8171"/>
                    <a:pt x="453" y="5947"/>
                  </a:cubicBezTo>
                  <a:cubicBezTo>
                    <a:pt x="453" y="4636"/>
                    <a:pt x="416" y="3353"/>
                    <a:pt x="416" y="2033"/>
                  </a:cubicBezTo>
                  <a:cubicBezTo>
                    <a:pt x="416" y="1472"/>
                    <a:pt x="344" y="523"/>
                    <a:pt x="1058" y="342"/>
                  </a:cubicBezTo>
                  <a:cubicBezTo>
                    <a:pt x="1130" y="319"/>
                    <a:pt x="1198" y="308"/>
                    <a:pt x="1261" y="308"/>
                  </a:cubicBezTo>
                  <a:cubicBezTo>
                    <a:pt x="1822" y="308"/>
                    <a:pt x="2031" y="1145"/>
                    <a:pt x="1999" y="1617"/>
                  </a:cubicBezTo>
                  <a:cubicBezTo>
                    <a:pt x="1981" y="1725"/>
                    <a:pt x="2041" y="1773"/>
                    <a:pt x="2111" y="1773"/>
                  </a:cubicBezTo>
                  <a:cubicBezTo>
                    <a:pt x="2188" y="1773"/>
                    <a:pt x="2278" y="1716"/>
                    <a:pt x="2297" y="1617"/>
                  </a:cubicBezTo>
                  <a:cubicBezTo>
                    <a:pt x="2378" y="1128"/>
                    <a:pt x="2225" y="523"/>
                    <a:pt x="1809" y="188"/>
                  </a:cubicBezTo>
                  <a:cubicBezTo>
                    <a:pt x="1626" y="60"/>
                    <a:pt x="1428" y="1"/>
                    <a:pt x="1233" y="1"/>
                  </a:cubicBezTo>
                  <a:close/>
                </a:path>
              </a:pathLst>
            </a:custGeom>
            <a:solidFill>
              <a:srgbClr val="98A0A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0" name="Google Shape;840;p13"/>
            <p:cNvSpPr/>
            <p:nvPr/>
          </p:nvSpPr>
          <p:spPr>
            <a:xfrm>
              <a:off x="3461900" y="2203125"/>
              <a:ext cx="65800" cy="68450"/>
            </a:xfrm>
            <a:custGeom>
              <a:avLst/>
              <a:gdLst/>
              <a:ahLst/>
              <a:cxnLst/>
              <a:rect l="l" t="t" r="r" b="b"/>
              <a:pathLst>
                <a:path w="2632" h="2738" extrusionOk="0">
                  <a:moveTo>
                    <a:pt x="1357" y="1"/>
                  </a:moveTo>
                  <a:cubicBezTo>
                    <a:pt x="860" y="37"/>
                    <a:pt x="453" y="299"/>
                    <a:pt x="263" y="715"/>
                  </a:cubicBezTo>
                  <a:cubicBezTo>
                    <a:pt x="1" y="1239"/>
                    <a:pt x="146" y="1918"/>
                    <a:pt x="146" y="2487"/>
                  </a:cubicBezTo>
                  <a:cubicBezTo>
                    <a:pt x="127" y="2654"/>
                    <a:pt x="249" y="2738"/>
                    <a:pt x="376" y="2738"/>
                  </a:cubicBezTo>
                  <a:cubicBezTo>
                    <a:pt x="503" y="2738"/>
                    <a:pt x="634" y="2654"/>
                    <a:pt x="634" y="2487"/>
                  </a:cubicBezTo>
                  <a:cubicBezTo>
                    <a:pt x="679" y="1845"/>
                    <a:pt x="372" y="787"/>
                    <a:pt x="1239" y="525"/>
                  </a:cubicBezTo>
                  <a:cubicBezTo>
                    <a:pt x="1290" y="513"/>
                    <a:pt x="1343" y="507"/>
                    <a:pt x="1397" y="507"/>
                  </a:cubicBezTo>
                  <a:cubicBezTo>
                    <a:pt x="1660" y="507"/>
                    <a:pt x="1938" y="650"/>
                    <a:pt x="2035" y="905"/>
                  </a:cubicBezTo>
                  <a:cubicBezTo>
                    <a:pt x="2107" y="1203"/>
                    <a:pt x="2035" y="1502"/>
                    <a:pt x="2071" y="1809"/>
                  </a:cubicBezTo>
                  <a:cubicBezTo>
                    <a:pt x="2071" y="1958"/>
                    <a:pt x="2202" y="2033"/>
                    <a:pt x="2329" y="2033"/>
                  </a:cubicBezTo>
                  <a:cubicBezTo>
                    <a:pt x="2455" y="2033"/>
                    <a:pt x="2578" y="1958"/>
                    <a:pt x="2559" y="1809"/>
                  </a:cubicBezTo>
                  <a:cubicBezTo>
                    <a:pt x="2523" y="1393"/>
                    <a:pt x="2632" y="941"/>
                    <a:pt x="2442" y="598"/>
                  </a:cubicBezTo>
                  <a:cubicBezTo>
                    <a:pt x="2216" y="182"/>
                    <a:pt x="1764" y="1"/>
                    <a:pt x="1357" y="1"/>
                  </a:cubicBezTo>
                  <a:close/>
                </a:path>
              </a:pathLst>
            </a:custGeom>
            <a:solidFill>
              <a:srgbClr val="7254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1" name="Google Shape;841;p13"/>
            <p:cNvSpPr/>
            <p:nvPr/>
          </p:nvSpPr>
          <p:spPr>
            <a:xfrm>
              <a:off x="3468475" y="2507125"/>
              <a:ext cx="14925" cy="20825"/>
            </a:xfrm>
            <a:custGeom>
              <a:avLst/>
              <a:gdLst/>
              <a:ahLst/>
              <a:cxnLst/>
              <a:rect l="l" t="t" r="r" b="b"/>
              <a:pathLst>
                <a:path w="597" h="833" extrusionOk="0">
                  <a:moveTo>
                    <a:pt x="298" y="1"/>
                  </a:moveTo>
                  <a:cubicBezTo>
                    <a:pt x="145" y="1"/>
                    <a:pt x="0" y="155"/>
                    <a:pt x="0" y="308"/>
                  </a:cubicBezTo>
                  <a:lnTo>
                    <a:pt x="0" y="534"/>
                  </a:lnTo>
                  <a:cubicBezTo>
                    <a:pt x="0" y="679"/>
                    <a:pt x="145" y="833"/>
                    <a:pt x="298" y="833"/>
                  </a:cubicBezTo>
                  <a:cubicBezTo>
                    <a:pt x="452" y="833"/>
                    <a:pt x="597" y="679"/>
                    <a:pt x="597" y="534"/>
                  </a:cubicBezTo>
                  <a:lnTo>
                    <a:pt x="597" y="308"/>
                  </a:lnTo>
                  <a:cubicBezTo>
                    <a:pt x="597" y="155"/>
                    <a:pt x="452" y="1"/>
                    <a:pt x="298" y="1"/>
                  </a:cubicBezTo>
                  <a:close/>
                </a:path>
              </a:pathLst>
            </a:custGeom>
            <a:solidFill>
              <a:srgbClr val="7254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2" name="Google Shape;842;p13"/>
            <p:cNvSpPr/>
            <p:nvPr/>
          </p:nvSpPr>
          <p:spPr>
            <a:xfrm>
              <a:off x="3468475" y="2174875"/>
              <a:ext cx="46125" cy="57450"/>
            </a:xfrm>
            <a:custGeom>
              <a:avLst/>
              <a:gdLst/>
              <a:ahLst/>
              <a:cxnLst/>
              <a:rect l="l" t="t" r="r" b="b"/>
              <a:pathLst>
                <a:path w="1845" h="2298" extrusionOk="0">
                  <a:moveTo>
                    <a:pt x="1429" y="1"/>
                  </a:moveTo>
                  <a:lnTo>
                    <a:pt x="561" y="335"/>
                  </a:lnTo>
                  <a:cubicBezTo>
                    <a:pt x="678" y="597"/>
                    <a:pt x="597" y="941"/>
                    <a:pt x="371" y="1167"/>
                  </a:cubicBezTo>
                  <a:cubicBezTo>
                    <a:pt x="262" y="1239"/>
                    <a:pt x="72" y="1357"/>
                    <a:pt x="0" y="1502"/>
                  </a:cubicBezTo>
                  <a:lnTo>
                    <a:pt x="0" y="1538"/>
                  </a:lnTo>
                  <a:cubicBezTo>
                    <a:pt x="0" y="1573"/>
                    <a:pt x="20" y="1586"/>
                    <a:pt x="46" y="1586"/>
                  </a:cubicBezTo>
                  <a:cubicBezTo>
                    <a:pt x="80" y="1586"/>
                    <a:pt x="124" y="1563"/>
                    <a:pt x="145" y="1538"/>
                  </a:cubicBezTo>
                  <a:cubicBezTo>
                    <a:pt x="331" y="1431"/>
                    <a:pt x="483" y="1316"/>
                    <a:pt x="668" y="1209"/>
                  </a:cubicBezTo>
                  <a:lnTo>
                    <a:pt x="668" y="1209"/>
                  </a:lnTo>
                  <a:cubicBezTo>
                    <a:pt x="642" y="1241"/>
                    <a:pt x="642" y="1397"/>
                    <a:pt x="642" y="1429"/>
                  </a:cubicBezTo>
                  <a:lnTo>
                    <a:pt x="642" y="1728"/>
                  </a:lnTo>
                  <a:lnTo>
                    <a:pt x="642" y="1954"/>
                  </a:lnTo>
                  <a:cubicBezTo>
                    <a:pt x="678" y="2035"/>
                    <a:pt x="642" y="2143"/>
                    <a:pt x="678" y="2180"/>
                  </a:cubicBezTo>
                  <a:cubicBezTo>
                    <a:pt x="693" y="2195"/>
                    <a:pt x="707" y="2202"/>
                    <a:pt x="720" y="2202"/>
                  </a:cubicBezTo>
                  <a:cubicBezTo>
                    <a:pt x="807" y="2202"/>
                    <a:pt x="868" y="1913"/>
                    <a:pt x="868" y="1881"/>
                  </a:cubicBezTo>
                  <a:cubicBezTo>
                    <a:pt x="904" y="1691"/>
                    <a:pt x="904" y="1538"/>
                    <a:pt x="904" y="1357"/>
                  </a:cubicBezTo>
                  <a:cubicBezTo>
                    <a:pt x="904" y="1502"/>
                    <a:pt x="904" y="1655"/>
                    <a:pt x="940" y="1845"/>
                  </a:cubicBezTo>
                  <a:cubicBezTo>
                    <a:pt x="940" y="1917"/>
                    <a:pt x="976" y="1990"/>
                    <a:pt x="976" y="2071"/>
                  </a:cubicBezTo>
                  <a:cubicBezTo>
                    <a:pt x="976" y="2143"/>
                    <a:pt x="976" y="2216"/>
                    <a:pt x="1013" y="2261"/>
                  </a:cubicBezTo>
                  <a:cubicBezTo>
                    <a:pt x="1049" y="2297"/>
                    <a:pt x="1094" y="2297"/>
                    <a:pt x="1094" y="2297"/>
                  </a:cubicBezTo>
                  <a:lnTo>
                    <a:pt x="1130" y="2261"/>
                  </a:lnTo>
                  <a:cubicBezTo>
                    <a:pt x="1166" y="2143"/>
                    <a:pt x="1166" y="1990"/>
                    <a:pt x="1166" y="1881"/>
                  </a:cubicBezTo>
                  <a:lnTo>
                    <a:pt x="1166" y="1429"/>
                  </a:lnTo>
                  <a:cubicBezTo>
                    <a:pt x="1166" y="1583"/>
                    <a:pt x="1203" y="1691"/>
                    <a:pt x="1239" y="1845"/>
                  </a:cubicBezTo>
                  <a:cubicBezTo>
                    <a:pt x="1275" y="1990"/>
                    <a:pt x="1320" y="2107"/>
                    <a:pt x="1392" y="2216"/>
                  </a:cubicBezTo>
                  <a:cubicBezTo>
                    <a:pt x="1392" y="2261"/>
                    <a:pt x="1429" y="2261"/>
                    <a:pt x="1429" y="2297"/>
                  </a:cubicBezTo>
                  <a:cubicBezTo>
                    <a:pt x="1546" y="2297"/>
                    <a:pt x="1465" y="2071"/>
                    <a:pt x="1465" y="2035"/>
                  </a:cubicBezTo>
                  <a:cubicBezTo>
                    <a:pt x="1429" y="1845"/>
                    <a:pt x="1356" y="1619"/>
                    <a:pt x="1320" y="1393"/>
                  </a:cubicBezTo>
                  <a:lnTo>
                    <a:pt x="1320" y="1393"/>
                  </a:lnTo>
                  <a:cubicBezTo>
                    <a:pt x="1392" y="1619"/>
                    <a:pt x="1546" y="1764"/>
                    <a:pt x="1772" y="1881"/>
                  </a:cubicBezTo>
                  <a:lnTo>
                    <a:pt x="1808" y="1881"/>
                  </a:lnTo>
                  <a:lnTo>
                    <a:pt x="1808" y="1845"/>
                  </a:lnTo>
                  <a:cubicBezTo>
                    <a:pt x="1844" y="1764"/>
                    <a:pt x="1772" y="1728"/>
                    <a:pt x="1727" y="1655"/>
                  </a:cubicBezTo>
                  <a:cubicBezTo>
                    <a:pt x="1655" y="1583"/>
                    <a:pt x="1618" y="1502"/>
                    <a:pt x="1582" y="1393"/>
                  </a:cubicBezTo>
                  <a:cubicBezTo>
                    <a:pt x="1501" y="1239"/>
                    <a:pt x="1546" y="1013"/>
                    <a:pt x="1546" y="823"/>
                  </a:cubicBezTo>
                  <a:cubicBezTo>
                    <a:pt x="1546" y="561"/>
                    <a:pt x="1501" y="299"/>
                    <a:pt x="1429"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3" name="Google Shape;843;p13"/>
            <p:cNvSpPr/>
            <p:nvPr/>
          </p:nvSpPr>
          <p:spPr>
            <a:xfrm>
              <a:off x="3135075" y="1974175"/>
              <a:ext cx="72575" cy="54800"/>
            </a:xfrm>
            <a:custGeom>
              <a:avLst/>
              <a:gdLst/>
              <a:ahLst/>
              <a:cxnLst/>
              <a:rect l="l" t="t" r="r" b="b"/>
              <a:pathLst>
                <a:path w="2903" h="2192" extrusionOk="0">
                  <a:moveTo>
                    <a:pt x="1655" y="0"/>
                  </a:moveTo>
                  <a:cubicBezTo>
                    <a:pt x="1203" y="0"/>
                    <a:pt x="642" y="154"/>
                    <a:pt x="371" y="525"/>
                  </a:cubicBezTo>
                  <a:cubicBezTo>
                    <a:pt x="1" y="1094"/>
                    <a:pt x="227" y="1582"/>
                    <a:pt x="416" y="2152"/>
                  </a:cubicBezTo>
                  <a:cubicBezTo>
                    <a:pt x="430" y="2179"/>
                    <a:pt x="454" y="2191"/>
                    <a:pt x="476" y="2191"/>
                  </a:cubicBezTo>
                  <a:cubicBezTo>
                    <a:pt x="514" y="2191"/>
                    <a:pt x="548" y="2158"/>
                    <a:pt x="525" y="2107"/>
                  </a:cubicBezTo>
                  <a:cubicBezTo>
                    <a:pt x="416" y="1655"/>
                    <a:pt x="190" y="1248"/>
                    <a:pt x="416" y="796"/>
                  </a:cubicBezTo>
                  <a:cubicBezTo>
                    <a:pt x="597" y="299"/>
                    <a:pt x="1167" y="190"/>
                    <a:pt x="1655" y="154"/>
                  </a:cubicBezTo>
                  <a:cubicBezTo>
                    <a:pt x="1673" y="153"/>
                    <a:pt x="1690" y="153"/>
                    <a:pt x="1707" y="153"/>
                  </a:cubicBezTo>
                  <a:cubicBezTo>
                    <a:pt x="2571" y="153"/>
                    <a:pt x="2853" y="1037"/>
                    <a:pt x="2631" y="1772"/>
                  </a:cubicBezTo>
                  <a:cubicBezTo>
                    <a:pt x="2609" y="1817"/>
                    <a:pt x="2646" y="1848"/>
                    <a:pt x="2685" y="1848"/>
                  </a:cubicBezTo>
                  <a:cubicBezTo>
                    <a:pt x="2710" y="1848"/>
                    <a:pt x="2735" y="1836"/>
                    <a:pt x="2749" y="1809"/>
                  </a:cubicBezTo>
                  <a:cubicBezTo>
                    <a:pt x="2858" y="1429"/>
                    <a:pt x="2903" y="1022"/>
                    <a:pt x="2749" y="642"/>
                  </a:cubicBezTo>
                  <a:cubicBezTo>
                    <a:pt x="2523" y="190"/>
                    <a:pt x="2143" y="36"/>
                    <a:pt x="1655"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4" name="Google Shape;844;p13"/>
            <p:cNvSpPr/>
            <p:nvPr/>
          </p:nvSpPr>
          <p:spPr>
            <a:xfrm>
              <a:off x="3322450" y="1868850"/>
              <a:ext cx="121400" cy="75275"/>
            </a:xfrm>
            <a:custGeom>
              <a:avLst/>
              <a:gdLst/>
              <a:ahLst/>
              <a:cxnLst/>
              <a:rect l="l" t="t" r="r" b="b"/>
              <a:pathLst>
                <a:path w="4856" h="3011" extrusionOk="0">
                  <a:moveTo>
                    <a:pt x="2588" y="0"/>
                  </a:moveTo>
                  <a:cubicBezTo>
                    <a:pt x="2404" y="0"/>
                    <a:pt x="2230" y="34"/>
                    <a:pt x="2035" y="145"/>
                  </a:cubicBezTo>
                  <a:cubicBezTo>
                    <a:pt x="1914" y="110"/>
                    <a:pt x="1794" y="94"/>
                    <a:pt x="1676" y="94"/>
                  </a:cubicBezTo>
                  <a:cubicBezTo>
                    <a:pt x="1422" y="94"/>
                    <a:pt x="1175" y="169"/>
                    <a:pt x="941" y="299"/>
                  </a:cubicBezTo>
                  <a:cubicBezTo>
                    <a:pt x="453" y="525"/>
                    <a:pt x="227" y="940"/>
                    <a:pt x="109" y="1465"/>
                  </a:cubicBezTo>
                  <a:cubicBezTo>
                    <a:pt x="1" y="1989"/>
                    <a:pt x="73" y="2559"/>
                    <a:pt x="299" y="3011"/>
                  </a:cubicBezTo>
                  <a:lnTo>
                    <a:pt x="4747" y="2749"/>
                  </a:lnTo>
                  <a:cubicBezTo>
                    <a:pt x="4856" y="1953"/>
                    <a:pt x="4819" y="977"/>
                    <a:pt x="4141" y="443"/>
                  </a:cubicBezTo>
                  <a:cubicBezTo>
                    <a:pt x="4069" y="371"/>
                    <a:pt x="3951" y="335"/>
                    <a:pt x="3843" y="262"/>
                  </a:cubicBezTo>
                  <a:cubicBezTo>
                    <a:pt x="3581" y="145"/>
                    <a:pt x="3319" y="36"/>
                    <a:pt x="3011" y="36"/>
                  </a:cubicBezTo>
                  <a:cubicBezTo>
                    <a:pt x="2857" y="18"/>
                    <a:pt x="2720" y="0"/>
                    <a:pt x="2588" y="0"/>
                  </a:cubicBezTo>
                  <a:close/>
                </a:path>
              </a:pathLst>
            </a:custGeom>
            <a:solidFill>
              <a:srgbClr val="B7B7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5" name="Google Shape;845;p13"/>
            <p:cNvSpPr/>
            <p:nvPr/>
          </p:nvSpPr>
          <p:spPr>
            <a:xfrm>
              <a:off x="3322450" y="1939375"/>
              <a:ext cx="12225" cy="18775"/>
            </a:xfrm>
            <a:custGeom>
              <a:avLst/>
              <a:gdLst/>
              <a:ahLst/>
              <a:cxnLst/>
              <a:rect l="l" t="t" r="r" b="b"/>
              <a:pathLst>
                <a:path w="489" h="751" extrusionOk="0">
                  <a:moveTo>
                    <a:pt x="73" y="0"/>
                  </a:moveTo>
                  <a:lnTo>
                    <a:pt x="73" y="36"/>
                  </a:lnTo>
                  <a:cubicBezTo>
                    <a:pt x="1" y="226"/>
                    <a:pt x="73" y="416"/>
                    <a:pt x="190" y="561"/>
                  </a:cubicBezTo>
                  <a:cubicBezTo>
                    <a:pt x="227" y="606"/>
                    <a:pt x="263" y="642"/>
                    <a:pt x="263" y="678"/>
                  </a:cubicBezTo>
                  <a:cubicBezTo>
                    <a:pt x="335" y="714"/>
                    <a:pt x="380" y="750"/>
                    <a:pt x="416" y="750"/>
                  </a:cubicBezTo>
                  <a:lnTo>
                    <a:pt x="489" y="750"/>
                  </a:lnTo>
                  <a:cubicBezTo>
                    <a:pt x="453" y="606"/>
                    <a:pt x="416" y="452"/>
                    <a:pt x="416" y="298"/>
                  </a:cubicBezTo>
                  <a:cubicBezTo>
                    <a:pt x="335" y="190"/>
                    <a:pt x="263" y="108"/>
                    <a:pt x="190" y="72"/>
                  </a:cubicBezTo>
                  <a:cubicBezTo>
                    <a:pt x="154" y="36"/>
                    <a:pt x="109" y="0"/>
                    <a:pt x="73" y="0"/>
                  </a:cubicBezTo>
                  <a:close/>
                </a:path>
              </a:pathLst>
            </a:custGeom>
            <a:solidFill>
              <a:srgbClr val="CA707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6" name="Google Shape;846;p13"/>
            <p:cNvSpPr/>
            <p:nvPr/>
          </p:nvSpPr>
          <p:spPr>
            <a:xfrm>
              <a:off x="3324250" y="1939375"/>
              <a:ext cx="12250" cy="19675"/>
            </a:xfrm>
            <a:custGeom>
              <a:avLst/>
              <a:gdLst/>
              <a:ahLst/>
              <a:cxnLst/>
              <a:rect l="l" t="t" r="r" b="b"/>
              <a:pathLst>
                <a:path w="490" h="787" extrusionOk="0">
                  <a:moveTo>
                    <a:pt x="1" y="0"/>
                  </a:moveTo>
                  <a:cubicBezTo>
                    <a:pt x="1" y="0"/>
                    <a:pt x="37" y="0"/>
                    <a:pt x="118" y="72"/>
                  </a:cubicBezTo>
                  <a:cubicBezTo>
                    <a:pt x="191" y="108"/>
                    <a:pt x="308" y="190"/>
                    <a:pt x="344" y="298"/>
                  </a:cubicBezTo>
                  <a:cubicBezTo>
                    <a:pt x="417" y="452"/>
                    <a:pt x="417" y="561"/>
                    <a:pt x="453" y="642"/>
                  </a:cubicBezTo>
                  <a:cubicBezTo>
                    <a:pt x="453" y="750"/>
                    <a:pt x="489" y="787"/>
                    <a:pt x="489" y="787"/>
                  </a:cubicBezTo>
                  <a:lnTo>
                    <a:pt x="489" y="642"/>
                  </a:lnTo>
                  <a:cubicBezTo>
                    <a:pt x="489" y="561"/>
                    <a:pt x="453" y="416"/>
                    <a:pt x="417" y="298"/>
                  </a:cubicBezTo>
                  <a:cubicBezTo>
                    <a:pt x="344" y="154"/>
                    <a:pt x="227" y="72"/>
                    <a:pt x="155" y="36"/>
                  </a:cubicBezTo>
                  <a:cubicBezTo>
                    <a:pt x="82" y="0"/>
                    <a:pt x="1" y="0"/>
                    <a:pt x="1"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7" name="Google Shape;847;p13"/>
            <p:cNvSpPr/>
            <p:nvPr/>
          </p:nvSpPr>
          <p:spPr>
            <a:xfrm>
              <a:off x="3329000" y="1943200"/>
              <a:ext cx="5675" cy="12225"/>
            </a:xfrm>
            <a:custGeom>
              <a:avLst/>
              <a:gdLst/>
              <a:ahLst/>
              <a:cxnLst/>
              <a:rect l="l" t="t" r="r" b="b"/>
              <a:pathLst>
                <a:path w="227" h="489" extrusionOk="0">
                  <a:moveTo>
                    <a:pt x="73" y="1"/>
                  </a:moveTo>
                  <a:cubicBezTo>
                    <a:pt x="73" y="1"/>
                    <a:pt x="37" y="37"/>
                    <a:pt x="37" y="73"/>
                  </a:cubicBezTo>
                  <a:cubicBezTo>
                    <a:pt x="1" y="109"/>
                    <a:pt x="1" y="182"/>
                    <a:pt x="1" y="299"/>
                  </a:cubicBezTo>
                  <a:cubicBezTo>
                    <a:pt x="37" y="371"/>
                    <a:pt x="118" y="408"/>
                    <a:pt x="154" y="453"/>
                  </a:cubicBezTo>
                  <a:cubicBezTo>
                    <a:pt x="191" y="489"/>
                    <a:pt x="227" y="489"/>
                    <a:pt x="227" y="489"/>
                  </a:cubicBezTo>
                  <a:cubicBezTo>
                    <a:pt x="227" y="489"/>
                    <a:pt x="227" y="453"/>
                    <a:pt x="191" y="408"/>
                  </a:cubicBezTo>
                  <a:cubicBezTo>
                    <a:pt x="154" y="371"/>
                    <a:pt x="73" y="335"/>
                    <a:pt x="73" y="263"/>
                  </a:cubicBezTo>
                  <a:cubicBezTo>
                    <a:pt x="37" y="182"/>
                    <a:pt x="37" y="109"/>
                    <a:pt x="73" y="73"/>
                  </a:cubicBezTo>
                  <a:cubicBezTo>
                    <a:pt x="73" y="37"/>
                    <a:pt x="118" y="1"/>
                    <a:pt x="118"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8" name="Google Shape;848;p13"/>
            <p:cNvSpPr/>
            <p:nvPr/>
          </p:nvSpPr>
          <p:spPr>
            <a:xfrm>
              <a:off x="3344150" y="1975075"/>
              <a:ext cx="99700" cy="68800"/>
            </a:xfrm>
            <a:custGeom>
              <a:avLst/>
              <a:gdLst/>
              <a:ahLst/>
              <a:cxnLst/>
              <a:rect l="l" t="t" r="r" b="b"/>
              <a:pathLst>
                <a:path w="3988" h="2752" extrusionOk="0">
                  <a:moveTo>
                    <a:pt x="2179" y="0"/>
                  </a:moveTo>
                  <a:cubicBezTo>
                    <a:pt x="1845" y="0"/>
                    <a:pt x="1547" y="0"/>
                    <a:pt x="1203" y="37"/>
                  </a:cubicBezTo>
                  <a:cubicBezTo>
                    <a:pt x="1167" y="489"/>
                    <a:pt x="1203" y="941"/>
                    <a:pt x="1203" y="1357"/>
                  </a:cubicBezTo>
                  <a:cubicBezTo>
                    <a:pt x="1136" y="1351"/>
                    <a:pt x="1069" y="1348"/>
                    <a:pt x="1002" y="1348"/>
                  </a:cubicBezTo>
                  <a:cubicBezTo>
                    <a:pt x="654" y="1348"/>
                    <a:pt x="311" y="1429"/>
                    <a:pt x="0" y="1619"/>
                  </a:cubicBezTo>
                  <a:cubicBezTo>
                    <a:pt x="190" y="2035"/>
                    <a:pt x="561" y="2378"/>
                    <a:pt x="977" y="2568"/>
                  </a:cubicBezTo>
                  <a:cubicBezTo>
                    <a:pt x="1261" y="2691"/>
                    <a:pt x="1561" y="2752"/>
                    <a:pt x="1867" y="2752"/>
                  </a:cubicBezTo>
                  <a:cubicBezTo>
                    <a:pt x="2010" y="2752"/>
                    <a:pt x="2153" y="2739"/>
                    <a:pt x="2297" y="2713"/>
                  </a:cubicBezTo>
                  <a:cubicBezTo>
                    <a:pt x="2903" y="2640"/>
                    <a:pt x="3499" y="2297"/>
                    <a:pt x="3879" y="1809"/>
                  </a:cubicBezTo>
                  <a:cubicBezTo>
                    <a:pt x="3915" y="1736"/>
                    <a:pt x="3951" y="1664"/>
                    <a:pt x="3988" y="1583"/>
                  </a:cubicBezTo>
                  <a:cubicBezTo>
                    <a:pt x="3546" y="1362"/>
                    <a:pt x="3046" y="1276"/>
                    <a:pt x="2543" y="1276"/>
                  </a:cubicBezTo>
                  <a:cubicBezTo>
                    <a:pt x="2449" y="1276"/>
                    <a:pt x="2355" y="1279"/>
                    <a:pt x="2261" y="1284"/>
                  </a:cubicBezTo>
                  <a:cubicBezTo>
                    <a:pt x="2225" y="868"/>
                    <a:pt x="2225" y="416"/>
                    <a:pt x="2179"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49" name="Google Shape;849;p13"/>
            <p:cNvSpPr/>
            <p:nvPr/>
          </p:nvSpPr>
          <p:spPr>
            <a:xfrm>
              <a:off x="3219825" y="2007175"/>
              <a:ext cx="291825" cy="195925"/>
            </a:xfrm>
            <a:custGeom>
              <a:avLst/>
              <a:gdLst/>
              <a:ahLst/>
              <a:cxnLst/>
              <a:rect l="l" t="t" r="r" b="b"/>
              <a:pathLst>
                <a:path w="11673" h="7837" extrusionOk="0">
                  <a:moveTo>
                    <a:pt x="7758" y="0"/>
                  </a:moveTo>
                  <a:cubicBezTo>
                    <a:pt x="7758" y="36"/>
                    <a:pt x="7722" y="109"/>
                    <a:pt x="7722" y="190"/>
                  </a:cubicBezTo>
                  <a:cubicBezTo>
                    <a:pt x="7650" y="380"/>
                    <a:pt x="7532" y="525"/>
                    <a:pt x="7460" y="678"/>
                  </a:cubicBezTo>
                  <a:cubicBezTo>
                    <a:pt x="7234" y="941"/>
                    <a:pt x="6972" y="1203"/>
                    <a:pt x="6592" y="1203"/>
                  </a:cubicBezTo>
                  <a:cubicBezTo>
                    <a:pt x="6022" y="1167"/>
                    <a:pt x="5570" y="642"/>
                    <a:pt x="5615" y="73"/>
                  </a:cubicBezTo>
                  <a:lnTo>
                    <a:pt x="5615" y="73"/>
                  </a:lnTo>
                  <a:cubicBezTo>
                    <a:pt x="5426" y="109"/>
                    <a:pt x="5272" y="154"/>
                    <a:pt x="5163" y="226"/>
                  </a:cubicBezTo>
                  <a:cubicBezTo>
                    <a:pt x="4937" y="380"/>
                    <a:pt x="4711" y="525"/>
                    <a:pt x="4558" y="715"/>
                  </a:cubicBezTo>
                  <a:cubicBezTo>
                    <a:pt x="4485" y="787"/>
                    <a:pt x="4440" y="832"/>
                    <a:pt x="4404" y="868"/>
                  </a:cubicBezTo>
                  <a:cubicBezTo>
                    <a:pt x="4069" y="1284"/>
                    <a:pt x="3690" y="1655"/>
                    <a:pt x="3310" y="1998"/>
                  </a:cubicBezTo>
                  <a:cubicBezTo>
                    <a:pt x="2939" y="2333"/>
                    <a:pt x="2560" y="2676"/>
                    <a:pt x="2107" y="2939"/>
                  </a:cubicBezTo>
                  <a:cubicBezTo>
                    <a:pt x="1999" y="2975"/>
                    <a:pt x="1881" y="3047"/>
                    <a:pt x="1773" y="3092"/>
                  </a:cubicBezTo>
                  <a:cubicBezTo>
                    <a:pt x="1203" y="3391"/>
                    <a:pt x="598" y="3653"/>
                    <a:pt x="1" y="3807"/>
                  </a:cubicBezTo>
                  <a:cubicBezTo>
                    <a:pt x="37" y="4033"/>
                    <a:pt x="73" y="4222"/>
                    <a:pt x="146" y="4448"/>
                  </a:cubicBezTo>
                  <a:cubicBezTo>
                    <a:pt x="146" y="4521"/>
                    <a:pt x="146" y="4557"/>
                    <a:pt x="227" y="4629"/>
                  </a:cubicBezTo>
                  <a:cubicBezTo>
                    <a:pt x="263" y="4674"/>
                    <a:pt x="335" y="4711"/>
                    <a:pt x="417" y="4711"/>
                  </a:cubicBezTo>
                  <a:cubicBezTo>
                    <a:pt x="543" y="4733"/>
                    <a:pt x="674" y="4742"/>
                    <a:pt x="806" y="4742"/>
                  </a:cubicBezTo>
                  <a:cubicBezTo>
                    <a:pt x="1101" y="4742"/>
                    <a:pt x="1405" y="4699"/>
                    <a:pt x="1692" y="4674"/>
                  </a:cubicBezTo>
                  <a:cubicBezTo>
                    <a:pt x="1881" y="4674"/>
                    <a:pt x="2071" y="4674"/>
                    <a:pt x="2225" y="4629"/>
                  </a:cubicBezTo>
                  <a:cubicBezTo>
                    <a:pt x="2406" y="4557"/>
                    <a:pt x="2596" y="4485"/>
                    <a:pt x="2786" y="4403"/>
                  </a:cubicBezTo>
                  <a:cubicBezTo>
                    <a:pt x="2975" y="4295"/>
                    <a:pt x="3129" y="4259"/>
                    <a:pt x="3274" y="4141"/>
                  </a:cubicBezTo>
                  <a:cubicBezTo>
                    <a:pt x="3464" y="4033"/>
                    <a:pt x="3654" y="3915"/>
                    <a:pt x="3843" y="3807"/>
                  </a:cubicBezTo>
                  <a:cubicBezTo>
                    <a:pt x="3952" y="3725"/>
                    <a:pt x="4033" y="3653"/>
                    <a:pt x="4106" y="3617"/>
                  </a:cubicBezTo>
                  <a:cubicBezTo>
                    <a:pt x="4142" y="3581"/>
                    <a:pt x="4368" y="3427"/>
                    <a:pt x="4368" y="3427"/>
                  </a:cubicBezTo>
                  <a:cubicBezTo>
                    <a:pt x="4440" y="3689"/>
                    <a:pt x="4521" y="3951"/>
                    <a:pt x="4630" y="4177"/>
                  </a:cubicBezTo>
                  <a:cubicBezTo>
                    <a:pt x="4711" y="4295"/>
                    <a:pt x="4784" y="4403"/>
                    <a:pt x="4856" y="4485"/>
                  </a:cubicBezTo>
                  <a:cubicBezTo>
                    <a:pt x="4937" y="4557"/>
                    <a:pt x="5046" y="4674"/>
                    <a:pt x="5046" y="4783"/>
                  </a:cubicBezTo>
                  <a:lnTo>
                    <a:pt x="5046" y="4901"/>
                  </a:lnTo>
                  <a:cubicBezTo>
                    <a:pt x="4820" y="5759"/>
                    <a:pt x="4630" y="6591"/>
                    <a:pt x="4404" y="7459"/>
                  </a:cubicBezTo>
                  <a:cubicBezTo>
                    <a:pt x="4856" y="7649"/>
                    <a:pt x="5344" y="7721"/>
                    <a:pt x="5796" y="7757"/>
                  </a:cubicBezTo>
                  <a:cubicBezTo>
                    <a:pt x="6242" y="7811"/>
                    <a:pt x="6688" y="7837"/>
                    <a:pt x="7132" y="7837"/>
                  </a:cubicBezTo>
                  <a:cubicBezTo>
                    <a:pt x="7966" y="7837"/>
                    <a:pt x="8794" y="7745"/>
                    <a:pt x="9602" y="7568"/>
                  </a:cubicBezTo>
                  <a:cubicBezTo>
                    <a:pt x="9602" y="7568"/>
                    <a:pt x="9232" y="5759"/>
                    <a:pt x="9187" y="5533"/>
                  </a:cubicBezTo>
                  <a:cubicBezTo>
                    <a:pt x="9114" y="4711"/>
                    <a:pt x="9042" y="3843"/>
                    <a:pt x="9078" y="2975"/>
                  </a:cubicBezTo>
                  <a:lnTo>
                    <a:pt x="9078" y="2975"/>
                  </a:lnTo>
                  <a:cubicBezTo>
                    <a:pt x="9078" y="3047"/>
                    <a:pt x="9530" y="3273"/>
                    <a:pt x="9602" y="3318"/>
                  </a:cubicBezTo>
                  <a:cubicBezTo>
                    <a:pt x="9684" y="3427"/>
                    <a:pt x="9865" y="3544"/>
                    <a:pt x="9946" y="3689"/>
                  </a:cubicBezTo>
                  <a:cubicBezTo>
                    <a:pt x="10055" y="3879"/>
                    <a:pt x="10055" y="4295"/>
                    <a:pt x="10055" y="4521"/>
                  </a:cubicBezTo>
                  <a:cubicBezTo>
                    <a:pt x="10136" y="4855"/>
                    <a:pt x="10172" y="5199"/>
                    <a:pt x="10208" y="5533"/>
                  </a:cubicBezTo>
                  <a:cubicBezTo>
                    <a:pt x="10317" y="6067"/>
                    <a:pt x="10398" y="6519"/>
                    <a:pt x="10470" y="7079"/>
                  </a:cubicBezTo>
                  <a:cubicBezTo>
                    <a:pt x="10507" y="7197"/>
                    <a:pt x="10470" y="7269"/>
                    <a:pt x="10507" y="7342"/>
                  </a:cubicBezTo>
                  <a:cubicBezTo>
                    <a:pt x="10646" y="7371"/>
                    <a:pt x="10779" y="7385"/>
                    <a:pt x="10909" y="7385"/>
                  </a:cubicBezTo>
                  <a:cubicBezTo>
                    <a:pt x="11133" y="7385"/>
                    <a:pt x="11347" y="7344"/>
                    <a:pt x="11564" y="7269"/>
                  </a:cubicBezTo>
                  <a:cubicBezTo>
                    <a:pt x="11564" y="6890"/>
                    <a:pt x="11637" y="5985"/>
                    <a:pt x="11637" y="5913"/>
                  </a:cubicBezTo>
                  <a:cubicBezTo>
                    <a:pt x="11673" y="5271"/>
                    <a:pt x="11637" y="4783"/>
                    <a:pt x="11564" y="4141"/>
                  </a:cubicBezTo>
                  <a:cubicBezTo>
                    <a:pt x="11528" y="3807"/>
                    <a:pt x="11528" y="3427"/>
                    <a:pt x="11375" y="3092"/>
                  </a:cubicBezTo>
                  <a:cubicBezTo>
                    <a:pt x="11149" y="2713"/>
                    <a:pt x="10922" y="2333"/>
                    <a:pt x="10624" y="1998"/>
                  </a:cubicBezTo>
                  <a:cubicBezTo>
                    <a:pt x="10281" y="1582"/>
                    <a:pt x="9865" y="1203"/>
                    <a:pt x="9494" y="787"/>
                  </a:cubicBezTo>
                  <a:cubicBezTo>
                    <a:pt x="9376" y="715"/>
                    <a:pt x="9304" y="642"/>
                    <a:pt x="9232" y="525"/>
                  </a:cubicBezTo>
                  <a:cubicBezTo>
                    <a:pt x="9042" y="380"/>
                    <a:pt x="8924" y="190"/>
                    <a:pt x="8735" y="109"/>
                  </a:cubicBezTo>
                  <a:cubicBezTo>
                    <a:pt x="8400" y="36"/>
                    <a:pt x="8102" y="0"/>
                    <a:pt x="7758"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0" name="Google Shape;850;p13"/>
            <p:cNvSpPr/>
            <p:nvPr/>
          </p:nvSpPr>
          <p:spPr>
            <a:xfrm>
              <a:off x="3378050" y="2007175"/>
              <a:ext cx="40475" cy="47125"/>
            </a:xfrm>
            <a:custGeom>
              <a:avLst/>
              <a:gdLst/>
              <a:ahLst/>
              <a:cxnLst/>
              <a:rect l="l" t="t" r="r" b="b"/>
              <a:pathLst>
                <a:path w="1619" h="1885" extrusionOk="0">
                  <a:moveTo>
                    <a:pt x="1429" y="0"/>
                  </a:moveTo>
                  <a:cubicBezTo>
                    <a:pt x="1429" y="36"/>
                    <a:pt x="1393" y="109"/>
                    <a:pt x="1393" y="190"/>
                  </a:cubicBezTo>
                  <a:cubicBezTo>
                    <a:pt x="1321" y="380"/>
                    <a:pt x="1203" y="525"/>
                    <a:pt x="1131" y="678"/>
                  </a:cubicBezTo>
                  <a:cubicBezTo>
                    <a:pt x="905" y="941"/>
                    <a:pt x="643" y="1203"/>
                    <a:pt x="263" y="1203"/>
                  </a:cubicBezTo>
                  <a:cubicBezTo>
                    <a:pt x="191" y="1203"/>
                    <a:pt x="73" y="1167"/>
                    <a:pt x="1" y="1167"/>
                  </a:cubicBezTo>
                  <a:cubicBezTo>
                    <a:pt x="1" y="1284"/>
                    <a:pt x="37" y="1393"/>
                    <a:pt x="73" y="1510"/>
                  </a:cubicBezTo>
                  <a:cubicBezTo>
                    <a:pt x="145" y="1619"/>
                    <a:pt x="191" y="1772"/>
                    <a:pt x="299" y="1845"/>
                  </a:cubicBezTo>
                  <a:cubicBezTo>
                    <a:pt x="372" y="1872"/>
                    <a:pt x="444" y="1884"/>
                    <a:pt x="517" y="1884"/>
                  </a:cubicBezTo>
                  <a:cubicBezTo>
                    <a:pt x="634" y="1884"/>
                    <a:pt x="751" y="1853"/>
                    <a:pt x="869" y="1809"/>
                  </a:cubicBezTo>
                  <a:cubicBezTo>
                    <a:pt x="1095" y="1655"/>
                    <a:pt x="1239" y="1429"/>
                    <a:pt x="1393" y="1203"/>
                  </a:cubicBezTo>
                  <a:cubicBezTo>
                    <a:pt x="1547" y="832"/>
                    <a:pt x="1619" y="380"/>
                    <a:pt x="1501" y="0"/>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1" name="Google Shape;851;p13"/>
            <p:cNvSpPr/>
            <p:nvPr/>
          </p:nvSpPr>
          <p:spPr>
            <a:xfrm>
              <a:off x="3349800" y="2008975"/>
              <a:ext cx="28275" cy="42925"/>
            </a:xfrm>
            <a:custGeom>
              <a:avLst/>
              <a:gdLst/>
              <a:ahLst/>
              <a:cxnLst/>
              <a:rect l="l" t="t" r="r" b="b"/>
              <a:pathLst>
                <a:path w="1131" h="1717" extrusionOk="0">
                  <a:moveTo>
                    <a:pt x="416" y="1"/>
                  </a:moveTo>
                  <a:cubicBezTo>
                    <a:pt x="335" y="1"/>
                    <a:pt x="299" y="37"/>
                    <a:pt x="263" y="37"/>
                  </a:cubicBezTo>
                  <a:cubicBezTo>
                    <a:pt x="73" y="380"/>
                    <a:pt x="1" y="760"/>
                    <a:pt x="37" y="1131"/>
                  </a:cubicBezTo>
                  <a:cubicBezTo>
                    <a:pt x="37" y="1357"/>
                    <a:pt x="109" y="1583"/>
                    <a:pt x="263" y="1664"/>
                  </a:cubicBezTo>
                  <a:cubicBezTo>
                    <a:pt x="325" y="1700"/>
                    <a:pt x="396" y="1716"/>
                    <a:pt x="468" y="1716"/>
                  </a:cubicBezTo>
                  <a:cubicBezTo>
                    <a:pt x="614" y="1716"/>
                    <a:pt x="765" y="1650"/>
                    <a:pt x="868" y="1547"/>
                  </a:cubicBezTo>
                  <a:cubicBezTo>
                    <a:pt x="977" y="1438"/>
                    <a:pt x="1049" y="1248"/>
                    <a:pt x="1131" y="1095"/>
                  </a:cubicBezTo>
                  <a:cubicBezTo>
                    <a:pt x="715" y="941"/>
                    <a:pt x="371" y="489"/>
                    <a:pt x="416" y="1"/>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2" name="Google Shape;852;p13"/>
            <p:cNvSpPr/>
            <p:nvPr/>
          </p:nvSpPr>
          <p:spPr>
            <a:xfrm>
              <a:off x="3424175" y="2009875"/>
              <a:ext cx="22625" cy="73500"/>
            </a:xfrm>
            <a:custGeom>
              <a:avLst/>
              <a:gdLst/>
              <a:ahLst/>
              <a:cxnLst/>
              <a:rect l="l" t="t" r="r" b="b"/>
              <a:pathLst>
                <a:path w="905" h="2940" extrusionOk="0">
                  <a:moveTo>
                    <a:pt x="524" y="1"/>
                  </a:moveTo>
                  <a:cubicBezTo>
                    <a:pt x="488" y="1"/>
                    <a:pt x="488" y="1"/>
                    <a:pt x="452" y="46"/>
                  </a:cubicBezTo>
                  <a:cubicBezTo>
                    <a:pt x="380" y="118"/>
                    <a:pt x="298" y="191"/>
                    <a:pt x="226" y="344"/>
                  </a:cubicBezTo>
                  <a:cubicBezTo>
                    <a:pt x="154" y="498"/>
                    <a:pt x="109" y="679"/>
                    <a:pt x="72" y="905"/>
                  </a:cubicBezTo>
                  <a:cubicBezTo>
                    <a:pt x="36" y="1095"/>
                    <a:pt x="0" y="1357"/>
                    <a:pt x="36" y="1583"/>
                  </a:cubicBezTo>
                  <a:cubicBezTo>
                    <a:pt x="72" y="1854"/>
                    <a:pt x="109" y="2080"/>
                    <a:pt x="226" y="2261"/>
                  </a:cubicBezTo>
                  <a:cubicBezTo>
                    <a:pt x="298" y="2451"/>
                    <a:pt x="452" y="2605"/>
                    <a:pt x="561" y="2713"/>
                  </a:cubicBezTo>
                  <a:cubicBezTo>
                    <a:pt x="678" y="2831"/>
                    <a:pt x="787" y="2903"/>
                    <a:pt x="868" y="2939"/>
                  </a:cubicBezTo>
                  <a:lnTo>
                    <a:pt x="904" y="2939"/>
                  </a:lnTo>
                  <a:lnTo>
                    <a:pt x="904" y="2903"/>
                  </a:lnTo>
                  <a:cubicBezTo>
                    <a:pt x="832" y="2867"/>
                    <a:pt x="714" y="2794"/>
                    <a:pt x="606" y="2677"/>
                  </a:cubicBezTo>
                  <a:cubicBezTo>
                    <a:pt x="488" y="2568"/>
                    <a:pt x="380" y="2415"/>
                    <a:pt x="262" y="2225"/>
                  </a:cubicBezTo>
                  <a:cubicBezTo>
                    <a:pt x="190" y="2035"/>
                    <a:pt x="154" y="1809"/>
                    <a:pt x="109" y="1583"/>
                  </a:cubicBezTo>
                  <a:cubicBezTo>
                    <a:pt x="72" y="1357"/>
                    <a:pt x="109" y="1131"/>
                    <a:pt x="154" y="905"/>
                  </a:cubicBezTo>
                  <a:cubicBezTo>
                    <a:pt x="190" y="724"/>
                    <a:pt x="226" y="534"/>
                    <a:pt x="262" y="381"/>
                  </a:cubicBezTo>
                  <a:cubicBezTo>
                    <a:pt x="335" y="227"/>
                    <a:pt x="416" y="118"/>
                    <a:pt x="452" y="82"/>
                  </a:cubicBezTo>
                  <a:lnTo>
                    <a:pt x="524" y="1"/>
                  </a:ln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3" name="Google Shape;853;p13"/>
            <p:cNvSpPr/>
            <p:nvPr/>
          </p:nvSpPr>
          <p:spPr>
            <a:xfrm>
              <a:off x="3448575" y="2083350"/>
              <a:ext cx="925" cy="1150"/>
            </a:xfrm>
            <a:custGeom>
              <a:avLst/>
              <a:gdLst/>
              <a:ahLst/>
              <a:cxnLst/>
              <a:rect l="l" t="t" r="r" b="b"/>
              <a:pathLst>
                <a:path w="37" h="46" extrusionOk="0">
                  <a:moveTo>
                    <a:pt x="0" y="0"/>
                  </a:moveTo>
                  <a:lnTo>
                    <a:pt x="37" y="45"/>
                  </a:ln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4" name="Google Shape;854;p13"/>
            <p:cNvSpPr/>
            <p:nvPr/>
          </p:nvSpPr>
          <p:spPr>
            <a:xfrm>
              <a:off x="3327200" y="2017575"/>
              <a:ext cx="14950" cy="79125"/>
            </a:xfrm>
            <a:custGeom>
              <a:avLst/>
              <a:gdLst/>
              <a:ahLst/>
              <a:cxnLst/>
              <a:rect l="l" t="t" r="r" b="b"/>
              <a:pathLst>
                <a:path w="598" h="3165" extrusionOk="0">
                  <a:moveTo>
                    <a:pt x="561" y="0"/>
                  </a:moveTo>
                  <a:lnTo>
                    <a:pt x="525" y="36"/>
                  </a:lnTo>
                  <a:cubicBezTo>
                    <a:pt x="561" y="109"/>
                    <a:pt x="561" y="299"/>
                    <a:pt x="561" y="525"/>
                  </a:cubicBezTo>
                  <a:cubicBezTo>
                    <a:pt x="525" y="678"/>
                    <a:pt x="525" y="904"/>
                    <a:pt x="452" y="1130"/>
                  </a:cubicBezTo>
                  <a:cubicBezTo>
                    <a:pt x="416" y="1239"/>
                    <a:pt x="371" y="1356"/>
                    <a:pt x="335" y="1465"/>
                  </a:cubicBezTo>
                  <a:cubicBezTo>
                    <a:pt x="299" y="1582"/>
                    <a:pt x="263" y="1727"/>
                    <a:pt x="190" y="1845"/>
                  </a:cubicBezTo>
                  <a:cubicBezTo>
                    <a:pt x="109" y="2107"/>
                    <a:pt x="37" y="2333"/>
                    <a:pt x="37" y="2595"/>
                  </a:cubicBezTo>
                  <a:cubicBezTo>
                    <a:pt x="0" y="2749"/>
                    <a:pt x="37" y="2902"/>
                    <a:pt x="73" y="3011"/>
                  </a:cubicBezTo>
                  <a:cubicBezTo>
                    <a:pt x="73" y="3032"/>
                    <a:pt x="85" y="3053"/>
                    <a:pt x="95" y="3083"/>
                  </a:cubicBezTo>
                  <a:lnTo>
                    <a:pt x="95" y="3083"/>
                  </a:lnTo>
                  <a:cubicBezTo>
                    <a:pt x="73" y="2929"/>
                    <a:pt x="73" y="2793"/>
                    <a:pt x="73" y="2631"/>
                  </a:cubicBezTo>
                  <a:lnTo>
                    <a:pt x="73" y="2595"/>
                  </a:lnTo>
                  <a:cubicBezTo>
                    <a:pt x="109" y="2369"/>
                    <a:pt x="190" y="2107"/>
                    <a:pt x="263" y="1881"/>
                  </a:cubicBezTo>
                  <a:cubicBezTo>
                    <a:pt x="299" y="1727"/>
                    <a:pt x="371" y="1619"/>
                    <a:pt x="416" y="1501"/>
                  </a:cubicBezTo>
                  <a:cubicBezTo>
                    <a:pt x="452" y="1393"/>
                    <a:pt x="489" y="1239"/>
                    <a:pt x="525" y="1130"/>
                  </a:cubicBezTo>
                  <a:cubicBezTo>
                    <a:pt x="561" y="904"/>
                    <a:pt x="597" y="678"/>
                    <a:pt x="597" y="525"/>
                  </a:cubicBezTo>
                  <a:cubicBezTo>
                    <a:pt x="597" y="335"/>
                    <a:pt x="597" y="190"/>
                    <a:pt x="561" y="109"/>
                  </a:cubicBezTo>
                  <a:lnTo>
                    <a:pt x="561" y="0"/>
                  </a:lnTo>
                  <a:close/>
                  <a:moveTo>
                    <a:pt x="95" y="3083"/>
                  </a:moveTo>
                  <a:cubicBezTo>
                    <a:pt x="99" y="3109"/>
                    <a:pt x="104" y="3137"/>
                    <a:pt x="109" y="3165"/>
                  </a:cubicBezTo>
                  <a:cubicBezTo>
                    <a:pt x="109" y="3130"/>
                    <a:pt x="103" y="3104"/>
                    <a:pt x="95" y="3083"/>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5" name="Google Shape;855;p13"/>
            <p:cNvSpPr/>
            <p:nvPr/>
          </p:nvSpPr>
          <p:spPr>
            <a:xfrm>
              <a:off x="3433650" y="2074975"/>
              <a:ext cx="13150" cy="124350"/>
            </a:xfrm>
            <a:custGeom>
              <a:avLst/>
              <a:gdLst/>
              <a:ahLst/>
              <a:cxnLst/>
              <a:rect l="l" t="t" r="r" b="b"/>
              <a:pathLst>
                <a:path w="526" h="4974" extrusionOk="0">
                  <a:moveTo>
                    <a:pt x="109" y="1"/>
                  </a:moveTo>
                  <a:cubicBezTo>
                    <a:pt x="109" y="109"/>
                    <a:pt x="73" y="263"/>
                    <a:pt x="73" y="416"/>
                  </a:cubicBezTo>
                  <a:cubicBezTo>
                    <a:pt x="37" y="679"/>
                    <a:pt x="1" y="1013"/>
                    <a:pt x="1" y="1429"/>
                  </a:cubicBezTo>
                  <a:cubicBezTo>
                    <a:pt x="1" y="1809"/>
                    <a:pt x="37" y="2225"/>
                    <a:pt x="73" y="2641"/>
                  </a:cubicBezTo>
                  <a:cubicBezTo>
                    <a:pt x="145" y="3093"/>
                    <a:pt x="182" y="3499"/>
                    <a:pt x="263" y="3879"/>
                  </a:cubicBezTo>
                  <a:cubicBezTo>
                    <a:pt x="299" y="4259"/>
                    <a:pt x="371" y="4593"/>
                    <a:pt x="453" y="4901"/>
                  </a:cubicBezTo>
                  <a:lnTo>
                    <a:pt x="453" y="4973"/>
                  </a:lnTo>
                  <a:cubicBezTo>
                    <a:pt x="489" y="4973"/>
                    <a:pt x="489" y="4937"/>
                    <a:pt x="525" y="4937"/>
                  </a:cubicBezTo>
                  <a:cubicBezTo>
                    <a:pt x="525" y="4937"/>
                    <a:pt x="489" y="4901"/>
                    <a:pt x="489" y="4856"/>
                  </a:cubicBezTo>
                  <a:cubicBezTo>
                    <a:pt x="408" y="4593"/>
                    <a:pt x="371" y="4259"/>
                    <a:pt x="299" y="3879"/>
                  </a:cubicBezTo>
                  <a:cubicBezTo>
                    <a:pt x="263" y="3499"/>
                    <a:pt x="227" y="3093"/>
                    <a:pt x="145" y="2641"/>
                  </a:cubicBezTo>
                  <a:cubicBezTo>
                    <a:pt x="109" y="2225"/>
                    <a:pt x="73" y="1809"/>
                    <a:pt x="73" y="1393"/>
                  </a:cubicBezTo>
                  <a:cubicBezTo>
                    <a:pt x="73" y="1013"/>
                    <a:pt x="73" y="679"/>
                    <a:pt x="109" y="416"/>
                  </a:cubicBezTo>
                  <a:cubicBezTo>
                    <a:pt x="109" y="263"/>
                    <a:pt x="145" y="154"/>
                    <a:pt x="145" y="37"/>
                  </a:cubicBezTo>
                  <a:lnTo>
                    <a:pt x="109" y="1"/>
                  </a:ln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6" name="Google Shape;856;p13"/>
            <p:cNvSpPr/>
            <p:nvPr/>
          </p:nvSpPr>
          <p:spPr>
            <a:xfrm>
              <a:off x="3329900" y="2183250"/>
              <a:ext cx="130000" cy="19850"/>
            </a:xfrm>
            <a:custGeom>
              <a:avLst/>
              <a:gdLst/>
              <a:ahLst/>
              <a:cxnLst/>
              <a:rect l="l" t="t" r="r" b="b"/>
              <a:pathLst>
                <a:path w="5200" h="794" extrusionOk="0">
                  <a:moveTo>
                    <a:pt x="118" y="0"/>
                  </a:moveTo>
                  <a:cubicBezTo>
                    <a:pt x="82" y="154"/>
                    <a:pt x="37" y="262"/>
                    <a:pt x="1" y="416"/>
                  </a:cubicBezTo>
                  <a:cubicBezTo>
                    <a:pt x="453" y="606"/>
                    <a:pt x="941" y="678"/>
                    <a:pt x="1393" y="714"/>
                  </a:cubicBezTo>
                  <a:cubicBezTo>
                    <a:pt x="1839" y="768"/>
                    <a:pt x="2285" y="794"/>
                    <a:pt x="2729" y="794"/>
                  </a:cubicBezTo>
                  <a:cubicBezTo>
                    <a:pt x="3563" y="794"/>
                    <a:pt x="4391" y="702"/>
                    <a:pt x="5199" y="525"/>
                  </a:cubicBezTo>
                  <a:cubicBezTo>
                    <a:pt x="5199" y="525"/>
                    <a:pt x="5163" y="299"/>
                    <a:pt x="5091" y="36"/>
                  </a:cubicBezTo>
                  <a:cubicBezTo>
                    <a:pt x="4320" y="217"/>
                    <a:pt x="3523" y="304"/>
                    <a:pt x="2724" y="304"/>
                  </a:cubicBezTo>
                  <a:cubicBezTo>
                    <a:pt x="1846" y="304"/>
                    <a:pt x="966" y="199"/>
                    <a:pt x="118" y="0"/>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7" name="Google Shape;857;p13"/>
            <p:cNvSpPr/>
            <p:nvPr/>
          </p:nvSpPr>
          <p:spPr>
            <a:xfrm>
              <a:off x="3480675" y="2179400"/>
              <a:ext cx="29175" cy="12425"/>
            </a:xfrm>
            <a:custGeom>
              <a:avLst/>
              <a:gdLst/>
              <a:ahLst/>
              <a:cxnLst/>
              <a:rect l="l" t="t" r="r" b="b"/>
              <a:pathLst>
                <a:path w="1167" h="497" extrusionOk="0">
                  <a:moveTo>
                    <a:pt x="0" y="1"/>
                  </a:moveTo>
                  <a:lnTo>
                    <a:pt x="0" y="1"/>
                  </a:lnTo>
                  <a:cubicBezTo>
                    <a:pt x="36" y="46"/>
                    <a:pt x="36" y="118"/>
                    <a:pt x="36" y="190"/>
                  </a:cubicBezTo>
                  <a:cubicBezTo>
                    <a:pt x="73" y="308"/>
                    <a:pt x="36" y="380"/>
                    <a:pt x="73" y="453"/>
                  </a:cubicBezTo>
                  <a:cubicBezTo>
                    <a:pt x="212" y="482"/>
                    <a:pt x="345" y="496"/>
                    <a:pt x="475" y="496"/>
                  </a:cubicBezTo>
                  <a:cubicBezTo>
                    <a:pt x="699" y="496"/>
                    <a:pt x="913" y="455"/>
                    <a:pt x="1130" y="380"/>
                  </a:cubicBezTo>
                  <a:cubicBezTo>
                    <a:pt x="1130" y="308"/>
                    <a:pt x="1130" y="154"/>
                    <a:pt x="1167" y="1"/>
                  </a:cubicBezTo>
                  <a:lnTo>
                    <a:pt x="1167" y="1"/>
                  </a:lnTo>
                  <a:cubicBezTo>
                    <a:pt x="977" y="23"/>
                    <a:pt x="780" y="34"/>
                    <a:pt x="583" y="34"/>
                  </a:cubicBezTo>
                  <a:cubicBezTo>
                    <a:pt x="387" y="34"/>
                    <a:pt x="190" y="23"/>
                    <a:pt x="0" y="1"/>
                  </a:cubicBezTo>
                  <a:close/>
                </a:path>
              </a:pathLst>
            </a:custGeom>
            <a:solidFill>
              <a:srgbClr val="E54C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8" name="Google Shape;858;p13"/>
            <p:cNvSpPr/>
            <p:nvPr/>
          </p:nvSpPr>
          <p:spPr>
            <a:xfrm>
              <a:off x="3010775" y="2026825"/>
              <a:ext cx="136525" cy="104875"/>
            </a:xfrm>
            <a:custGeom>
              <a:avLst/>
              <a:gdLst/>
              <a:ahLst/>
              <a:cxnLst/>
              <a:rect l="l" t="t" r="r" b="b"/>
              <a:pathLst>
                <a:path w="5461" h="4195" extrusionOk="0">
                  <a:moveTo>
                    <a:pt x="4484" y="1"/>
                  </a:moveTo>
                  <a:cubicBezTo>
                    <a:pt x="4105" y="381"/>
                    <a:pt x="3761" y="796"/>
                    <a:pt x="3427" y="1176"/>
                  </a:cubicBezTo>
                  <a:cubicBezTo>
                    <a:pt x="3128" y="1547"/>
                    <a:pt x="2785" y="1890"/>
                    <a:pt x="2486" y="2225"/>
                  </a:cubicBezTo>
                  <a:cubicBezTo>
                    <a:pt x="2224" y="1809"/>
                    <a:pt x="1772" y="1475"/>
                    <a:pt x="1428" y="1131"/>
                  </a:cubicBezTo>
                  <a:cubicBezTo>
                    <a:pt x="1392" y="1095"/>
                    <a:pt x="1013" y="760"/>
                    <a:pt x="787" y="607"/>
                  </a:cubicBezTo>
                  <a:cubicBezTo>
                    <a:pt x="488" y="760"/>
                    <a:pt x="190" y="1023"/>
                    <a:pt x="0" y="1285"/>
                  </a:cubicBezTo>
                  <a:cubicBezTo>
                    <a:pt x="226" y="1664"/>
                    <a:pt x="488" y="1999"/>
                    <a:pt x="750" y="2379"/>
                  </a:cubicBezTo>
                  <a:cubicBezTo>
                    <a:pt x="1202" y="2984"/>
                    <a:pt x="1727" y="3545"/>
                    <a:pt x="2333" y="4033"/>
                  </a:cubicBezTo>
                  <a:cubicBezTo>
                    <a:pt x="2434" y="4103"/>
                    <a:pt x="2556" y="4194"/>
                    <a:pt x="2663" y="4194"/>
                  </a:cubicBezTo>
                  <a:cubicBezTo>
                    <a:pt x="2680" y="4194"/>
                    <a:pt x="2696" y="4192"/>
                    <a:pt x="2712" y="4187"/>
                  </a:cubicBezTo>
                  <a:cubicBezTo>
                    <a:pt x="2821" y="4187"/>
                    <a:pt x="2857" y="4151"/>
                    <a:pt x="2938" y="4069"/>
                  </a:cubicBezTo>
                  <a:cubicBezTo>
                    <a:pt x="3463" y="3699"/>
                    <a:pt x="3806" y="3247"/>
                    <a:pt x="4213" y="2758"/>
                  </a:cubicBezTo>
                  <a:cubicBezTo>
                    <a:pt x="4629" y="2189"/>
                    <a:pt x="5045" y="1628"/>
                    <a:pt x="5461" y="1059"/>
                  </a:cubicBezTo>
                  <a:lnTo>
                    <a:pt x="4484" y="1"/>
                  </a:ln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59" name="Google Shape;859;p13"/>
            <p:cNvSpPr/>
            <p:nvPr/>
          </p:nvSpPr>
          <p:spPr>
            <a:xfrm>
              <a:off x="3089875" y="2056225"/>
              <a:ext cx="6575" cy="7475"/>
            </a:xfrm>
            <a:custGeom>
              <a:avLst/>
              <a:gdLst/>
              <a:ahLst/>
              <a:cxnLst/>
              <a:rect l="l" t="t" r="r" b="b"/>
              <a:pathLst>
                <a:path w="263" h="299" extrusionOk="0">
                  <a:moveTo>
                    <a:pt x="263" y="0"/>
                  </a:moveTo>
                  <a:lnTo>
                    <a:pt x="263" y="0"/>
                  </a:lnTo>
                  <a:cubicBezTo>
                    <a:pt x="190" y="109"/>
                    <a:pt x="109" y="181"/>
                    <a:pt x="0" y="299"/>
                  </a:cubicBezTo>
                  <a:lnTo>
                    <a:pt x="0" y="299"/>
                  </a:lnTo>
                  <a:cubicBezTo>
                    <a:pt x="109" y="181"/>
                    <a:pt x="190" y="109"/>
                    <a:pt x="263" y="0"/>
                  </a:cubicBezTo>
                  <a:close/>
                </a:path>
              </a:pathLst>
            </a:custGeom>
            <a:solidFill>
              <a:srgbClr val="F7E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0" name="Google Shape;860;p13"/>
            <p:cNvSpPr/>
            <p:nvPr/>
          </p:nvSpPr>
          <p:spPr>
            <a:xfrm>
              <a:off x="3089875" y="2035425"/>
              <a:ext cx="47025" cy="56525"/>
            </a:xfrm>
            <a:custGeom>
              <a:avLst/>
              <a:gdLst/>
              <a:ahLst/>
              <a:cxnLst/>
              <a:rect l="l" t="t" r="r" b="b"/>
              <a:pathLst>
                <a:path w="1881" h="2261" extrusionOk="0">
                  <a:moveTo>
                    <a:pt x="1013" y="0"/>
                  </a:moveTo>
                  <a:cubicBezTo>
                    <a:pt x="751" y="263"/>
                    <a:pt x="489" y="561"/>
                    <a:pt x="263" y="832"/>
                  </a:cubicBezTo>
                  <a:cubicBezTo>
                    <a:pt x="190" y="941"/>
                    <a:pt x="109" y="1013"/>
                    <a:pt x="0" y="1131"/>
                  </a:cubicBezTo>
                  <a:cubicBezTo>
                    <a:pt x="299" y="1583"/>
                    <a:pt x="678" y="1998"/>
                    <a:pt x="1130" y="2261"/>
                  </a:cubicBezTo>
                  <a:cubicBezTo>
                    <a:pt x="1393" y="1962"/>
                    <a:pt x="1655" y="1619"/>
                    <a:pt x="1881" y="1284"/>
                  </a:cubicBezTo>
                  <a:cubicBezTo>
                    <a:pt x="1845" y="1131"/>
                    <a:pt x="1772" y="1013"/>
                    <a:pt x="1691" y="868"/>
                  </a:cubicBezTo>
                  <a:cubicBezTo>
                    <a:pt x="1501" y="561"/>
                    <a:pt x="1275" y="263"/>
                    <a:pt x="1013" y="0"/>
                  </a:cubicBez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1" name="Google Shape;861;p13"/>
            <p:cNvSpPr/>
            <p:nvPr/>
          </p:nvSpPr>
          <p:spPr>
            <a:xfrm>
              <a:off x="3193400" y="2042875"/>
              <a:ext cx="90425" cy="101825"/>
            </a:xfrm>
            <a:custGeom>
              <a:avLst/>
              <a:gdLst/>
              <a:ahLst/>
              <a:cxnLst/>
              <a:rect l="l" t="t" r="r" b="b"/>
              <a:pathLst>
                <a:path w="3617" h="4073" extrusionOk="0">
                  <a:moveTo>
                    <a:pt x="2523" y="1"/>
                  </a:moveTo>
                  <a:lnTo>
                    <a:pt x="1320" y="941"/>
                  </a:lnTo>
                  <a:cubicBezTo>
                    <a:pt x="1510" y="1357"/>
                    <a:pt x="1700" y="1809"/>
                    <a:pt x="1845" y="2225"/>
                  </a:cubicBezTo>
                  <a:cubicBezTo>
                    <a:pt x="1284" y="2568"/>
                    <a:pt x="678" y="2794"/>
                    <a:pt x="36" y="2903"/>
                  </a:cubicBezTo>
                  <a:cubicBezTo>
                    <a:pt x="0" y="3246"/>
                    <a:pt x="36" y="3617"/>
                    <a:pt x="118" y="3925"/>
                  </a:cubicBezTo>
                  <a:cubicBezTo>
                    <a:pt x="118" y="3961"/>
                    <a:pt x="118" y="3997"/>
                    <a:pt x="154" y="4033"/>
                  </a:cubicBezTo>
                  <a:cubicBezTo>
                    <a:pt x="190" y="4033"/>
                    <a:pt x="226" y="4069"/>
                    <a:pt x="262" y="4069"/>
                  </a:cubicBezTo>
                  <a:cubicBezTo>
                    <a:pt x="312" y="4071"/>
                    <a:pt x="362" y="4073"/>
                    <a:pt x="411" y="4073"/>
                  </a:cubicBezTo>
                  <a:cubicBezTo>
                    <a:pt x="1160" y="4073"/>
                    <a:pt x="1926" y="3825"/>
                    <a:pt x="2604" y="3545"/>
                  </a:cubicBezTo>
                  <a:cubicBezTo>
                    <a:pt x="2902" y="3391"/>
                    <a:pt x="3201" y="3283"/>
                    <a:pt x="3391" y="3057"/>
                  </a:cubicBezTo>
                  <a:cubicBezTo>
                    <a:pt x="3463" y="3020"/>
                    <a:pt x="3508" y="2939"/>
                    <a:pt x="3544" y="2867"/>
                  </a:cubicBezTo>
                  <a:cubicBezTo>
                    <a:pt x="3580" y="2794"/>
                    <a:pt x="3617" y="2677"/>
                    <a:pt x="3617" y="2605"/>
                  </a:cubicBezTo>
                  <a:cubicBezTo>
                    <a:pt x="3580" y="2116"/>
                    <a:pt x="3354" y="1619"/>
                    <a:pt x="3128" y="1212"/>
                  </a:cubicBezTo>
                  <a:cubicBezTo>
                    <a:pt x="2902" y="833"/>
                    <a:pt x="2749" y="381"/>
                    <a:pt x="2523"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2" name="Google Shape;862;p13"/>
            <p:cNvSpPr/>
            <p:nvPr/>
          </p:nvSpPr>
          <p:spPr>
            <a:xfrm>
              <a:off x="3226400" y="2042875"/>
              <a:ext cx="41375" cy="36875"/>
            </a:xfrm>
            <a:custGeom>
              <a:avLst/>
              <a:gdLst/>
              <a:ahLst/>
              <a:cxnLst/>
              <a:rect l="l" t="t" r="r" b="b"/>
              <a:pathLst>
                <a:path w="1655" h="1475" extrusionOk="0">
                  <a:moveTo>
                    <a:pt x="0" y="941"/>
                  </a:moveTo>
                  <a:cubicBezTo>
                    <a:pt x="72" y="1095"/>
                    <a:pt x="154" y="1285"/>
                    <a:pt x="226" y="1474"/>
                  </a:cubicBezTo>
                  <a:lnTo>
                    <a:pt x="226" y="1474"/>
                  </a:lnTo>
                  <a:cubicBezTo>
                    <a:pt x="154" y="1285"/>
                    <a:pt x="72" y="1095"/>
                    <a:pt x="0" y="941"/>
                  </a:cubicBezTo>
                  <a:close/>
                  <a:moveTo>
                    <a:pt x="1239" y="37"/>
                  </a:moveTo>
                  <a:cubicBezTo>
                    <a:pt x="1392" y="344"/>
                    <a:pt x="1546" y="643"/>
                    <a:pt x="1655" y="941"/>
                  </a:cubicBezTo>
                  <a:lnTo>
                    <a:pt x="1655" y="941"/>
                  </a:lnTo>
                  <a:cubicBezTo>
                    <a:pt x="1546" y="643"/>
                    <a:pt x="1392" y="344"/>
                    <a:pt x="1239" y="37"/>
                  </a:cubicBezTo>
                  <a:close/>
                  <a:moveTo>
                    <a:pt x="1239" y="1"/>
                  </a:moveTo>
                  <a:lnTo>
                    <a:pt x="1239" y="37"/>
                  </a:lnTo>
                  <a:lnTo>
                    <a:pt x="1239" y="1"/>
                  </a:lnTo>
                  <a:close/>
                  <a:moveTo>
                    <a:pt x="1239" y="1"/>
                  </a:moveTo>
                  <a:lnTo>
                    <a:pt x="1239" y="1"/>
                  </a:lnTo>
                  <a:close/>
                </a:path>
              </a:pathLst>
            </a:custGeom>
            <a:solidFill>
              <a:srgbClr val="F7E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3" name="Google Shape;863;p13"/>
            <p:cNvSpPr/>
            <p:nvPr/>
          </p:nvSpPr>
          <p:spPr>
            <a:xfrm>
              <a:off x="3226400" y="2042875"/>
              <a:ext cx="41375" cy="36875"/>
            </a:xfrm>
            <a:custGeom>
              <a:avLst/>
              <a:gdLst/>
              <a:ahLst/>
              <a:cxnLst/>
              <a:rect l="l" t="t" r="r" b="b"/>
              <a:pathLst>
                <a:path w="1655" h="1475" extrusionOk="0">
                  <a:moveTo>
                    <a:pt x="1203" y="1"/>
                  </a:moveTo>
                  <a:lnTo>
                    <a:pt x="0" y="941"/>
                  </a:lnTo>
                  <a:cubicBezTo>
                    <a:pt x="72" y="1095"/>
                    <a:pt x="154" y="1285"/>
                    <a:pt x="226" y="1474"/>
                  </a:cubicBezTo>
                  <a:cubicBezTo>
                    <a:pt x="751" y="1393"/>
                    <a:pt x="1239" y="1212"/>
                    <a:pt x="1655" y="941"/>
                  </a:cubicBezTo>
                  <a:cubicBezTo>
                    <a:pt x="1546" y="643"/>
                    <a:pt x="1392" y="344"/>
                    <a:pt x="1239" y="37"/>
                  </a:cubicBezTo>
                  <a:lnTo>
                    <a:pt x="1239" y="1"/>
                  </a:ln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4" name="Google Shape;864;p13"/>
            <p:cNvSpPr/>
            <p:nvPr/>
          </p:nvSpPr>
          <p:spPr>
            <a:xfrm>
              <a:off x="3053025" y="2513400"/>
              <a:ext cx="84800" cy="20200"/>
            </a:xfrm>
            <a:custGeom>
              <a:avLst/>
              <a:gdLst/>
              <a:ahLst/>
              <a:cxnLst/>
              <a:rect l="l" t="t" r="r" b="b"/>
              <a:pathLst>
                <a:path w="3392" h="808" extrusionOk="0">
                  <a:moveTo>
                    <a:pt x="1643" y="0"/>
                  </a:moveTo>
                  <a:cubicBezTo>
                    <a:pt x="1344" y="0"/>
                    <a:pt x="1048" y="20"/>
                    <a:pt x="760" y="57"/>
                  </a:cubicBezTo>
                  <a:cubicBezTo>
                    <a:pt x="570" y="57"/>
                    <a:pt x="263" y="94"/>
                    <a:pt x="118" y="247"/>
                  </a:cubicBezTo>
                  <a:cubicBezTo>
                    <a:pt x="37" y="320"/>
                    <a:pt x="1" y="428"/>
                    <a:pt x="37" y="582"/>
                  </a:cubicBezTo>
                  <a:cubicBezTo>
                    <a:pt x="380" y="654"/>
                    <a:pt x="715" y="735"/>
                    <a:pt x="1058" y="772"/>
                  </a:cubicBezTo>
                  <a:cubicBezTo>
                    <a:pt x="1321" y="808"/>
                    <a:pt x="1619" y="808"/>
                    <a:pt x="1926" y="808"/>
                  </a:cubicBezTo>
                  <a:cubicBezTo>
                    <a:pt x="2035" y="808"/>
                    <a:pt x="2189" y="808"/>
                    <a:pt x="2297" y="772"/>
                  </a:cubicBezTo>
                  <a:cubicBezTo>
                    <a:pt x="2451" y="772"/>
                    <a:pt x="2568" y="772"/>
                    <a:pt x="2677" y="735"/>
                  </a:cubicBezTo>
                  <a:cubicBezTo>
                    <a:pt x="2939" y="699"/>
                    <a:pt x="3165" y="654"/>
                    <a:pt x="3391" y="546"/>
                  </a:cubicBezTo>
                  <a:cubicBezTo>
                    <a:pt x="3391" y="428"/>
                    <a:pt x="3355" y="202"/>
                    <a:pt x="3246" y="166"/>
                  </a:cubicBezTo>
                  <a:cubicBezTo>
                    <a:pt x="3219" y="154"/>
                    <a:pt x="3189" y="150"/>
                    <a:pt x="3158" y="150"/>
                  </a:cubicBezTo>
                  <a:cubicBezTo>
                    <a:pt x="3096" y="150"/>
                    <a:pt x="3029" y="166"/>
                    <a:pt x="2975" y="166"/>
                  </a:cubicBezTo>
                  <a:cubicBezTo>
                    <a:pt x="2867" y="130"/>
                    <a:pt x="2794" y="130"/>
                    <a:pt x="2713" y="94"/>
                  </a:cubicBezTo>
                  <a:cubicBezTo>
                    <a:pt x="2363" y="29"/>
                    <a:pt x="2001" y="0"/>
                    <a:pt x="1643" y="0"/>
                  </a:cubicBezTo>
                  <a:close/>
                </a:path>
              </a:pathLst>
            </a:custGeom>
            <a:solidFill>
              <a:srgbClr val="4756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5" name="Google Shape;865;p13"/>
            <p:cNvSpPr/>
            <p:nvPr/>
          </p:nvSpPr>
          <p:spPr>
            <a:xfrm>
              <a:off x="3057775" y="2464425"/>
              <a:ext cx="76425" cy="58775"/>
            </a:xfrm>
            <a:custGeom>
              <a:avLst/>
              <a:gdLst/>
              <a:ahLst/>
              <a:cxnLst/>
              <a:rect l="l" t="t" r="r" b="b"/>
              <a:pathLst>
                <a:path w="3057" h="2351" extrusionOk="0">
                  <a:moveTo>
                    <a:pt x="2742" y="1"/>
                  </a:moveTo>
                  <a:cubicBezTo>
                    <a:pt x="2531" y="1"/>
                    <a:pt x="2298" y="72"/>
                    <a:pt x="2087" y="72"/>
                  </a:cubicBezTo>
                  <a:cubicBezTo>
                    <a:pt x="2032" y="72"/>
                    <a:pt x="1978" y="67"/>
                    <a:pt x="1926" y="54"/>
                  </a:cubicBezTo>
                  <a:lnTo>
                    <a:pt x="1926" y="1338"/>
                  </a:lnTo>
                  <a:cubicBezTo>
                    <a:pt x="1619" y="1338"/>
                    <a:pt x="1284" y="1447"/>
                    <a:pt x="941" y="1483"/>
                  </a:cubicBezTo>
                  <a:cubicBezTo>
                    <a:pt x="715" y="1528"/>
                    <a:pt x="489" y="1600"/>
                    <a:pt x="299" y="1754"/>
                  </a:cubicBezTo>
                  <a:cubicBezTo>
                    <a:pt x="118" y="1863"/>
                    <a:pt x="1" y="2089"/>
                    <a:pt x="1" y="2279"/>
                  </a:cubicBezTo>
                  <a:cubicBezTo>
                    <a:pt x="606" y="2351"/>
                    <a:pt x="1167" y="2351"/>
                    <a:pt x="1773" y="2351"/>
                  </a:cubicBezTo>
                  <a:cubicBezTo>
                    <a:pt x="2152" y="2315"/>
                    <a:pt x="2641" y="2351"/>
                    <a:pt x="3056" y="2206"/>
                  </a:cubicBezTo>
                  <a:cubicBezTo>
                    <a:pt x="3011" y="1447"/>
                    <a:pt x="2939" y="733"/>
                    <a:pt x="2903" y="18"/>
                  </a:cubicBezTo>
                  <a:cubicBezTo>
                    <a:pt x="2851" y="6"/>
                    <a:pt x="2797" y="1"/>
                    <a:pt x="2742"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6" name="Google Shape;866;p13"/>
            <p:cNvSpPr/>
            <p:nvPr/>
          </p:nvSpPr>
          <p:spPr>
            <a:xfrm>
              <a:off x="3053925" y="2487225"/>
              <a:ext cx="82975" cy="40250"/>
            </a:xfrm>
            <a:custGeom>
              <a:avLst/>
              <a:gdLst/>
              <a:ahLst/>
              <a:cxnLst/>
              <a:rect l="l" t="t" r="r" b="b"/>
              <a:pathLst>
                <a:path w="3319" h="1610" extrusionOk="0">
                  <a:moveTo>
                    <a:pt x="1958" y="0"/>
                  </a:moveTo>
                  <a:cubicBezTo>
                    <a:pt x="1939" y="0"/>
                    <a:pt x="1927" y="3"/>
                    <a:pt x="1927" y="10"/>
                  </a:cubicBezTo>
                  <a:lnTo>
                    <a:pt x="1927" y="390"/>
                  </a:lnTo>
                  <a:cubicBezTo>
                    <a:pt x="1628" y="426"/>
                    <a:pt x="1321" y="462"/>
                    <a:pt x="1022" y="535"/>
                  </a:cubicBezTo>
                  <a:cubicBezTo>
                    <a:pt x="796" y="571"/>
                    <a:pt x="607" y="652"/>
                    <a:pt x="417" y="761"/>
                  </a:cubicBezTo>
                  <a:cubicBezTo>
                    <a:pt x="191" y="878"/>
                    <a:pt x="46" y="1104"/>
                    <a:pt x="1" y="1367"/>
                  </a:cubicBezTo>
                  <a:cubicBezTo>
                    <a:pt x="577" y="1509"/>
                    <a:pt x="1209" y="1609"/>
                    <a:pt x="1830" y="1609"/>
                  </a:cubicBezTo>
                  <a:cubicBezTo>
                    <a:pt x="2348" y="1609"/>
                    <a:pt x="2858" y="1539"/>
                    <a:pt x="3319" y="1367"/>
                  </a:cubicBezTo>
                  <a:lnTo>
                    <a:pt x="3319" y="1330"/>
                  </a:lnTo>
                  <a:lnTo>
                    <a:pt x="3319" y="1141"/>
                  </a:lnTo>
                  <a:cubicBezTo>
                    <a:pt x="3319" y="842"/>
                    <a:pt x="3283" y="571"/>
                    <a:pt x="3283" y="273"/>
                  </a:cubicBezTo>
                  <a:cubicBezTo>
                    <a:pt x="3283" y="236"/>
                    <a:pt x="3247" y="164"/>
                    <a:pt x="3210" y="119"/>
                  </a:cubicBezTo>
                  <a:cubicBezTo>
                    <a:pt x="3165" y="83"/>
                    <a:pt x="3129" y="83"/>
                    <a:pt x="3057" y="83"/>
                  </a:cubicBezTo>
                  <a:cubicBezTo>
                    <a:pt x="2939" y="119"/>
                    <a:pt x="2903" y="236"/>
                    <a:pt x="2867" y="309"/>
                  </a:cubicBezTo>
                  <a:cubicBezTo>
                    <a:pt x="2810" y="408"/>
                    <a:pt x="2751" y="465"/>
                    <a:pt x="2692" y="465"/>
                  </a:cubicBezTo>
                  <a:cubicBezTo>
                    <a:pt x="2638" y="465"/>
                    <a:pt x="2584" y="417"/>
                    <a:pt x="2532" y="309"/>
                  </a:cubicBezTo>
                  <a:cubicBezTo>
                    <a:pt x="2487" y="236"/>
                    <a:pt x="2487" y="164"/>
                    <a:pt x="2415" y="119"/>
                  </a:cubicBezTo>
                  <a:cubicBezTo>
                    <a:pt x="2379" y="83"/>
                    <a:pt x="2306" y="83"/>
                    <a:pt x="2261" y="47"/>
                  </a:cubicBezTo>
                  <a:cubicBezTo>
                    <a:pt x="2232" y="47"/>
                    <a:pt x="2035" y="0"/>
                    <a:pt x="1958" y="0"/>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7" name="Google Shape;867;p13"/>
            <p:cNvSpPr/>
            <p:nvPr/>
          </p:nvSpPr>
          <p:spPr>
            <a:xfrm>
              <a:off x="3091675" y="2494925"/>
              <a:ext cx="14275" cy="11325"/>
            </a:xfrm>
            <a:custGeom>
              <a:avLst/>
              <a:gdLst/>
              <a:ahLst/>
              <a:cxnLst/>
              <a:rect l="l" t="t" r="r" b="b"/>
              <a:pathLst>
                <a:path w="571" h="453" extrusionOk="0">
                  <a:moveTo>
                    <a:pt x="118" y="1"/>
                  </a:moveTo>
                  <a:cubicBezTo>
                    <a:pt x="37" y="1"/>
                    <a:pt x="1" y="37"/>
                    <a:pt x="1" y="37"/>
                  </a:cubicBezTo>
                  <a:cubicBezTo>
                    <a:pt x="1" y="82"/>
                    <a:pt x="37" y="82"/>
                    <a:pt x="118" y="82"/>
                  </a:cubicBezTo>
                  <a:cubicBezTo>
                    <a:pt x="154" y="118"/>
                    <a:pt x="263" y="118"/>
                    <a:pt x="344" y="191"/>
                  </a:cubicBezTo>
                  <a:cubicBezTo>
                    <a:pt x="417" y="227"/>
                    <a:pt x="453" y="308"/>
                    <a:pt x="489" y="344"/>
                  </a:cubicBezTo>
                  <a:cubicBezTo>
                    <a:pt x="489" y="417"/>
                    <a:pt x="489" y="453"/>
                    <a:pt x="525" y="453"/>
                  </a:cubicBezTo>
                  <a:cubicBezTo>
                    <a:pt x="525" y="453"/>
                    <a:pt x="570" y="417"/>
                    <a:pt x="570" y="344"/>
                  </a:cubicBezTo>
                  <a:cubicBezTo>
                    <a:pt x="525" y="263"/>
                    <a:pt x="489" y="154"/>
                    <a:pt x="380" y="82"/>
                  </a:cubicBezTo>
                  <a:cubicBezTo>
                    <a:pt x="263" y="37"/>
                    <a:pt x="191" y="1"/>
                    <a:pt x="118" y="1"/>
                  </a:cubicBezTo>
                  <a:close/>
                </a:path>
              </a:pathLst>
            </a:custGeom>
            <a:solidFill>
              <a:srgbClr val="3740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8" name="Google Shape;868;p13"/>
            <p:cNvSpPr/>
            <p:nvPr/>
          </p:nvSpPr>
          <p:spPr>
            <a:xfrm>
              <a:off x="3081275" y="2497875"/>
              <a:ext cx="14275" cy="8375"/>
            </a:xfrm>
            <a:custGeom>
              <a:avLst/>
              <a:gdLst/>
              <a:ahLst/>
              <a:cxnLst/>
              <a:rect l="l" t="t" r="r" b="b"/>
              <a:pathLst>
                <a:path w="571" h="335" extrusionOk="0">
                  <a:moveTo>
                    <a:pt x="118" y="0"/>
                  </a:moveTo>
                  <a:cubicBezTo>
                    <a:pt x="37" y="0"/>
                    <a:pt x="1" y="36"/>
                    <a:pt x="1" y="36"/>
                  </a:cubicBezTo>
                  <a:cubicBezTo>
                    <a:pt x="1" y="73"/>
                    <a:pt x="37" y="73"/>
                    <a:pt x="118" y="73"/>
                  </a:cubicBezTo>
                  <a:cubicBezTo>
                    <a:pt x="155" y="109"/>
                    <a:pt x="263" y="109"/>
                    <a:pt x="344" y="145"/>
                  </a:cubicBezTo>
                  <a:cubicBezTo>
                    <a:pt x="381" y="190"/>
                    <a:pt x="453" y="226"/>
                    <a:pt x="489" y="262"/>
                  </a:cubicBezTo>
                  <a:cubicBezTo>
                    <a:pt x="534" y="335"/>
                    <a:pt x="534" y="335"/>
                    <a:pt x="570" y="335"/>
                  </a:cubicBezTo>
                  <a:lnTo>
                    <a:pt x="570" y="226"/>
                  </a:lnTo>
                  <a:cubicBezTo>
                    <a:pt x="534" y="190"/>
                    <a:pt x="453" y="109"/>
                    <a:pt x="381" y="36"/>
                  </a:cubicBezTo>
                  <a:cubicBezTo>
                    <a:pt x="263" y="0"/>
                    <a:pt x="191" y="0"/>
                    <a:pt x="118" y="0"/>
                  </a:cubicBezTo>
                  <a:close/>
                </a:path>
              </a:pathLst>
            </a:custGeom>
            <a:solidFill>
              <a:srgbClr val="3740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69" name="Google Shape;869;p13"/>
            <p:cNvSpPr/>
            <p:nvPr/>
          </p:nvSpPr>
          <p:spPr>
            <a:xfrm>
              <a:off x="3127400" y="2495825"/>
              <a:ext cx="9500" cy="20825"/>
            </a:xfrm>
            <a:custGeom>
              <a:avLst/>
              <a:gdLst/>
              <a:ahLst/>
              <a:cxnLst/>
              <a:rect l="l" t="t" r="r" b="b"/>
              <a:pathLst>
                <a:path w="380" h="833" extrusionOk="0">
                  <a:moveTo>
                    <a:pt x="344" y="1"/>
                  </a:moveTo>
                  <a:cubicBezTo>
                    <a:pt x="271" y="1"/>
                    <a:pt x="190" y="82"/>
                    <a:pt x="154" y="155"/>
                  </a:cubicBezTo>
                  <a:cubicBezTo>
                    <a:pt x="45" y="308"/>
                    <a:pt x="0" y="534"/>
                    <a:pt x="118" y="679"/>
                  </a:cubicBezTo>
                  <a:cubicBezTo>
                    <a:pt x="190" y="760"/>
                    <a:pt x="271" y="797"/>
                    <a:pt x="380" y="833"/>
                  </a:cubicBezTo>
                  <a:lnTo>
                    <a:pt x="380" y="797"/>
                  </a:lnTo>
                  <a:cubicBezTo>
                    <a:pt x="380" y="534"/>
                    <a:pt x="344" y="272"/>
                    <a:pt x="344" y="1"/>
                  </a:cubicBezTo>
                  <a:close/>
                </a:path>
              </a:pathLst>
            </a:custGeom>
            <a:solidFill>
              <a:srgbClr val="D2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0" name="Google Shape;870;p13"/>
            <p:cNvSpPr/>
            <p:nvPr/>
          </p:nvSpPr>
          <p:spPr>
            <a:xfrm>
              <a:off x="3198150" y="2510975"/>
              <a:ext cx="83875" cy="22625"/>
            </a:xfrm>
            <a:custGeom>
              <a:avLst/>
              <a:gdLst/>
              <a:ahLst/>
              <a:cxnLst/>
              <a:rect l="l" t="t" r="r" b="b"/>
              <a:pathLst>
                <a:path w="3355" h="905" extrusionOk="0">
                  <a:moveTo>
                    <a:pt x="3164" y="1"/>
                  </a:moveTo>
                  <a:cubicBezTo>
                    <a:pt x="3092" y="1"/>
                    <a:pt x="2974" y="37"/>
                    <a:pt x="2902" y="37"/>
                  </a:cubicBezTo>
                  <a:lnTo>
                    <a:pt x="2595" y="37"/>
                  </a:lnTo>
                  <a:cubicBezTo>
                    <a:pt x="2487" y="31"/>
                    <a:pt x="2379" y="28"/>
                    <a:pt x="2271" y="28"/>
                  </a:cubicBezTo>
                  <a:cubicBezTo>
                    <a:pt x="1743" y="28"/>
                    <a:pt x="1211" y="99"/>
                    <a:pt x="678" y="227"/>
                  </a:cubicBezTo>
                  <a:cubicBezTo>
                    <a:pt x="488" y="299"/>
                    <a:pt x="226" y="344"/>
                    <a:pt x="72" y="489"/>
                  </a:cubicBezTo>
                  <a:cubicBezTo>
                    <a:pt x="0" y="606"/>
                    <a:pt x="0" y="715"/>
                    <a:pt x="36" y="832"/>
                  </a:cubicBezTo>
                  <a:cubicBezTo>
                    <a:pt x="380" y="869"/>
                    <a:pt x="714" y="905"/>
                    <a:pt x="1058" y="905"/>
                  </a:cubicBezTo>
                  <a:cubicBezTo>
                    <a:pt x="1356" y="905"/>
                    <a:pt x="1655" y="869"/>
                    <a:pt x="1917" y="832"/>
                  </a:cubicBezTo>
                  <a:cubicBezTo>
                    <a:pt x="2070" y="796"/>
                    <a:pt x="2188" y="796"/>
                    <a:pt x="2296" y="751"/>
                  </a:cubicBezTo>
                  <a:cubicBezTo>
                    <a:pt x="2450" y="715"/>
                    <a:pt x="2559" y="715"/>
                    <a:pt x="2676" y="643"/>
                  </a:cubicBezTo>
                  <a:cubicBezTo>
                    <a:pt x="2902" y="570"/>
                    <a:pt x="3164" y="525"/>
                    <a:pt x="3354" y="380"/>
                  </a:cubicBezTo>
                  <a:cubicBezTo>
                    <a:pt x="3354" y="263"/>
                    <a:pt x="3273" y="37"/>
                    <a:pt x="3164" y="1"/>
                  </a:cubicBezTo>
                  <a:close/>
                </a:path>
              </a:pathLst>
            </a:custGeom>
            <a:solidFill>
              <a:srgbClr val="47566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1" name="Google Shape;871;p13"/>
            <p:cNvSpPr/>
            <p:nvPr/>
          </p:nvSpPr>
          <p:spPr>
            <a:xfrm>
              <a:off x="3087825" y="2143025"/>
              <a:ext cx="98125" cy="334875"/>
            </a:xfrm>
            <a:custGeom>
              <a:avLst/>
              <a:gdLst/>
              <a:ahLst/>
              <a:cxnLst/>
              <a:rect l="l" t="t" r="r" b="b"/>
              <a:pathLst>
                <a:path w="3925" h="13395" extrusionOk="0">
                  <a:moveTo>
                    <a:pt x="3489" y="1"/>
                  </a:moveTo>
                  <a:cubicBezTo>
                    <a:pt x="2820" y="1"/>
                    <a:pt x="1212" y="1456"/>
                    <a:pt x="1212" y="1456"/>
                  </a:cubicBezTo>
                  <a:cubicBezTo>
                    <a:pt x="1212" y="1456"/>
                    <a:pt x="1" y="8318"/>
                    <a:pt x="607" y="13363"/>
                  </a:cubicBezTo>
                  <a:cubicBezTo>
                    <a:pt x="1008" y="13387"/>
                    <a:pt x="1280" y="13395"/>
                    <a:pt x="1465" y="13395"/>
                  </a:cubicBezTo>
                  <a:cubicBezTo>
                    <a:pt x="1834" y="13395"/>
                    <a:pt x="1854" y="13363"/>
                    <a:pt x="1854" y="13363"/>
                  </a:cubicBezTo>
                  <a:cubicBezTo>
                    <a:pt x="1854" y="13363"/>
                    <a:pt x="2153" y="4774"/>
                    <a:pt x="3473" y="1456"/>
                  </a:cubicBezTo>
                  <a:cubicBezTo>
                    <a:pt x="3925" y="365"/>
                    <a:pt x="3824" y="1"/>
                    <a:pt x="3489" y="1"/>
                  </a:cubicBez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2" name="Google Shape;872;p13"/>
            <p:cNvSpPr/>
            <p:nvPr/>
          </p:nvSpPr>
          <p:spPr>
            <a:xfrm>
              <a:off x="3200850" y="2459225"/>
              <a:ext cx="76425" cy="66175"/>
            </a:xfrm>
            <a:custGeom>
              <a:avLst/>
              <a:gdLst/>
              <a:ahLst/>
              <a:cxnLst/>
              <a:rect l="l" t="t" r="r" b="b"/>
              <a:pathLst>
                <a:path w="3057" h="2647" extrusionOk="0">
                  <a:moveTo>
                    <a:pt x="2640" y="0"/>
                  </a:moveTo>
                  <a:cubicBezTo>
                    <a:pt x="2331" y="0"/>
                    <a:pt x="2013" y="194"/>
                    <a:pt x="1702" y="194"/>
                  </a:cubicBezTo>
                  <a:cubicBezTo>
                    <a:pt x="1677" y="194"/>
                    <a:pt x="1653" y="193"/>
                    <a:pt x="1628" y="190"/>
                  </a:cubicBezTo>
                  <a:lnTo>
                    <a:pt x="1628" y="190"/>
                  </a:lnTo>
                  <a:cubicBezTo>
                    <a:pt x="1700" y="642"/>
                    <a:pt x="1773" y="1013"/>
                    <a:pt x="1854" y="1465"/>
                  </a:cubicBezTo>
                  <a:cubicBezTo>
                    <a:pt x="1510" y="1510"/>
                    <a:pt x="1176" y="1655"/>
                    <a:pt x="868" y="1736"/>
                  </a:cubicBezTo>
                  <a:cubicBezTo>
                    <a:pt x="642" y="1808"/>
                    <a:pt x="416" y="1917"/>
                    <a:pt x="272" y="2071"/>
                  </a:cubicBezTo>
                  <a:cubicBezTo>
                    <a:pt x="118" y="2224"/>
                    <a:pt x="0" y="2450"/>
                    <a:pt x="46" y="2640"/>
                  </a:cubicBezTo>
                  <a:cubicBezTo>
                    <a:pt x="122" y="2645"/>
                    <a:pt x="198" y="2647"/>
                    <a:pt x="274" y="2647"/>
                  </a:cubicBezTo>
                  <a:cubicBezTo>
                    <a:pt x="789" y="2647"/>
                    <a:pt x="1289" y="2550"/>
                    <a:pt x="1809" y="2487"/>
                  </a:cubicBezTo>
                  <a:cubicBezTo>
                    <a:pt x="2188" y="2414"/>
                    <a:pt x="2677" y="2333"/>
                    <a:pt x="3056" y="2143"/>
                  </a:cubicBezTo>
                  <a:cubicBezTo>
                    <a:pt x="2903" y="1429"/>
                    <a:pt x="2758" y="715"/>
                    <a:pt x="2640"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3" name="Google Shape;873;p13"/>
            <p:cNvSpPr/>
            <p:nvPr/>
          </p:nvSpPr>
          <p:spPr>
            <a:xfrm>
              <a:off x="3198150" y="2483850"/>
              <a:ext cx="81825" cy="43525"/>
            </a:xfrm>
            <a:custGeom>
              <a:avLst/>
              <a:gdLst/>
              <a:ahLst/>
              <a:cxnLst/>
              <a:rect l="l" t="t" r="r" b="b"/>
              <a:pathLst>
                <a:path w="3273" h="1741" extrusionOk="0">
                  <a:moveTo>
                    <a:pt x="2938" y="1"/>
                  </a:moveTo>
                  <a:cubicBezTo>
                    <a:pt x="2911" y="1"/>
                    <a:pt x="2884" y="10"/>
                    <a:pt x="2866" y="28"/>
                  </a:cubicBezTo>
                  <a:cubicBezTo>
                    <a:pt x="2748" y="73"/>
                    <a:pt x="2748" y="145"/>
                    <a:pt x="2712" y="254"/>
                  </a:cubicBezTo>
                  <a:cubicBezTo>
                    <a:pt x="2647" y="359"/>
                    <a:pt x="2596" y="417"/>
                    <a:pt x="2537" y="417"/>
                  </a:cubicBezTo>
                  <a:cubicBezTo>
                    <a:pt x="2490" y="417"/>
                    <a:pt x="2437" y="380"/>
                    <a:pt x="2369" y="299"/>
                  </a:cubicBezTo>
                  <a:cubicBezTo>
                    <a:pt x="2296" y="218"/>
                    <a:pt x="2296" y="145"/>
                    <a:pt x="2224" y="109"/>
                  </a:cubicBezTo>
                  <a:cubicBezTo>
                    <a:pt x="2188" y="109"/>
                    <a:pt x="2107" y="109"/>
                    <a:pt x="2070" y="73"/>
                  </a:cubicBezTo>
                  <a:cubicBezTo>
                    <a:pt x="2046" y="73"/>
                    <a:pt x="1886" y="53"/>
                    <a:pt x="1794" y="53"/>
                  </a:cubicBezTo>
                  <a:cubicBezTo>
                    <a:pt x="1749" y="53"/>
                    <a:pt x="1721" y="58"/>
                    <a:pt x="1736" y="73"/>
                  </a:cubicBezTo>
                  <a:cubicBezTo>
                    <a:pt x="1736" y="218"/>
                    <a:pt x="1772" y="335"/>
                    <a:pt x="1772" y="444"/>
                  </a:cubicBezTo>
                  <a:cubicBezTo>
                    <a:pt x="1465" y="525"/>
                    <a:pt x="1166" y="597"/>
                    <a:pt x="904" y="706"/>
                  </a:cubicBezTo>
                  <a:cubicBezTo>
                    <a:pt x="678" y="787"/>
                    <a:pt x="488" y="896"/>
                    <a:pt x="298" y="1050"/>
                  </a:cubicBezTo>
                  <a:cubicBezTo>
                    <a:pt x="154" y="1203"/>
                    <a:pt x="0" y="1429"/>
                    <a:pt x="36" y="1691"/>
                  </a:cubicBezTo>
                  <a:cubicBezTo>
                    <a:pt x="334" y="1722"/>
                    <a:pt x="645" y="1741"/>
                    <a:pt x="961" y="1741"/>
                  </a:cubicBezTo>
                  <a:cubicBezTo>
                    <a:pt x="1767" y="1741"/>
                    <a:pt x="2597" y="1616"/>
                    <a:pt x="3273" y="1239"/>
                  </a:cubicBezTo>
                  <a:lnTo>
                    <a:pt x="3273" y="1203"/>
                  </a:lnTo>
                  <a:lnTo>
                    <a:pt x="3273" y="1013"/>
                  </a:lnTo>
                  <a:cubicBezTo>
                    <a:pt x="3201" y="706"/>
                    <a:pt x="3164" y="444"/>
                    <a:pt x="3092" y="182"/>
                  </a:cubicBezTo>
                  <a:cubicBezTo>
                    <a:pt x="3092" y="109"/>
                    <a:pt x="3047" y="73"/>
                    <a:pt x="3011" y="28"/>
                  </a:cubicBezTo>
                  <a:cubicBezTo>
                    <a:pt x="2993" y="10"/>
                    <a:pt x="2965" y="1"/>
                    <a:pt x="2938"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4" name="Google Shape;874;p13"/>
            <p:cNvSpPr/>
            <p:nvPr/>
          </p:nvSpPr>
          <p:spPr>
            <a:xfrm>
              <a:off x="3232050" y="2494350"/>
              <a:ext cx="15150" cy="10100"/>
            </a:xfrm>
            <a:custGeom>
              <a:avLst/>
              <a:gdLst/>
              <a:ahLst/>
              <a:cxnLst/>
              <a:rect l="l" t="t" r="r" b="b"/>
              <a:pathLst>
                <a:path w="606" h="404" extrusionOk="0">
                  <a:moveTo>
                    <a:pt x="209" y="0"/>
                  </a:moveTo>
                  <a:cubicBezTo>
                    <a:pt x="175" y="0"/>
                    <a:pt x="142" y="9"/>
                    <a:pt x="109" y="24"/>
                  </a:cubicBezTo>
                  <a:cubicBezTo>
                    <a:pt x="36" y="24"/>
                    <a:pt x="0" y="60"/>
                    <a:pt x="0" y="60"/>
                  </a:cubicBezTo>
                  <a:cubicBezTo>
                    <a:pt x="0" y="60"/>
                    <a:pt x="36" y="105"/>
                    <a:pt x="109" y="105"/>
                  </a:cubicBezTo>
                  <a:cubicBezTo>
                    <a:pt x="190" y="105"/>
                    <a:pt x="262" y="105"/>
                    <a:pt x="335" y="141"/>
                  </a:cubicBezTo>
                  <a:cubicBezTo>
                    <a:pt x="416" y="177"/>
                    <a:pt x="488" y="250"/>
                    <a:pt x="525" y="286"/>
                  </a:cubicBezTo>
                  <a:cubicBezTo>
                    <a:pt x="561" y="331"/>
                    <a:pt x="561" y="403"/>
                    <a:pt x="561" y="403"/>
                  </a:cubicBezTo>
                  <a:cubicBezTo>
                    <a:pt x="606" y="403"/>
                    <a:pt x="606" y="331"/>
                    <a:pt x="606" y="250"/>
                  </a:cubicBezTo>
                  <a:cubicBezTo>
                    <a:pt x="561" y="177"/>
                    <a:pt x="488" y="105"/>
                    <a:pt x="380" y="60"/>
                  </a:cubicBezTo>
                  <a:cubicBezTo>
                    <a:pt x="311" y="18"/>
                    <a:pt x="258" y="0"/>
                    <a:pt x="209" y="0"/>
                  </a:cubicBezTo>
                  <a:close/>
                </a:path>
              </a:pathLst>
            </a:custGeom>
            <a:solidFill>
              <a:srgbClr val="3740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5" name="Google Shape;875;p13"/>
            <p:cNvSpPr/>
            <p:nvPr/>
          </p:nvSpPr>
          <p:spPr>
            <a:xfrm>
              <a:off x="3222550" y="2498375"/>
              <a:ext cx="15175" cy="7875"/>
            </a:xfrm>
            <a:custGeom>
              <a:avLst/>
              <a:gdLst/>
              <a:ahLst/>
              <a:cxnLst/>
              <a:rect l="l" t="t" r="r" b="b"/>
              <a:pathLst>
                <a:path w="607" h="315" extrusionOk="0">
                  <a:moveTo>
                    <a:pt x="256" y="0"/>
                  </a:moveTo>
                  <a:cubicBezTo>
                    <a:pt x="194" y="0"/>
                    <a:pt x="130" y="16"/>
                    <a:pt x="82" y="16"/>
                  </a:cubicBezTo>
                  <a:cubicBezTo>
                    <a:pt x="37" y="53"/>
                    <a:pt x="0" y="53"/>
                    <a:pt x="0" y="53"/>
                  </a:cubicBezTo>
                  <a:cubicBezTo>
                    <a:pt x="0" y="89"/>
                    <a:pt x="37" y="89"/>
                    <a:pt x="118" y="89"/>
                  </a:cubicBezTo>
                  <a:cubicBezTo>
                    <a:pt x="154" y="89"/>
                    <a:pt x="226" y="89"/>
                    <a:pt x="308" y="125"/>
                  </a:cubicBezTo>
                  <a:cubicBezTo>
                    <a:pt x="380" y="170"/>
                    <a:pt x="452" y="206"/>
                    <a:pt x="489" y="242"/>
                  </a:cubicBezTo>
                  <a:lnTo>
                    <a:pt x="570" y="315"/>
                  </a:lnTo>
                  <a:cubicBezTo>
                    <a:pt x="606" y="279"/>
                    <a:pt x="606" y="242"/>
                    <a:pt x="570" y="206"/>
                  </a:cubicBezTo>
                  <a:cubicBezTo>
                    <a:pt x="534" y="125"/>
                    <a:pt x="452" y="53"/>
                    <a:pt x="344" y="16"/>
                  </a:cubicBezTo>
                  <a:cubicBezTo>
                    <a:pt x="317" y="4"/>
                    <a:pt x="287" y="0"/>
                    <a:pt x="256" y="0"/>
                  </a:cubicBezTo>
                  <a:close/>
                </a:path>
              </a:pathLst>
            </a:custGeom>
            <a:solidFill>
              <a:srgbClr val="3740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6" name="Google Shape;876;p13"/>
            <p:cNvSpPr/>
            <p:nvPr/>
          </p:nvSpPr>
          <p:spPr>
            <a:xfrm>
              <a:off x="3179375" y="2171950"/>
              <a:ext cx="92250" cy="306050"/>
            </a:xfrm>
            <a:custGeom>
              <a:avLst/>
              <a:gdLst/>
              <a:ahLst/>
              <a:cxnLst/>
              <a:rect l="l" t="t" r="r" b="b"/>
              <a:pathLst>
                <a:path w="3690" h="12242" extrusionOk="0">
                  <a:moveTo>
                    <a:pt x="1" y="0"/>
                  </a:moveTo>
                  <a:cubicBezTo>
                    <a:pt x="1" y="0"/>
                    <a:pt x="407" y="7875"/>
                    <a:pt x="2442" y="12242"/>
                  </a:cubicBezTo>
                  <a:cubicBezTo>
                    <a:pt x="3499" y="12169"/>
                    <a:pt x="3689" y="12016"/>
                    <a:pt x="3689" y="12016"/>
                  </a:cubicBezTo>
                  <a:cubicBezTo>
                    <a:pt x="3689" y="12016"/>
                    <a:pt x="1881" y="4032"/>
                    <a:pt x="2261" y="73"/>
                  </a:cubicBezTo>
                  <a:lnTo>
                    <a:pt x="1" y="0"/>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7" name="Google Shape;877;p13"/>
            <p:cNvSpPr/>
            <p:nvPr/>
          </p:nvSpPr>
          <p:spPr>
            <a:xfrm>
              <a:off x="3268650" y="2489275"/>
              <a:ext cx="11325" cy="20825"/>
            </a:xfrm>
            <a:custGeom>
              <a:avLst/>
              <a:gdLst/>
              <a:ahLst/>
              <a:cxnLst/>
              <a:rect l="l" t="t" r="r" b="b"/>
              <a:pathLst>
                <a:path w="453" h="833" extrusionOk="0">
                  <a:moveTo>
                    <a:pt x="272" y="1"/>
                  </a:moveTo>
                  <a:cubicBezTo>
                    <a:pt x="227" y="37"/>
                    <a:pt x="154" y="118"/>
                    <a:pt x="118" y="191"/>
                  </a:cubicBezTo>
                  <a:cubicBezTo>
                    <a:pt x="1" y="344"/>
                    <a:pt x="1" y="570"/>
                    <a:pt x="154" y="715"/>
                  </a:cubicBezTo>
                  <a:cubicBezTo>
                    <a:pt x="227" y="796"/>
                    <a:pt x="344" y="833"/>
                    <a:pt x="453" y="833"/>
                  </a:cubicBezTo>
                  <a:lnTo>
                    <a:pt x="453" y="796"/>
                  </a:lnTo>
                  <a:cubicBezTo>
                    <a:pt x="381" y="534"/>
                    <a:pt x="344" y="263"/>
                    <a:pt x="272" y="1"/>
                  </a:cubicBezTo>
                  <a:close/>
                </a:path>
              </a:pathLst>
            </a:custGeom>
            <a:solidFill>
              <a:srgbClr val="D2DCE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8" name="Google Shape;878;p13"/>
            <p:cNvSpPr/>
            <p:nvPr/>
          </p:nvSpPr>
          <p:spPr>
            <a:xfrm>
              <a:off x="3120825" y="2150750"/>
              <a:ext cx="48175" cy="327250"/>
            </a:xfrm>
            <a:custGeom>
              <a:avLst/>
              <a:gdLst/>
              <a:ahLst/>
              <a:cxnLst/>
              <a:rect l="l" t="t" r="r" b="b"/>
              <a:pathLst>
                <a:path w="1927" h="13090" extrusionOk="0">
                  <a:moveTo>
                    <a:pt x="1868" y="1"/>
                  </a:moveTo>
                  <a:cubicBezTo>
                    <a:pt x="1839" y="1"/>
                    <a:pt x="1809" y="21"/>
                    <a:pt x="1809" y="62"/>
                  </a:cubicBezTo>
                  <a:cubicBezTo>
                    <a:pt x="1023" y="2322"/>
                    <a:pt x="607" y="4691"/>
                    <a:pt x="345" y="7068"/>
                  </a:cubicBezTo>
                  <a:cubicBezTo>
                    <a:pt x="119" y="9057"/>
                    <a:pt x="1" y="11092"/>
                    <a:pt x="119" y="13090"/>
                  </a:cubicBezTo>
                  <a:lnTo>
                    <a:pt x="263" y="13090"/>
                  </a:lnTo>
                  <a:cubicBezTo>
                    <a:pt x="119" y="11137"/>
                    <a:pt x="227" y="9139"/>
                    <a:pt x="453" y="7213"/>
                  </a:cubicBezTo>
                  <a:cubicBezTo>
                    <a:pt x="715" y="4763"/>
                    <a:pt x="1131" y="2394"/>
                    <a:pt x="1927" y="62"/>
                  </a:cubicBezTo>
                  <a:cubicBezTo>
                    <a:pt x="1927" y="21"/>
                    <a:pt x="1897" y="1"/>
                    <a:pt x="1868" y="1"/>
                  </a:cubicBezTo>
                  <a:close/>
                </a:path>
              </a:pathLst>
            </a:custGeom>
            <a:solidFill>
              <a:srgbClr val="324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79" name="Google Shape;879;p13"/>
            <p:cNvSpPr/>
            <p:nvPr/>
          </p:nvSpPr>
          <p:spPr>
            <a:xfrm>
              <a:off x="3206500" y="2172850"/>
              <a:ext cx="52925" cy="304250"/>
            </a:xfrm>
            <a:custGeom>
              <a:avLst/>
              <a:gdLst/>
              <a:ahLst/>
              <a:cxnLst/>
              <a:rect l="l" t="t" r="r" b="b"/>
              <a:pathLst>
                <a:path w="2117" h="12170" extrusionOk="0">
                  <a:moveTo>
                    <a:pt x="154" y="0"/>
                  </a:moveTo>
                  <a:cubicBezTo>
                    <a:pt x="1" y="4105"/>
                    <a:pt x="642" y="8255"/>
                    <a:pt x="1999" y="12170"/>
                  </a:cubicBezTo>
                  <a:cubicBezTo>
                    <a:pt x="2035" y="12133"/>
                    <a:pt x="2080" y="12133"/>
                    <a:pt x="2116" y="12133"/>
                  </a:cubicBezTo>
                  <a:cubicBezTo>
                    <a:pt x="760" y="8255"/>
                    <a:pt x="154" y="4105"/>
                    <a:pt x="272" y="0"/>
                  </a:cubicBezTo>
                  <a:close/>
                </a:path>
              </a:pathLst>
            </a:custGeom>
            <a:solidFill>
              <a:srgbClr val="32457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0" name="Google Shape;880;p13"/>
            <p:cNvSpPr/>
            <p:nvPr/>
          </p:nvSpPr>
          <p:spPr>
            <a:xfrm>
              <a:off x="3179375" y="2171950"/>
              <a:ext cx="25" cy="25"/>
            </a:xfrm>
            <a:custGeom>
              <a:avLst/>
              <a:gdLst/>
              <a:ahLst/>
              <a:cxnLst/>
              <a:rect l="l" t="t" r="r" b="b"/>
              <a:pathLst>
                <a:path w="1" h="1" extrusionOk="0">
                  <a:moveTo>
                    <a:pt x="1" y="0"/>
                  </a:moveTo>
                  <a:lnTo>
                    <a:pt x="1" y="0"/>
                  </a:lnTo>
                  <a:lnTo>
                    <a:pt x="1" y="0"/>
                  </a:lnTo>
                  <a:close/>
                  <a:moveTo>
                    <a:pt x="1" y="0"/>
                  </a:moveTo>
                  <a:lnTo>
                    <a:pt x="1" y="0"/>
                  </a:lnTo>
                  <a:close/>
                </a:path>
              </a:pathLst>
            </a:custGeom>
            <a:solidFill>
              <a:srgbClr val="E4F2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1" name="Google Shape;881;p13"/>
            <p:cNvSpPr/>
            <p:nvPr/>
          </p:nvSpPr>
          <p:spPr>
            <a:xfrm>
              <a:off x="3179375" y="2171950"/>
              <a:ext cx="31000" cy="46125"/>
            </a:xfrm>
            <a:custGeom>
              <a:avLst/>
              <a:gdLst/>
              <a:ahLst/>
              <a:cxnLst/>
              <a:rect l="l" t="t" r="r" b="b"/>
              <a:pathLst>
                <a:path w="1240" h="1845" extrusionOk="0">
                  <a:moveTo>
                    <a:pt x="1" y="0"/>
                  </a:moveTo>
                  <a:cubicBezTo>
                    <a:pt x="1" y="36"/>
                    <a:pt x="37" y="751"/>
                    <a:pt x="145" y="1845"/>
                  </a:cubicBezTo>
                  <a:cubicBezTo>
                    <a:pt x="489" y="1808"/>
                    <a:pt x="859" y="1808"/>
                    <a:pt x="1203" y="1736"/>
                  </a:cubicBezTo>
                  <a:cubicBezTo>
                    <a:pt x="1203" y="1166"/>
                    <a:pt x="1203" y="606"/>
                    <a:pt x="1239" y="36"/>
                  </a:cubicBezTo>
                  <a:lnTo>
                    <a:pt x="1" y="0"/>
                  </a:lnTo>
                  <a:close/>
                </a:path>
              </a:pathLst>
            </a:custGeom>
            <a:solidFill>
              <a:srgbClr val="245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2" name="Google Shape;882;p13"/>
            <p:cNvSpPr/>
            <p:nvPr/>
          </p:nvSpPr>
          <p:spPr>
            <a:xfrm>
              <a:off x="3233850" y="2173750"/>
              <a:ext cx="2050" cy="33925"/>
            </a:xfrm>
            <a:custGeom>
              <a:avLst/>
              <a:gdLst/>
              <a:ahLst/>
              <a:cxnLst/>
              <a:rect l="l" t="t" r="r" b="b"/>
              <a:pathLst>
                <a:path w="82" h="1357" extrusionOk="0">
                  <a:moveTo>
                    <a:pt x="37" y="190"/>
                  </a:moveTo>
                  <a:cubicBezTo>
                    <a:pt x="0" y="570"/>
                    <a:pt x="0" y="950"/>
                    <a:pt x="0" y="1357"/>
                  </a:cubicBezTo>
                  <a:lnTo>
                    <a:pt x="0" y="1357"/>
                  </a:lnTo>
                  <a:cubicBezTo>
                    <a:pt x="0" y="950"/>
                    <a:pt x="0" y="570"/>
                    <a:pt x="37" y="190"/>
                  </a:cubicBezTo>
                  <a:close/>
                  <a:moveTo>
                    <a:pt x="37" y="190"/>
                  </a:moveTo>
                  <a:lnTo>
                    <a:pt x="37" y="190"/>
                  </a:lnTo>
                  <a:lnTo>
                    <a:pt x="37" y="190"/>
                  </a:lnTo>
                  <a:close/>
                  <a:moveTo>
                    <a:pt x="37" y="154"/>
                  </a:moveTo>
                  <a:lnTo>
                    <a:pt x="37" y="154"/>
                  </a:lnTo>
                  <a:lnTo>
                    <a:pt x="37" y="154"/>
                  </a:lnTo>
                  <a:close/>
                  <a:moveTo>
                    <a:pt x="37" y="154"/>
                  </a:moveTo>
                  <a:lnTo>
                    <a:pt x="37" y="154"/>
                  </a:lnTo>
                  <a:lnTo>
                    <a:pt x="37" y="154"/>
                  </a:lnTo>
                  <a:close/>
                  <a:moveTo>
                    <a:pt x="37" y="118"/>
                  </a:moveTo>
                  <a:lnTo>
                    <a:pt x="37" y="118"/>
                  </a:lnTo>
                  <a:lnTo>
                    <a:pt x="37" y="118"/>
                  </a:lnTo>
                  <a:close/>
                  <a:moveTo>
                    <a:pt x="37" y="82"/>
                  </a:moveTo>
                  <a:lnTo>
                    <a:pt x="37" y="82"/>
                  </a:lnTo>
                  <a:lnTo>
                    <a:pt x="37" y="82"/>
                  </a:lnTo>
                  <a:close/>
                  <a:moveTo>
                    <a:pt x="37" y="46"/>
                  </a:moveTo>
                  <a:lnTo>
                    <a:pt x="37" y="46"/>
                  </a:lnTo>
                  <a:lnTo>
                    <a:pt x="37" y="46"/>
                  </a:lnTo>
                  <a:close/>
                  <a:moveTo>
                    <a:pt x="37" y="1"/>
                  </a:moveTo>
                  <a:lnTo>
                    <a:pt x="37" y="46"/>
                  </a:lnTo>
                  <a:lnTo>
                    <a:pt x="37" y="1"/>
                  </a:lnTo>
                  <a:close/>
                  <a:moveTo>
                    <a:pt x="82" y="1"/>
                  </a:moveTo>
                  <a:lnTo>
                    <a:pt x="37" y="1"/>
                  </a:lnTo>
                  <a:close/>
                </a:path>
              </a:pathLst>
            </a:custGeom>
            <a:solidFill>
              <a:srgbClr val="E4F2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3" name="Google Shape;883;p13"/>
            <p:cNvSpPr/>
            <p:nvPr/>
          </p:nvSpPr>
          <p:spPr>
            <a:xfrm>
              <a:off x="3213275" y="2172850"/>
              <a:ext cx="22625" cy="41600"/>
            </a:xfrm>
            <a:custGeom>
              <a:avLst/>
              <a:gdLst/>
              <a:ahLst/>
              <a:cxnLst/>
              <a:rect l="l" t="t" r="r" b="b"/>
              <a:pathLst>
                <a:path w="905" h="1664" extrusionOk="0">
                  <a:moveTo>
                    <a:pt x="1" y="0"/>
                  </a:moveTo>
                  <a:lnTo>
                    <a:pt x="1" y="1664"/>
                  </a:lnTo>
                  <a:cubicBezTo>
                    <a:pt x="109" y="1664"/>
                    <a:pt x="263" y="1619"/>
                    <a:pt x="371" y="1583"/>
                  </a:cubicBezTo>
                  <a:cubicBezTo>
                    <a:pt x="525" y="1510"/>
                    <a:pt x="679" y="1474"/>
                    <a:pt x="823" y="1393"/>
                  </a:cubicBezTo>
                  <a:cubicBezTo>
                    <a:pt x="823" y="986"/>
                    <a:pt x="823" y="606"/>
                    <a:pt x="860" y="226"/>
                  </a:cubicBezTo>
                  <a:lnTo>
                    <a:pt x="860" y="190"/>
                  </a:lnTo>
                  <a:lnTo>
                    <a:pt x="860" y="154"/>
                  </a:lnTo>
                  <a:lnTo>
                    <a:pt x="860" y="118"/>
                  </a:lnTo>
                  <a:lnTo>
                    <a:pt x="860" y="82"/>
                  </a:lnTo>
                  <a:lnTo>
                    <a:pt x="860" y="37"/>
                  </a:lnTo>
                  <a:lnTo>
                    <a:pt x="905" y="37"/>
                  </a:lnTo>
                  <a:lnTo>
                    <a:pt x="1" y="0"/>
                  </a:lnTo>
                  <a:close/>
                </a:path>
              </a:pathLst>
            </a:custGeom>
            <a:solidFill>
              <a:srgbClr val="245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4" name="Google Shape;884;p13"/>
            <p:cNvSpPr/>
            <p:nvPr/>
          </p:nvSpPr>
          <p:spPr>
            <a:xfrm>
              <a:off x="3209450" y="2172850"/>
              <a:ext cx="3850" cy="42525"/>
            </a:xfrm>
            <a:custGeom>
              <a:avLst/>
              <a:gdLst/>
              <a:ahLst/>
              <a:cxnLst/>
              <a:rect l="l" t="t" r="r" b="b"/>
              <a:pathLst>
                <a:path w="154" h="1701" extrusionOk="0">
                  <a:moveTo>
                    <a:pt x="36" y="0"/>
                  </a:moveTo>
                  <a:cubicBezTo>
                    <a:pt x="0" y="570"/>
                    <a:pt x="0" y="1130"/>
                    <a:pt x="0" y="1700"/>
                  </a:cubicBezTo>
                  <a:cubicBezTo>
                    <a:pt x="72" y="1700"/>
                    <a:pt x="109" y="1664"/>
                    <a:pt x="154" y="1664"/>
                  </a:cubicBezTo>
                  <a:lnTo>
                    <a:pt x="154" y="0"/>
                  </a:lnTo>
                  <a:close/>
                </a:path>
              </a:pathLst>
            </a:custGeom>
            <a:solidFill>
              <a:srgbClr val="2D41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5" name="Google Shape;885;p13"/>
            <p:cNvSpPr/>
            <p:nvPr/>
          </p:nvSpPr>
          <p:spPr>
            <a:xfrm>
              <a:off x="3118125" y="2142775"/>
              <a:ext cx="64000" cy="74400"/>
            </a:xfrm>
            <a:custGeom>
              <a:avLst/>
              <a:gdLst/>
              <a:ahLst/>
              <a:cxnLst/>
              <a:rect l="l" t="t" r="r" b="b"/>
              <a:pathLst>
                <a:path w="2560" h="2976" extrusionOk="0">
                  <a:moveTo>
                    <a:pt x="2261" y="1466"/>
                  </a:moveTo>
                  <a:cubicBezTo>
                    <a:pt x="2107" y="1918"/>
                    <a:pt x="1953" y="2415"/>
                    <a:pt x="1809" y="2975"/>
                  </a:cubicBezTo>
                  <a:lnTo>
                    <a:pt x="1809" y="2975"/>
                  </a:lnTo>
                  <a:cubicBezTo>
                    <a:pt x="1953" y="2415"/>
                    <a:pt x="2107" y="1918"/>
                    <a:pt x="2261" y="1466"/>
                  </a:cubicBezTo>
                  <a:close/>
                  <a:moveTo>
                    <a:pt x="0" y="1466"/>
                  </a:moveTo>
                  <a:lnTo>
                    <a:pt x="0" y="1466"/>
                  </a:lnTo>
                  <a:lnTo>
                    <a:pt x="0" y="1466"/>
                  </a:lnTo>
                  <a:close/>
                  <a:moveTo>
                    <a:pt x="0" y="1466"/>
                  </a:moveTo>
                  <a:lnTo>
                    <a:pt x="0" y="1466"/>
                  </a:lnTo>
                  <a:lnTo>
                    <a:pt x="0" y="1466"/>
                  </a:lnTo>
                  <a:close/>
                  <a:moveTo>
                    <a:pt x="2261" y="1"/>
                  </a:moveTo>
                  <a:cubicBezTo>
                    <a:pt x="1583" y="1"/>
                    <a:pt x="0" y="1466"/>
                    <a:pt x="0" y="1466"/>
                  </a:cubicBezTo>
                  <a:lnTo>
                    <a:pt x="0" y="1466"/>
                  </a:lnTo>
                  <a:lnTo>
                    <a:pt x="0" y="1466"/>
                  </a:lnTo>
                  <a:cubicBezTo>
                    <a:pt x="0" y="1466"/>
                    <a:pt x="1583" y="1"/>
                    <a:pt x="2261" y="1"/>
                  </a:cubicBezTo>
                  <a:cubicBezTo>
                    <a:pt x="2451" y="1"/>
                    <a:pt x="2559" y="109"/>
                    <a:pt x="2559" y="381"/>
                  </a:cubicBezTo>
                  <a:cubicBezTo>
                    <a:pt x="2559" y="109"/>
                    <a:pt x="2451" y="1"/>
                    <a:pt x="2261" y="1"/>
                  </a:cubicBezTo>
                  <a:close/>
                </a:path>
              </a:pathLst>
            </a:custGeom>
            <a:solidFill>
              <a:srgbClr val="E4F2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6" name="Google Shape;886;p13"/>
            <p:cNvSpPr/>
            <p:nvPr/>
          </p:nvSpPr>
          <p:spPr>
            <a:xfrm>
              <a:off x="3113375" y="2142775"/>
              <a:ext cx="68750" cy="74400"/>
            </a:xfrm>
            <a:custGeom>
              <a:avLst/>
              <a:gdLst/>
              <a:ahLst/>
              <a:cxnLst/>
              <a:rect l="l" t="t" r="r" b="b"/>
              <a:pathLst>
                <a:path w="2750" h="2976" extrusionOk="0">
                  <a:moveTo>
                    <a:pt x="2451" y="1"/>
                  </a:moveTo>
                  <a:cubicBezTo>
                    <a:pt x="1773" y="1"/>
                    <a:pt x="190" y="1466"/>
                    <a:pt x="190" y="1466"/>
                  </a:cubicBezTo>
                  <a:cubicBezTo>
                    <a:pt x="154" y="1511"/>
                    <a:pt x="73" y="1918"/>
                    <a:pt x="1" y="2641"/>
                  </a:cubicBezTo>
                  <a:cubicBezTo>
                    <a:pt x="453" y="2786"/>
                    <a:pt x="905" y="2867"/>
                    <a:pt x="1357" y="2939"/>
                  </a:cubicBezTo>
                  <a:cubicBezTo>
                    <a:pt x="1547" y="2071"/>
                    <a:pt x="1809" y="1203"/>
                    <a:pt x="2107" y="381"/>
                  </a:cubicBezTo>
                  <a:cubicBezTo>
                    <a:pt x="2107" y="335"/>
                    <a:pt x="2107" y="299"/>
                    <a:pt x="2143" y="299"/>
                  </a:cubicBezTo>
                  <a:cubicBezTo>
                    <a:pt x="2189" y="299"/>
                    <a:pt x="2225" y="335"/>
                    <a:pt x="2225" y="381"/>
                  </a:cubicBezTo>
                  <a:cubicBezTo>
                    <a:pt x="1917" y="1240"/>
                    <a:pt x="1691" y="2071"/>
                    <a:pt x="1465" y="2939"/>
                  </a:cubicBezTo>
                  <a:cubicBezTo>
                    <a:pt x="1655" y="2975"/>
                    <a:pt x="1845" y="2975"/>
                    <a:pt x="1999" y="2975"/>
                  </a:cubicBezTo>
                  <a:cubicBezTo>
                    <a:pt x="2143" y="2415"/>
                    <a:pt x="2297" y="1918"/>
                    <a:pt x="2451" y="1466"/>
                  </a:cubicBezTo>
                  <a:cubicBezTo>
                    <a:pt x="2677" y="977"/>
                    <a:pt x="2749" y="607"/>
                    <a:pt x="2749" y="381"/>
                  </a:cubicBezTo>
                  <a:cubicBezTo>
                    <a:pt x="2749" y="109"/>
                    <a:pt x="2641" y="1"/>
                    <a:pt x="2451" y="1"/>
                  </a:cubicBezTo>
                  <a:close/>
                </a:path>
              </a:pathLst>
            </a:custGeom>
            <a:solidFill>
              <a:srgbClr val="24506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7" name="Google Shape;887;p13"/>
            <p:cNvSpPr/>
            <p:nvPr/>
          </p:nvSpPr>
          <p:spPr>
            <a:xfrm>
              <a:off x="3147275" y="2150250"/>
              <a:ext cx="21725" cy="66025"/>
            </a:xfrm>
            <a:custGeom>
              <a:avLst/>
              <a:gdLst/>
              <a:ahLst/>
              <a:cxnLst/>
              <a:rect l="l" t="t" r="r" b="b"/>
              <a:pathLst>
                <a:path w="869" h="2641" extrusionOk="0">
                  <a:moveTo>
                    <a:pt x="787" y="0"/>
                  </a:moveTo>
                  <a:cubicBezTo>
                    <a:pt x="751" y="0"/>
                    <a:pt x="751" y="36"/>
                    <a:pt x="751" y="82"/>
                  </a:cubicBezTo>
                  <a:cubicBezTo>
                    <a:pt x="453" y="904"/>
                    <a:pt x="191" y="1772"/>
                    <a:pt x="1" y="2640"/>
                  </a:cubicBezTo>
                  <a:lnTo>
                    <a:pt x="109" y="2640"/>
                  </a:lnTo>
                  <a:cubicBezTo>
                    <a:pt x="335" y="1772"/>
                    <a:pt x="561" y="941"/>
                    <a:pt x="869" y="82"/>
                  </a:cubicBezTo>
                  <a:cubicBezTo>
                    <a:pt x="869" y="36"/>
                    <a:pt x="833" y="0"/>
                    <a:pt x="787" y="0"/>
                  </a:cubicBezTo>
                  <a:close/>
                </a:path>
              </a:pathLst>
            </a:custGeom>
            <a:solidFill>
              <a:srgbClr val="2D416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8" name="Google Shape;888;p13"/>
            <p:cNvSpPr/>
            <p:nvPr/>
          </p:nvSpPr>
          <p:spPr>
            <a:xfrm>
              <a:off x="3103875" y="1840325"/>
              <a:ext cx="130900" cy="76450"/>
            </a:xfrm>
            <a:custGeom>
              <a:avLst/>
              <a:gdLst/>
              <a:ahLst/>
              <a:cxnLst/>
              <a:rect l="l" t="t" r="r" b="b"/>
              <a:pathLst>
                <a:path w="5236" h="3058" extrusionOk="0">
                  <a:moveTo>
                    <a:pt x="2329" y="0"/>
                  </a:moveTo>
                  <a:cubicBezTo>
                    <a:pt x="1906" y="0"/>
                    <a:pt x="1487" y="71"/>
                    <a:pt x="1131" y="273"/>
                  </a:cubicBezTo>
                  <a:cubicBezTo>
                    <a:pt x="941" y="382"/>
                    <a:pt x="797" y="535"/>
                    <a:pt x="760" y="761"/>
                  </a:cubicBezTo>
                  <a:cubicBezTo>
                    <a:pt x="713" y="750"/>
                    <a:pt x="668" y="745"/>
                    <a:pt x="625" y="745"/>
                  </a:cubicBezTo>
                  <a:cubicBezTo>
                    <a:pt x="357" y="745"/>
                    <a:pt x="181" y="954"/>
                    <a:pt x="118" y="1250"/>
                  </a:cubicBezTo>
                  <a:cubicBezTo>
                    <a:pt x="1" y="1548"/>
                    <a:pt x="37" y="1892"/>
                    <a:pt x="155" y="2190"/>
                  </a:cubicBezTo>
                  <a:cubicBezTo>
                    <a:pt x="227" y="2488"/>
                    <a:pt x="381" y="2796"/>
                    <a:pt x="570" y="3058"/>
                  </a:cubicBezTo>
                  <a:lnTo>
                    <a:pt x="4901" y="2940"/>
                  </a:lnTo>
                  <a:cubicBezTo>
                    <a:pt x="5163" y="2488"/>
                    <a:pt x="5236" y="1928"/>
                    <a:pt x="5091" y="1440"/>
                  </a:cubicBezTo>
                  <a:cubicBezTo>
                    <a:pt x="5010" y="1250"/>
                    <a:pt x="4901" y="1132"/>
                    <a:pt x="4747" y="1024"/>
                  </a:cubicBezTo>
                  <a:cubicBezTo>
                    <a:pt x="4680" y="979"/>
                    <a:pt x="4595" y="944"/>
                    <a:pt x="4514" y="944"/>
                  </a:cubicBezTo>
                  <a:cubicBezTo>
                    <a:pt x="4465" y="944"/>
                    <a:pt x="4418" y="957"/>
                    <a:pt x="4377" y="988"/>
                  </a:cubicBezTo>
                  <a:cubicBezTo>
                    <a:pt x="4413" y="680"/>
                    <a:pt x="4151" y="499"/>
                    <a:pt x="3925" y="346"/>
                  </a:cubicBezTo>
                  <a:cubicBezTo>
                    <a:pt x="3699" y="228"/>
                    <a:pt x="3473" y="156"/>
                    <a:pt x="3201" y="83"/>
                  </a:cubicBezTo>
                  <a:cubicBezTo>
                    <a:pt x="2922" y="35"/>
                    <a:pt x="2625" y="0"/>
                    <a:pt x="2329" y="0"/>
                  </a:cubicBez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89" name="Google Shape;889;p13"/>
            <p:cNvSpPr/>
            <p:nvPr/>
          </p:nvSpPr>
          <p:spPr>
            <a:xfrm>
              <a:off x="3111575" y="1914700"/>
              <a:ext cx="15850" cy="28150"/>
            </a:xfrm>
            <a:custGeom>
              <a:avLst/>
              <a:gdLst/>
              <a:ahLst/>
              <a:cxnLst/>
              <a:rect l="l" t="t" r="r" b="b"/>
              <a:pathLst>
                <a:path w="634" h="1126" extrusionOk="0">
                  <a:moveTo>
                    <a:pt x="411" y="1"/>
                  </a:moveTo>
                  <a:cubicBezTo>
                    <a:pt x="389" y="1"/>
                    <a:pt x="363" y="4"/>
                    <a:pt x="335" y="11"/>
                  </a:cubicBezTo>
                  <a:cubicBezTo>
                    <a:pt x="226" y="47"/>
                    <a:pt x="73" y="155"/>
                    <a:pt x="73" y="273"/>
                  </a:cubicBezTo>
                  <a:cubicBezTo>
                    <a:pt x="0" y="535"/>
                    <a:pt x="145" y="915"/>
                    <a:pt x="371" y="1059"/>
                  </a:cubicBezTo>
                  <a:cubicBezTo>
                    <a:pt x="418" y="1106"/>
                    <a:pt x="473" y="1126"/>
                    <a:pt x="526" y="1126"/>
                  </a:cubicBezTo>
                  <a:cubicBezTo>
                    <a:pt x="565" y="1126"/>
                    <a:pt x="602" y="1115"/>
                    <a:pt x="633" y="1095"/>
                  </a:cubicBezTo>
                  <a:lnTo>
                    <a:pt x="633" y="191"/>
                  </a:lnTo>
                  <a:cubicBezTo>
                    <a:pt x="572" y="99"/>
                    <a:pt x="536" y="1"/>
                    <a:pt x="411" y="1"/>
                  </a:cubicBezTo>
                  <a:close/>
                </a:path>
              </a:pathLst>
            </a:custGeom>
            <a:solidFill>
              <a:srgbClr val="CF80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0" name="Google Shape;890;p13"/>
            <p:cNvSpPr/>
            <p:nvPr/>
          </p:nvSpPr>
          <p:spPr>
            <a:xfrm>
              <a:off x="3115175" y="1920600"/>
              <a:ext cx="11325" cy="18775"/>
            </a:xfrm>
            <a:custGeom>
              <a:avLst/>
              <a:gdLst/>
              <a:ahLst/>
              <a:cxnLst/>
              <a:rect l="l" t="t" r="r" b="b"/>
              <a:pathLst>
                <a:path w="453" h="751" extrusionOk="0">
                  <a:moveTo>
                    <a:pt x="82" y="1"/>
                  </a:moveTo>
                  <a:cubicBezTo>
                    <a:pt x="1" y="1"/>
                    <a:pt x="1" y="109"/>
                    <a:pt x="1" y="145"/>
                  </a:cubicBezTo>
                  <a:cubicBezTo>
                    <a:pt x="1" y="263"/>
                    <a:pt x="37" y="371"/>
                    <a:pt x="118" y="489"/>
                  </a:cubicBezTo>
                  <a:cubicBezTo>
                    <a:pt x="155" y="561"/>
                    <a:pt x="227" y="633"/>
                    <a:pt x="308" y="715"/>
                  </a:cubicBezTo>
                  <a:cubicBezTo>
                    <a:pt x="345" y="715"/>
                    <a:pt x="417" y="751"/>
                    <a:pt x="453" y="751"/>
                  </a:cubicBezTo>
                  <a:cubicBezTo>
                    <a:pt x="453" y="597"/>
                    <a:pt x="417" y="453"/>
                    <a:pt x="417" y="335"/>
                  </a:cubicBezTo>
                  <a:cubicBezTo>
                    <a:pt x="381" y="263"/>
                    <a:pt x="308" y="145"/>
                    <a:pt x="263" y="109"/>
                  </a:cubicBezTo>
                  <a:cubicBezTo>
                    <a:pt x="191" y="37"/>
                    <a:pt x="155" y="1"/>
                    <a:pt x="82" y="1"/>
                  </a:cubicBezTo>
                  <a:close/>
                </a:path>
              </a:pathLst>
            </a:custGeom>
            <a:solidFill>
              <a:srgbClr val="C972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1" name="Google Shape;891;p13"/>
            <p:cNvSpPr/>
            <p:nvPr/>
          </p:nvSpPr>
          <p:spPr>
            <a:xfrm>
              <a:off x="3125575" y="1960150"/>
              <a:ext cx="104675" cy="69650"/>
            </a:xfrm>
            <a:custGeom>
              <a:avLst/>
              <a:gdLst/>
              <a:ahLst/>
              <a:cxnLst/>
              <a:rect l="l" t="t" r="r" b="b"/>
              <a:pathLst>
                <a:path w="4187" h="2786" extrusionOk="0">
                  <a:moveTo>
                    <a:pt x="2487" y="1"/>
                  </a:moveTo>
                  <a:cubicBezTo>
                    <a:pt x="2261" y="37"/>
                    <a:pt x="2071" y="37"/>
                    <a:pt x="1881" y="37"/>
                  </a:cubicBezTo>
                  <a:lnTo>
                    <a:pt x="1547" y="37"/>
                  </a:lnTo>
                  <a:cubicBezTo>
                    <a:pt x="1429" y="73"/>
                    <a:pt x="1475" y="37"/>
                    <a:pt x="1475" y="145"/>
                  </a:cubicBezTo>
                  <a:cubicBezTo>
                    <a:pt x="1393" y="335"/>
                    <a:pt x="1429" y="561"/>
                    <a:pt x="1429" y="751"/>
                  </a:cubicBezTo>
                  <a:lnTo>
                    <a:pt x="1429" y="1312"/>
                  </a:lnTo>
                  <a:cubicBezTo>
                    <a:pt x="1320" y="1301"/>
                    <a:pt x="1174" y="1290"/>
                    <a:pt x="1016" y="1290"/>
                  </a:cubicBezTo>
                  <a:cubicBezTo>
                    <a:pt x="639" y="1290"/>
                    <a:pt x="196" y="1351"/>
                    <a:pt x="37" y="1619"/>
                  </a:cubicBezTo>
                  <a:cubicBezTo>
                    <a:pt x="1" y="1655"/>
                    <a:pt x="1" y="1691"/>
                    <a:pt x="1" y="1728"/>
                  </a:cubicBezTo>
                  <a:cubicBezTo>
                    <a:pt x="1" y="1764"/>
                    <a:pt x="1" y="1809"/>
                    <a:pt x="37" y="1845"/>
                  </a:cubicBezTo>
                  <a:cubicBezTo>
                    <a:pt x="299" y="2143"/>
                    <a:pt x="607" y="2370"/>
                    <a:pt x="977" y="2487"/>
                  </a:cubicBezTo>
                  <a:cubicBezTo>
                    <a:pt x="1321" y="2596"/>
                    <a:pt x="1737" y="2749"/>
                    <a:pt x="2107" y="2785"/>
                  </a:cubicBezTo>
                  <a:cubicBezTo>
                    <a:pt x="2559" y="2785"/>
                    <a:pt x="2903" y="2632"/>
                    <a:pt x="3319" y="2559"/>
                  </a:cubicBezTo>
                  <a:cubicBezTo>
                    <a:pt x="3653" y="2523"/>
                    <a:pt x="3879" y="2406"/>
                    <a:pt x="4069" y="2107"/>
                  </a:cubicBezTo>
                  <a:cubicBezTo>
                    <a:pt x="4142" y="1917"/>
                    <a:pt x="4187" y="1619"/>
                    <a:pt x="3997" y="1429"/>
                  </a:cubicBezTo>
                  <a:cubicBezTo>
                    <a:pt x="3807" y="1276"/>
                    <a:pt x="3427" y="1276"/>
                    <a:pt x="3165" y="1276"/>
                  </a:cubicBezTo>
                  <a:cubicBezTo>
                    <a:pt x="2975" y="1239"/>
                    <a:pt x="2749" y="1239"/>
                    <a:pt x="2523" y="1239"/>
                  </a:cubicBezTo>
                  <a:cubicBezTo>
                    <a:pt x="2523" y="824"/>
                    <a:pt x="2487" y="408"/>
                    <a:pt x="2487"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2" name="Google Shape;892;p13"/>
            <p:cNvSpPr/>
            <p:nvPr/>
          </p:nvSpPr>
          <p:spPr>
            <a:xfrm>
              <a:off x="3117225" y="1919850"/>
              <a:ext cx="10200" cy="19525"/>
            </a:xfrm>
            <a:custGeom>
              <a:avLst/>
              <a:gdLst/>
              <a:ahLst/>
              <a:cxnLst/>
              <a:rect l="l" t="t" r="r" b="b"/>
              <a:pathLst>
                <a:path w="408" h="781" extrusionOk="0">
                  <a:moveTo>
                    <a:pt x="20" y="0"/>
                  </a:moveTo>
                  <a:cubicBezTo>
                    <a:pt x="7" y="0"/>
                    <a:pt x="0" y="11"/>
                    <a:pt x="0" y="31"/>
                  </a:cubicBezTo>
                  <a:cubicBezTo>
                    <a:pt x="0" y="31"/>
                    <a:pt x="36" y="31"/>
                    <a:pt x="109" y="103"/>
                  </a:cubicBezTo>
                  <a:cubicBezTo>
                    <a:pt x="145" y="139"/>
                    <a:pt x="226" y="211"/>
                    <a:pt x="263" y="329"/>
                  </a:cubicBezTo>
                  <a:cubicBezTo>
                    <a:pt x="335" y="437"/>
                    <a:pt x="335" y="555"/>
                    <a:pt x="371" y="627"/>
                  </a:cubicBezTo>
                  <a:cubicBezTo>
                    <a:pt x="407" y="709"/>
                    <a:pt x="407" y="781"/>
                    <a:pt x="407" y="781"/>
                  </a:cubicBezTo>
                  <a:lnTo>
                    <a:pt x="407" y="627"/>
                  </a:lnTo>
                  <a:cubicBezTo>
                    <a:pt x="407" y="555"/>
                    <a:pt x="371" y="437"/>
                    <a:pt x="335" y="329"/>
                  </a:cubicBezTo>
                  <a:cubicBezTo>
                    <a:pt x="299" y="175"/>
                    <a:pt x="181" y="103"/>
                    <a:pt x="109" y="67"/>
                  </a:cubicBezTo>
                  <a:cubicBezTo>
                    <a:pt x="67" y="20"/>
                    <a:pt x="38" y="0"/>
                    <a:pt x="20"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3" name="Google Shape;893;p13"/>
            <p:cNvSpPr/>
            <p:nvPr/>
          </p:nvSpPr>
          <p:spPr>
            <a:xfrm>
              <a:off x="3120825" y="1925125"/>
              <a:ext cx="4775" cy="10425"/>
            </a:xfrm>
            <a:custGeom>
              <a:avLst/>
              <a:gdLst/>
              <a:ahLst/>
              <a:cxnLst/>
              <a:rect l="l" t="t" r="r" b="b"/>
              <a:pathLst>
                <a:path w="191" h="417" extrusionOk="0">
                  <a:moveTo>
                    <a:pt x="82" y="0"/>
                  </a:moveTo>
                  <a:cubicBezTo>
                    <a:pt x="82" y="0"/>
                    <a:pt x="37" y="0"/>
                    <a:pt x="37" y="46"/>
                  </a:cubicBezTo>
                  <a:cubicBezTo>
                    <a:pt x="1" y="82"/>
                    <a:pt x="1" y="154"/>
                    <a:pt x="1" y="226"/>
                  </a:cubicBezTo>
                  <a:cubicBezTo>
                    <a:pt x="37" y="308"/>
                    <a:pt x="82" y="344"/>
                    <a:pt x="119" y="380"/>
                  </a:cubicBezTo>
                  <a:cubicBezTo>
                    <a:pt x="155" y="416"/>
                    <a:pt x="191" y="416"/>
                    <a:pt x="191" y="416"/>
                  </a:cubicBezTo>
                  <a:cubicBezTo>
                    <a:pt x="191" y="380"/>
                    <a:pt x="155" y="380"/>
                    <a:pt x="119" y="344"/>
                  </a:cubicBezTo>
                  <a:cubicBezTo>
                    <a:pt x="119" y="308"/>
                    <a:pt x="82" y="272"/>
                    <a:pt x="82" y="226"/>
                  </a:cubicBezTo>
                  <a:cubicBezTo>
                    <a:pt x="37" y="154"/>
                    <a:pt x="37" y="118"/>
                    <a:pt x="82" y="82"/>
                  </a:cubicBezTo>
                  <a:lnTo>
                    <a:pt x="82" y="0"/>
                  </a:ln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4" name="Google Shape;894;p13"/>
            <p:cNvSpPr/>
            <p:nvPr/>
          </p:nvSpPr>
          <p:spPr>
            <a:xfrm>
              <a:off x="3090775" y="1990225"/>
              <a:ext cx="175200" cy="212925"/>
            </a:xfrm>
            <a:custGeom>
              <a:avLst/>
              <a:gdLst/>
              <a:ahLst/>
              <a:cxnLst/>
              <a:rect l="l" t="t" r="r" b="b"/>
              <a:pathLst>
                <a:path w="7008" h="8517" extrusionOk="0">
                  <a:moveTo>
                    <a:pt x="4331" y="0"/>
                  </a:moveTo>
                  <a:cubicBezTo>
                    <a:pt x="4295" y="299"/>
                    <a:pt x="4223" y="642"/>
                    <a:pt x="3997" y="868"/>
                  </a:cubicBezTo>
                  <a:cubicBezTo>
                    <a:pt x="3815" y="995"/>
                    <a:pt x="3589" y="1070"/>
                    <a:pt x="3367" y="1070"/>
                  </a:cubicBezTo>
                  <a:cubicBezTo>
                    <a:pt x="3257" y="1070"/>
                    <a:pt x="3149" y="1052"/>
                    <a:pt x="3047" y="1013"/>
                  </a:cubicBezTo>
                  <a:cubicBezTo>
                    <a:pt x="2677" y="868"/>
                    <a:pt x="2523" y="452"/>
                    <a:pt x="2523" y="36"/>
                  </a:cubicBezTo>
                  <a:cubicBezTo>
                    <a:pt x="2297" y="36"/>
                    <a:pt x="2035" y="36"/>
                    <a:pt x="1773" y="73"/>
                  </a:cubicBezTo>
                  <a:cubicBezTo>
                    <a:pt x="1691" y="73"/>
                    <a:pt x="1619" y="109"/>
                    <a:pt x="1547" y="109"/>
                  </a:cubicBezTo>
                  <a:lnTo>
                    <a:pt x="1510" y="154"/>
                  </a:lnTo>
                  <a:cubicBezTo>
                    <a:pt x="1284" y="299"/>
                    <a:pt x="1131" y="525"/>
                    <a:pt x="977" y="787"/>
                  </a:cubicBezTo>
                  <a:lnTo>
                    <a:pt x="905" y="868"/>
                  </a:lnTo>
                  <a:cubicBezTo>
                    <a:pt x="868" y="1013"/>
                    <a:pt x="787" y="1130"/>
                    <a:pt x="715" y="1239"/>
                  </a:cubicBezTo>
                  <a:cubicBezTo>
                    <a:pt x="606" y="1429"/>
                    <a:pt x="525" y="1619"/>
                    <a:pt x="380" y="1808"/>
                  </a:cubicBezTo>
                  <a:cubicBezTo>
                    <a:pt x="263" y="1998"/>
                    <a:pt x="154" y="2188"/>
                    <a:pt x="1" y="2333"/>
                  </a:cubicBezTo>
                  <a:cubicBezTo>
                    <a:pt x="263" y="2902"/>
                    <a:pt x="715" y="3391"/>
                    <a:pt x="1321" y="3617"/>
                  </a:cubicBezTo>
                  <a:cubicBezTo>
                    <a:pt x="1321" y="3617"/>
                    <a:pt x="525" y="7459"/>
                    <a:pt x="416" y="7947"/>
                  </a:cubicBezTo>
                  <a:cubicBezTo>
                    <a:pt x="1393" y="8291"/>
                    <a:pt x="2451" y="8517"/>
                    <a:pt x="3463" y="8517"/>
                  </a:cubicBezTo>
                  <a:cubicBezTo>
                    <a:pt x="4105" y="8517"/>
                    <a:pt x="4711" y="8472"/>
                    <a:pt x="5308" y="8291"/>
                  </a:cubicBezTo>
                  <a:cubicBezTo>
                    <a:pt x="5579" y="8246"/>
                    <a:pt x="5805" y="8137"/>
                    <a:pt x="5986" y="8020"/>
                  </a:cubicBezTo>
                  <a:cubicBezTo>
                    <a:pt x="5841" y="7387"/>
                    <a:pt x="5805" y="6663"/>
                    <a:pt x="5723" y="5985"/>
                  </a:cubicBezTo>
                  <a:cubicBezTo>
                    <a:pt x="5579" y="5126"/>
                    <a:pt x="5497" y="4222"/>
                    <a:pt x="5425" y="3354"/>
                  </a:cubicBezTo>
                  <a:cubicBezTo>
                    <a:pt x="5687" y="3273"/>
                    <a:pt x="5950" y="3201"/>
                    <a:pt x="6212" y="3092"/>
                  </a:cubicBezTo>
                  <a:cubicBezTo>
                    <a:pt x="6365" y="3011"/>
                    <a:pt x="6519" y="2902"/>
                    <a:pt x="6664" y="2749"/>
                  </a:cubicBezTo>
                  <a:cubicBezTo>
                    <a:pt x="6709" y="2713"/>
                    <a:pt x="6745" y="2713"/>
                    <a:pt x="6745" y="2676"/>
                  </a:cubicBezTo>
                  <a:cubicBezTo>
                    <a:pt x="6854" y="2523"/>
                    <a:pt x="6935" y="2369"/>
                    <a:pt x="7007" y="2224"/>
                  </a:cubicBezTo>
                  <a:lnTo>
                    <a:pt x="6329" y="1203"/>
                  </a:lnTo>
                  <a:cubicBezTo>
                    <a:pt x="6212" y="1013"/>
                    <a:pt x="6103" y="868"/>
                    <a:pt x="5986" y="714"/>
                  </a:cubicBezTo>
                  <a:cubicBezTo>
                    <a:pt x="5877" y="561"/>
                    <a:pt x="5805" y="416"/>
                    <a:pt x="5687" y="299"/>
                  </a:cubicBezTo>
                  <a:cubicBezTo>
                    <a:pt x="5579" y="226"/>
                    <a:pt x="5425" y="154"/>
                    <a:pt x="5308" y="109"/>
                  </a:cubicBezTo>
                  <a:cubicBezTo>
                    <a:pt x="4973" y="36"/>
                    <a:pt x="4675" y="0"/>
                    <a:pt x="4331" y="0"/>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5" name="Google Shape;895;p13"/>
            <p:cNvSpPr/>
            <p:nvPr/>
          </p:nvSpPr>
          <p:spPr>
            <a:xfrm>
              <a:off x="3215100" y="2055075"/>
              <a:ext cx="12225" cy="142425"/>
            </a:xfrm>
            <a:custGeom>
              <a:avLst/>
              <a:gdLst/>
              <a:ahLst/>
              <a:cxnLst/>
              <a:rect l="l" t="t" r="r" b="b"/>
              <a:pathLst>
                <a:path w="489" h="5697" extrusionOk="0">
                  <a:moveTo>
                    <a:pt x="36" y="1"/>
                  </a:moveTo>
                  <a:lnTo>
                    <a:pt x="36" y="227"/>
                  </a:lnTo>
                  <a:cubicBezTo>
                    <a:pt x="36" y="453"/>
                    <a:pt x="36" y="724"/>
                    <a:pt x="0" y="950"/>
                  </a:cubicBezTo>
                  <a:cubicBezTo>
                    <a:pt x="0" y="1475"/>
                    <a:pt x="36" y="2035"/>
                    <a:pt x="72" y="2605"/>
                  </a:cubicBezTo>
                  <a:cubicBezTo>
                    <a:pt x="154" y="3771"/>
                    <a:pt x="298" y="4793"/>
                    <a:pt x="416" y="5543"/>
                  </a:cubicBezTo>
                  <a:cubicBezTo>
                    <a:pt x="416" y="5615"/>
                    <a:pt x="416" y="5652"/>
                    <a:pt x="452" y="5697"/>
                  </a:cubicBezTo>
                  <a:cubicBezTo>
                    <a:pt x="452" y="5697"/>
                    <a:pt x="452" y="5652"/>
                    <a:pt x="488" y="5652"/>
                  </a:cubicBezTo>
                  <a:cubicBezTo>
                    <a:pt x="488" y="5615"/>
                    <a:pt x="488" y="5579"/>
                    <a:pt x="452" y="5543"/>
                  </a:cubicBezTo>
                  <a:cubicBezTo>
                    <a:pt x="380" y="4793"/>
                    <a:pt x="226" y="3771"/>
                    <a:pt x="154" y="2605"/>
                  </a:cubicBezTo>
                  <a:cubicBezTo>
                    <a:pt x="109" y="1999"/>
                    <a:pt x="72" y="1475"/>
                    <a:pt x="72" y="950"/>
                  </a:cubicBezTo>
                  <a:cubicBezTo>
                    <a:pt x="72" y="724"/>
                    <a:pt x="72" y="453"/>
                    <a:pt x="109" y="227"/>
                  </a:cubicBezTo>
                  <a:lnTo>
                    <a:pt x="109" y="119"/>
                  </a:lnTo>
                  <a:cubicBezTo>
                    <a:pt x="72" y="82"/>
                    <a:pt x="72" y="46"/>
                    <a:pt x="36" y="1"/>
                  </a:cubicBezTo>
                  <a:close/>
                </a:path>
              </a:pathLst>
            </a:custGeom>
            <a:solidFill>
              <a:srgbClr val="4471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6" name="Google Shape;896;p13"/>
            <p:cNvSpPr/>
            <p:nvPr/>
          </p:nvSpPr>
          <p:spPr>
            <a:xfrm>
              <a:off x="3101175" y="2176700"/>
              <a:ext cx="139250" cy="26450"/>
            </a:xfrm>
            <a:custGeom>
              <a:avLst/>
              <a:gdLst/>
              <a:ahLst/>
              <a:cxnLst/>
              <a:rect l="l" t="t" r="r" b="b"/>
              <a:pathLst>
                <a:path w="5570" h="1058" extrusionOk="0">
                  <a:moveTo>
                    <a:pt x="109" y="0"/>
                  </a:moveTo>
                  <a:cubicBezTo>
                    <a:pt x="73" y="226"/>
                    <a:pt x="37" y="416"/>
                    <a:pt x="0" y="488"/>
                  </a:cubicBezTo>
                  <a:cubicBezTo>
                    <a:pt x="977" y="832"/>
                    <a:pt x="2035" y="1058"/>
                    <a:pt x="3047" y="1058"/>
                  </a:cubicBezTo>
                  <a:cubicBezTo>
                    <a:pt x="3689" y="1058"/>
                    <a:pt x="4295" y="1013"/>
                    <a:pt x="4892" y="832"/>
                  </a:cubicBezTo>
                  <a:cubicBezTo>
                    <a:pt x="5163" y="787"/>
                    <a:pt x="5389" y="678"/>
                    <a:pt x="5570" y="561"/>
                  </a:cubicBezTo>
                  <a:cubicBezTo>
                    <a:pt x="5570" y="452"/>
                    <a:pt x="5534" y="298"/>
                    <a:pt x="5497" y="154"/>
                  </a:cubicBezTo>
                  <a:cubicBezTo>
                    <a:pt x="4799" y="462"/>
                    <a:pt x="4009" y="595"/>
                    <a:pt x="3203" y="595"/>
                  </a:cubicBezTo>
                  <a:cubicBezTo>
                    <a:pt x="2142" y="595"/>
                    <a:pt x="1054" y="365"/>
                    <a:pt x="109"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7" name="Google Shape;897;p13"/>
            <p:cNvSpPr/>
            <p:nvPr/>
          </p:nvSpPr>
          <p:spPr>
            <a:xfrm>
              <a:off x="3143450" y="1990225"/>
              <a:ext cx="67825" cy="43800"/>
            </a:xfrm>
            <a:custGeom>
              <a:avLst/>
              <a:gdLst/>
              <a:ahLst/>
              <a:cxnLst/>
              <a:rect l="l" t="t" r="r" b="b"/>
              <a:pathLst>
                <a:path w="2713" h="1752" extrusionOk="0">
                  <a:moveTo>
                    <a:pt x="2224" y="0"/>
                  </a:moveTo>
                  <a:cubicBezTo>
                    <a:pt x="2188" y="299"/>
                    <a:pt x="2116" y="642"/>
                    <a:pt x="1890" y="868"/>
                  </a:cubicBezTo>
                  <a:cubicBezTo>
                    <a:pt x="1708" y="995"/>
                    <a:pt x="1482" y="1070"/>
                    <a:pt x="1260" y="1070"/>
                  </a:cubicBezTo>
                  <a:cubicBezTo>
                    <a:pt x="1150" y="1070"/>
                    <a:pt x="1042" y="1052"/>
                    <a:pt x="940" y="1013"/>
                  </a:cubicBezTo>
                  <a:cubicBezTo>
                    <a:pt x="570" y="868"/>
                    <a:pt x="416" y="452"/>
                    <a:pt x="416" y="36"/>
                  </a:cubicBezTo>
                  <a:lnTo>
                    <a:pt x="0" y="36"/>
                  </a:lnTo>
                  <a:cubicBezTo>
                    <a:pt x="36" y="299"/>
                    <a:pt x="81" y="525"/>
                    <a:pt x="154" y="751"/>
                  </a:cubicBezTo>
                  <a:cubicBezTo>
                    <a:pt x="307" y="1130"/>
                    <a:pt x="570" y="1546"/>
                    <a:pt x="940" y="1691"/>
                  </a:cubicBezTo>
                  <a:cubicBezTo>
                    <a:pt x="1052" y="1732"/>
                    <a:pt x="1167" y="1751"/>
                    <a:pt x="1281" y="1751"/>
                  </a:cubicBezTo>
                  <a:cubicBezTo>
                    <a:pt x="1589" y="1751"/>
                    <a:pt x="1891" y="1611"/>
                    <a:pt x="2116" y="1393"/>
                  </a:cubicBezTo>
                  <a:cubicBezTo>
                    <a:pt x="2450" y="1058"/>
                    <a:pt x="2604" y="642"/>
                    <a:pt x="2676" y="190"/>
                  </a:cubicBezTo>
                  <a:cubicBezTo>
                    <a:pt x="2676" y="154"/>
                    <a:pt x="2712" y="73"/>
                    <a:pt x="2712" y="36"/>
                  </a:cubicBezTo>
                  <a:cubicBezTo>
                    <a:pt x="2568" y="0"/>
                    <a:pt x="2414" y="0"/>
                    <a:pt x="2224"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8" name="Google Shape;898;p13"/>
            <p:cNvSpPr/>
            <p:nvPr/>
          </p:nvSpPr>
          <p:spPr>
            <a:xfrm>
              <a:off x="3219825" y="2035425"/>
              <a:ext cx="46150" cy="38675"/>
            </a:xfrm>
            <a:custGeom>
              <a:avLst/>
              <a:gdLst/>
              <a:ahLst/>
              <a:cxnLst/>
              <a:rect l="l" t="t" r="r" b="b"/>
              <a:pathLst>
                <a:path w="1846" h="1547" extrusionOk="0">
                  <a:moveTo>
                    <a:pt x="1547" y="0"/>
                  </a:moveTo>
                  <a:cubicBezTo>
                    <a:pt x="1321" y="226"/>
                    <a:pt x="1095" y="452"/>
                    <a:pt x="824" y="679"/>
                  </a:cubicBezTo>
                  <a:cubicBezTo>
                    <a:pt x="561" y="868"/>
                    <a:pt x="299" y="1013"/>
                    <a:pt x="1" y="1131"/>
                  </a:cubicBezTo>
                  <a:cubicBezTo>
                    <a:pt x="109" y="1284"/>
                    <a:pt x="191" y="1393"/>
                    <a:pt x="263" y="1546"/>
                  </a:cubicBezTo>
                  <a:cubicBezTo>
                    <a:pt x="525" y="1465"/>
                    <a:pt x="788" y="1393"/>
                    <a:pt x="1050" y="1284"/>
                  </a:cubicBezTo>
                  <a:cubicBezTo>
                    <a:pt x="1203" y="1203"/>
                    <a:pt x="1357" y="1094"/>
                    <a:pt x="1502" y="941"/>
                  </a:cubicBezTo>
                  <a:cubicBezTo>
                    <a:pt x="1547" y="905"/>
                    <a:pt x="1583" y="905"/>
                    <a:pt x="1583" y="868"/>
                  </a:cubicBezTo>
                  <a:cubicBezTo>
                    <a:pt x="1692" y="715"/>
                    <a:pt x="1773" y="561"/>
                    <a:pt x="1845" y="416"/>
                  </a:cubicBezTo>
                  <a:cubicBezTo>
                    <a:pt x="1728" y="263"/>
                    <a:pt x="1655" y="109"/>
                    <a:pt x="1547"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899" name="Google Shape;899;p13"/>
            <p:cNvSpPr/>
            <p:nvPr/>
          </p:nvSpPr>
          <p:spPr>
            <a:xfrm>
              <a:off x="3164225" y="2096350"/>
              <a:ext cx="101750" cy="54075"/>
            </a:xfrm>
            <a:custGeom>
              <a:avLst/>
              <a:gdLst/>
              <a:ahLst/>
              <a:cxnLst/>
              <a:rect l="l" t="t" r="r" b="b"/>
              <a:pathLst>
                <a:path w="4070" h="2163" extrusionOk="0">
                  <a:moveTo>
                    <a:pt x="3422" y="1"/>
                  </a:moveTo>
                  <a:cubicBezTo>
                    <a:pt x="3390" y="1"/>
                    <a:pt x="3355" y="5"/>
                    <a:pt x="3319" y="14"/>
                  </a:cubicBezTo>
                  <a:cubicBezTo>
                    <a:pt x="3129" y="14"/>
                    <a:pt x="2939" y="86"/>
                    <a:pt x="2749" y="122"/>
                  </a:cubicBezTo>
                  <a:cubicBezTo>
                    <a:pt x="2487" y="203"/>
                    <a:pt x="2261" y="312"/>
                    <a:pt x="2035" y="384"/>
                  </a:cubicBezTo>
                  <a:cubicBezTo>
                    <a:pt x="1357" y="692"/>
                    <a:pt x="643" y="990"/>
                    <a:pt x="1" y="1406"/>
                  </a:cubicBezTo>
                  <a:cubicBezTo>
                    <a:pt x="1" y="1668"/>
                    <a:pt x="73" y="1930"/>
                    <a:pt x="155" y="2156"/>
                  </a:cubicBezTo>
                  <a:cubicBezTo>
                    <a:pt x="196" y="2160"/>
                    <a:pt x="246" y="2162"/>
                    <a:pt x="303" y="2162"/>
                  </a:cubicBezTo>
                  <a:cubicBezTo>
                    <a:pt x="756" y="2162"/>
                    <a:pt x="1632" y="2048"/>
                    <a:pt x="1737" y="2048"/>
                  </a:cubicBezTo>
                  <a:cubicBezTo>
                    <a:pt x="2297" y="1930"/>
                    <a:pt x="2822" y="1822"/>
                    <a:pt x="3355" y="1596"/>
                  </a:cubicBezTo>
                  <a:cubicBezTo>
                    <a:pt x="3581" y="1514"/>
                    <a:pt x="3807" y="1406"/>
                    <a:pt x="3952" y="1252"/>
                  </a:cubicBezTo>
                  <a:cubicBezTo>
                    <a:pt x="3997" y="1216"/>
                    <a:pt x="4033" y="1180"/>
                    <a:pt x="4069" y="1144"/>
                  </a:cubicBezTo>
                  <a:cubicBezTo>
                    <a:pt x="4069" y="1062"/>
                    <a:pt x="4069" y="1026"/>
                    <a:pt x="4033" y="990"/>
                  </a:cubicBezTo>
                  <a:cubicBezTo>
                    <a:pt x="3958" y="639"/>
                    <a:pt x="3828" y="1"/>
                    <a:pt x="3422"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0" name="Google Shape;900;p13"/>
            <p:cNvSpPr/>
            <p:nvPr/>
          </p:nvSpPr>
          <p:spPr>
            <a:xfrm>
              <a:off x="3135075" y="2120175"/>
              <a:ext cx="79125" cy="49075"/>
            </a:xfrm>
            <a:custGeom>
              <a:avLst/>
              <a:gdLst/>
              <a:ahLst/>
              <a:cxnLst/>
              <a:rect l="l" t="t" r="r" b="b"/>
              <a:pathLst>
                <a:path w="3165" h="1963" extrusionOk="0">
                  <a:moveTo>
                    <a:pt x="2035" y="1"/>
                  </a:moveTo>
                  <a:cubicBezTo>
                    <a:pt x="1773" y="109"/>
                    <a:pt x="1501" y="227"/>
                    <a:pt x="1203" y="299"/>
                  </a:cubicBezTo>
                  <a:cubicBezTo>
                    <a:pt x="941" y="381"/>
                    <a:pt x="642" y="417"/>
                    <a:pt x="335" y="453"/>
                  </a:cubicBezTo>
                  <a:cubicBezTo>
                    <a:pt x="299" y="489"/>
                    <a:pt x="190" y="489"/>
                    <a:pt x="190" y="561"/>
                  </a:cubicBezTo>
                  <a:cubicBezTo>
                    <a:pt x="352" y="594"/>
                    <a:pt x="490" y="621"/>
                    <a:pt x="639" y="621"/>
                  </a:cubicBezTo>
                  <a:cubicBezTo>
                    <a:pt x="698" y="621"/>
                    <a:pt x="759" y="617"/>
                    <a:pt x="823" y="607"/>
                  </a:cubicBezTo>
                  <a:lnTo>
                    <a:pt x="823" y="607"/>
                  </a:lnTo>
                  <a:cubicBezTo>
                    <a:pt x="679" y="679"/>
                    <a:pt x="525" y="751"/>
                    <a:pt x="371" y="833"/>
                  </a:cubicBezTo>
                  <a:cubicBezTo>
                    <a:pt x="227" y="941"/>
                    <a:pt x="109" y="1013"/>
                    <a:pt x="1" y="1167"/>
                  </a:cubicBezTo>
                  <a:lnTo>
                    <a:pt x="37" y="1167"/>
                  </a:lnTo>
                  <a:cubicBezTo>
                    <a:pt x="299" y="1131"/>
                    <a:pt x="489" y="1013"/>
                    <a:pt x="715" y="869"/>
                  </a:cubicBezTo>
                  <a:lnTo>
                    <a:pt x="715" y="869"/>
                  </a:lnTo>
                  <a:cubicBezTo>
                    <a:pt x="489" y="1059"/>
                    <a:pt x="227" y="1285"/>
                    <a:pt x="109" y="1583"/>
                  </a:cubicBezTo>
                  <a:lnTo>
                    <a:pt x="109" y="1655"/>
                  </a:lnTo>
                  <a:cubicBezTo>
                    <a:pt x="109" y="1681"/>
                    <a:pt x="127" y="1710"/>
                    <a:pt x="137" y="1710"/>
                  </a:cubicBezTo>
                  <a:cubicBezTo>
                    <a:pt x="142" y="1710"/>
                    <a:pt x="145" y="1705"/>
                    <a:pt x="145" y="1691"/>
                  </a:cubicBezTo>
                  <a:lnTo>
                    <a:pt x="190" y="1691"/>
                  </a:lnTo>
                  <a:cubicBezTo>
                    <a:pt x="371" y="1465"/>
                    <a:pt x="561" y="1285"/>
                    <a:pt x="715" y="1095"/>
                  </a:cubicBezTo>
                  <a:lnTo>
                    <a:pt x="715" y="1095"/>
                  </a:lnTo>
                  <a:cubicBezTo>
                    <a:pt x="597" y="1285"/>
                    <a:pt x="525" y="1465"/>
                    <a:pt x="453" y="1655"/>
                  </a:cubicBezTo>
                  <a:cubicBezTo>
                    <a:pt x="416" y="1737"/>
                    <a:pt x="371" y="1845"/>
                    <a:pt x="453" y="1881"/>
                  </a:cubicBezTo>
                  <a:cubicBezTo>
                    <a:pt x="597" y="1655"/>
                    <a:pt x="787" y="1429"/>
                    <a:pt x="941" y="1203"/>
                  </a:cubicBezTo>
                  <a:lnTo>
                    <a:pt x="941" y="1203"/>
                  </a:lnTo>
                  <a:cubicBezTo>
                    <a:pt x="823" y="1429"/>
                    <a:pt x="787" y="1691"/>
                    <a:pt x="823" y="1963"/>
                  </a:cubicBezTo>
                  <a:cubicBezTo>
                    <a:pt x="977" y="1845"/>
                    <a:pt x="905" y="1583"/>
                    <a:pt x="1049" y="1429"/>
                  </a:cubicBezTo>
                  <a:cubicBezTo>
                    <a:pt x="1167" y="1285"/>
                    <a:pt x="1393" y="1321"/>
                    <a:pt x="1583" y="1285"/>
                  </a:cubicBezTo>
                  <a:cubicBezTo>
                    <a:pt x="1845" y="1239"/>
                    <a:pt x="2107" y="1239"/>
                    <a:pt x="2369" y="1203"/>
                  </a:cubicBezTo>
                  <a:cubicBezTo>
                    <a:pt x="2631" y="1131"/>
                    <a:pt x="2903" y="1095"/>
                    <a:pt x="3165" y="1013"/>
                  </a:cubicBezTo>
                  <a:lnTo>
                    <a:pt x="2035" y="1"/>
                  </a:ln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1" name="Google Shape;901;p13"/>
            <p:cNvSpPr/>
            <p:nvPr/>
          </p:nvSpPr>
          <p:spPr>
            <a:xfrm>
              <a:off x="3090775" y="2039275"/>
              <a:ext cx="35725" cy="41375"/>
            </a:xfrm>
            <a:custGeom>
              <a:avLst/>
              <a:gdLst/>
              <a:ahLst/>
              <a:cxnLst/>
              <a:rect l="l" t="t" r="r" b="b"/>
              <a:pathLst>
                <a:path w="1429" h="1655" extrusionOk="0">
                  <a:moveTo>
                    <a:pt x="299" y="0"/>
                  </a:moveTo>
                  <a:cubicBezTo>
                    <a:pt x="190" y="109"/>
                    <a:pt x="109" y="262"/>
                    <a:pt x="1" y="371"/>
                  </a:cubicBezTo>
                  <a:cubicBezTo>
                    <a:pt x="263" y="940"/>
                    <a:pt x="715" y="1429"/>
                    <a:pt x="1321" y="1655"/>
                  </a:cubicBezTo>
                  <a:cubicBezTo>
                    <a:pt x="1357" y="1582"/>
                    <a:pt x="1357" y="1501"/>
                    <a:pt x="1357" y="1429"/>
                  </a:cubicBezTo>
                  <a:cubicBezTo>
                    <a:pt x="1393" y="1275"/>
                    <a:pt x="1393" y="1130"/>
                    <a:pt x="1429" y="1013"/>
                  </a:cubicBezTo>
                  <a:cubicBezTo>
                    <a:pt x="977" y="751"/>
                    <a:pt x="561" y="407"/>
                    <a:pt x="299"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2" name="Google Shape;902;p13"/>
            <p:cNvSpPr/>
            <p:nvPr/>
          </p:nvSpPr>
          <p:spPr>
            <a:xfrm>
              <a:off x="3187750" y="1966700"/>
              <a:ext cx="25" cy="9300"/>
            </a:xfrm>
            <a:custGeom>
              <a:avLst/>
              <a:gdLst/>
              <a:ahLst/>
              <a:cxnLst/>
              <a:rect l="l" t="t" r="r" b="b"/>
              <a:pathLst>
                <a:path w="1" h="372" extrusionOk="0">
                  <a:moveTo>
                    <a:pt x="0" y="1"/>
                  </a:moveTo>
                  <a:lnTo>
                    <a:pt x="0" y="1"/>
                  </a:lnTo>
                  <a:lnTo>
                    <a:pt x="0" y="372"/>
                  </a:lnTo>
                  <a:lnTo>
                    <a:pt x="0" y="372"/>
                  </a:lnTo>
                  <a:close/>
                </a:path>
              </a:pathLst>
            </a:custGeom>
            <a:solidFill>
              <a:srgbClr val="F7E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3" name="Google Shape;903;p13"/>
            <p:cNvSpPr/>
            <p:nvPr/>
          </p:nvSpPr>
          <p:spPr>
            <a:xfrm>
              <a:off x="3187750" y="1975975"/>
              <a:ext cx="25" cy="1150"/>
            </a:xfrm>
            <a:custGeom>
              <a:avLst/>
              <a:gdLst/>
              <a:ahLst/>
              <a:cxnLst/>
              <a:rect l="l" t="t" r="r" b="b"/>
              <a:pathLst>
                <a:path w="1" h="46" extrusionOk="0">
                  <a:moveTo>
                    <a:pt x="0" y="1"/>
                  </a:moveTo>
                  <a:lnTo>
                    <a:pt x="0" y="46"/>
                  </a:lnTo>
                  <a:lnTo>
                    <a:pt x="0" y="46"/>
                  </a:lnTo>
                  <a:lnTo>
                    <a:pt x="0" y="1"/>
                  </a:lnTo>
                  <a:close/>
                </a:path>
              </a:pathLst>
            </a:custGeom>
            <a:solidFill>
              <a:srgbClr val="3437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4" name="Google Shape;904;p13"/>
            <p:cNvSpPr/>
            <p:nvPr/>
          </p:nvSpPr>
          <p:spPr>
            <a:xfrm>
              <a:off x="3161300" y="1966700"/>
              <a:ext cx="26475" cy="12250"/>
            </a:xfrm>
            <a:custGeom>
              <a:avLst/>
              <a:gdLst/>
              <a:ahLst/>
              <a:cxnLst/>
              <a:rect l="l" t="t" r="r" b="b"/>
              <a:pathLst>
                <a:path w="1059" h="490" extrusionOk="0">
                  <a:moveTo>
                    <a:pt x="1058" y="1"/>
                  </a:moveTo>
                  <a:cubicBezTo>
                    <a:pt x="832" y="37"/>
                    <a:pt x="606" y="73"/>
                    <a:pt x="380" y="73"/>
                  </a:cubicBezTo>
                  <a:cubicBezTo>
                    <a:pt x="226" y="73"/>
                    <a:pt x="118" y="73"/>
                    <a:pt x="0" y="37"/>
                  </a:cubicBezTo>
                  <a:lnTo>
                    <a:pt x="0" y="109"/>
                  </a:lnTo>
                  <a:lnTo>
                    <a:pt x="0" y="453"/>
                  </a:lnTo>
                  <a:lnTo>
                    <a:pt x="0" y="489"/>
                  </a:lnTo>
                  <a:lnTo>
                    <a:pt x="380" y="489"/>
                  </a:lnTo>
                  <a:cubicBezTo>
                    <a:pt x="606" y="489"/>
                    <a:pt x="832" y="489"/>
                    <a:pt x="1058" y="417"/>
                  </a:cubicBezTo>
                  <a:lnTo>
                    <a:pt x="1058" y="372"/>
                  </a:lnTo>
                  <a:lnTo>
                    <a:pt x="1058" y="1"/>
                  </a:ln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5" name="Google Shape;905;p13"/>
            <p:cNvSpPr/>
            <p:nvPr/>
          </p:nvSpPr>
          <p:spPr>
            <a:xfrm>
              <a:off x="3122875" y="1864425"/>
              <a:ext cx="103550" cy="104300"/>
            </a:xfrm>
            <a:custGeom>
              <a:avLst/>
              <a:gdLst/>
              <a:ahLst/>
              <a:cxnLst/>
              <a:rect l="l" t="t" r="r" b="b"/>
              <a:pathLst>
                <a:path w="4142" h="4172" extrusionOk="0">
                  <a:moveTo>
                    <a:pt x="1628" y="1"/>
                  </a:moveTo>
                  <a:cubicBezTo>
                    <a:pt x="1325" y="1"/>
                    <a:pt x="1026" y="49"/>
                    <a:pt x="751" y="168"/>
                  </a:cubicBezTo>
                  <a:cubicBezTo>
                    <a:pt x="489" y="322"/>
                    <a:pt x="299" y="620"/>
                    <a:pt x="181" y="928"/>
                  </a:cubicBezTo>
                  <a:cubicBezTo>
                    <a:pt x="0" y="1298"/>
                    <a:pt x="37" y="1750"/>
                    <a:pt x="73" y="2166"/>
                  </a:cubicBezTo>
                  <a:cubicBezTo>
                    <a:pt x="145" y="2654"/>
                    <a:pt x="73" y="3486"/>
                    <a:pt x="561" y="3830"/>
                  </a:cubicBezTo>
                  <a:cubicBezTo>
                    <a:pt x="924" y="4072"/>
                    <a:pt x="1396" y="4171"/>
                    <a:pt x="1871" y="4171"/>
                  </a:cubicBezTo>
                  <a:cubicBezTo>
                    <a:pt x="2283" y="4171"/>
                    <a:pt x="2698" y="4096"/>
                    <a:pt x="3047" y="3974"/>
                  </a:cubicBezTo>
                  <a:cubicBezTo>
                    <a:pt x="4141" y="3604"/>
                    <a:pt x="3915" y="2392"/>
                    <a:pt x="3843" y="1524"/>
                  </a:cubicBezTo>
                  <a:cubicBezTo>
                    <a:pt x="3798" y="1036"/>
                    <a:pt x="3572" y="584"/>
                    <a:pt x="3119" y="322"/>
                  </a:cubicBezTo>
                  <a:cubicBezTo>
                    <a:pt x="2975" y="250"/>
                    <a:pt x="2821" y="213"/>
                    <a:pt x="2713" y="168"/>
                  </a:cubicBezTo>
                  <a:cubicBezTo>
                    <a:pt x="2363" y="70"/>
                    <a:pt x="1992" y="1"/>
                    <a:pt x="1628"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6" name="Google Shape;906;p13"/>
            <p:cNvSpPr/>
            <p:nvPr/>
          </p:nvSpPr>
          <p:spPr>
            <a:xfrm>
              <a:off x="3158575" y="1914950"/>
              <a:ext cx="14050" cy="14050"/>
            </a:xfrm>
            <a:custGeom>
              <a:avLst/>
              <a:gdLst/>
              <a:ahLst/>
              <a:cxnLst/>
              <a:rect l="l" t="t" r="r" b="b"/>
              <a:pathLst>
                <a:path w="562" h="562" extrusionOk="0">
                  <a:moveTo>
                    <a:pt x="299" y="1"/>
                  </a:moveTo>
                  <a:cubicBezTo>
                    <a:pt x="227" y="1"/>
                    <a:pt x="191" y="37"/>
                    <a:pt x="155" y="73"/>
                  </a:cubicBezTo>
                  <a:cubicBezTo>
                    <a:pt x="37" y="109"/>
                    <a:pt x="1" y="227"/>
                    <a:pt x="1" y="299"/>
                  </a:cubicBezTo>
                  <a:lnTo>
                    <a:pt x="1" y="453"/>
                  </a:lnTo>
                  <a:cubicBezTo>
                    <a:pt x="37" y="489"/>
                    <a:pt x="37" y="489"/>
                    <a:pt x="73" y="525"/>
                  </a:cubicBezTo>
                  <a:cubicBezTo>
                    <a:pt x="109" y="561"/>
                    <a:pt x="155" y="561"/>
                    <a:pt x="191" y="561"/>
                  </a:cubicBezTo>
                  <a:lnTo>
                    <a:pt x="227" y="561"/>
                  </a:lnTo>
                  <a:cubicBezTo>
                    <a:pt x="335" y="525"/>
                    <a:pt x="453" y="453"/>
                    <a:pt x="489" y="335"/>
                  </a:cubicBezTo>
                  <a:cubicBezTo>
                    <a:pt x="561" y="145"/>
                    <a:pt x="453" y="1"/>
                    <a:pt x="299" y="1"/>
                  </a:cubicBez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7" name="Google Shape;907;p13"/>
            <p:cNvSpPr/>
            <p:nvPr/>
          </p:nvSpPr>
          <p:spPr>
            <a:xfrm>
              <a:off x="3156775" y="1914450"/>
              <a:ext cx="11325" cy="14925"/>
            </a:xfrm>
            <a:custGeom>
              <a:avLst/>
              <a:gdLst/>
              <a:ahLst/>
              <a:cxnLst/>
              <a:rect l="l" t="t" r="r" b="b"/>
              <a:pathLst>
                <a:path w="453" h="597" extrusionOk="0">
                  <a:moveTo>
                    <a:pt x="371" y="0"/>
                  </a:moveTo>
                  <a:cubicBezTo>
                    <a:pt x="348" y="0"/>
                    <a:pt x="323" y="6"/>
                    <a:pt x="299" y="21"/>
                  </a:cubicBezTo>
                  <a:cubicBezTo>
                    <a:pt x="263" y="21"/>
                    <a:pt x="181" y="21"/>
                    <a:pt x="145" y="57"/>
                  </a:cubicBezTo>
                  <a:cubicBezTo>
                    <a:pt x="109" y="93"/>
                    <a:pt x="73" y="129"/>
                    <a:pt x="37" y="201"/>
                  </a:cubicBezTo>
                  <a:cubicBezTo>
                    <a:pt x="0" y="283"/>
                    <a:pt x="0" y="355"/>
                    <a:pt x="37" y="391"/>
                  </a:cubicBezTo>
                  <a:cubicBezTo>
                    <a:pt x="73" y="473"/>
                    <a:pt x="73" y="509"/>
                    <a:pt x="109" y="545"/>
                  </a:cubicBezTo>
                  <a:cubicBezTo>
                    <a:pt x="160" y="571"/>
                    <a:pt x="216" y="596"/>
                    <a:pt x="244" y="596"/>
                  </a:cubicBezTo>
                  <a:cubicBezTo>
                    <a:pt x="256" y="596"/>
                    <a:pt x="263" y="592"/>
                    <a:pt x="263" y="581"/>
                  </a:cubicBezTo>
                  <a:cubicBezTo>
                    <a:pt x="263" y="581"/>
                    <a:pt x="181" y="581"/>
                    <a:pt x="145" y="509"/>
                  </a:cubicBezTo>
                  <a:cubicBezTo>
                    <a:pt x="109" y="473"/>
                    <a:pt x="37" y="355"/>
                    <a:pt x="73" y="247"/>
                  </a:cubicBezTo>
                  <a:cubicBezTo>
                    <a:pt x="109" y="129"/>
                    <a:pt x="227" y="57"/>
                    <a:pt x="299" y="57"/>
                  </a:cubicBezTo>
                  <a:cubicBezTo>
                    <a:pt x="371" y="21"/>
                    <a:pt x="453" y="21"/>
                    <a:pt x="453" y="21"/>
                  </a:cubicBezTo>
                  <a:cubicBezTo>
                    <a:pt x="453" y="21"/>
                    <a:pt x="416" y="0"/>
                    <a:pt x="371"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8" name="Google Shape;908;p13"/>
            <p:cNvSpPr/>
            <p:nvPr/>
          </p:nvSpPr>
          <p:spPr>
            <a:xfrm>
              <a:off x="3166050" y="1926250"/>
              <a:ext cx="3850" cy="1825"/>
            </a:xfrm>
            <a:custGeom>
              <a:avLst/>
              <a:gdLst/>
              <a:ahLst/>
              <a:cxnLst/>
              <a:rect l="l" t="t" r="r" b="b"/>
              <a:pathLst>
                <a:path w="154" h="73" extrusionOk="0">
                  <a:moveTo>
                    <a:pt x="82" y="1"/>
                  </a:moveTo>
                  <a:cubicBezTo>
                    <a:pt x="36" y="37"/>
                    <a:pt x="0" y="37"/>
                    <a:pt x="0" y="73"/>
                  </a:cubicBezTo>
                  <a:cubicBezTo>
                    <a:pt x="36" y="73"/>
                    <a:pt x="82" y="73"/>
                    <a:pt x="82" y="37"/>
                  </a:cubicBezTo>
                  <a:cubicBezTo>
                    <a:pt x="118" y="37"/>
                    <a:pt x="154" y="1"/>
                    <a:pt x="118"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09" name="Google Shape;909;p13"/>
            <p:cNvSpPr/>
            <p:nvPr/>
          </p:nvSpPr>
          <p:spPr>
            <a:xfrm>
              <a:off x="3157675" y="1928050"/>
              <a:ext cx="16075" cy="7750"/>
            </a:xfrm>
            <a:custGeom>
              <a:avLst/>
              <a:gdLst/>
              <a:ahLst/>
              <a:cxnLst/>
              <a:rect l="l" t="t" r="r" b="b"/>
              <a:pathLst>
                <a:path w="643" h="310" extrusionOk="0">
                  <a:moveTo>
                    <a:pt x="643" y="1"/>
                  </a:moveTo>
                  <a:cubicBezTo>
                    <a:pt x="597" y="1"/>
                    <a:pt x="597" y="73"/>
                    <a:pt x="561" y="109"/>
                  </a:cubicBezTo>
                  <a:cubicBezTo>
                    <a:pt x="525" y="191"/>
                    <a:pt x="453" y="227"/>
                    <a:pt x="335" y="263"/>
                  </a:cubicBezTo>
                  <a:cubicBezTo>
                    <a:pt x="263" y="263"/>
                    <a:pt x="145" y="227"/>
                    <a:pt x="109" y="191"/>
                  </a:cubicBezTo>
                  <a:cubicBezTo>
                    <a:pt x="37" y="155"/>
                    <a:pt x="1" y="109"/>
                    <a:pt x="1" y="109"/>
                  </a:cubicBezTo>
                  <a:lnTo>
                    <a:pt x="1" y="109"/>
                  </a:lnTo>
                  <a:cubicBezTo>
                    <a:pt x="1" y="109"/>
                    <a:pt x="1" y="191"/>
                    <a:pt x="73" y="227"/>
                  </a:cubicBezTo>
                  <a:cubicBezTo>
                    <a:pt x="102" y="256"/>
                    <a:pt x="185" y="309"/>
                    <a:pt x="292" y="309"/>
                  </a:cubicBezTo>
                  <a:cubicBezTo>
                    <a:pt x="317" y="309"/>
                    <a:pt x="344" y="306"/>
                    <a:pt x="371" y="299"/>
                  </a:cubicBezTo>
                  <a:cubicBezTo>
                    <a:pt x="489" y="299"/>
                    <a:pt x="561" y="191"/>
                    <a:pt x="597" y="155"/>
                  </a:cubicBezTo>
                  <a:cubicBezTo>
                    <a:pt x="643" y="73"/>
                    <a:pt x="643" y="1"/>
                    <a:pt x="643"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0" name="Google Shape;910;p13"/>
            <p:cNvSpPr/>
            <p:nvPr/>
          </p:nvSpPr>
          <p:spPr>
            <a:xfrm>
              <a:off x="3144350" y="1913825"/>
              <a:ext cx="2950" cy="10425"/>
            </a:xfrm>
            <a:custGeom>
              <a:avLst/>
              <a:gdLst/>
              <a:ahLst/>
              <a:cxnLst/>
              <a:rect l="l" t="t" r="r" b="b"/>
              <a:pathLst>
                <a:path w="118" h="417" extrusionOk="0">
                  <a:moveTo>
                    <a:pt x="45" y="0"/>
                  </a:moveTo>
                  <a:cubicBezTo>
                    <a:pt x="0" y="0"/>
                    <a:pt x="0" y="118"/>
                    <a:pt x="0" y="226"/>
                  </a:cubicBezTo>
                  <a:cubicBezTo>
                    <a:pt x="0" y="308"/>
                    <a:pt x="45" y="416"/>
                    <a:pt x="82" y="416"/>
                  </a:cubicBezTo>
                  <a:cubicBezTo>
                    <a:pt x="118" y="416"/>
                    <a:pt x="118" y="308"/>
                    <a:pt x="118" y="190"/>
                  </a:cubicBezTo>
                  <a:cubicBezTo>
                    <a:pt x="82" y="82"/>
                    <a:pt x="82" y="0"/>
                    <a:pt x="45"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1" name="Google Shape;911;p13"/>
            <p:cNvSpPr/>
            <p:nvPr/>
          </p:nvSpPr>
          <p:spPr>
            <a:xfrm>
              <a:off x="3181175" y="1912025"/>
              <a:ext cx="3875" cy="9500"/>
            </a:xfrm>
            <a:custGeom>
              <a:avLst/>
              <a:gdLst/>
              <a:ahLst/>
              <a:cxnLst/>
              <a:rect l="l" t="t" r="r" b="b"/>
              <a:pathLst>
                <a:path w="155" h="380" extrusionOk="0">
                  <a:moveTo>
                    <a:pt x="37" y="0"/>
                  </a:moveTo>
                  <a:cubicBezTo>
                    <a:pt x="1" y="0"/>
                    <a:pt x="1" y="72"/>
                    <a:pt x="1" y="190"/>
                  </a:cubicBezTo>
                  <a:cubicBezTo>
                    <a:pt x="37" y="298"/>
                    <a:pt x="73" y="380"/>
                    <a:pt x="73" y="380"/>
                  </a:cubicBezTo>
                  <a:cubicBezTo>
                    <a:pt x="109" y="380"/>
                    <a:pt x="155" y="262"/>
                    <a:pt x="109" y="190"/>
                  </a:cubicBezTo>
                  <a:cubicBezTo>
                    <a:pt x="109" y="72"/>
                    <a:pt x="73" y="0"/>
                    <a:pt x="37"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2" name="Google Shape;912;p13"/>
            <p:cNvSpPr/>
            <p:nvPr/>
          </p:nvSpPr>
          <p:spPr>
            <a:xfrm>
              <a:off x="3135975" y="1897525"/>
              <a:ext cx="13150" cy="8875"/>
            </a:xfrm>
            <a:custGeom>
              <a:avLst/>
              <a:gdLst/>
              <a:ahLst/>
              <a:cxnLst/>
              <a:rect l="l" t="t" r="r" b="b"/>
              <a:pathLst>
                <a:path w="526" h="355" extrusionOk="0">
                  <a:moveTo>
                    <a:pt x="385" y="1"/>
                  </a:moveTo>
                  <a:cubicBezTo>
                    <a:pt x="329" y="1"/>
                    <a:pt x="267" y="30"/>
                    <a:pt x="191" y="56"/>
                  </a:cubicBezTo>
                  <a:cubicBezTo>
                    <a:pt x="109" y="92"/>
                    <a:pt x="37" y="164"/>
                    <a:pt x="37" y="246"/>
                  </a:cubicBezTo>
                  <a:cubicBezTo>
                    <a:pt x="1" y="318"/>
                    <a:pt x="1" y="354"/>
                    <a:pt x="1" y="354"/>
                  </a:cubicBezTo>
                  <a:cubicBezTo>
                    <a:pt x="37" y="354"/>
                    <a:pt x="109" y="246"/>
                    <a:pt x="263" y="164"/>
                  </a:cubicBezTo>
                  <a:cubicBezTo>
                    <a:pt x="380" y="56"/>
                    <a:pt x="525" y="92"/>
                    <a:pt x="525" y="56"/>
                  </a:cubicBezTo>
                  <a:cubicBezTo>
                    <a:pt x="525" y="56"/>
                    <a:pt x="525" y="20"/>
                    <a:pt x="453" y="20"/>
                  </a:cubicBezTo>
                  <a:cubicBezTo>
                    <a:pt x="431" y="6"/>
                    <a:pt x="409" y="1"/>
                    <a:pt x="385"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3" name="Google Shape;913;p13"/>
            <p:cNvSpPr/>
            <p:nvPr/>
          </p:nvSpPr>
          <p:spPr>
            <a:xfrm>
              <a:off x="3175525" y="1892575"/>
              <a:ext cx="16075" cy="6525"/>
            </a:xfrm>
            <a:custGeom>
              <a:avLst/>
              <a:gdLst/>
              <a:ahLst/>
              <a:cxnLst/>
              <a:rect l="l" t="t" r="r" b="b"/>
              <a:pathLst>
                <a:path w="643" h="261" extrusionOk="0">
                  <a:moveTo>
                    <a:pt x="231" y="1"/>
                  </a:moveTo>
                  <a:cubicBezTo>
                    <a:pt x="189" y="1"/>
                    <a:pt x="150" y="10"/>
                    <a:pt x="109" y="28"/>
                  </a:cubicBezTo>
                  <a:cubicBezTo>
                    <a:pt x="37" y="28"/>
                    <a:pt x="1" y="64"/>
                    <a:pt x="37" y="64"/>
                  </a:cubicBezTo>
                  <a:cubicBezTo>
                    <a:pt x="37" y="100"/>
                    <a:pt x="191" y="64"/>
                    <a:pt x="335" y="136"/>
                  </a:cubicBezTo>
                  <a:cubicBezTo>
                    <a:pt x="469" y="168"/>
                    <a:pt x="575" y="260"/>
                    <a:pt x="625" y="260"/>
                  </a:cubicBezTo>
                  <a:cubicBezTo>
                    <a:pt x="632" y="260"/>
                    <a:pt x="638" y="258"/>
                    <a:pt x="643" y="254"/>
                  </a:cubicBezTo>
                  <a:cubicBezTo>
                    <a:pt x="643" y="254"/>
                    <a:pt x="643" y="218"/>
                    <a:pt x="561" y="172"/>
                  </a:cubicBezTo>
                  <a:cubicBezTo>
                    <a:pt x="525" y="136"/>
                    <a:pt x="453" y="64"/>
                    <a:pt x="381" y="28"/>
                  </a:cubicBezTo>
                  <a:cubicBezTo>
                    <a:pt x="322" y="10"/>
                    <a:pt x="274" y="1"/>
                    <a:pt x="231"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4" name="Google Shape;914;p13"/>
            <p:cNvSpPr/>
            <p:nvPr/>
          </p:nvSpPr>
          <p:spPr>
            <a:xfrm>
              <a:off x="3119025" y="1855425"/>
              <a:ext cx="106475" cy="61350"/>
            </a:xfrm>
            <a:custGeom>
              <a:avLst/>
              <a:gdLst/>
              <a:ahLst/>
              <a:cxnLst/>
              <a:rect l="l" t="t" r="r" b="b"/>
              <a:pathLst>
                <a:path w="4259" h="2454" extrusionOk="0">
                  <a:moveTo>
                    <a:pt x="1660" y="0"/>
                  </a:moveTo>
                  <a:cubicBezTo>
                    <a:pt x="1610" y="0"/>
                    <a:pt x="1560" y="1"/>
                    <a:pt x="1510" y="4"/>
                  </a:cubicBezTo>
                  <a:cubicBezTo>
                    <a:pt x="1167" y="4"/>
                    <a:pt x="832" y="76"/>
                    <a:pt x="561" y="266"/>
                  </a:cubicBezTo>
                  <a:cubicBezTo>
                    <a:pt x="263" y="420"/>
                    <a:pt x="73" y="754"/>
                    <a:pt x="109" y="1098"/>
                  </a:cubicBezTo>
                  <a:lnTo>
                    <a:pt x="1" y="1550"/>
                  </a:lnTo>
                  <a:cubicBezTo>
                    <a:pt x="325" y="1667"/>
                    <a:pt x="679" y="1726"/>
                    <a:pt x="1036" y="1726"/>
                  </a:cubicBezTo>
                  <a:cubicBezTo>
                    <a:pt x="1256" y="1726"/>
                    <a:pt x="1477" y="1703"/>
                    <a:pt x="1691" y="1658"/>
                  </a:cubicBezTo>
                  <a:cubicBezTo>
                    <a:pt x="2261" y="1550"/>
                    <a:pt x="2785" y="1288"/>
                    <a:pt x="3237" y="908"/>
                  </a:cubicBezTo>
                  <a:lnTo>
                    <a:pt x="3237" y="908"/>
                  </a:lnTo>
                  <a:cubicBezTo>
                    <a:pt x="3165" y="1251"/>
                    <a:pt x="3273" y="1586"/>
                    <a:pt x="3427" y="1930"/>
                  </a:cubicBezTo>
                  <a:cubicBezTo>
                    <a:pt x="3463" y="2002"/>
                    <a:pt x="3545" y="2110"/>
                    <a:pt x="3617" y="2192"/>
                  </a:cubicBezTo>
                  <a:cubicBezTo>
                    <a:pt x="3771" y="2336"/>
                    <a:pt x="3952" y="2418"/>
                    <a:pt x="4178" y="2454"/>
                  </a:cubicBezTo>
                  <a:cubicBezTo>
                    <a:pt x="4178" y="2300"/>
                    <a:pt x="4223" y="2156"/>
                    <a:pt x="4223" y="1966"/>
                  </a:cubicBezTo>
                  <a:cubicBezTo>
                    <a:pt x="4259" y="1812"/>
                    <a:pt x="4259" y="1658"/>
                    <a:pt x="4223" y="1514"/>
                  </a:cubicBezTo>
                  <a:cubicBezTo>
                    <a:pt x="4178" y="1098"/>
                    <a:pt x="3879" y="799"/>
                    <a:pt x="3545" y="573"/>
                  </a:cubicBezTo>
                  <a:cubicBezTo>
                    <a:pt x="2981" y="220"/>
                    <a:pt x="2324" y="0"/>
                    <a:pt x="1660" y="0"/>
                  </a:cubicBez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5" name="Google Shape;915;p13"/>
            <p:cNvSpPr/>
            <p:nvPr/>
          </p:nvSpPr>
          <p:spPr>
            <a:xfrm>
              <a:off x="3132150" y="1928050"/>
              <a:ext cx="23525" cy="14050"/>
            </a:xfrm>
            <a:custGeom>
              <a:avLst/>
              <a:gdLst/>
              <a:ahLst/>
              <a:cxnLst/>
              <a:rect l="l" t="t" r="r" b="b"/>
              <a:pathLst>
                <a:path w="941" h="562" extrusionOk="0">
                  <a:moveTo>
                    <a:pt x="452" y="1"/>
                  </a:moveTo>
                  <a:cubicBezTo>
                    <a:pt x="380" y="1"/>
                    <a:pt x="190" y="37"/>
                    <a:pt x="154" y="73"/>
                  </a:cubicBezTo>
                  <a:cubicBezTo>
                    <a:pt x="0" y="191"/>
                    <a:pt x="36" y="417"/>
                    <a:pt x="190" y="489"/>
                  </a:cubicBezTo>
                  <a:cubicBezTo>
                    <a:pt x="262" y="525"/>
                    <a:pt x="380" y="561"/>
                    <a:pt x="488" y="561"/>
                  </a:cubicBezTo>
                  <a:cubicBezTo>
                    <a:pt x="570" y="561"/>
                    <a:pt x="642" y="525"/>
                    <a:pt x="714" y="525"/>
                  </a:cubicBezTo>
                  <a:cubicBezTo>
                    <a:pt x="868" y="453"/>
                    <a:pt x="940" y="263"/>
                    <a:pt x="832" y="155"/>
                  </a:cubicBezTo>
                  <a:cubicBezTo>
                    <a:pt x="759" y="37"/>
                    <a:pt x="606" y="1"/>
                    <a:pt x="452" y="1"/>
                  </a:cubicBezTo>
                  <a:close/>
                </a:path>
              </a:pathLst>
            </a:custGeom>
            <a:solidFill>
              <a:srgbClr val="D97E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6" name="Google Shape;916;p13"/>
            <p:cNvSpPr/>
            <p:nvPr/>
          </p:nvSpPr>
          <p:spPr>
            <a:xfrm>
              <a:off x="3176450" y="1924225"/>
              <a:ext cx="22625" cy="14250"/>
            </a:xfrm>
            <a:custGeom>
              <a:avLst/>
              <a:gdLst/>
              <a:ahLst/>
              <a:cxnLst/>
              <a:rect l="l" t="t" r="r" b="b"/>
              <a:pathLst>
                <a:path w="905" h="570" extrusionOk="0">
                  <a:moveTo>
                    <a:pt x="452" y="0"/>
                  </a:moveTo>
                  <a:cubicBezTo>
                    <a:pt x="344" y="0"/>
                    <a:pt x="190" y="36"/>
                    <a:pt x="118" y="82"/>
                  </a:cubicBezTo>
                  <a:cubicBezTo>
                    <a:pt x="0" y="190"/>
                    <a:pt x="36" y="416"/>
                    <a:pt x="154" y="488"/>
                  </a:cubicBezTo>
                  <a:cubicBezTo>
                    <a:pt x="226" y="534"/>
                    <a:pt x="344" y="570"/>
                    <a:pt x="452" y="570"/>
                  </a:cubicBezTo>
                  <a:cubicBezTo>
                    <a:pt x="524" y="570"/>
                    <a:pt x="642" y="570"/>
                    <a:pt x="678" y="534"/>
                  </a:cubicBezTo>
                  <a:cubicBezTo>
                    <a:pt x="832" y="452"/>
                    <a:pt x="904" y="262"/>
                    <a:pt x="832" y="154"/>
                  </a:cubicBezTo>
                  <a:cubicBezTo>
                    <a:pt x="750" y="36"/>
                    <a:pt x="570" y="0"/>
                    <a:pt x="452" y="0"/>
                  </a:cubicBezTo>
                  <a:close/>
                </a:path>
              </a:pathLst>
            </a:custGeom>
            <a:solidFill>
              <a:srgbClr val="D97E8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7" name="Google Shape;917;p13"/>
            <p:cNvSpPr/>
            <p:nvPr/>
          </p:nvSpPr>
          <p:spPr>
            <a:xfrm>
              <a:off x="3212575" y="1907850"/>
              <a:ext cx="26050" cy="31575"/>
            </a:xfrm>
            <a:custGeom>
              <a:avLst/>
              <a:gdLst/>
              <a:ahLst/>
              <a:cxnLst/>
              <a:rect l="l" t="t" r="r" b="b"/>
              <a:pathLst>
                <a:path w="1042" h="1263" extrusionOk="0">
                  <a:moveTo>
                    <a:pt x="553" y="0"/>
                  </a:moveTo>
                  <a:cubicBezTo>
                    <a:pt x="268" y="0"/>
                    <a:pt x="1" y="255"/>
                    <a:pt x="65" y="583"/>
                  </a:cubicBezTo>
                  <a:lnTo>
                    <a:pt x="65" y="1225"/>
                  </a:lnTo>
                  <a:cubicBezTo>
                    <a:pt x="125" y="1251"/>
                    <a:pt x="189" y="1262"/>
                    <a:pt x="254" y="1262"/>
                  </a:cubicBezTo>
                  <a:cubicBezTo>
                    <a:pt x="551" y="1262"/>
                    <a:pt x="873" y="1018"/>
                    <a:pt x="969" y="773"/>
                  </a:cubicBezTo>
                  <a:cubicBezTo>
                    <a:pt x="1041" y="547"/>
                    <a:pt x="1041" y="203"/>
                    <a:pt x="779" y="59"/>
                  </a:cubicBezTo>
                  <a:cubicBezTo>
                    <a:pt x="707" y="18"/>
                    <a:pt x="629" y="0"/>
                    <a:pt x="553"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8" name="Google Shape;918;p13"/>
            <p:cNvSpPr/>
            <p:nvPr/>
          </p:nvSpPr>
          <p:spPr>
            <a:xfrm>
              <a:off x="3220750" y="1913825"/>
              <a:ext cx="14025" cy="20825"/>
            </a:xfrm>
            <a:custGeom>
              <a:avLst/>
              <a:gdLst/>
              <a:ahLst/>
              <a:cxnLst/>
              <a:rect l="l" t="t" r="r" b="b"/>
              <a:pathLst>
                <a:path w="561" h="833" extrusionOk="0">
                  <a:moveTo>
                    <a:pt x="452" y="0"/>
                  </a:moveTo>
                  <a:cubicBezTo>
                    <a:pt x="335" y="0"/>
                    <a:pt x="226" y="118"/>
                    <a:pt x="190" y="190"/>
                  </a:cubicBezTo>
                  <a:cubicBezTo>
                    <a:pt x="72" y="344"/>
                    <a:pt x="0" y="570"/>
                    <a:pt x="36" y="760"/>
                  </a:cubicBezTo>
                  <a:lnTo>
                    <a:pt x="36" y="796"/>
                  </a:lnTo>
                  <a:cubicBezTo>
                    <a:pt x="36" y="832"/>
                    <a:pt x="72" y="832"/>
                    <a:pt x="109" y="832"/>
                  </a:cubicBezTo>
                  <a:lnTo>
                    <a:pt x="190" y="832"/>
                  </a:lnTo>
                  <a:cubicBezTo>
                    <a:pt x="335" y="760"/>
                    <a:pt x="452" y="606"/>
                    <a:pt x="488" y="416"/>
                  </a:cubicBezTo>
                  <a:cubicBezTo>
                    <a:pt x="524" y="344"/>
                    <a:pt x="561" y="272"/>
                    <a:pt x="561" y="190"/>
                  </a:cubicBezTo>
                  <a:cubicBezTo>
                    <a:pt x="561" y="46"/>
                    <a:pt x="488" y="0"/>
                    <a:pt x="452" y="0"/>
                  </a:cubicBez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19" name="Google Shape;919;p13"/>
            <p:cNvSpPr/>
            <p:nvPr/>
          </p:nvSpPr>
          <p:spPr>
            <a:xfrm>
              <a:off x="3220750" y="1912925"/>
              <a:ext cx="10400" cy="21725"/>
            </a:xfrm>
            <a:custGeom>
              <a:avLst/>
              <a:gdLst/>
              <a:ahLst/>
              <a:cxnLst/>
              <a:rect l="l" t="t" r="r" b="b"/>
              <a:pathLst>
                <a:path w="416" h="869" extrusionOk="0">
                  <a:moveTo>
                    <a:pt x="416" y="0"/>
                  </a:moveTo>
                  <a:cubicBezTo>
                    <a:pt x="416" y="0"/>
                    <a:pt x="335" y="0"/>
                    <a:pt x="262" y="82"/>
                  </a:cubicBezTo>
                  <a:cubicBezTo>
                    <a:pt x="226" y="118"/>
                    <a:pt x="109" y="226"/>
                    <a:pt x="72" y="380"/>
                  </a:cubicBezTo>
                  <a:cubicBezTo>
                    <a:pt x="0" y="488"/>
                    <a:pt x="0" y="642"/>
                    <a:pt x="0" y="714"/>
                  </a:cubicBezTo>
                  <a:cubicBezTo>
                    <a:pt x="0" y="796"/>
                    <a:pt x="0" y="868"/>
                    <a:pt x="36" y="868"/>
                  </a:cubicBezTo>
                  <a:lnTo>
                    <a:pt x="36" y="714"/>
                  </a:lnTo>
                  <a:cubicBezTo>
                    <a:pt x="36" y="642"/>
                    <a:pt x="72" y="488"/>
                    <a:pt x="109" y="380"/>
                  </a:cubicBezTo>
                  <a:cubicBezTo>
                    <a:pt x="190" y="262"/>
                    <a:pt x="226" y="154"/>
                    <a:pt x="298" y="118"/>
                  </a:cubicBezTo>
                  <a:cubicBezTo>
                    <a:pt x="380" y="36"/>
                    <a:pt x="416" y="0"/>
                    <a:pt x="416"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0" name="Google Shape;920;p13"/>
            <p:cNvSpPr/>
            <p:nvPr/>
          </p:nvSpPr>
          <p:spPr>
            <a:xfrm>
              <a:off x="3222550" y="1921125"/>
              <a:ext cx="3875" cy="10800"/>
            </a:xfrm>
            <a:custGeom>
              <a:avLst/>
              <a:gdLst/>
              <a:ahLst/>
              <a:cxnLst/>
              <a:rect l="l" t="t" r="r" b="b"/>
              <a:pathLst>
                <a:path w="155" h="432" extrusionOk="0">
                  <a:moveTo>
                    <a:pt x="89" y="1"/>
                  </a:moveTo>
                  <a:cubicBezTo>
                    <a:pt x="85" y="1"/>
                    <a:pt x="82" y="5"/>
                    <a:pt x="82" y="16"/>
                  </a:cubicBezTo>
                  <a:cubicBezTo>
                    <a:pt x="82" y="16"/>
                    <a:pt x="118" y="88"/>
                    <a:pt x="82" y="206"/>
                  </a:cubicBezTo>
                  <a:cubicBezTo>
                    <a:pt x="82" y="350"/>
                    <a:pt x="0" y="432"/>
                    <a:pt x="0" y="432"/>
                  </a:cubicBezTo>
                  <a:cubicBezTo>
                    <a:pt x="0" y="432"/>
                    <a:pt x="37" y="432"/>
                    <a:pt x="82" y="386"/>
                  </a:cubicBezTo>
                  <a:cubicBezTo>
                    <a:pt x="118" y="350"/>
                    <a:pt x="118" y="314"/>
                    <a:pt x="154" y="242"/>
                  </a:cubicBezTo>
                  <a:cubicBezTo>
                    <a:pt x="154" y="160"/>
                    <a:pt x="154" y="88"/>
                    <a:pt x="118" y="52"/>
                  </a:cubicBezTo>
                  <a:cubicBezTo>
                    <a:pt x="118" y="26"/>
                    <a:pt x="100" y="1"/>
                    <a:pt x="89"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1" name="Google Shape;921;p13"/>
            <p:cNvSpPr/>
            <p:nvPr/>
          </p:nvSpPr>
          <p:spPr>
            <a:xfrm>
              <a:off x="3121750" y="2013725"/>
              <a:ext cx="7700" cy="76425"/>
            </a:xfrm>
            <a:custGeom>
              <a:avLst/>
              <a:gdLst/>
              <a:ahLst/>
              <a:cxnLst/>
              <a:rect l="l" t="t" r="r" b="b"/>
              <a:pathLst>
                <a:path w="308" h="3057" extrusionOk="0">
                  <a:moveTo>
                    <a:pt x="271" y="0"/>
                  </a:moveTo>
                  <a:cubicBezTo>
                    <a:pt x="271" y="0"/>
                    <a:pt x="271" y="190"/>
                    <a:pt x="226" y="453"/>
                  </a:cubicBezTo>
                  <a:cubicBezTo>
                    <a:pt x="226" y="715"/>
                    <a:pt x="226" y="1094"/>
                    <a:pt x="190" y="1547"/>
                  </a:cubicBezTo>
                  <a:cubicBezTo>
                    <a:pt x="154" y="1962"/>
                    <a:pt x="118" y="2333"/>
                    <a:pt x="82" y="2604"/>
                  </a:cubicBezTo>
                  <a:cubicBezTo>
                    <a:pt x="45" y="2866"/>
                    <a:pt x="0" y="3056"/>
                    <a:pt x="45" y="3056"/>
                  </a:cubicBezTo>
                  <a:cubicBezTo>
                    <a:pt x="45" y="3056"/>
                    <a:pt x="82" y="2903"/>
                    <a:pt x="118" y="2604"/>
                  </a:cubicBezTo>
                  <a:cubicBezTo>
                    <a:pt x="154" y="2333"/>
                    <a:pt x="226" y="1962"/>
                    <a:pt x="271" y="1547"/>
                  </a:cubicBezTo>
                  <a:cubicBezTo>
                    <a:pt x="308" y="1131"/>
                    <a:pt x="308" y="715"/>
                    <a:pt x="308" y="453"/>
                  </a:cubicBezTo>
                  <a:cubicBezTo>
                    <a:pt x="308" y="190"/>
                    <a:pt x="271" y="0"/>
                    <a:pt x="271" y="0"/>
                  </a:cubicBezTo>
                  <a:close/>
                </a:path>
              </a:pathLst>
            </a:custGeom>
            <a:solidFill>
              <a:srgbClr val="4471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2" name="Google Shape;922;p13"/>
            <p:cNvSpPr/>
            <p:nvPr/>
          </p:nvSpPr>
          <p:spPr>
            <a:xfrm>
              <a:off x="3202875" y="2030675"/>
              <a:ext cx="24450" cy="44325"/>
            </a:xfrm>
            <a:custGeom>
              <a:avLst/>
              <a:gdLst/>
              <a:ahLst/>
              <a:cxnLst/>
              <a:rect l="l" t="t" r="r" b="b"/>
              <a:pathLst>
                <a:path w="978" h="1773" extrusionOk="0">
                  <a:moveTo>
                    <a:pt x="1" y="1"/>
                  </a:moveTo>
                  <a:cubicBezTo>
                    <a:pt x="1" y="1"/>
                    <a:pt x="37" y="118"/>
                    <a:pt x="109" y="263"/>
                  </a:cubicBezTo>
                  <a:cubicBezTo>
                    <a:pt x="191" y="453"/>
                    <a:pt x="299" y="679"/>
                    <a:pt x="453" y="905"/>
                  </a:cubicBezTo>
                  <a:cubicBezTo>
                    <a:pt x="561" y="1131"/>
                    <a:pt x="715" y="1357"/>
                    <a:pt x="787" y="1510"/>
                  </a:cubicBezTo>
                  <a:cubicBezTo>
                    <a:pt x="905" y="1655"/>
                    <a:pt x="977" y="1773"/>
                    <a:pt x="977" y="1773"/>
                  </a:cubicBezTo>
                  <a:cubicBezTo>
                    <a:pt x="977" y="1736"/>
                    <a:pt x="751" y="1357"/>
                    <a:pt x="489" y="869"/>
                  </a:cubicBezTo>
                  <a:cubicBezTo>
                    <a:pt x="227" y="380"/>
                    <a:pt x="1" y="1"/>
                    <a:pt x="1" y="1"/>
                  </a:cubicBezTo>
                  <a:close/>
                </a:path>
              </a:pathLst>
            </a:custGeom>
            <a:solidFill>
              <a:srgbClr val="44716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3" name="Google Shape;923;p13"/>
            <p:cNvSpPr/>
            <p:nvPr/>
          </p:nvSpPr>
          <p:spPr>
            <a:xfrm>
              <a:off x="2973925" y="2025525"/>
              <a:ext cx="63075" cy="44725"/>
            </a:xfrm>
            <a:custGeom>
              <a:avLst/>
              <a:gdLst/>
              <a:ahLst/>
              <a:cxnLst/>
              <a:rect l="l" t="t" r="r" b="b"/>
              <a:pathLst>
                <a:path w="2523" h="1789" extrusionOk="0">
                  <a:moveTo>
                    <a:pt x="895" y="1"/>
                  </a:moveTo>
                  <a:cubicBezTo>
                    <a:pt x="888" y="1"/>
                    <a:pt x="880" y="5"/>
                    <a:pt x="868" y="17"/>
                  </a:cubicBezTo>
                  <a:cubicBezTo>
                    <a:pt x="868" y="207"/>
                    <a:pt x="1022" y="396"/>
                    <a:pt x="1130" y="505"/>
                  </a:cubicBezTo>
                  <a:cubicBezTo>
                    <a:pt x="1120" y="495"/>
                    <a:pt x="1097" y="490"/>
                    <a:pt x="1069" y="490"/>
                  </a:cubicBezTo>
                  <a:cubicBezTo>
                    <a:pt x="998" y="490"/>
                    <a:pt x="894" y="518"/>
                    <a:pt x="868" y="550"/>
                  </a:cubicBezTo>
                  <a:lnTo>
                    <a:pt x="642" y="550"/>
                  </a:lnTo>
                  <a:cubicBezTo>
                    <a:pt x="489" y="586"/>
                    <a:pt x="308" y="586"/>
                    <a:pt x="154" y="659"/>
                  </a:cubicBezTo>
                  <a:lnTo>
                    <a:pt x="118" y="695"/>
                  </a:lnTo>
                  <a:lnTo>
                    <a:pt x="154" y="731"/>
                  </a:lnTo>
                  <a:lnTo>
                    <a:pt x="489" y="731"/>
                  </a:lnTo>
                  <a:cubicBezTo>
                    <a:pt x="618" y="731"/>
                    <a:pt x="747" y="731"/>
                    <a:pt x="870" y="710"/>
                  </a:cubicBezTo>
                  <a:lnTo>
                    <a:pt x="870" y="710"/>
                  </a:lnTo>
                  <a:cubicBezTo>
                    <a:pt x="719" y="743"/>
                    <a:pt x="586" y="781"/>
                    <a:pt x="452" y="812"/>
                  </a:cubicBezTo>
                  <a:cubicBezTo>
                    <a:pt x="308" y="885"/>
                    <a:pt x="118" y="957"/>
                    <a:pt x="36" y="1075"/>
                  </a:cubicBezTo>
                  <a:cubicBezTo>
                    <a:pt x="0" y="1075"/>
                    <a:pt x="0" y="1111"/>
                    <a:pt x="0" y="1111"/>
                  </a:cubicBezTo>
                  <a:lnTo>
                    <a:pt x="36" y="1111"/>
                  </a:lnTo>
                  <a:cubicBezTo>
                    <a:pt x="77" y="1129"/>
                    <a:pt x="116" y="1138"/>
                    <a:pt x="148" y="1138"/>
                  </a:cubicBezTo>
                  <a:cubicBezTo>
                    <a:pt x="181" y="1138"/>
                    <a:pt x="208" y="1129"/>
                    <a:pt x="226" y="1111"/>
                  </a:cubicBezTo>
                  <a:cubicBezTo>
                    <a:pt x="402" y="1083"/>
                    <a:pt x="598" y="1033"/>
                    <a:pt x="783" y="974"/>
                  </a:cubicBezTo>
                  <a:lnTo>
                    <a:pt x="783" y="974"/>
                  </a:lnTo>
                  <a:cubicBezTo>
                    <a:pt x="687" y="1014"/>
                    <a:pt x="588" y="1064"/>
                    <a:pt x="489" y="1111"/>
                  </a:cubicBezTo>
                  <a:cubicBezTo>
                    <a:pt x="416" y="1183"/>
                    <a:pt x="226" y="1264"/>
                    <a:pt x="190" y="1409"/>
                  </a:cubicBezTo>
                  <a:lnTo>
                    <a:pt x="190" y="1454"/>
                  </a:lnTo>
                  <a:lnTo>
                    <a:pt x="263" y="1454"/>
                  </a:lnTo>
                  <a:cubicBezTo>
                    <a:pt x="278" y="1459"/>
                    <a:pt x="293" y="1461"/>
                    <a:pt x="309" y="1461"/>
                  </a:cubicBezTo>
                  <a:cubicBezTo>
                    <a:pt x="419" y="1461"/>
                    <a:pt x="548" y="1364"/>
                    <a:pt x="642" y="1301"/>
                  </a:cubicBezTo>
                  <a:cubicBezTo>
                    <a:pt x="796" y="1228"/>
                    <a:pt x="941" y="1111"/>
                    <a:pt x="1094" y="1038"/>
                  </a:cubicBezTo>
                  <a:lnTo>
                    <a:pt x="1094" y="1038"/>
                  </a:lnTo>
                  <a:cubicBezTo>
                    <a:pt x="986" y="1111"/>
                    <a:pt x="868" y="1183"/>
                    <a:pt x="760" y="1264"/>
                  </a:cubicBezTo>
                  <a:cubicBezTo>
                    <a:pt x="678" y="1337"/>
                    <a:pt x="570" y="1454"/>
                    <a:pt x="570" y="1599"/>
                  </a:cubicBezTo>
                  <a:cubicBezTo>
                    <a:pt x="570" y="1636"/>
                    <a:pt x="581" y="1650"/>
                    <a:pt x="597" y="1650"/>
                  </a:cubicBezTo>
                  <a:cubicBezTo>
                    <a:pt x="632" y="1650"/>
                    <a:pt x="690" y="1587"/>
                    <a:pt x="715" y="1563"/>
                  </a:cubicBezTo>
                  <a:cubicBezTo>
                    <a:pt x="832" y="1490"/>
                    <a:pt x="904" y="1409"/>
                    <a:pt x="1022" y="1337"/>
                  </a:cubicBezTo>
                  <a:cubicBezTo>
                    <a:pt x="1090" y="1284"/>
                    <a:pt x="1154" y="1261"/>
                    <a:pt x="1216" y="1261"/>
                  </a:cubicBezTo>
                  <a:cubicBezTo>
                    <a:pt x="1460" y="1261"/>
                    <a:pt x="1657" y="1608"/>
                    <a:pt x="1809" y="1789"/>
                  </a:cubicBezTo>
                  <a:lnTo>
                    <a:pt x="2523" y="921"/>
                  </a:lnTo>
                  <a:cubicBezTo>
                    <a:pt x="2450" y="812"/>
                    <a:pt x="2378" y="731"/>
                    <a:pt x="2297" y="659"/>
                  </a:cubicBezTo>
                  <a:cubicBezTo>
                    <a:pt x="2188" y="586"/>
                    <a:pt x="2071" y="550"/>
                    <a:pt x="1962" y="469"/>
                  </a:cubicBezTo>
                  <a:cubicBezTo>
                    <a:pt x="1700" y="396"/>
                    <a:pt x="1393" y="360"/>
                    <a:pt x="1167" y="170"/>
                  </a:cubicBezTo>
                  <a:cubicBezTo>
                    <a:pt x="1094" y="134"/>
                    <a:pt x="1022" y="53"/>
                    <a:pt x="941" y="17"/>
                  </a:cubicBezTo>
                  <a:cubicBezTo>
                    <a:pt x="916" y="17"/>
                    <a:pt x="908" y="1"/>
                    <a:pt x="895"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4" name="Google Shape;924;p13"/>
            <p:cNvSpPr/>
            <p:nvPr/>
          </p:nvSpPr>
          <p:spPr>
            <a:xfrm>
              <a:off x="3374200" y="1989325"/>
              <a:ext cx="25" cy="9275"/>
            </a:xfrm>
            <a:custGeom>
              <a:avLst/>
              <a:gdLst/>
              <a:ahLst/>
              <a:cxnLst/>
              <a:rect l="l" t="t" r="r" b="b"/>
              <a:pathLst>
                <a:path w="1" h="371" extrusionOk="0">
                  <a:moveTo>
                    <a:pt x="1" y="0"/>
                  </a:moveTo>
                  <a:lnTo>
                    <a:pt x="1" y="371"/>
                  </a:lnTo>
                  <a:lnTo>
                    <a:pt x="1" y="371"/>
                  </a:lnTo>
                  <a:lnTo>
                    <a:pt x="1" y="0"/>
                  </a:lnTo>
                  <a:close/>
                </a:path>
              </a:pathLst>
            </a:custGeom>
            <a:solidFill>
              <a:srgbClr val="F7E3E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5" name="Google Shape;925;p13"/>
            <p:cNvSpPr/>
            <p:nvPr/>
          </p:nvSpPr>
          <p:spPr>
            <a:xfrm>
              <a:off x="3374200" y="1986375"/>
              <a:ext cx="25575" cy="12225"/>
            </a:xfrm>
            <a:custGeom>
              <a:avLst/>
              <a:gdLst/>
              <a:ahLst/>
              <a:cxnLst/>
              <a:rect l="l" t="t" r="r" b="b"/>
              <a:pathLst>
                <a:path w="1023" h="489" extrusionOk="0">
                  <a:moveTo>
                    <a:pt x="1023" y="1"/>
                  </a:moveTo>
                  <a:cubicBezTo>
                    <a:pt x="715" y="82"/>
                    <a:pt x="417" y="118"/>
                    <a:pt x="118" y="118"/>
                  </a:cubicBezTo>
                  <a:lnTo>
                    <a:pt x="1" y="118"/>
                  </a:lnTo>
                  <a:lnTo>
                    <a:pt x="1" y="489"/>
                  </a:lnTo>
                  <a:cubicBezTo>
                    <a:pt x="345" y="489"/>
                    <a:pt x="679" y="453"/>
                    <a:pt x="1023" y="344"/>
                  </a:cubicBezTo>
                  <a:lnTo>
                    <a:pt x="1023" y="1"/>
                  </a:ln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6" name="Google Shape;926;p13"/>
            <p:cNvSpPr/>
            <p:nvPr/>
          </p:nvSpPr>
          <p:spPr>
            <a:xfrm>
              <a:off x="3331950" y="1881050"/>
              <a:ext cx="102625" cy="108500"/>
            </a:xfrm>
            <a:custGeom>
              <a:avLst/>
              <a:gdLst/>
              <a:ahLst/>
              <a:cxnLst/>
              <a:rect l="l" t="t" r="r" b="b"/>
              <a:pathLst>
                <a:path w="4105" h="4340" extrusionOk="0">
                  <a:moveTo>
                    <a:pt x="2107" y="0"/>
                  </a:moveTo>
                  <a:cubicBezTo>
                    <a:pt x="1501" y="0"/>
                    <a:pt x="715" y="263"/>
                    <a:pt x="335" y="715"/>
                  </a:cubicBezTo>
                  <a:cubicBezTo>
                    <a:pt x="73" y="1049"/>
                    <a:pt x="73" y="1501"/>
                    <a:pt x="36" y="1881"/>
                  </a:cubicBezTo>
                  <a:cubicBezTo>
                    <a:pt x="0" y="2405"/>
                    <a:pt x="36" y="3083"/>
                    <a:pt x="262" y="3572"/>
                  </a:cubicBezTo>
                  <a:cubicBezTo>
                    <a:pt x="452" y="3988"/>
                    <a:pt x="859" y="4214"/>
                    <a:pt x="1311" y="4295"/>
                  </a:cubicBezTo>
                  <a:cubicBezTo>
                    <a:pt x="1473" y="4326"/>
                    <a:pt x="1644" y="4340"/>
                    <a:pt x="1816" y="4340"/>
                  </a:cubicBezTo>
                  <a:cubicBezTo>
                    <a:pt x="2451" y="4340"/>
                    <a:pt x="3115" y="4150"/>
                    <a:pt x="3499" y="3915"/>
                  </a:cubicBezTo>
                  <a:cubicBezTo>
                    <a:pt x="3951" y="3689"/>
                    <a:pt x="4069" y="3083"/>
                    <a:pt x="4105" y="2631"/>
                  </a:cubicBezTo>
                  <a:cubicBezTo>
                    <a:pt x="4105" y="2369"/>
                    <a:pt x="4024" y="2143"/>
                    <a:pt x="4024" y="1881"/>
                  </a:cubicBezTo>
                  <a:cubicBezTo>
                    <a:pt x="3987" y="1537"/>
                    <a:pt x="3915" y="1203"/>
                    <a:pt x="3843" y="859"/>
                  </a:cubicBezTo>
                  <a:cubicBezTo>
                    <a:pt x="3761" y="597"/>
                    <a:pt x="3535" y="335"/>
                    <a:pt x="3237" y="181"/>
                  </a:cubicBezTo>
                  <a:cubicBezTo>
                    <a:pt x="2939" y="37"/>
                    <a:pt x="2487" y="0"/>
                    <a:pt x="2107"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7" name="Google Shape;927;p13"/>
            <p:cNvSpPr/>
            <p:nvPr/>
          </p:nvSpPr>
          <p:spPr>
            <a:xfrm>
              <a:off x="3359075" y="1950675"/>
              <a:ext cx="18100" cy="14025"/>
            </a:xfrm>
            <a:custGeom>
              <a:avLst/>
              <a:gdLst/>
              <a:ahLst/>
              <a:cxnLst/>
              <a:rect l="l" t="t" r="r" b="b"/>
              <a:pathLst>
                <a:path w="724" h="561" extrusionOk="0">
                  <a:moveTo>
                    <a:pt x="570" y="0"/>
                  </a:moveTo>
                  <a:cubicBezTo>
                    <a:pt x="380" y="0"/>
                    <a:pt x="190" y="36"/>
                    <a:pt x="0" y="72"/>
                  </a:cubicBezTo>
                  <a:cubicBezTo>
                    <a:pt x="0" y="226"/>
                    <a:pt x="118" y="416"/>
                    <a:pt x="226" y="488"/>
                  </a:cubicBezTo>
                  <a:cubicBezTo>
                    <a:pt x="271" y="524"/>
                    <a:pt x="308" y="561"/>
                    <a:pt x="380" y="561"/>
                  </a:cubicBezTo>
                  <a:cubicBezTo>
                    <a:pt x="452" y="561"/>
                    <a:pt x="534" y="524"/>
                    <a:pt x="570" y="452"/>
                  </a:cubicBezTo>
                  <a:cubicBezTo>
                    <a:pt x="678" y="335"/>
                    <a:pt x="723" y="154"/>
                    <a:pt x="723" y="0"/>
                  </a:cubicBezTo>
                  <a:close/>
                </a:path>
              </a:pathLst>
            </a:custGeom>
            <a:solidFill>
              <a:srgbClr val="7733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8" name="Google Shape;928;p13"/>
            <p:cNvSpPr/>
            <p:nvPr/>
          </p:nvSpPr>
          <p:spPr>
            <a:xfrm>
              <a:off x="3361100" y="1955950"/>
              <a:ext cx="14950" cy="8750"/>
            </a:xfrm>
            <a:custGeom>
              <a:avLst/>
              <a:gdLst/>
              <a:ahLst/>
              <a:cxnLst/>
              <a:rect l="l" t="t" r="r" b="b"/>
              <a:pathLst>
                <a:path w="598" h="350" extrusionOk="0">
                  <a:moveTo>
                    <a:pt x="324" y="1"/>
                  </a:moveTo>
                  <a:cubicBezTo>
                    <a:pt x="203" y="1"/>
                    <a:pt x="80" y="34"/>
                    <a:pt x="1" y="87"/>
                  </a:cubicBezTo>
                  <a:cubicBezTo>
                    <a:pt x="37" y="169"/>
                    <a:pt x="109" y="241"/>
                    <a:pt x="145" y="277"/>
                  </a:cubicBezTo>
                  <a:cubicBezTo>
                    <a:pt x="190" y="313"/>
                    <a:pt x="227" y="350"/>
                    <a:pt x="299" y="350"/>
                  </a:cubicBezTo>
                  <a:cubicBezTo>
                    <a:pt x="371" y="350"/>
                    <a:pt x="453" y="313"/>
                    <a:pt x="489" y="241"/>
                  </a:cubicBezTo>
                  <a:cubicBezTo>
                    <a:pt x="525" y="205"/>
                    <a:pt x="561" y="124"/>
                    <a:pt x="597" y="51"/>
                  </a:cubicBezTo>
                  <a:cubicBezTo>
                    <a:pt x="561" y="15"/>
                    <a:pt x="489" y="15"/>
                    <a:pt x="453" y="15"/>
                  </a:cubicBezTo>
                  <a:cubicBezTo>
                    <a:pt x="411" y="5"/>
                    <a:pt x="368" y="1"/>
                    <a:pt x="324" y="1"/>
                  </a:cubicBezTo>
                  <a:close/>
                </a:path>
              </a:pathLst>
            </a:custGeom>
            <a:solidFill>
              <a:srgbClr val="C13F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29" name="Google Shape;929;p13"/>
            <p:cNvSpPr/>
            <p:nvPr/>
          </p:nvSpPr>
          <p:spPr>
            <a:xfrm>
              <a:off x="3367650" y="1944600"/>
              <a:ext cx="3875" cy="2250"/>
            </a:xfrm>
            <a:custGeom>
              <a:avLst/>
              <a:gdLst/>
              <a:ahLst/>
              <a:cxnLst/>
              <a:rect l="l" t="t" r="r" b="b"/>
              <a:pathLst>
                <a:path w="155" h="90" extrusionOk="0">
                  <a:moveTo>
                    <a:pt x="141" y="1"/>
                  </a:moveTo>
                  <a:cubicBezTo>
                    <a:pt x="125" y="1"/>
                    <a:pt x="97" y="17"/>
                    <a:pt x="73" y="17"/>
                  </a:cubicBezTo>
                  <a:lnTo>
                    <a:pt x="1" y="89"/>
                  </a:lnTo>
                  <a:lnTo>
                    <a:pt x="109" y="89"/>
                  </a:lnTo>
                  <a:cubicBezTo>
                    <a:pt x="154" y="53"/>
                    <a:pt x="154" y="17"/>
                    <a:pt x="154" y="17"/>
                  </a:cubicBezTo>
                  <a:cubicBezTo>
                    <a:pt x="154" y="5"/>
                    <a:pt x="149" y="1"/>
                    <a:pt x="141"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0" name="Google Shape;930;p13"/>
            <p:cNvSpPr/>
            <p:nvPr/>
          </p:nvSpPr>
          <p:spPr>
            <a:xfrm>
              <a:off x="3359075" y="1933700"/>
              <a:ext cx="7700" cy="14050"/>
            </a:xfrm>
            <a:custGeom>
              <a:avLst/>
              <a:gdLst/>
              <a:ahLst/>
              <a:cxnLst/>
              <a:rect l="l" t="t" r="r" b="b"/>
              <a:pathLst>
                <a:path w="308" h="562" extrusionOk="0">
                  <a:moveTo>
                    <a:pt x="308" y="1"/>
                  </a:moveTo>
                  <a:cubicBezTo>
                    <a:pt x="308" y="1"/>
                    <a:pt x="226" y="1"/>
                    <a:pt x="190" y="37"/>
                  </a:cubicBezTo>
                  <a:cubicBezTo>
                    <a:pt x="118" y="37"/>
                    <a:pt x="45" y="155"/>
                    <a:pt x="0" y="263"/>
                  </a:cubicBezTo>
                  <a:cubicBezTo>
                    <a:pt x="0" y="381"/>
                    <a:pt x="45" y="453"/>
                    <a:pt x="118" y="525"/>
                  </a:cubicBezTo>
                  <a:cubicBezTo>
                    <a:pt x="154" y="562"/>
                    <a:pt x="190" y="562"/>
                    <a:pt x="190" y="562"/>
                  </a:cubicBezTo>
                  <a:cubicBezTo>
                    <a:pt x="190" y="562"/>
                    <a:pt x="154" y="525"/>
                    <a:pt x="118" y="489"/>
                  </a:cubicBezTo>
                  <a:cubicBezTo>
                    <a:pt x="82" y="453"/>
                    <a:pt x="45" y="335"/>
                    <a:pt x="82" y="263"/>
                  </a:cubicBezTo>
                  <a:cubicBezTo>
                    <a:pt x="82" y="155"/>
                    <a:pt x="154" y="73"/>
                    <a:pt x="190" y="73"/>
                  </a:cubicBezTo>
                  <a:cubicBezTo>
                    <a:pt x="226" y="37"/>
                    <a:pt x="308" y="1"/>
                    <a:pt x="308"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1" name="Google Shape;931;p13"/>
            <p:cNvSpPr/>
            <p:nvPr/>
          </p:nvSpPr>
          <p:spPr>
            <a:xfrm>
              <a:off x="3346850" y="1933700"/>
              <a:ext cx="3875" cy="11350"/>
            </a:xfrm>
            <a:custGeom>
              <a:avLst/>
              <a:gdLst/>
              <a:ahLst/>
              <a:cxnLst/>
              <a:rect l="l" t="t" r="r" b="b"/>
              <a:pathLst>
                <a:path w="155" h="454" extrusionOk="0">
                  <a:moveTo>
                    <a:pt x="37" y="1"/>
                  </a:moveTo>
                  <a:cubicBezTo>
                    <a:pt x="1" y="1"/>
                    <a:pt x="1" y="109"/>
                    <a:pt x="1" y="227"/>
                  </a:cubicBezTo>
                  <a:cubicBezTo>
                    <a:pt x="37" y="335"/>
                    <a:pt x="82" y="453"/>
                    <a:pt x="82" y="453"/>
                  </a:cubicBezTo>
                  <a:cubicBezTo>
                    <a:pt x="119" y="453"/>
                    <a:pt x="155" y="335"/>
                    <a:pt x="119" y="227"/>
                  </a:cubicBezTo>
                  <a:cubicBezTo>
                    <a:pt x="119" y="109"/>
                    <a:pt x="82" y="1"/>
                    <a:pt x="37"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2" name="Google Shape;932;p13"/>
            <p:cNvSpPr/>
            <p:nvPr/>
          </p:nvSpPr>
          <p:spPr>
            <a:xfrm>
              <a:off x="3382800" y="1931900"/>
              <a:ext cx="2725" cy="10200"/>
            </a:xfrm>
            <a:custGeom>
              <a:avLst/>
              <a:gdLst/>
              <a:ahLst/>
              <a:cxnLst/>
              <a:rect l="l" t="t" r="r" b="b"/>
              <a:pathLst>
                <a:path w="109" h="408" extrusionOk="0">
                  <a:moveTo>
                    <a:pt x="37" y="1"/>
                  </a:moveTo>
                  <a:cubicBezTo>
                    <a:pt x="1" y="1"/>
                    <a:pt x="1" y="73"/>
                    <a:pt x="1" y="227"/>
                  </a:cubicBezTo>
                  <a:cubicBezTo>
                    <a:pt x="37" y="335"/>
                    <a:pt x="37" y="407"/>
                    <a:pt x="73" y="407"/>
                  </a:cubicBezTo>
                  <a:cubicBezTo>
                    <a:pt x="109" y="407"/>
                    <a:pt x="109" y="299"/>
                    <a:pt x="109" y="181"/>
                  </a:cubicBezTo>
                  <a:cubicBezTo>
                    <a:pt x="109" y="73"/>
                    <a:pt x="73" y="1"/>
                    <a:pt x="37"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3" name="Google Shape;933;p13"/>
            <p:cNvSpPr/>
            <p:nvPr/>
          </p:nvSpPr>
          <p:spPr>
            <a:xfrm>
              <a:off x="3336475" y="1915850"/>
              <a:ext cx="13350" cy="10425"/>
            </a:xfrm>
            <a:custGeom>
              <a:avLst/>
              <a:gdLst/>
              <a:ahLst/>
              <a:cxnLst/>
              <a:rect l="l" t="t" r="r" b="b"/>
              <a:pathLst>
                <a:path w="534" h="417" extrusionOk="0">
                  <a:moveTo>
                    <a:pt x="416" y="1"/>
                  </a:moveTo>
                  <a:cubicBezTo>
                    <a:pt x="380" y="37"/>
                    <a:pt x="271" y="37"/>
                    <a:pt x="190" y="109"/>
                  </a:cubicBezTo>
                  <a:cubicBezTo>
                    <a:pt x="118" y="145"/>
                    <a:pt x="45" y="263"/>
                    <a:pt x="45" y="299"/>
                  </a:cubicBezTo>
                  <a:cubicBezTo>
                    <a:pt x="0" y="371"/>
                    <a:pt x="0" y="417"/>
                    <a:pt x="45" y="417"/>
                  </a:cubicBezTo>
                  <a:cubicBezTo>
                    <a:pt x="45" y="417"/>
                    <a:pt x="81" y="371"/>
                    <a:pt x="118" y="335"/>
                  </a:cubicBezTo>
                  <a:cubicBezTo>
                    <a:pt x="154" y="299"/>
                    <a:pt x="190" y="227"/>
                    <a:pt x="271" y="191"/>
                  </a:cubicBezTo>
                  <a:cubicBezTo>
                    <a:pt x="380" y="109"/>
                    <a:pt x="534" y="73"/>
                    <a:pt x="534" y="37"/>
                  </a:cubicBezTo>
                  <a:cubicBezTo>
                    <a:pt x="534" y="37"/>
                    <a:pt x="497" y="1"/>
                    <a:pt x="416"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4" name="Google Shape;934;p13"/>
            <p:cNvSpPr/>
            <p:nvPr/>
          </p:nvSpPr>
          <p:spPr>
            <a:xfrm>
              <a:off x="3375125" y="1910200"/>
              <a:ext cx="16975" cy="7675"/>
            </a:xfrm>
            <a:custGeom>
              <a:avLst/>
              <a:gdLst/>
              <a:ahLst/>
              <a:cxnLst/>
              <a:rect l="l" t="t" r="r" b="b"/>
              <a:pathLst>
                <a:path w="679" h="307" extrusionOk="0">
                  <a:moveTo>
                    <a:pt x="118" y="1"/>
                  </a:moveTo>
                  <a:cubicBezTo>
                    <a:pt x="36" y="37"/>
                    <a:pt x="0" y="37"/>
                    <a:pt x="0" y="37"/>
                  </a:cubicBezTo>
                  <a:cubicBezTo>
                    <a:pt x="0" y="73"/>
                    <a:pt x="154" y="73"/>
                    <a:pt x="344" y="145"/>
                  </a:cubicBezTo>
                  <a:cubicBezTo>
                    <a:pt x="508" y="216"/>
                    <a:pt x="611" y="306"/>
                    <a:pt x="636" y="306"/>
                  </a:cubicBezTo>
                  <a:cubicBezTo>
                    <a:pt x="640" y="306"/>
                    <a:pt x="642" y="304"/>
                    <a:pt x="642" y="299"/>
                  </a:cubicBezTo>
                  <a:cubicBezTo>
                    <a:pt x="678" y="299"/>
                    <a:pt x="642" y="263"/>
                    <a:pt x="606" y="191"/>
                  </a:cubicBezTo>
                  <a:cubicBezTo>
                    <a:pt x="570" y="145"/>
                    <a:pt x="488" y="73"/>
                    <a:pt x="380" y="37"/>
                  </a:cubicBezTo>
                  <a:cubicBezTo>
                    <a:pt x="262" y="1"/>
                    <a:pt x="190" y="1"/>
                    <a:pt x="118"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5" name="Google Shape;935;p13"/>
            <p:cNvSpPr/>
            <p:nvPr/>
          </p:nvSpPr>
          <p:spPr>
            <a:xfrm>
              <a:off x="3362900" y="1875000"/>
              <a:ext cx="76425" cy="60550"/>
            </a:xfrm>
            <a:custGeom>
              <a:avLst/>
              <a:gdLst/>
              <a:ahLst/>
              <a:cxnLst/>
              <a:rect l="l" t="t" r="r" b="b"/>
              <a:pathLst>
                <a:path w="3057" h="2422" extrusionOk="0">
                  <a:moveTo>
                    <a:pt x="1029" y="1"/>
                  </a:moveTo>
                  <a:cubicBezTo>
                    <a:pt x="727" y="1"/>
                    <a:pt x="428" y="46"/>
                    <a:pt x="155" y="161"/>
                  </a:cubicBezTo>
                  <a:lnTo>
                    <a:pt x="227" y="161"/>
                  </a:lnTo>
                  <a:cubicBezTo>
                    <a:pt x="1" y="613"/>
                    <a:pt x="73" y="1183"/>
                    <a:pt x="381" y="1599"/>
                  </a:cubicBezTo>
                  <a:cubicBezTo>
                    <a:pt x="679" y="2005"/>
                    <a:pt x="1167" y="2231"/>
                    <a:pt x="1701" y="2277"/>
                  </a:cubicBezTo>
                  <a:cubicBezTo>
                    <a:pt x="1865" y="2303"/>
                    <a:pt x="2034" y="2304"/>
                    <a:pt x="2203" y="2304"/>
                  </a:cubicBezTo>
                  <a:cubicBezTo>
                    <a:pt x="2220" y="2304"/>
                    <a:pt x="2237" y="2304"/>
                    <a:pt x="2253" y="2304"/>
                  </a:cubicBezTo>
                  <a:cubicBezTo>
                    <a:pt x="2532" y="2304"/>
                    <a:pt x="2807" y="2307"/>
                    <a:pt x="3057" y="2421"/>
                  </a:cubicBezTo>
                  <a:cubicBezTo>
                    <a:pt x="3012" y="2087"/>
                    <a:pt x="2939" y="1707"/>
                    <a:pt x="2867" y="1373"/>
                  </a:cubicBezTo>
                  <a:cubicBezTo>
                    <a:pt x="2749" y="1029"/>
                    <a:pt x="2560" y="694"/>
                    <a:pt x="2333" y="423"/>
                  </a:cubicBezTo>
                  <a:cubicBezTo>
                    <a:pt x="2225" y="351"/>
                    <a:pt x="2153" y="242"/>
                    <a:pt x="2035" y="197"/>
                  </a:cubicBezTo>
                  <a:cubicBezTo>
                    <a:pt x="1881" y="125"/>
                    <a:pt x="1773" y="89"/>
                    <a:pt x="1619" y="53"/>
                  </a:cubicBezTo>
                  <a:cubicBezTo>
                    <a:pt x="1426" y="20"/>
                    <a:pt x="1227" y="1"/>
                    <a:pt x="1029" y="1"/>
                  </a:cubicBezTo>
                  <a:close/>
                </a:path>
              </a:pathLst>
            </a:custGeom>
            <a:solidFill>
              <a:srgbClr val="B7B7C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6" name="Google Shape;936;p13"/>
            <p:cNvSpPr/>
            <p:nvPr/>
          </p:nvSpPr>
          <p:spPr>
            <a:xfrm>
              <a:off x="3426875" y="1922400"/>
              <a:ext cx="24650" cy="33950"/>
            </a:xfrm>
            <a:custGeom>
              <a:avLst/>
              <a:gdLst/>
              <a:ahLst/>
              <a:cxnLst/>
              <a:rect l="l" t="t" r="r" b="b"/>
              <a:pathLst>
                <a:path w="986" h="1358" extrusionOk="0">
                  <a:moveTo>
                    <a:pt x="534" y="1"/>
                  </a:moveTo>
                  <a:cubicBezTo>
                    <a:pt x="154" y="1"/>
                    <a:pt x="1" y="489"/>
                    <a:pt x="1" y="787"/>
                  </a:cubicBezTo>
                  <a:lnTo>
                    <a:pt x="154" y="1357"/>
                  </a:lnTo>
                  <a:cubicBezTo>
                    <a:pt x="344" y="1357"/>
                    <a:pt x="534" y="1285"/>
                    <a:pt x="679" y="1167"/>
                  </a:cubicBezTo>
                  <a:cubicBezTo>
                    <a:pt x="796" y="1059"/>
                    <a:pt x="905" y="905"/>
                    <a:pt x="950" y="715"/>
                  </a:cubicBezTo>
                  <a:cubicBezTo>
                    <a:pt x="986" y="561"/>
                    <a:pt x="950" y="417"/>
                    <a:pt x="905" y="263"/>
                  </a:cubicBezTo>
                  <a:cubicBezTo>
                    <a:pt x="832" y="155"/>
                    <a:pt x="679" y="37"/>
                    <a:pt x="534" y="1"/>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7" name="Google Shape;937;p13"/>
            <p:cNvSpPr/>
            <p:nvPr/>
          </p:nvSpPr>
          <p:spPr>
            <a:xfrm>
              <a:off x="3432525" y="1928050"/>
              <a:ext cx="15175" cy="23550"/>
            </a:xfrm>
            <a:custGeom>
              <a:avLst/>
              <a:gdLst/>
              <a:ahLst/>
              <a:cxnLst/>
              <a:rect l="l" t="t" r="r" b="b"/>
              <a:pathLst>
                <a:path w="607" h="942" extrusionOk="0">
                  <a:moveTo>
                    <a:pt x="308" y="1"/>
                  </a:moveTo>
                  <a:cubicBezTo>
                    <a:pt x="190" y="73"/>
                    <a:pt x="118" y="263"/>
                    <a:pt x="82" y="381"/>
                  </a:cubicBezTo>
                  <a:cubicBezTo>
                    <a:pt x="1" y="525"/>
                    <a:pt x="1" y="715"/>
                    <a:pt x="46" y="869"/>
                  </a:cubicBezTo>
                  <a:cubicBezTo>
                    <a:pt x="82" y="869"/>
                    <a:pt x="82" y="905"/>
                    <a:pt x="82" y="905"/>
                  </a:cubicBezTo>
                  <a:cubicBezTo>
                    <a:pt x="118" y="941"/>
                    <a:pt x="118" y="941"/>
                    <a:pt x="154" y="941"/>
                  </a:cubicBezTo>
                  <a:cubicBezTo>
                    <a:pt x="190" y="941"/>
                    <a:pt x="190" y="941"/>
                    <a:pt x="227" y="905"/>
                  </a:cubicBezTo>
                  <a:cubicBezTo>
                    <a:pt x="344" y="869"/>
                    <a:pt x="416" y="751"/>
                    <a:pt x="498" y="679"/>
                  </a:cubicBezTo>
                  <a:cubicBezTo>
                    <a:pt x="534" y="561"/>
                    <a:pt x="570" y="453"/>
                    <a:pt x="570" y="335"/>
                  </a:cubicBezTo>
                  <a:cubicBezTo>
                    <a:pt x="606" y="191"/>
                    <a:pt x="570" y="1"/>
                    <a:pt x="416" y="1"/>
                  </a:cubicBez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8" name="Google Shape;938;p13"/>
            <p:cNvSpPr/>
            <p:nvPr/>
          </p:nvSpPr>
          <p:spPr>
            <a:xfrm>
              <a:off x="3432525" y="1928050"/>
              <a:ext cx="9525" cy="21725"/>
            </a:xfrm>
            <a:custGeom>
              <a:avLst/>
              <a:gdLst/>
              <a:ahLst/>
              <a:cxnLst/>
              <a:rect l="l" t="t" r="r" b="b"/>
              <a:pathLst>
                <a:path w="381" h="869" extrusionOk="0">
                  <a:moveTo>
                    <a:pt x="380" y="1"/>
                  </a:moveTo>
                  <a:cubicBezTo>
                    <a:pt x="380" y="1"/>
                    <a:pt x="308" y="1"/>
                    <a:pt x="227" y="73"/>
                  </a:cubicBezTo>
                  <a:cubicBezTo>
                    <a:pt x="190" y="155"/>
                    <a:pt x="118" y="227"/>
                    <a:pt x="46" y="381"/>
                  </a:cubicBezTo>
                  <a:cubicBezTo>
                    <a:pt x="1" y="525"/>
                    <a:pt x="1" y="643"/>
                    <a:pt x="46" y="751"/>
                  </a:cubicBezTo>
                  <a:cubicBezTo>
                    <a:pt x="46" y="833"/>
                    <a:pt x="82" y="869"/>
                    <a:pt x="82" y="869"/>
                  </a:cubicBezTo>
                  <a:lnTo>
                    <a:pt x="82" y="715"/>
                  </a:lnTo>
                  <a:cubicBezTo>
                    <a:pt x="82" y="643"/>
                    <a:pt x="82" y="525"/>
                    <a:pt x="118" y="381"/>
                  </a:cubicBezTo>
                  <a:cubicBezTo>
                    <a:pt x="154" y="263"/>
                    <a:pt x="227" y="155"/>
                    <a:pt x="272" y="109"/>
                  </a:cubicBezTo>
                  <a:cubicBezTo>
                    <a:pt x="344" y="37"/>
                    <a:pt x="380" y="1"/>
                    <a:pt x="380"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39" name="Google Shape;939;p13"/>
            <p:cNvSpPr/>
            <p:nvPr/>
          </p:nvSpPr>
          <p:spPr>
            <a:xfrm>
              <a:off x="3435475" y="1935150"/>
              <a:ext cx="3850" cy="12600"/>
            </a:xfrm>
            <a:custGeom>
              <a:avLst/>
              <a:gdLst/>
              <a:ahLst/>
              <a:cxnLst/>
              <a:rect l="l" t="t" r="r" b="b"/>
              <a:pathLst>
                <a:path w="154" h="504" extrusionOk="0">
                  <a:moveTo>
                    <a:pt x="8" y="0"/>
                  </a:moveTo>
                  <a:cubicBezTo>
                    <a:pt x="3" y="0"/>
                    <a:pt x="0" y="5"/>
                    <a:pt x="0" y="15"/>
                  </a:cubicBezTo>
                  <a:cubicBezTo>
                    <a:pt x="0" y="15"/>
                    <a:pt x="72" y="97"/>
                    <a:pt x="72" y="241"/>
                  </a:cubicBezTo>
                  <a:cubicBezTo>
                    <a:pt x="109" y="323"/>
                    <a:pt x="72" y="395"/>
                    <a:pt x="36" y="431"/>
                  </a:cubicBezTo>
                  <a:lnTo>
                    <a:pt x="36" y="504"/>
                  </a:lnTo>
                  <a:cubicBezTo>
                    <a:pt x="36" y="504"/>
                    <a:pt x="72" y="467"/>
                    <a:pt x="72" y="431"/>
                  </a:cubicBezTo>
                  <a:cubicBezTo>
                    <a:pt x="109" y="431"/>
                    <a:pt x="109" y="395"/>
                    <a:pt x="109" y="359"/>
                  </a:cubicBezTo>
                  <a:cubicBezTo>
                    <a:pt x="154" y="323"/>
                    <a:pt x="154" y="277"/>
                    <a:pt x="154" y="241"/>
                  </a:cubicBezTo>
                  <a:cubicBezTo>
                    <a:pt x="154" y="169"/>
                    <a:pt x="109" y="97"/>
                    <a:pt x="72" y="51"/>
                  </a:cubicBezTo>
                  <a:cubicBezTo>
                    <a:pt x="47" y="26"/>
                    <a:pt x="21" y="0"/>
                    <a:pt x="8"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0" name="Google Shape;940;p13"/>
            <p:cNvSpPr/>
            <p:nvPr/>
          </p:nvSpPr>
          <p:spPr>
            <a:xfrm>
              <a:off x="3360200" y="1933700"/>
              <a:ext cx="13125" cy="14050"/>
            </a:xfrm>
            <a:custGeom>
              <a:avLst/>
              <a:gdLst/>
              <a:ahLst/>
              <a:cxnLst/>
              <a:rect l="l" t="t" r="r" b="b"/>
              <a:pathLst>
                <a:path w="525" h="562" extrusionOk="0">
                  <a:moveTo>
                    <a:pt x="0" y="453"/>
                  </a:moveTo>
                  <a:cubicBezTo>
                    <a:pt x="18" y="471"/>
                    <a:pt x="28" y="480"/>
                    <a:pt x="37" y="489"/>
                  </a:cubicBezTo>
                  <a:lnTo>
                    <a:pt x="37" y="489"/>
                  </a:lnTo>
                  <a:cubicBezTo>
                    <a:pt x="37" y="489"/>
                    <a:pt x="37" y="453"/>
                    <a:pt x="0" y="453"/>
                  </a:cubicBezTo>
                  <a:close/>
                  <a:moveTo>
                    <a:pt x="226" y="1"/>
                  </a:moveTo>
                  <a:cubicBezTo>
                    <a:pt x="226" y="37"/>
                    <a:pt x="181" y="37"/>
                    <a:pt x="145" y="73"/>
                  </a:cubicBezTo>
                  <a:cubicBezTo>
                    <a:pt x="109" y="73"/>
                    <a:pt x="37" y="155"/>
                    <a:pt x="37" y="263"/>
                  </a:cubicBezTo>
                  <a:cubicBezTo>
                    <a:pt x="0" y="335"/>
                    <a:pt x="37" y="453"/>
                    <a:pt x="73" y="489"/>
                  </a:cubicBezTo>
                  <a:cubicBezTo>
                    <a:pt x="109" y="525"/>
                    <a:pt x="145" y="562"/>
                    <a:pt x="145" y="562"/>
                  </a:cubicBezTo>
                  <a:lnTo>
                    <a:pt x="181" y="562"/>
                  </a:lnTo>
                  <a:cubicBezTo>
                    <a:pt x="226" y="562"/>
                    <a:pt x="263" y="562"/>
                    <a:pt x="335" y="525"/>
                  </a:cubicBezTo>
                  <a:lnTo>
                    <a:pt x="299" y="525"/>
                  </a:lnTo>
                  <a:lnTo>
                    <a:pt x="371" y="453"/>
                  </a:lnTo>
                  <a:lnTo>
                    <a:pt x="452" y="453"/>
                  </a:lnTo>
                  <a:cubicBezTo>
                    <a:pt x="525" y="335"/>
                    <a:pt x="525" y="227"/>
                    <a:pt x="489" y="109"/>
                  </a:cubicBezTo>
                  <a:cubicBezTo>
                    <a:pt x="452" y="37"/>
                    <a:pt x="371" y="1"/>
                    <a:pt x="299" y="1"/>
                  </a:cubicBezTo>
                  <a:close/>
                </a:path>
              </a:pathLst>
            </a:custGeom>
            <a:solidFill>
              <a:srgbClr val="D6787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1" name="Google Shape;941;p13"/>
            <p:cNvSpPr/>
            <p:nvPr/>
          </p:nvSpPr>
          <p:spPr>
            <a:xfrm>
              <a:off x="3367650" y="1945025"/>
              <a:ext cx="3875" cy="1825"/>
            </a:xfrm>
            <a:custGeom>
              <a:avLst/>
              <a:gdLst/>
              <a:ahLst/>
              <a:cxnLst/>
              <a:rect l="l" t="t" r="r" b="b"/>
              <a:pathLst>
                <a:path w="155" h="73" extrusionOk="0">
                  <a:moveTo>
                    <a:pt x="73" y="0"/>
                  </a:moveTo>
                  <a:lnTo>
                    <a:pt x="1" y="72"/>
                  </a:lnTo>
                  <a:lnTo>
                    <a:pt x="37" y="72"/>
                  </a:lnTo>
                  <a:cubicBezTo>
                    <a:pt x="37" y="72"/>
                    <a:pt x="73" y="36"/>
                    <a:pt x="109" y="36"/>
                  </a:cubicBezTo>
                  <a:lnTo>
                    <a:pt x="154" y="0"/>
                  </a:lnTo>
                  <a:close/>
                </a:path>
              </a:pathLst>
            </a:custGeom>
            <a:solidFill>
              <a:srgbClr val="9A47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2" name="Google Shape;942;p13"/>
            <p:cNvSpPr/>
            <p:nvPr/>
          </p:nvSpPr>
          <p:spPr>
            <a:xfrm>
              <a:off x="3359075" y="1933700"/>
              <a:ext cx="6800" cy="14050"/>
            </a:xfrm>
            <a:custGeom>
              <a:avLst/>
              <a:gdLst/>
              <a:ahLst/>
              <a:cxnLst/>
              <a:rect l="l" t="t" r="r" b="b"/>
              <a:pathLst>
                <a:path w="272" h="562" extrusionOk="0">
                  <a:moveTo>
                    <a:pt x="271" y="1"/>
                  </a:moveTo>
                  <a:cubicBezTo>
                    <a:pt x="190" y="37"/>
                    <a:pt x="154" y="37"/>
                    <a:pt x="118" y="73"/>
                  </a:cubicBezTo>
                  <a:cubicBezTo>
                    <a:pt x="45" y="155"/>
                    <a:pt x="0" y="299"/>
                    <a:pt x="45" y="417"/>
                  </a:cubicBezTo>
                  <a:lnTo>
                    <a:pt x="45" y="453"/>
                  </a:lnTo>
                  <a:cubicBezTo>
                    <a:pt x="82" y="489"/>
                    <a:pt x="82" y="489"/>
                    <a:pt x="118" y="525"/>
                  </a:cubicBezTo>
                  <a:cubicBezTo>
                    <a:pt x="154" y="525"/>
                    <a:pt x="154" y="562"/>
                    <a:pt x="190" y="562"/>
                  </a:cubicBezTo>
                  <a:cubicBezTo>
                    <a:pt x="190" y="562"/>
                    <a:pt x="154" y="525"/>
                    <a:pt x="118" y="489"/>
                  </a:cubicBezTo>
                  <a:cubicBezTo>
                    <a:pt x="82" y="453"/>
                    <a:pt x="45" y="335"/>
                    <a:pt x="82" y="263"/>
                  </a:cubicBezTo>
                  <a:cubicBezTo>
                    <a:pt x="82" y="155"/>
                    <a:pt x="154" y="73"/>
                    <a:pt x="190" y="73"/>
                  </a:cubicBezTo>
                  <a:cubicBezTo>
                    <a:pt x="226" y="37"/>
                    <a:pt x="271" y="37"/>
                    <a:pt x="271" y="1"/>
                  </a:cubicBezTo>
                  <a:close/>
                </a:path>
              </a:pathLst>
            </a:custGeom>
            <a:solidFill>
              <a:srgbClr val="9A47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3" name="Google Shape;943;p13"/>
            <p:cNvSpPr/>
            <p:nvPr/>
          </p:nvSpPr>
          <p:spPr>
            <a:xfrm>
              <a:off x="3339400" y="1948850"/>
              <a:ext cx="17875" cy="13150"/>
            </a:xfrm>
            <a:custGeom>
              <a:avLst/>
              <a:gdLst/>
              <a:ahLst/>
              <a:cxnLst/>
              <a:rect l="l" t="t" r="r" b="b"/>
              <a:pathLst>
                <a:path w="715" h="526" extrusionOk="0">
                  <a:moveTo>
                    <a:pt x="380" y="1"/>
                  </a:moveTo>
                  <a:cubicBezTo>
                    <a:pt x="190" y="1"/>
                    <a:pt x="1" y="73"/>
                    <a:pt x="1" y="299"/>
                  </a:cubicBezTo>
                  <a:cubicBezTo>
                    <a:pt x="1" y="371"/>
                    <a:pt x="37" y="453"/>
                    <a:pt x="109" y="489"/>
                  </a:cubicBezTo>
                  <a:cubicBezTo>
                    <a:pt x="154" y="525"/>
                    <a:pt x="190" y="525"/>
                    <a:pt x="227" y="525"/>
                  </a:cubicBezTo>
                  <a:lnTo>
                    <a:pt x="335" y="525"/>
                  </a:lnTo>
                  <a:cubicBezTo>
                    <a:pt x="489" y="525"/>
                    <a:pt x="606" y="489"/>
                    <a:pt x="679" y="371"/>
                  </a:cubicBezTo>
                  <a:cubicBezTo>
                    <a:pt x="715" y="299"/>
                    <a:pt x="715" y="227"/>
                    <a:pt x="679" y="182"/>
                  </a:cubicBezTo>
                  <a:cubicBezTo>
                    <a:pt x="643" y="73"/>
                    <a:pt x="525" y="1"/>
                    <a:pt x="380" y="1"/>
                  </a:cubicBezTo>
                  <a:close/>
                </a:path>
              </a:pathLst>
            </a:custGeom>
            <a:solidFill>
              <a:srgbClr val="D97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4" name="Google Shape;944;p13"/>
            <p:cNvSpPr/>
            <p:nvPr/>
          </p:nvSpPr>
          <p:spPr>
            <a:xfrm>
              <a:off x="3380775" y="1945025"/>
              <a:ext cx="19900" cy="15150"/>
            </a:xfrm>
            <a:custGeom>
              <a:avLst/>
              <a:gdLst/>
              <a:ahLst/>
              <a:cxnLst/>
              <a:rect l="l" t="t" r="r" b="b"/>
              <a:pathLst>
                <a:path w="796" h="606" extrusionOk="0">
                  <a:moveTo>
                    <a:pt x="416" y="0"/>
                  </a:moveTo>
                  <a:cubicBezTo>
                    <a:pt x="226" y="0"/>
                    <a:pt x="0" y="109"/>
                    <a:pt x="0" y="335"/>
                  </a:cubicBezTo>
                  <a:cubicBezTo>
                    <a:pt x="0" y="416"/>
                    <a:pt x="36" y="488"/>
                    <a:pt x="118" y="524"/>
                  </a:cubicBezTo>
                  <a:cubicBezTo>
                    <a:pt x="154" y="561"/>
                    <a:pt x="226" y="561"/>
                    <a:pt x="262" y="561"/>
                  </a:cubicBezTo>
                  <a:cubicBezTo>
                    <a:pt x="308" y="606"/>
                    <a:pt x="344" y="606"/>
                    <a:pt x="416" y="606"/>
                  </a:cubicBezTo>
                  <a:cubicBezTo>
                    <a:pt x="534" y="606"/>
                    <a:pt x="714" y="561"/>
                    <a:pt x="760" y="452"/>
                  </a:cubicBezTo>
                  <a:cubicBezTo>
                    <a:pt x="796" y="335"/>
                    <a:pt x="796" y="262"/>
                    <a:pt x="796" y="190"/>
                  </a:cubicBezTo>
                  <a:cubicBezTo>
                    <a:pt x="760" y="72"/>
                    <a:pt x="606" y="0"/>
                    <a:pt x="452" y="0"/>
                  </a:cubicBezTo>
                  <a:close/>
                </a:path>
              </a:pathLst>
            </a:custGeom>
            <a:solidFill>
              <a:srgbClr val="D97F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5" name="Google Shape;945;p13"/>
            <p:cNvSpPr/>
            <p:nvPr/>
          </p:nvSpPr>
          <p:spPr>
            <a:xfrm>
              <a:off x="3343250" y="1943200"/>
              <a:ext cx="6575" cy="6575"/>
            </a:xfrm>
            <a:custGeom>
              <a:avLst/>
              <a:gdLst/>
              <a:ahLst/>
              <a:cxnLst/>
              <a:rect l="l" t="t" r="r" b="b"/>
              <a:pathLst>
                <a:path w="263" h="263" extrusionOk="0">
                  <a:moveTo>
                    <a:pt x="0" y="1"/>
                  </a:moveTo>
                  <a:lnTo>
                    <a:pt x="0" y="73"/>
                  </a:lnTo>
                  <a:cubicBezTo>
                    <a:pt x="0" y="109"/>
                    <a:pt x="36" y="145"/>
                    <a:pt x="73" y="182"/>
                  </a:cubicBezTo>
                  <a:cubicBezTo>
                    <a:pt x="36" y="145"/>
                    <a:pt x="36" y="109"/>
                    <a:pt x="36" y="73"/>
                  </a:cubicBezTo>
                  <a:cubicBezTo>
                    <a:pt x="0" y="37"/>
                    <a:pt x="0" y="1"/>
                    <a:pt x="0" y="1"/>
                  </a:cubicBezTo>
                  <a:close/>
                  <a:moveTo>
                    <a:pt x="73" y="182"/>
                  </a:moveTo>
                  <a:lnTo>
                    <a:pt x="73" y="182"/>
                  </a:lnTo>
                  <a:cubicBezTo>
                    <a:pt x="109" y="227"/>
                    <a:pt x="145" y="263"/>
                    <a:pt x="181" y="263"/>
                  </a:cubicBezTo>
                  <a:lnTo>
                    <a:pt x="263" y="263"/>
                  </a:lnTo>
                  <a:cubicBezTo>
                    <a:pt x="263" y="263"/>
                    <a:pt x="181" y="263"/>
                    <a:pt x="73" y="182"/>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6" name="Google Shape;946;p13"/>
            <p:cNvSpPr/>
            <p:nvPr/>
          </p:nvSpPr>
          <p:spPr>
            <a:xfrm>
              <a:off x="3346850" y="1944100"/>
              <a:ext cx="6600" cy="3425"/>
            </a:xfrm>
            <a:custGeom>
              <a:avLst/>
              <a:gdLst/>
              <a:ahLst/>
              <a:cxnLst/>
              <a:rect l="l" t="t" r="r" b="b"/>
              <a:pathLst>
                <a:path w="264" h="137" extrusionOk="0">
                  <a:moveTo>
                    <a:pt x="263" y="1"/>
                  </a:moveTo>
                  <a:cubicBezTo>
                    <a:pt x="263" y="1"/>
                    <a:pt x="227" y="73"/>
                    <a:pt x="155" y="109"/>
                  </a:cubicBezTo>
                  <a:cubicBezTo>
                    <a:pt x="191" y="109"/>
                    <a:pt x="227" y="73"/>
                    <a:pt x="227" y="73"/>
                  </a:cubicBezTo>
                  <a:cubicBezTo>
                    <a:pt x="263" y="37"/>
                    <a:pt x="263" y="1"/>
                    <a:pt x="263" y="1"/>
                  </a:cubicBezTo>
                  <a:close/>
                  <a:moveTo>
                    <a:pt x="1" y="73"/>
                  </a:moveTo>
                  <a:cubicBezTo>
                    <a:pt x="1" y="109"/>
                    <a:pt x="1" y="109"/>
                    <a:pt x="37" y="109"/>
                  </a:cubicBezTo>
                  <a:cubicBezTo>
                    <a:pt x="60" y="127"/>
                    <a:pt x="80" y="136"/>
                    <a:pt x="99" y="136"/>
                  </a:cubicBezTo>
                  <a:cubicBezTo>
                    <a:pt x="119" y="136"/>
                    <a:pt x="137" y="127"/>
                    <a:pt x="155" y="109"/>
                  </a:cubicBezTo>
                  <a:cubicBezTo>
                    <a:pt x="82" y="109"/>
                    <a:pt x="1" y="73"/>
                    <a:pt x="1" y="73"/>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7" name="Google Shape;947;p13"/>
            <p:cNvSpPr/>
            <p:nvPr/>
          </p:nvSpPr>
          <p:spPr>
            <a:xfrm>
              <a:off x="3378950" y="1941175"/>
              <a:ext cx="6575" cy="6575"/>
            </a:xfrm>
            <a:custGeom>
              <a:avLst/>
              <a:gdLst/>
              <a:ahLst/>
              <a:cxnLst/>
              <a:rect l="l" t="t" r="r" b="b"/>
              <a:pathLst>
                <a:path w="263" h="263" extrusionOk="0">
                  <a:moveTo>
                    <a:pt x="37" y="0"/>
                  </a:moveTo>
                  <a:cubicBezTo>
                    <a:pt x="37" y="0"/>
                    <a:pt x="1" y="0"/>
                    <a:pt x="37" y="36"/>
                  </a:cubicBezTo>
                  <a:lnTo>
                    <a:pt x="37" y="0"/>
                  </a:lnTo>
                  <a:close/>
                  <a:moveTo>
                    <a:pt x="37" y="37"/>
                  </a:moveTo>
                  <a:cubicBezTo>
                    <a:pt x="37" y="82"/>
                    <a:pt x="37" y="154"/>
                    <a:pt x="73" y="190"/>
                  </a:cubicBezTo>
                  <a:cubicBezTo>
                    <a:pt x="109" y="226"/>
                    <a:pt x="191" y="226"/>
                    <a:pt x="191" y="226"/>
                  </a:cubicBezTo>
                  <a:cubicBezTo>
                    <a:pt x="227" y="263"/>
                    <a:pt x="263" y="263"/>
                    <a:pt x="263" y="263"/>
                  </a:cubicBezTo>
                  <a:cubicBezTo>
                    <a:pt x="263" y="226"/>
                    <a:pt x="191" y="226"/>
                    <a:pt x="109" y="154"/>
                  </a:cubicBezTo>
                  <a:cubicBezTo>
                    <a:pt x="73" y="118"/>
                    <a:pt x="37" y="82"/>
                    <a:pt x="37" y="37"/>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8" name="Google Shape;948;p13"/>
            <p:cNvSpPr/>
            <p:nvPr/>
          </p:nvSpPr>
          <p:spPr>
            <a:xfrm>
              <a:off x="3381675" y="1941175"/>
              <a:ext cx="9525" cy="4250"/>
            </a:xfrm>
            <a:custGeom>
              <a:avLst/>
              <a:gdLst/>
              <a:ahLst/>
              <a:cxnLst/>
              <a:rect l="l" t="t" r="r" b="b"/>
              <a:pathLst>
                <a:path w="381" h="170" extrusionOk="0">
                  <a:moveTo>
                    <a:pt x="380" y="0"/>
                  </a:moveTo>
                  <a:cubicBezTo>
                    <a:pt x="344" y="0"/>
                    <a:pt x="344" y="36"/>
                    <a:pt x="308" y="36"/>
                  </a:cubicBezTo>
                  <a:cubicBezTo>
                    <a:pt x="308" y="82"/>
                    <a:pt x="272" y="118"/>
                    <a:pt x="190" y="118"/>
                  </a:cubicBezTo>
                  <a:cubicBezTo>
                    <a:pt x="178" y="130"/>
                    <a:pt x="162" y="134"/>
                    <a:pt x="146" y="134"/>
                  </a:cubicBezTo>
                  <a:cubicBezTo>
                    <a:pt x="114" y="134"/>
                    <a:pt x="82" y="118"/>
                    <a:pt x="82" y="118"/>
                  </a:cubicBezTo>
                  <a:cubicBezTo>
                    <a:pt x="46" y="82"/>
                    <a:pt x="0" y="82"/>
                    <a:pt x="0" y="82"/>
                  </a:cubicBezTo>
                  <a:lnTo>
                    <a:pt x="0" y="82"/>
                  </a:lnTo>
                  <a:cubicBezTo>
                    <a:pt x="0" y="82"/>
                    <a:pt x="0" y="118"/>
                    <a:pt x="46" y="118"/>
                  </a:cubicBezTo>
                  <a:cubicBezTo>
                    <a:pt x="71" y="143"/>
                    <a:pt x="115" y="169"/>
                    <a:pt x="151" y="169"/>
                  </a:cubicBezTo>
                  <a:cubicBezTo>
                    <a:pt x="166" y="169"/>
                    <a:pt x="180" y="165"/>
                    <a:pt x="190" y="154"/>
                  </a:cubicBezTo>
                  <a:cubicBezTo>
                    <a:pt x="272" y="154"/>
                    <a:pt x="308" y="118"/>
                    <a:pt x="344" y="82"/>
                  </a:cubicBezTo>
                  <a:cubicBezTo>
                    <a:pt x="344" y="36"/>
                    <a:pt x="380" y="0"/>
                    <a:pt x="380"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49" name="Google Shape;949;p13"/>
            <p:cNvSpPr/>
            <p:nvPr/>
          </p:nvSpPr>
          <p:spPr>
            <a:xfrm>
              <a:off x="3189550" y="1978925"/>
              <a:ext cx="18100" cy="41450"/>
            </a:xfrm>
            <a:custGeom>
              <a:avLst/>
              <a:gdLst/>
              <a:ahLst/>
              <a:cxnLst/>
              <a:rect l="l" t="t" r="r" b="b"/>
              <a:pathLst>
                <a:path w="724" h="1658" extrusionOk="0">
                  <a:moveTo>
                    <a:pt x="82" y="0"/>
                  </a:moveTo>
                  <a:lnTo>
                    <a:pt x="0" y="73"/>
                  </a:lnTo>
                  <a:cubicBezTo>
                    <a:pt x="498" y="335"/>
                    <a:pt x="642" y="1013"/>
                    <a:pt x="452" y="1582"/>
                  </a:cubicBezTo>
                  <a:cubicBezTo>
                    <a:pt x="430" y="1627"/>
                    <a:pt x="467" y="1658"/>
                    <a:pt x="506" y="1658"/>
                  </a:cubicBezTo>
                  <a:cubicBezTo>
                    <a:pt x="531" y="1658"/>
                    <a:pt x="556" y="1646"/>
                    <a:pt x="570" y="1619"/>
                  </a:cubicBezTo>
                  <a:cubicBezTo>
                    <a:pt x="679" y="1239"/>
                    <a:pt x="724" y="832"/>
                    <a:pt x="570" y="452"/>
                  </a:cubicBezTo>
                  <a:cubicBezTo>
                    <a:pt x="452" y="226"/>
                    <a:pt x="308" y="73"/>
                    <a:pt x="154"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0" name="Google Shape;950;p13"/>
            <p:cNvSpPr/>
            <p:nvPr/>
          </p:nvSpPr>
          <p:spPr>
            <a:xfrm>
              <a:off x="3135075" y="1982750"/>
              <a:ext cx="17875" cy="46225"/>
            </a:xfrm>
            <a:custGeom>
              <a:avLst/>
              <a:gdLst/>
              <a:ahLst/>
              <a:cxnLst/>
              <a:rect l="l" t="t" r="r" b="b"/>
              <a:pathLst>
                <a:path w="715" h="1849" extrusionOk="0">
                  <a:moveTo>
                    <a:pt x="561" y="1"/>
                  </a:moveTo>
                  <a:cubicBezTo>
                    <a:pt x="489" y="73"/>
                    <a:pt x="416" y="109"/>
                    <a:pt x="371" y="182"/>
                  </a:cubicBezTo>
                  <a:cubicBezTo>
                    <a:pt x="1" y="751"/>
                    <a:pt x="227" y="1239"/>
                    <a:pt x="416" y="1809"/>
                  </a:cubicBezTo>
                  <a:cubicBezTo>
                    <a:pt x="430" y="1836"/>
                    <a:pt x="454" y="1848"/>
                    <a:pt x="476" y="1848"/>
                  </a:cubicBezTo>
                  <a:cubicBezTo>
                    <a:pt x="514" y="1848"/>
                    <a:pt x="548" y="1815"/>
                    <a:pt x="525" y="1764"/>
                  </a:cubicBezTo>
                  <a:cubicBezTo>
                    <a:pt x="416" y="1312"/>
                    <a:pt x="190" y="905"/>
                    <a:pt x="416" y="453"/>
                  </a:cubicBezTo>
                  <a:cubicBezTo>
                    <a:pt x="489" y="263"/>
                    <a:pt x="597" y="146"/>
                    <a:pt x="715" y="37"/>
                  </a:cubicBezTo>
                  <a:lnTo>
                    <a:pt x="715" y="37"/>
                  </a:lnTo>
                  <a:cubicBezTo>
                    <a:pt x="694" y="48"/>
                    <a:pt x="675" y="52"/>
                    <a:pt x="658" y="52"/>
                  </a:cubicBezTo>
                  <a:cubicBezTo>
                    <a:pt x="617" y="52"/>
                    <a:pt x="587" y="26"/>
                    <a:pt x="561"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1" name="Google Shape;951;p13"/>
            <p:cNvSpPr/>
            <p:nvPr/>
          </p:nvSpPr>
          <p:spPr>
            <a:xfrm>
              <a:off x="3131225" y="2013725"/>
              <a:ext cx="30100" cy="31225"/>
            </a:xfrm>
            <a:custGeom>
              <a:avLst/>
              <a:gdLst/>
              <a:ahLst/>
              <a:cxnLst/>
              <a:rect l="l" t="t" r="r" b="b"/>
              <a:pathLst>
                <a:path w="1204" h="1249" extrusionOk="0">
                  <a:moveTo>
                    <a:pt x="607" y="0"/>
                  </a:moveTo>
                  <a:cubicBezTo>
                    <a:pt x="263" y="0"/>
                    <a:pt x="1" y="299"/>
                    <a:pt x="1" y="642"/>
                  </a:cubicBezTo>
                  <a:cubicBezTo>
                    <a:pt x="1" y="977"/>
                    <a:pt x="263" y="1248"/>
                    <a:pt x="607" y="1248"/>
                  </a:cubicBezTo>
                  <a:cubicBezTo>
                    <a:pt x="941" y="1248"/>
                    <a:pt x="1203" y="977"/>
                    <a:pt x="1203" y="642"/>
                  </a:cubicBezTo>
                  <a:cubicBezTo>
                    <a:pt x="1203" y="299"/>
                    <a:pt x="941" y="0"/>
                    <a:pt x="60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2" name="Google Shape;952;p13"/>
            <p:cNvSpPr/>
            <p:nvPr/>
          </p:nvSpPr>
          <p:spPr>
            <a:xfrm>
              <a:off x="3138700" y="2022325"/>
              <a:ext cx="15150" cy="14025"/>
            </a:xfrm>
            <a:custGeom>
              <a:avLst/>
              <a:gdLst/>
              <a:ahLst/>
              <a:cxnLst/>
              <a:rect l="l" t="t" r="r" b="b"/>
              <a:pathLst>
                <a:path w="606" h="561" extrusionOk="0">
                  <a:moveTo>
                    <a:pt x="308" y="0"/>
                  </a:moveTo>
                  <a:cubicBezTo>
                    <a:pt x="154" y="0"/>
                    <a:pt x="0" y="109"/>
                    <a:pt x="0" y="298"/>
                  </a:cubicBezTo>
                  <a:cubicBezTo>
                    <a:pt x="0" y="452"/>
                    <a:pt x="154" y="561"/>
                    <a:pt x="308" y="561"/>
                  </a:cubicBezTo>
                  <a:cubicBezTo>
                    <a:pt x="452" y="561"/>
                    <a:pt x="606" y="452"/>
                    <a:pt x="606" y="298"/>
                  </a:cubicBezTo>
                  <a:cubicBezTo>
                    <a:pt x="606" y="109"/>
                    <a:pt x="452" y="0"/>
                    <a:pt x="308" y="0"/>
                  </a:cubicBezTo>
                  <a:close/>
                </a:path>
              </a:pathLst>
            </a:custGeom>
            <a:solidFill>
              <a:srgbClr val="405C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3" name="Google Shape;953;p13"/>
            <p:cNvSpPr/>
            <p:nvPr/>
          </p:nvSpPr>
          <p:spPr>
            <a:xfrm>
              <a:off x="3186825" y="2018325"/>
              <a:ext cx="22650" cy="39200"/>
            </a:xfrm>
            <a:custGeom>
              <a:avLst/>
              <a:gdLst/>
              <a:ahLst/>
              <a:cxnLst/>
              <a:rect l="l" t="t" r="r" b="b"/>
              <a:pathLst>
                <a:path w="906" h="1568" extrusionOk="0">
                  <a:moveTo>
                    <a:pt x="629" y="1"/>
                  </a:moveTo>
                  <a:cubicBezTo>
                    <a:pt x="622" y="1"/>
                    <a:pt x="615" y="2"/>
                    <a:pt x="607" y="6"/>
                  </a:cubicBezTo>
                  <a:cubicBezTo>
                    <a:pt x="417" y="6"/>
                    <a:pt x="227" y="341"/>
                    <a:pt x="191" y="495"/>
                  </a:cubicBezTo>
                  <a:cubicBezTo>
                    <a:pt x="37" y="757"/>
                    <a:pt x="1" y="1064"/>
                    <a:pt x="37" y="1363"/>
                  </a:cubicBezTo>
                  <a:cubicBezTo>
                    <a:pt x="37" y="1381"/>
                    <a:pt x="55" y="1390"/>
                    <a:pt x="73" y="1390"/>
                  </a:cubicBezTo>
                  <a:cubicBezTo>
                    <a:pt x="91" y="1390"/>
                    <a:pt x="109" y="1381"/>
                    <a:pt x="109" y="1363"/>
                  </a:cubicBezTo>
                  <a:cubicBezTo>
                    <a:pt x="37" y="874"/>
                    <a:pt x="191" y="458"/>
                    <a:pt x="525" y="115"/>
                  </a:cubicBezTo>
                  <a:cubicBezTo>
                    <a:pt x="542" y="100"/>
                    <a:pt x="557" y="93"/>
                    <a:pt x="572" y="93"/>
                  </a:cubicBezTo>
                  <a:cubicBezTo>
                    <a:pt x="662" y="93"/>
                    <a:pt x="720" y="347"/>
                    <a:pt x="751" y="386"/>
                  </a:cubicBezTo>
                  <a:cubicBezTo>
                    <a:pt x="751" y="531"/>
                    <a:pt x="788" y="648"/>
                    <a:pt x="788" y="793"/>
                  </a:cubicBezTo>
                  <a:cubicBezTo>
                    <a:pt x="788" y="1019"/>
                    <a:pt x="751" y="1290"/>
                    <a:pt x="679" y="1516"/>
                  </a:cubicBezTo>
                  <a:cubicBezTo>
                    <a:pt x="653" y="1542"/>
                    <a:pt x="682" y="1567"/>
                    <a:pt x="714" y="1567"/>
                  </a:cubicBezTo>
                  <a:cubicBezTo>
                    <a:pt x="727" y="1567"/>
                    <a:pt x="741" y="1563"/>
                    <a:pt x="751" y="1552"/>
                  </a:cubicBezTo>
                  <a:cubicBezTo>
                    <a:pt x="869" y="1245"/>
                    <a:pt x="905" y="947"/>
                    <a:pt x="869" y="612"/>
                  </a:cubicBezTo>
                  <a:cubicBezTo>
                    <a:pt x="833" y="458"/>
                    <a:pt x="788" y="305"/>
                    <a:pt x="715" y="160"/>
                  </a:cubicBezTo>
                  <a:cubicBezTo>
                    <a:pt x="715" y="120"/>
                    <a:pt x="686" y="1"/>
                    <a:pt x="629"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4" name="Google Shape;954;p13"/>
            <p:cNvSpPr/>
            <p:nvPr/>
          </p:nvSpPr>
          <p:spPr>
            <a:xfrm>
              <a:off x="3185025" y="2037750"/>
              <a:ext cx="29750" cy="44775"/>
            </a:xfrm>
            <a:custGeom>
              <a:avLst/>
              <a:gdLst/>
              <a:ahLst/>
              <a:cxnLst/>
              <a:rect l="l" t="t" r="r" b="b"/>
              <a:pathLst>
                <a:path w="1190" h="1791" extrusionOk="0">
                  <a:moveTo>
                    <a:pt x="181" y="0"/>
                  </a:moveTo>
                  <a:cubicBezTo>
                    <a:pt x="148" y="0"/>
                    <a:pt x="109" y="20"/>
                    <a:pt x="109" y="61"/>
                  </a:cubicBezTo>
                  <a:cubicBezTo>
                    <a:pt x="37" y="513"/>
                    <a:pt x="1" y="1146"/>
                    <a:pt x="299" y="1526"/>
                  </a:cubicBezTo>
                  <a:cubicBezTo>
                    <a:pt x="436" y="1685"/>
                    <a:pt x="613" y="1791"/>
                    <a:pt x="792" y="1791"/>
                  </a:cubicBezTo>
                  <a:cubicBezTo>
                    <a:pt x="908" y="1791"/>
                    <a:pt x="1024" y="1746"/>
                    <a:pt x="1131" y="1643"/>
                  </a:cubicBezTo>
                  <a:cubicBezTo>
                    <a:pt x="1190" y="1577"/>
                    <a:pt x="1122" y="1516"/>
                    <a:pt x="1076" y="1516"/>
                  </a:cubicBezTo>
                  <a:cubicBezTo>
                    <a:pt x="1065" y="1516"/>
                    <a:pt x="1056" y="1519"/>
                    <a:pt x="1049" y="1526"/>
                  </a:cubicBezTo>
                  <a:cubicBezTo>
                    <a:pt x="950" y="1626"/>
                    <a:pt x="854" y="1667"/>
                    <a:pt x="767" y="1667"/>
                  </a:cubicBezTo>
                  <a:cubicBezTo>
                    <a:pt x="488" y="1667"/>
                    <a:pt x="282" y="1256"/>
                    <a:pt x="227" y="1001"/>
                  </a:cubicBezTo>
                  <a:cubicBezTo>
                    <a:pt x="181" y="694"/>
                    <a:pt x="181" y="359"/>
                    <a:pt x="227" y="61"/>
                  </a:cubicBezTo>
                  <a:cubicBezTo>
                    <a:pt x="245" y="20"/>
                    <a:pt x="215" y="0"/>
                    <a:pt x="18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5" name="Google Shape;955;p13"/>
            <p:cNvSpPr/>
            <p:nvPr/>
          </p:nvSpPr>
          <p:spPr>
            <a:xfrm>
              <a:off x="3174150" y="2035875"/>
              <a:ext cx="34400" cy="42700"/>
            </a:xfrm>
            <a:custGeom>
              <a:avLst/>
              <a:gdLst/>
              <a:ahLst/>
              <a:cxnLst/>
              <a:rect l="l" t="t" r="r" b="b"/>
              <a:pathLst>
                <a:path w="1376" h="1708" extrusionOk="0">
                  <a:moveTo>
                    <a:pt x="1317" y="1"/>
                  </a:moveTo>
                  <a:cubicBezTo>
                    <a:pt x="1288" y="1"/>
                    <a:pt x="1258" y="19"/>
                    <a:pt x="1258" y="55"/>
                  </a:cubicBezTo>
                  <a:cubicBezTo>
                    <a:pt x="1222" y="362"/>
                    <a:pt x="1186" y="661"/>
                    <a:pt x="1114" y="923"/>
                  </a:cubicBezTo>
                  <a:cubicBezTo>
                    <a:pt x="1026" y="1178"/>
                    <a:pt x="714" y="1574"/>
                    <a:pt x="418" y="1574"/>
                  </a:cubicBezTo>
                  <a:cubicBezTo>
                    <a:pt x="316" y="1574"/>
                    <a:pt x="216" y="1527"/>
                    <a:pt x="128" y="1411"/>
                  </a:cubicBezTo>
                  <a:cubicBezTo>
                    <a:pt x="120" y="1394"/>
                    <a:pt x="108" y="1387"/>
                    <a:pt x="95" y="1387"/>
                  </a:cubicBezTo>
                  <a:cubicBezTo>
                    <a:pt x="52" y="1387"/>
                    <a:pt x="0" y="1466"/>
                    <a:pt x="56" y="1528"/>
                  </a:cubicBezTo>
                  <a:cubicBezTo>
                    <a:pt x="151" y="1654"/>
                    <a:pt x="279" y="1707"/>
                    <a:pt x="413" y="1707"/>
                  </a:cubicBezTo>
                  <a:cubicBezTo>
                    <a:pt x="597" y="1707"/>
                    <a:pt x="793" y="1605"/>
                    <a:pt x="924" y="1447"/>
                  </a:cubicBezTo>
                  <a:cubicBezTo>
                    <a:pt x="1340" y="1113"/>
                    <a:pt x="1340" y="543"/>
                    <a:pt x="1376" y="55"/>
                  </a:cubicBezTo>
                  <a:cubicBezTo>
                    <a:pt x="1376" y="19"/>
                    <a:pt x="1347" y="1"/>
                    <a:pt x="131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6" name="Google Shape;956;p13"/>
            <p:cNvSpPr/>
            <p:nvPr/>
          </p:nvSpPr>
          <p:spPr>
            <a:xfrm>
              <a:off x="3171700" y="2068425"/>
              <a:ext cx="8600" cy="7475"/>
            </a:xfrm>
            <a:custGeom>
              <a:avLst/>
              <a:gdLst/>
              <a:ahLst/>
              <a:cxnLst/>
              <a:rect l="l" t="t" r="r" b="b"/>
              <a:pathLst>
                <a:path w="344" h="299" extrusionOk="0">
                  <a:moveTo>
                    <a:pt x="154" y="0"/>
                  </a:moveTo>
                  <a:cubicBezTo>
                    <a:pt x="0" y="0"/>
                    <a:pt x="0" y="299"/>
                    <a:pt x="154" y="299"/>
                  </a:cubicBezTo>
                  <a:cubicBezTo>
                    <a:pt x="344" y="299"/>
                    <a:pt x="344" y="0"/>
                    <a:pt x="154"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7" name="Google Shape;957;p13"/>
            <p:cNvSpPr/>
            <p:nvPr/>
          </p:nvSpPr>
          <p:spPr>
            <a:xfrm>
              <a:off x="3208525" y="2074075"/>
              <a:ext cx="8400" cy="6575"/>
            </a:xfrm>
            <a:custGeom>
              <a:avLst/>
              <a:gdLst/>
              <a:ahLst/>
              <a:cxnLst/>
              <a:rect l="l" t="t" r="r" b="b"/>
              <a:pathLst>
                <a:path w="336" h="263" extrusionOk="0">
                  <a:moveTo>
                    <a:pt x="146" y="0"/>
                  </a:moveTo>
                  <a:cubicBezTo>
                    <a:pt x="1" y="0"/>
                    <a:pt x="1" y="263"/>
                    <a:pt x="146" y="263"/>
                  </a:cubicBezTo>
                  <a:cubicBezTo>
                    <a:pt x="335" y="263"/>
                    <a:pt x="335" y="0"/>
                    <a:pt x="146"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58" name="Google Shape;958;p13"/>
            <p:cNvSpPr/>
            <p:nvPr/>
          </p:nvSpPr>
          <p:spPr>
            <a:xfrm>
              <a:off x="3193400" y="2093925"/>
              <a:ext cx="48150" cy="38500"/>
            </a:xfrm>
            <a:custGeom>
              <a:avLst/>
              <a:gdLst/>
              <a:ahLst/>
              <a:cxnLst/>
              <a:rect l="l" t="t" r="r" b="b"/>
              <a:pathLst>
                <a:path w="1926" h="1540" extrusionOk="0">
                  <a:moveTo>
                    <a:pt x="1304" y="1"/>
                  </a:moveTo>
                  <a:cubicBezTo>
                    <a:pt x="1262" y="1"/>
                    <a:pt x="1217" y="10"/>
                    <a:pt x="1166" y="29"/>
                  </a:cubicBezTo>
                  <a:cubicBezTo>
                    <a:pt x="714" y="183"/>
                    <a:pt x="262" y="481"/>
                    <a:pt x="36" y="933"/>
                  </a:cubicBezTo>
                  <a:cubicBezTo>
                    <a:pt x="36" y="978"/>
                    <a:pt x="0" y="1015"/>
                    <a:pt x="0" y="1051"/>
                  </a:cubicBezTo>
                  <a:cubicBezTo>
                    <a:pt x="0" y="1087"/>
                    <a:pt x="36" y="1087"/>
                    <a:pt x="72" y="1087"/>
                  </a:cubicBezTo>
                  <a:lnTo>
                    <a:pt x="118" y="1087"/>
                  </a:lnTo>
                  <a:cubicBezTo>
                    <a:pt x="262" y="933"/>
                    <a:pt x="452" y="789"/>
                    <a:pt x="606" y="599"/>
                  </a:cubicBezTo>
                  <a:lnTo>
                    <a:pt x="606" y="599"/>
                  </a:lnTo>
                  <a:cubicBezTo>
                    <a:pt x="488" y="861"/>
                    <a:pt x="380" y="1159"/>
                    <a:pt x="452" y="1431"/>
                  </a:cubicBezTo>
                  <a:cubicBezTo>
                    <a:pt x="452" y="1467"/>
                    <a:pt x="452" y="1467"/>
                    <a:pt x="488" y="1467"/>
                  </a:cubicBezTo>
                  <a:cubicBezTo>
                    <a:pt x="488" y="1477"/>
                    <a:pt x="491" y="1482"/>
                    <a:pt x="497" y="1482"/>
                  </a:cubicBezTo>
                  <a:cubicBezTo>
                    <a:pt x="510" y="1482"/>
                    <a:pt x="538" y="1456"/>
                    <a:pt x="570" y="1431"/>
                  </a:cubicBezTo>
                  <a:cubicBezTo>
                    <a:pt x="642" y="1204"/>
                    <a:pt x="714" y="933"/>
                    <a:pt x="751" y="671"/>
                  </a:cubicBezTo>
                  <a:lnTo>
                    <a:pt x="751" y="671"/>
                  </a:lnTo>
                  <a:cubicBezTo>
                    <a:pt x="714" y="978"/>
                    <a:pt x="714" y="1241"/>
                    <a:pt x="868" y="1467"/>
                  </a:cubicBezTo>
                  <a:cubicBezTo>
                    <a:pt x="868" y="1503"/>
                    <a:pt x="904" y="1539"/>
                    <a:pt x="940" y="1539"/>
                  </a:cubicBezTo>
                  <a:cubicBezTo>
                    <a:pt x="977" y="1503"/>
                    <a:pt x="977" y="1503"/>
                    <a:pt x="977" y="1467"/>
                  </a:cubicBezTo>
                  <a:cubicBezTo>
                    <a:pt x="977" y="1204"/>
                    <a:pt x="940" y="933"/>
                    <a:pt x="904" y="671"/>
                  </a:cubicBezTo>
                  <a:lnTo>
                    <a:pt x="904" y="671"/>
                  </a:lnTo>
                  <a:cubicBezTo>
                    <a:pt x="1058" y="861"/>
                    <a:pt x="1203" y="1087"/>
                    <a:pt x="1392" y="1241"/>
                  </a:cubicBezTo>
                  <a:cubicBezTo>
                    <a:pt x="1426" y="1256"/>
                    <a:pt x="1458" y="1264"/>
                    <a:pt x="1487" y="1264"/>
                  </a:cubicBezTo>
                  <a:cubicBezTo>
                    <a:pt x="1528" y="1264"/>
                    <a:pt x="1561" y="1247"/>
                    <a:pt x="1582" y="1204"/>
                  </a:cubicBezTo>
                  <a:cubicBezTo>
                    <a:pt x="1618" y="1159"/>
                    <a:pt x="1582" y="1087"/>
                    <a:pt x="1510" y="1051"/>
                  </a:cubicBezTo>
                  <a:cubicBezTo>
                    <a:pt x="1429" y="978"/>
                    <a:pt x="1356" y="861"/>
                    <a:pt x="1284" y="789"/>
                  </a:cubicBezTo>
                  <a:cubicBezTo>
                    <a:pt x="1248" y="707"/>
                    <a:pt x="1166" y="526"/>
                    <a:pt x="1203" y="445"/>
                  </a:cubicBezTo>
                  <a:cubicBezTo>
                    <a:pt x="1225" y="373"/>
                    <a:pt x="1273" y="346"/>
                    <a:pt x="1325" y="346"/>
                  </a:cubicBezTo>
                  <a:cubicBezTo>
                    <a:pt x="1377" y="346"/>
                    <a:pt x="1433" y="373"/>
                    <a:pt x="1474" y="409"/>
                  </a:cubicBezTo>
                  <a:cubicBezTo>
                    <a:pt x="1582" y="481"/>
                    <a:pt x="1655" y="599"/>
                    <a:pt x="1736" y="671"/>
                  </a:cubicBezTo>
                  <a:cubicBezTo>
                    <a:pt x="1772" y="707"/>
                    <a:pt x="1808" y="752"/>
                    <a:pt x="1881" y="789"/>
                  </a:cubicBezTo>
                  <a:lnTo>
                    <a:pt x="1926" y="789"/>
                  </a:lnTo>
                  <a:lnTo>
                    <a:pt x="1926" y="707"/>
                  </a:lnTo>
                  <a:lnTo>
                    <a:pt x="1926" y="671"/>
                  </a:lnTo>
                  <a:cubicBezTo>
                    <a:pt x="1845" y="481"/>
                    <a:pt x="1736" y="337"/>
                    <a:pt x="1618" y="183"/>
                  </a:cubicBezTo>
                  <a:cubicBezTo>
                    <a:pt x="1512" y="70"/>
                    <a:pt x="1421" y="1"/>
                    <a:pt x="1304" y="1"/>
                  </a:cubicBezTo>
                  <a:close/>
                </a:path>
              </a:pathLst>
            </a:custGeom>
            <a:solidFill>
              <a:srgbClr val="CB76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959" name="Google Shape;959;p13"/>
          <p:cNvSpPr txBox="1">
            <a:spLocks noGrp="1"/>
          </p:cNvSpPr>
          <p:nvPr>
            <p:ph type="title" idx="2"/>
          </p:nvPr>
        </p:nvSpPr>
        <p:spPr>
          <a:xfrm>
            <a:off x="-14054" y="606600"/>
            <a:ext cx="2036700" cy="290400"/>
          </a:xfrm>
          <a:prstGeom prst="rect">
            <a:avLst/>
          </a:prstGeom>
        </p:spPr>
        <p:txBody>
          <a:bodyPr spcFirstLastPara="1" wrap="square" lIns="91425" tIns="91425" rIns="91425" bIns="91425" anchor="b" anchorCtr="0">
            <a:noAutofit/>
          </a:bodyPr>
          <a:lstStyle>
            <a:lvl1pPr lvl="0" algn="r" rtl="0">
              <a:spcBef>
                <a:spcPts val="0"/>
              </a:spcBef>
              <a:spcAft>
                <a:spcPts val="0"/>
              </a:spcAft>
              <a:buNone/>
              <a:defRPr sz="1800">
                <a:latin typeface="+mj-lt"/>
              </a:defRPr>
            </a:lvl1pPr>
            <a:lvl2pPr lvl="1" rtl="0">
              <a:spcBef>
                <a:spcPts val="0"/>
              </a:spcBef>
              <a:spcAft>
                <a:spcPts val="0"/>
              </a:spcAft>
              <a:buNone/>
              <a:defRPr sz="1000">
                <a:solidFill>
                  <a:srgbClr val="FF787F"/>
                </a:solidFill>
                <a:latin typeface="Roboto Slab Regular"/>
                <a:ea typeface="Roboto Slab Regular"/>
                <a:cs typeface="Roboto Slab Regular"/>
                <a:sym typeface="Roboto Slab Regular"/>
              </a:defRPr>
            </a:lvl2pPr>
            <a:lvl3pPr lvl="2" rtl="0">
              <a:spcBef>
                <a:spcPts val="0"/>
              </a:spcBef>
              <a:spcAft>
                <a:spcPts val="0"/>
              </a:spcAft>
              <a:buNone/>
              <a:defRPr sz="1000">
                <a:solidFill>
                  <a:srgbClr val="FF787F"/>
                </a:solidFill>
                <a:latin typeface="Roboto Slab Regular"/>
                <a:ea typeface="Roboto Slab Regular"/>
                <a:cs typeface="Roboto Slab Regular"/>
                <a:sym typeface="Roboto Slab Regular"/>
              </a:defRPr>
            </a:lvl3pPr>
            <a:lvl4pPr lvl="3" rtl="0">
              <a:spcBef>
                <a:spcPts val="0"/>
              </a:spcBef>
              <a:spcAft>
                <a:spcPts val="0"/>
              </a:spcAft>
              <a:buNone/>
              <a:defRPr sz="1000">
                <a:solidFill>
                  <a:srgbClr val="FF787F"/>
                </a:solidFill>
                <a:latin typeface="Roboto Slab Regular"/>
                <a:ea typeface="Roboto Slab Regular"/>
                <a:cs typeface="Roboto Slab Regular"/>
                <a:sym typeface="Roboto Slab Regular"/>
              </a:defRPr>
            </a:lvl4pPr>
            <a:lvl5pPr lvl="4" rtl="0">
              <a:spcBef>
                <a:spcPts val="0"/>
              </a:spcBef>
              <a:spcAft>
                <a:spcPts val="0"/>
              </a:spcAft>
              <a:buNone/>
              <a:defRPr sz="1000">
                <a:solidFill>
                  <a:srgbClr val="FF787F"/>
                </a:solidFill>
                <a:latin typeface="Roboto Slab Regular"/>
                <a:ea typeface="Roboto Slab Regular"/>
                <a:cs typeface="Roboto Slab Regular"/>
                <a:sym typeface="Roboto Slab Regular"/>
              </a:defRPr>
            </a:lvl5pPr>
            <a:lvl6pPr lvl="5" rtl="0">
              <a:spcBef>
                <a:spcPts val="0"/>
              </a:spcBef>
              <a:spcAft>
                <a:spcPts val="0"/>
              </a:spcAft>
              <a:buNone/>
              <a:defRPr sz="1000">
                <a:solidFill>
                  <a:srgbClr val="FF787F"/>
                </a:solidFill>
                <a:latin typeface="Roboto Slab Regular"/>
                <a:ea typeface="Roboto Slab Regular"/>
                <a:cs typeface="Roboto Slab Regular"/>
                <a:sym typeface="Roboto Slab Regular"/>
              </a:defRPr>
            </a:lvl6pPr>
            <a:lvl7pPr lvl="6" rtl="0">
              <a:spcBef>
                <a:spcPts val="0"/>
              </a:spcBef>
              <a:spcAft>
                <a:spcPts val="0"/>
              </a:spcAft>
              <a:buNone/>
              <a:defRPr sz="1000">
                <a:solidFill>
                  <a:srgbClr val="FF787F"/>
                </a:solidFill>
                <a:latin typeface="Roboto Slab Regular"/>
                <a:ea typeface="Roboto Slab Regular"/>
                <a:cs typeface="Roboto Slab Regular"/>
                <a:sym typeface="Roboto Slab Regular"/>
              </a:defRPr>
            </a:lvl7pPr>
            <a:lvl8pPr lvl="7" rtl="0">
              <a:spcBef>
                <a:spcPts val="0"/>
              </a:spcBef>
              <a:spcAft>
                <a:spcPts val="0"/>
              </a:spcAft>
              <a:buNone/>
              <a:defRPr sz="1000">
                <a:solidFill>
                  <a:srgbClr val="FF787F"/>
                </a:solidFill>
                <a:latin typeface="Roboto Slab Regular"/>
                <a:ea typeface="Roboto Slab Regular"/>
                <a:cs typeface="Roboto Slab Regular"/>
                <a:sym typeface="Roboto Slab Regular"/>
              </a:defRPr>
            </a:lvl8pPr>
            <a:lvl9pPr lvl="8" rtl="0">
              <a:spcBef>
                <a:spcPts val="0"/>
              </a:spcBef>
              <a:spcAft>
                <a:spcPts val="0"/>
              </a:spcAft>
              <a:buNone/>
              <a:defRPr sz="1000">
                <a:solidFill>
                  <a:srgbClr val="FF787F"/>
                </a:solidFill>
                <a:latin typeface="Roboto Slab Regular"/>
                <a:ea typeface="Roboto Slab Regular"/>
                <a:cs typeface="Roboto Slab Regular"/>
                <a:sym typeface="Roboto Slab Regular"/>
              </a:defRPr>
            </a:lvl9pPr>
          </a:lstStyle>
          <a:p>
            <a:endParaRPr dirty="0"/>
          </a:p>
        </p:txBody>
      </p:sp>
      <p:cxnSp>
        <p:nvCxnSpPr>
          <p:cNvPr id="960" name="Google Shape;960;p13"/>
          <p:cNvCxnSpPr/>
          <p:nvPr/>
        </p:nvCxnSpPr>
        <p:spPr>
          <a:xfrm>
            <a:off x="-14053" y="875913"/>
            <a:ext cx="1950600" cy="0"/>
          </a:xfrm>
          <a:prstGeom prst="straightConnector1">
            <a:avLst/>
          </a:prstGeom>
          <a:noFill/>
          <a:ln w="19050" cap="flat" cmpd="sng">
            <a:solidFill>
              <a:srgbClr val="434343"/>
            </a:solidFill>
            <a:prstDash val="solid"/>
            <a:round/>
            <a:headEnd type="none" w="med" len="med"/>
            <a:tailEnd type="none" w="med" len="med"/>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HREE COLUMNS 3">
  <p:cSld name="CUSTOM_14_1_1_3_1">
    <p:bg>
      <p:bgPr>
        <a:solidFill>
          <a:srgbClr val="CFD9E0"/>
        </a:solidFill>
        <a:effectLst/>
      </p:bgPr>
    </p:bg>
    <p:spTree>
      <p:nvGrpSpPr>
        <p:cNvPr id="1" name="Shape 961"/>
        <p:cNvGrpSpPr/>
        <p:nvPr/>
      </p:nvGrpSpPr>
      <p:grpSpPr>
        <a:xfrm>
          <a:off x="0" y="0"/>
          <a:ext cx="0" cy="0"/>
          <a:chOff x="0" y="0"/>
          <a:chExt cx="0" cy="0"/>
        </a:xfrm>
      </p:grpSpPr>
      <p:grpSp>
        <p:nvGrpSpPr>
          <p:cNvPr id="962" name="Google Shape;962;p14"/>
          <p:cNvGrpSpPr/>
          <p:nvPr/>
        </p:nvGrpSpPr>
        <p:grpSpPr>
          <a:xfrm>
            <a:off x="0" y="0"/>
            <a:ext cx="9144057" cy="5143510"/>
            <a:chOff x="0" y="0"/>
            <a:chExt cx="9144057" cy="5143510"/>
          </a:xfrm>
        </p:grpSpPr>
        <p:grpSp>
          <p:nvGrpSpPr>
            <p:cNvPr id="963" name="Google Shape;963;p14"/>
            <p:cNvGrpSpPr/>
            <p:nvPr/>
          </p:nvGrpSpPr>
          <p:grpSpPr>
            <a:xfrm>
              <a:off x="6516018" y="0"/>
              <a:ext cx="2627979" cy="4044405"/>
              <a:chOff x="6589593" y="0"/>
              <a:chExt cx="2627979" cy="4044405"/>
            </a:xfrm>
          </p:grpSpPr>
          <p:sp>
            <p:nvSpPr>
              <p:cNvPr id="964" name="Google Shape;964;p14"/>
              <p:cNvSpPr/>
              <p:nvPr/>
            </p:nvSpPr>
            <p:spPr>
              <a:xfrm>
                <a:off x="65895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965" name="Google Shape;965;p14"/>
              <p:cNvGrpSpPr/>
              <p:nvPr/>
            </p:nvGrpSpPr>
            <p:grpSpPr>
              <a:xfrm>
                <a:off x="7746917" y="253849"/>
                <a:ext cx="359077" cy="1370278"/>
                <a:chOff x="8637920" y="205202"/>
                <a:chExt cx="225777" cy="861593"/>
              </a:xfrm>
            </p:grpSpPr>
            <p:sp>
              <p:nvSpPr>
                <p:cNvPr id="966" name="Google Shape;966;p14"/>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67" name="Google Shape;967;p14"/>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68" name="Google Shape;968;p14"/>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69" name="Google Shape;969;p14"/>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70" name="Google Shape;970;p14"/>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71" name="Google Shape;971;p14"/>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72" name="Google Shape;972;p14"/>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73" name="Google Shape;973;p14"/>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974" name="Google Shape;974;p14"/>
              <p:cNvSpPr/>
              <p:nvPr/>
            </p:nvSpPr>
            <p:spPr>
              <a:xfrm>
                <a:off x="734849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75" name="Google Shape;975;p14"/>
              <p:cNvSpPr/>
              <p:nvPr/>
            </p:nvSpPr>
            <p:spPr>
              <a:xfrm>
                <a:off x="8205918"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nvGrpSpPr>
              <p:cNvPr id="976" name="Google Shape;976;p14"/>
              <p:cNvGrpSpPr/>
              <p:nvPr/>
            </p:nvGrpSpPr>
            <p:grpSpPr>
              <a:xfrm rot="10800000">
                <a:off x="8504637" y="2322834"/>
                <a:ext cx="312115" cy="1348221"/>
                <a:chOff x="8637920" y="205202"/>
                <a:chExt cx="225777" cy="861593"/>
              </a:xfrm>
            </p:grpSpPr>
            <p:sp>
              <p:nvSpPr>
                <p:cNvPr id="977" name="Google Shape;977;p14"/>
                <p:cNvSpPr/>
                <p:nvPr/>
              </p:nvSpPr>
              <p:spPr>
                <a:xfrm>
                  <a:off x="8637920" y="205202"/>
                  <a:ext cx="191156" cy="6075"/>
                </a:xfrm>
                <a:custGeom>
                  <a:avLst/>
                  <a:gdLst/>
                  <a:ahLst/>
                  <a:cxnLst/>
                  <a:rect l="l" t="t" r="r" b="b"/>
                  <a:pathLst>
                    <a:path w="2297" h="73" extrusionOk="0">
                      <a:moveTo>
                        <a:pt x="36" y="1"/>
                      </a:moveTo>
                      <a:cubicBezTo>
                        <a:pt x="36" y="1"/>
                        <a:pt x="0" y="1"/>
                        <a:pt x="0" y="37"/>
                      </a:cubicBezTo>
                      <a:lnTo>
                        <a:pt x="36" y="73"/>
                      </a:lnTo>
                      <a:lnTo>
                        <a:pt x="2260" y="73"/>
                      </a:lnTo>
                      <a:cubicBezTo>
                        <a:pt x="2297" y="73"/>
                        <a:pt x="2297" y="37"/>
                        <a:pt x="2297" y="37"/>
                      </a:cubicBezTo>
                      <a:cubicBezTo>
                        <a:pt x="2297" y="1"/>
                        <a:pt x="2297" y="1"/>
                        <a:pt x="2260"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78" name="Google Shape;978;p14"/>
                <p:cNvSpPr/>
                <p:nvPr/>
              </p:nvSpPr>
              <p:spPr>
                <a:xfrm>
                  <a:off x="8759755" y="230002"/>
                  <a:ext cx="94122" cy="6158"/>
                </a:xfrm>
                <a:custGeom>
                  <a:avLst/>
                  <a:gdLst/>
                  <a:ahLst/>
                  <a:cxnLst/>
                  <a:rect l="l" t="t" r="r" b="b"/>
                  <a:pathLst>
                    <a:path w="1131" h="74" extrusionOk="0">
                      <a:moveTo>
                        <a:pt x="37" y="1"/>
                      </a:moveTo>
                      <a:lnTo>
                        <a:pt x="1" y="37"/>
                      </a:lnTo>
                      <a:cubicBezTo>
                        <a:pt x="1" y="73"/>
                        <a:pt x="37" y="73"/>
                        <a:pt x="37" y="73"/>
                      </a:cubicBezTo>
                      <a:lnTo>
                        <a:pt x="1095" y="73"/>
                      </a:lnTo>
                      <a:cubicBezTo>
                        <a:pt x="1095" y="73"/>
                        <a:pt x="1131" y="73"/>
                        <a:pt x="1131" y="37"/>
                      </a:cubicBezTo>
                      <a:lnTo>
                        <a:pt x="1095"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79" name="Google Shape;979;p14"/>
                <p:cNvSpPr/>
                <p:nvPr/>
              </p:nvSpPr>
              <p:spPr>
                <a:xfrm>
                  <a:off x="8649904" y="743895"/>
                  <a:ext cx="188244" cy="6907"/>
                </a:xfrm>
                <a:custGeom>
                  <a:avLst/>
                  <a:gdLst/>
                  <a:ahLst/>
                  <a:cxnLst/>
                  <a:rect l="l" t="t" r="r" b="b"/>
                  <a:pathLst>
                    <a:path w="2262" h="83" extrusionOk="0">
                      <a:moveTo>
                        <a:pt x="37" y="1"/>
                      </a:moveTo>
                      <a:cubicBezTo>
                        <a:pt x="1" y="1"/>
                        <a:pt x="1" y="37"/>
                        <a:pt x="1" y="37"/>
                      </a:cubicBezTo>
                      <a:cubicBezTo>
                        <a:pt x="1" y="82"/>
                        <a:pt x="1" y="82"/>
                        <a:pt x="37" y="82"/>
                      </a:cubicBezTo>
                      <a:lnTo>
                        <a:pt x="2261" y="82"/>
                      </a:lnTo>
                      <a:lnTo>
                        <a:pt x="2261" y="37"/>
                      </a:lnTo>
                      <a:lnTo>
                        <a:pt x="2261" y="1"/>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80" name="Google Shape;980;p14"/>
                <p:cNvSpPr/>
                <p:nvPr/>
              </p:nvSpPr>
              <p:spPr>
                <a:xfrm>
                  <a:off x="8772571" y="772523"/>
                  <a:ext cx="91126" cy="6075"/>
                </a:xfrm>
                <a:custGeom>
                  <a:avLst/>
                  <a:gdLst/>
                  <a:ahLst/>
                  <a:cxnLst/>
                  <a:rect l="l" t="t" r="r" b="b"/>
                  <a:pathLst>
                    <a:path w="1095" h="73" extrusionOk="0">
                      <a:moveTo>
                        <a:pt x="37" y="0"/>
                      </a:moveTo>
                      <a:cubicBezTo>
                        <a:pt x="1" y="0"/>
                        <a:pt x="1" y="0"/>
                        <a:pt x="1" y="37"/>
                      </a:cubicBezTo>
                      <a:cubicBezTo>
                        <a:pt x="1" y="37"/>
                        <a:pt x="1" y="73"/>
                        <a:pt x="37" y="73"/>
                      </a:cubicBezTo>
                      <a:lnTo>
                        <a:pt x="1049" y="73"/>
                      </a:lnTo>
                      <a:cubicBezTo>
                        <a:pt x="1094" y="73"/>
                        <a:pt x="1094" y="37"/>
                        <a:pt x="1094" y="37"/>
                      </a:cubicBezTo>
                      <a:cubicBezTo>
                        <a:pt x="1094" y="0"/>
                        <a:pt x="1094" y="0"/>
                        <a:pt x="1049"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81" name="Google Shape;981;p14"/>
                <p:cNvSpPr/>
                <p:nvPr/>
              </p:nvSpPr>
              <p:spPr>
                <a:xfrm>
                  <a:off x="8643912" y="399358"/>
                  <a:ext cx="91126" cy="6075"/>
                </a:xfrm>
                <a:custGeom>
                  <a:avLst/>
                  <a:gdLst/>
                  <a:ahLst/>
                  <a:cxnLst/>
                  <a:rect l="l" t="t" r="r" b="b"/>
                  <a:pathLst>
                    <a:path w="1095" h="73" extrusionOk="0">
                      <a:moveTo>
                        <a:pt x="37" y="0"/>
                      </a:moveTo>
                      <a:cubicBezTo>
                        <a:pt x="0" y="0"/>
                        <a:pt x="0" y="0"/>
                        <a:pt x="0" y="36"/>
                      </a:cubicBezTo>
                      <a:cubicBezTo>
                        <a:pt x="0" y="36"/>
                        <a:pt x="0" y="72"/>
                        <a:pt x="37" y="72"/>
                      </a:cubicBezTo>
                      <a:lnTo>
                        <a:pt x="1058" y="72"/>
                      </a:lnTo>
                      <a:cubicBezTo>
                        <a:pt x="1094" y="72"/>
                        <a:pt x="1094" y="36"/>
                        <a:pt x="1094" y="36"/>
                      </a:cubicBezTo>
                      <a:cubicBezTo>
                        <a:pt x="1094" y="0"/>
                        <a:pt x="1094" y="0"/>
                        <a:pt x="1058"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82" name="Google Shape;982;p14"/>
                <p:cNvSpPr/>
                <p:nvPr/>
              </p:nvSpPr>
              <p:spPr>
                <a:xfrm>
                  <a:off x="8675536" y="421162"/>
                  <a:ext cx="33954" cy="6075"/>
                </a:xfrm>
                <a:custGeom>
                  <a:avLst/>
                  <a:gdLst/>
                  <a:ahLst/>
                  <a:cxnLst/>
                  <a:rect l="l" t="t" r="r" b="b"/>
                  <a:pathLst>
                    <a:path w="408" h="73" extrusionOk="0">
                      <a:moveTo>
                        <a:pt x="36" y="0"/>
                      </a:moveTo>
                      <a:cubicBezTo>
                        <a:pt x="36" y="0"/>
                        <a:pt x="0" y="0"/>
                        <a:pt x="0" y="36"/>
                      </a:cubicBezTo>
                      <a:lnTo>
                        <a:pt x="36" y="73"/>
                      </a:lnTo>
                      <a:lnTo>
                        <a:pt x="407" y="73"/>
                      </a:lnTo>
                      <a:lnTo>
                        <a:pt x="407" y="36"/>
                      </a:lnTo>
                      <a:lnTo>
                        <a:pt x="407"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83" name="Google Shape;983;p14"/>
                <p:cNvSpPr/>
                <p:nvPr/>
              </p:nvSpPr>
              <p:spPr>
                <a:xfrm>
                  <a:off x="8753763" y="1038832"/>
                  <a:ext cx="94122" cy="3162"/>
                </a:xfrm>
                <a:custGeom>
                  <a:avLst/>
                  <a:gdLst/>
                  <a:ahLst/>
                  <a:cxnLst/>
                  <a:rect l="l" t="t" r="r" b="b"/>
                  <a:pathLst>
                    <a:path w="1131" h="38" extrusionOk="0">
                      <a:moveTo>
                        <a:pt x="37" y="1"/>
                      </a:moveTo>
                      <a:cubicBezTo>
                        <a:pt x="37" y="1"/>
                        <a:pt x="0" y="1"/>
                        <a:pt x="0" y="37"/>
                      </a:cubicBezTo>
                      <a:lnTo>
                        <a:pt x="1131" y="37"/>
                      </a:lnTo>
                      <a:cubicBezTo>
                        <a:pt x="1131" y="1"/>
                        <a:pt x="1094" y="1"/>
                        <a:pt x="1094" y="1"/>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84" name="Google Shape;984;p14"/>
                <p:cNvSpPr/>
                <p:nvPr/>
              </p:nvSpPr>
              <p:spPr>
                <a:xfrm>
                  <a:off x="8788383" y="1060720"/>
                  <a:ext cx="33954" cy="6075"/>
                </a:xfrm>
                <a:custGeom>
                  <a:avLst/>
                  <a:gdLst/>
                  <a:ahLst/>
                  <a:cxnLst/>
                  <a:rect l="l" t="t" r="r" b="b"/>
                  <a:pathLst>
                    <a:path w="408" h="73" extrusionOk="0">
                      <a:moveTo>
                        <a:pt x="37" y="0"/>
                      </a:moveTo>
                      <a:cubicBezTo>
                        <a:pt x="0" y="0"/>
                        <a:pt x="0" y="0"/>
                        <a:pt x="0" y="36"/>
                      </a:cubicBezTo>
                      <a:cubicBezTo>
                        <a:pt x="0" y="36"/>
                        <a:pt x="0" y="72"/>
                        <a:pt x="37" y="72"/>
                      </a:cubicBezTo>
                      <a:lnTo>
                        <a:pt x="371" y="72"/>
                      </a:lnTo>
                      <a:lnTo>
                        <a:pt x="407" y="36"/>
                      </a:lnTo>
                      <a:cubicBezTo>
                        <a:pt x="407" y="0"/>
                        <a:pt x="371" y="0"/>
                        <a:pt x="371" y="0"/>
                      </a:cubicBez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985" name="Google Shape;985;p14"/>
              <p:cNvSpPr/>
              <p:nvPr/>
            </p:nvSpPr>
            <p:spPr>
              <a:xfrm>
                <a:off x="9063343" y="0"/>
                <a:ext cx="154229"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4038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986" name="Google Shape;986;p14"/>
            <p:cNvSpPr/>
            <p:nvPr/>
          </p:nvSpPr>
          <p:spPr>
            <a:xfrm>
              <a:off x="0" y="0"/>
              <a:ext cx="2183543" cy="4044405"/>
            </a:xfrm>
            <a:custGeom>
              <a:avLst/>
              <a:gdLst/>
              <a:ahLst/>
              <a:cxnLst/>
              <a:rect l="l" t="t" r="r" b="b"/>
              <a:pathLst>
                <a:path w="13752" h="26825" extrusionOk="0">
                  <a:moveTo>
                    <a:pt x="1" y="0"/>
                  </a:moveTo>
                  <a:lnTo>
                    <a:pt x="1" y="26825"/>
                  </a:lnTo>
                  <a:lnTo>
                    <a:pt x="13752" y="26825"/>
                  </a:lnTo>
                  <a:lnTo>
                    <a:pt x="13752" y="0"/>
                  </a:lnTo>
                  <a:close/>
                </a:path>
              </a:pathLst>
            </a:custGeom>
            <a:solidFill>
              <a:srgbClr val="FFFFFF">
                <a:alpha val="2654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87" name="Google Shape;987;p14"/>
            <p:cNvSpPr/>
            <p:nvPr/>
          </p:nvSpPr>
          <p:spPr>
            <a:xfrm>
              <a:off x="0" y="4044403"/>
              <a:ext cx="9144057" cy="1099107"/>
            </a:xfrm>
            <a:custGeom>
              <a:avLst/>
              <a:gdLst/>
              <a:ahLst/>
              <a:cxnLst/>
              <a:rect l="l" t="t" r="r" b="b"/>
              <a:pathLst>
                <a:path w="53343" h="7414" extrusionOk="0">
                  <a:moveTo>
                    <a:pt x="1" y="0"/>
                  </a:moveTo>
                  <a:lnTo>
                    <a:pt x="1" y="7414"/>
                  </a:lnTo>
                  <a:lnTo>
                    <a:pt x="53342" y="7414"/>
                  </a:lnTo>
                  <a:lnTo>
                    <a:pt x="53342" y="0"/>
                  </a:lnTo>
                  <a:close/>
                </a:path>
              </a:pathLst>
            </a:custGeom>
            <a:solidFill>
              <a:srgbClr val="FFFFFF">
                <a:alpha val="16540"/>
              </a:srgbClr>
            </a:solidFill>
            <a:ln>
              <a:noFill/>
            </a:ln>
            <a:effectLst>
              <a:reflection endPos="30000" dist="38100" dir="5400000" fadeDir="5400012" sy="-100000" algn="bl" rotWithShape="0"/>
            </a:effectLst>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cxnSp>
        <p:nvCxnSpPr>
          <p:cNvPr id="989" name="Google Shape;989;p14"/>
          <p:cNvCxnSpPr/>
          <p:nvPr/>
        </p:nvCxnSpPr>
        <p:spPr>
          <a:xfrm>
            <a:off x="8481150" y="4568207"/>
            <a:ext cx="662700" cy="0"/>
          </a:xfrm>
          <a:prstGeom prst="straightConnector1">
            <a:avLst/>
          </a:prstGeom>
          <a:noFill/>
          <a:ln w="19050" cap="flat" cmpd="sng">
            <a:solidFill>
              <a:schemeClr val="dk2"/>
            </a:solidFill>
            <a:prstDash val="solid"/>
            <a:round/>
            <a:headEnd type="none" w="med" len="med"/>
            <a:tailEnd type="none" w="med" len="med"/>
          </a:ln>
        </p:spPr>
      </p:cxnSp>
      <p:grpSp>
        <p:nvGrpSpPr>
          <p:cNvPr id="990" name="Google Shape;990;p14"/>
          <p:cNvGrpSpPr/>
          <p:nvPr/>
        </p:nvGrpSpPr>
        <p:grpSpPr>
          <a:xfrm>
            <a:off x="2563598" y="734020"/>
            <a:ext cx="3785141" cy="3921827"/>
            <a:chOff x="4570350" y="3395325"/>
            <a:chExt cx="1412050" cy="1463150"/>
          </a:xfrm>
        </p:grpSpPr>
        <p:sp>
          <p:nvSpPr>
            <p:cNvPr id="991" name="Google Shape;991;p14"/>
            <p:cNvSpPr/>
            <p:nvPr/>
          </p:nvSpPr>
          <p:spPr>
            <a:xfrm>
              <a:off x="4570350" y="4704100"/>
              <a:ext cx="1412050" cy="154375"/>
            </a:xfrm>
            <a:custGeom>
              <a:avLst/>
              <a:gdLst/>
              <a:ahLst/>
              <a:cxnLst/>
              <a:rect l="l" t="t" r="r" b="b"/>
              <a:pathLst>
                <a:path w="56482" h="6175" extrusionOk="0">
                  <a:moveTo>
                    <a:pt x="10992" y="1"/>
                  </a:moveTo>
                  <a:cubicBezTo>
                    <a:pt x="10387" y="1"/>
                    <a:pt x="9772" y="1"/>
                    <a:pt x="9209" y="53"/>
                  </a:cubicBezTo>
                  <a:lnTo>
                    <a:pt x="9209" y="95"/>
                  </a:lnTo>
                  <a:lnTo>
                    <a:pt x="8041" y="95"/>
                  </a:lnTo>
                  <a:cubicBezTo>
                    <a:pt x="3390" y="397"/>
                    <a:pt x="1" y="1356"/>
                    <a:pt x="1" y="2483"/>
                  </a:cubicBezTo>
                  <a:cubicBezTo>
                    <a:pt x="1" y="3870"/>
                    <a:pt x="4912" y="5006"/>
                    <a:pt x="10992" y="5006"/>
                  </a:cubicBezTo>
                  <a:cubicBezTo>
                    <a:pt x="12859" y="5006"/>
                    <a:pt x="14600" y="4871"/>
                    <a:pt x="16123" y="4693"/>
                  </a:cubicBezTo>
                  <a:cubicBezTo>
                    <a:pt x="18115" y="5569"/>
                    <a:pt x="22589" y="6174"/>
                    <a:pt x="27761" y="6174"/>
                  </a:cubicBezTo>
                  <a:cubicBezTo>
                    <a:pt x="32548" y="6174"/>
                    <a:pt x="36761" y="5653"/>
                    <a:pt x="38930" y="4871"/>
                  </a:cubicBezTo>
                  <a:cubicBezTo>
                    <a:pt x="40755" y="5173"/>
                    <a:pt x="43060" y="5392"/>
                    <a:pt x="45489" y="5392"/>
                  </a:cubicBezTo>
                  <a:cubicBezTo>
                    <a:pt x="51580" y="5392"/>
                    <a:pt x="56481" y="4266"/>
                    <a:pt x="56481" y="2868"/>
                  </a:cubicBezTo>
                  <a:cubicBezTo>
                    <a:pt x="56481" y="1523"/>
                    <a:pt x="51580" y="397"/>
                    <a:pt x="45489" y="397"/>
                  </a:cubicBezTo>
                  <a:cubicBezTo>
                    <a:pt x="41276" y="397"/>
                    <a:pt x="37626" y="918"/>
                    <a:pt x="35760" y="1742"/>
                  </a:cubicBezTo>
                  <a:cubicBezTo>
                    <a:pt x="34414" y="1523"/>
                    <a:pt x="32850" y="1356"/>
                    <a:pt x="31150" y="1263"/>
                  </a:cubicBezTo>
                  <a:cubicBezTo>
                    <a:pt x="30327" y="1304"/>
                    <a:pt x="29461" y="1356"/>
                    <a:pt x="28637" y="1356"/>
                  </a:cubicBezTo>
                  <a:lnTo>
                    <a:pt x="28637" y="1179"/>
                  </a:lnTo>
                  <a:lnTo>
                    <a:pt x="27156" y="1179"/>
                  </a:lnTo>
                  <a:lnTo>
                    <a:pt x="27156" y="1356"/>
                  </a:lnTo>
                  <a:cubicBezTo>
                    <a:pt x="26291" y="1356"/>
                    <a:pt x="25415" y="1304"/>
                    <a:pt x="24549" y="1263"/>
                  </a:cubicBezTo>
                  <a:cubicBezTo>
                    <a:pt x="23329" y="1304"/>
                    <a:pt x="22203" y="1398"/>
                    <a:pt x="21160" y="1523"/>
                  </a:cubicBezTo>
                  <a:cubicBezTo>
                    <a:pt x="19856" y="835"/>
                    <a:pt x="17208" y="314"/>
                    <a:pt x="13985" y="95"/>
                  </a:cubicBezTo>
                  <a:lnTo>
                    <a:pt x="13943" y="95"/>
                  </a:lnTo>
                  <a:cubicBezTo>
                    <a:pt x="13036" y="53"/>
                    <a:pt x="12035" y="1"/>
                    <a:pt x="10992" y="1"/>
                  </a:cubicBezTo>
                  <a:close/>
                </a:path>
              </a:pathLst>
            </a:custGeom>
            <a:solidFill>
              <a:srgbClr val="8CACB9">
                <a:alpha val="913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92" name="Google Shape;992;p14"/>
            <p:cNvSpPr/>
            <p:nvPr/>
          </p:nvSpPr>
          <p:spPr>
            <a:xfrm>
              <a:off x="5084425" y="4700975"/>
              <a:ext cx="157275" cy="106300"/>
            </a:xfrm>
            <a:custGeom>
              <a:avLst/>
              <a:gdLst/>
              <a:ahLst/>
              <a:cxnLst/>
              <a:rect l="l" t="t" r="r" b="b"/>
              <a:pathLst>
                <a:path w="6291" h="4252" extrusionOk="0">
                  <a:moveTo>
                    <a:pt x="6072" y="1"/>
                  </a:moveTo>
                  <a:lnTo>
                    <a:pt x="4372" y="386"/>
                  </a:lnTo>
                  <a:cubicBezTo>
                    <a:pt x="4372" y="908"/>
                    <a:pt x="4330" y="1429"/>
                    <a:pt x="4247" y="2003"/>
                  </a:cubicBezTo>
                  <a:cubicBezTo>
                    <a:pt x="4247" y="2086"/>
                    <a:pt x="4247" y="2170"/>
                    <a:pt x="4163" y="2263"/>
                  </a:cubicBezTo>
                  <a:cubicBezTo>
                    <a:pt x="4111" y="2305"/>
                    <a:pt x="4028" y="2305"/>
                    <a:pt x="3944" y="2305"/>
                  </a:cubicBezTo>
                  <a:cubicBezTo>
                    <a:pt x="3162" y="2389"/>
                    <a:pt x="2380" y="2347"/>
                    <a:pt x="1640" y="2566"/>
                  </a:cubicBezTo>
                  <a:cubicBezTo>
                    <a:pt x="858" y="2785"/>
                    <a:pt x="117" y="3306"/>
                    <a:pt x="34" y="4088"/>
                  </a:cubicBezTo>
                  <a:cubicBezTo>
                    <a:pt x="1" y="4210"/>
                    <a:pt x="672" y="4251"/>
                    <a:pt x="1572" y="4251"/>
                  </a:cubicBezTo>
                  <a:cubicBezTo>
                    <a:pt x="3215" y="4251"/>
                    <a:pt x="5618" y="4115"/>
                    <a:pt x="5895" y="4088"/>
                  </a:cubicBezTo>
                  <a:cubicBezTo>
                    <a:pt x="6030" y="4088"/>
                    <a:pt x="6114" y="4036"/>
                    <a:pt x="6197" y="3953"/>
                  </a:cubicBezTo>
                  <a:cubicBezTo>
                    <a:pt x="6249" y="3911"/>
                    <a:pt x="6249" y="3828"/>
                    <a:pt x="6249" y="3734"/>
                  </a:cubicBezTo>
                  <a:cubicBezTo>
                    <a:pt x="6291" y="2472"/>
                    <a:pt x="6249" y="1262"/>
                    <a:pt x="6072"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93" name="Google Shape;993;p14"/>
            <p:cNvSpPr/>
            <p:nvPr/>
          </p:nvSpPr>
          <p:spPr>
            <a:xfrm>
              <a:off x="5296950" y="4700975"/>
              <a:ext cx="157950" cy="106300"/>
            </a:xfrm>
            <a:custGeom>
              <a:avLst/>
              <a:gdLst/>
              <a:ahLst/>
              <a:cxnLst/>
              <a:rect l="l" t="t" r="r" b="b"/>
              <a:pathLst>
                <a:path w="6318" h="4252" extrusionOk="0">
                  <a:moveTo>
                    <a:pt x="220" y="1"/>
                  </a:moveTo>
                  <a:cubicBezTo>
                    <a:pt x="95" y="1262"/>
                    <a:pt x="1" y="2472"/>
                    <a:pt x="42" y="3734"/>
                  </a:cubicBezTo>
                  <a:cubicBezTo>
                    <a:pt x="42" y="3828"/>
                    <a:pt x="42" y="3911"/>
                    <a:pt x="95" y="3953"/>
                  </a:cubicBezTo>
                  <a:cubicBezTo>
                    <a:pt x="178" y="4036"/>
                    <a:pt x="303" y="4088"/>
                    <a:pt x="397" y="4088"/>
                  </a:cubicBezTo>
                  <a:cubicBezTo>
                    <a:pt x="707" y="4115"/>
                    <a:pt x="3101" y="4251"/>
                    <a:pt x="4743" y="4251"/>
                  </a:cubicBezTo>
                  <a:cubicBezTo>
                    <a:pt x="5643" y="4251"/>
                    <a:pt x="6318" y="4210"/>
                    <a:pt x="6299" y="4088"/>
                  </a:cubicBezTo>
                  <a:cubicBezTo>
                    <a:pt x="6174" y="3306"/>
                    <a:pt x="5434" y="2785"/>
                    <a:pt x="4693" y="2566"/>
                  </a:cubicBezTo>
                  <a:cubicBezTo>
                    <a:pt x="3911" y="2347"/>
                    <a:pt x="3129" y="2389"/>
                    <a:pt x="2347" y="2305"/>
                  </a:cubicBezTo>
                  <a:cubicBezTo>
                    <a:pt x="2305" y="2305"/>
                    <a:pt x="2222" y="2305"/>
                    <a:pt x="2128" y="2263"/>
                  </a:cubicBezTo>
                  <a:cubicBezTo>
                    <a:pt x="2086" y="2170"/>
                    <a:pt x="2045" y="2086"/>
                    <a:pt x="2045" y="2003"/>
                  </a:cubicBezTo>
                  <a:cubicBezTo>
                    <a:pt x="1961" y="1429"/>
                    <a:pt x="1920" y="908"/>
                    <a:pt x="1920" y="386"/>
                  </a:cubicBezTo>
                  <a:lnTo>
                    <a:pt x="220" y="1"/>
                  </a:ln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94" name="Google Shape;994;p14"/>
            <p:cNvSpPr/>
            <p:nvPr/>
          </p:nvSpPr>
          <p:spPr>
            <a:xfrm>
              <a:off x="5084425" y="4754150"/>
              <a:ext cx="156250" cy="53125"/>
            </a:xfrm>
            <a:custGeom>
              <a:avLst/>
              <a:gdLst/>
              <a:ahLst/>
              <a:cxnLst/>
              <a:rect l="l" t="t" r="r" b="b"/>
              <a:pathLst>
                <a:path w="6250" h="2125" extrusionOk="0">
                  <a:moveTo>
                    <a:pt x="6249" y="1"/>
                  </a:moveTo>
                  <a:cubicBezTo>
                    <a:pt x="5550" y="43"/>
                    <a:pt x="4852" y="397"/>
                    <a:pt x="4424" y="919"/>
                  </a:cubicBezTo>
                  <a:cubicBezTo>
                    <a:pt x="3986" y="606"/>
                    <a:pt x="3506" y="397"/>
                    <a:pt x="2985" y="262"/>
                  </a:cubicBezTo>
                  <a:cubicBezTo>
                    <a:pt x="2505" y="262"/>
                    <a:pt x="2078" y="303"/>
                    <a:pt x="1640" y="439"/>
                  </a:cubicBezTo>
                  <a:cubicBezTo>
                    <a:pt x="858" y="658"/>
                    <a:pt x="117" y="1179"/>
                    <a:pt x="34" y="1961"/>
                  </a:cubicBezTo>
                  <a:cubicBezTo>
                    <a:pt x="1" y="2083"/>
                    <a:pt x="672" y="2124"/>
                    <a:pt x="1572" y="2124"/>
                  </a:cubicBezTo>
                  <a:cubicBezTo>
                    <a:pt x="3215" y="2124"/>
                    <a:pt x="5618" y="1988"/>
                    <a:pt x="5895" y="1961"/>
                  </a:cubicBezTo>
                  <a:cubicBezTo>
                    <a:pt x="6030" y="1961"/>
                    <a:pt x="6114" y="1909"/>
                    <a:pt x="6197" y="1826"/>
                  </a:cubicBezTo>
                  <a:cubicBezTo>
                    <a:pt x="6249" y="1784"/>
                    <a:pt x="6249" y="1701"/>
                    <a:pt x="6249" y="1607"/>
                  </a:cubicBezTo>
                  <a:lnTo>
                    <a:pt x="6249" y="1"/>
                  </a:ln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95" name="Google Shape;995;p14"/>
            <p:cNvSpPr/>
            <p:nvPr/>
          </p:nvSpPr>
          <p:spPr>
            <a:xfrm>
              <a:off x="5298000" y="4754150"/>
              <a:ext cx="156900" cy="53125"/>
            </a:xfrm>
            <a:custGeom>
              <a:avLst/>
              <a:gdLst/>
              <a:ahLst/>
              <a:cxnLst/>
              <a:rect l="l" t="t" r="r" b="b"/>
              <a:pathLst>
                <a:path w="6276" h="2125" extrusionOk="0">
                  <a:moveTo>
                    <a:pt x="0" y="1"/>
                  </a:moveTo>
                  <a:lnTo>
                    <a:pt x="0" y="1607"/>
                  </a:lnTo>
                  <a:cubicBezTo>
                    <a:pt x="0" y="1701"/>
                    <a:pt x="0" y="1784"/>
                    <a:pt x="53" y="1826"/>
                  </a:cubicBezTo>
                  <a:cubicBezTo>
                    <a:pt x="136" y="1909"/>
                    <a:pt x="261" y="1961"/>
                    <a:pt x="355" y="1961"/>
                  </a:cubicBezTo>
                  <a:cubicBezTo>
                    <a:pt x="665" y="1988"/>
                    <a:pt x="3059" y="2124"/>
                    <a:pt x="4701" y="2124"/>
                  </a:cubicBezTo>
                  <a:cubicBezTo>
                    <a:pt x="5601" y="2124"/>
                    <a:pt x="6276" y="2083"/>
                    <a:pt x="6257" y="1961"/>
                  </a:cubicBezTo>
                  <a:cubicBezTo>
                    <a:pt x="6132" y="1179"/>
                    <a:pt x="5392" y="658"/>
                    <a:pt x="4651" y="439"/>
                  </a:cubicBezTo>
                  <a:cubicBezTo>
                    <a:pt x="4172" y="303"/>
                    <a:pt x="3744" y="262"/>
                    <a:pt x="3265" y="262"/>
                  </a:cubicBezTo>
                  <a:cubicBezTo>
                    <a:pt x="2785" y="397"/>
                    <a:pt x="2305" y="606"/>
                    <a:pt x="1878" y="919"/>
                  </a:cubicBezTo>
                  <a:cubicBezTo>
                    <a:pt x="1398" y="397"/>
                    <a:pt x="699" y="43"/>
                    <a:pt x="0"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96" name="Google Shape;996;p14"/>
            <p:cNvSpPr/>
            <p:nvPr/>
          </p:nvSpPr>
          <p:spPr>
            <a:xfrm>
              <a:off x="5284950" y="4070825"/>
              <a:ext cx="100150" cy="667200"/>
            </a:xfrm>
            <a:custGeom>
              <a:avLst/>
              <a:gdLst/>
              <a:ahLst/>
              <a:cxnLst/>
              <a:rect l="l" t="t" r="r" b="b"/>
              <a:pathLst>
                <a:path w="4006" h="26688" extrusionOk="0">
                  <a:moveTo>
                    <a:pt x="1" y="1"/>
                  </a:moveTo>
                  <a:lnTo>
                    <a:pt x="1" y="1"/>
                  </a:lnTo>
                  <a:cubicBezTo>
                    <a:pt x="53" y="658"/>
                    <a:pt x="53" y="1305"/>
                    <a:pt x="1" y="1962"/>
                  </a:cubicBezTo>
                  <a:cubicBezTo>
                    <a:pt x="1" y="3390"/>
                    <a:pt x="53" y="4829"/>
                    <a:pt x="53" y="6216"/>
                  </a:cubicBezTo>
                  <a:cubicBezTo>
                    <a:pt x="95" y="9126"/>
                    <a:pt x="137" y="12035"/>
                    <a:pt x="137" y="14955"/>
                  </a:cubicBezTo>
                  <a:cubicBezTo>
                    <a:pt x="178" y="18866"/>
                    <a:pt x="1" y="22777"/>
                    <a:pt x="53" y="26687"/>
                  </a:cubicBezTo>
                  <a:cubicBezTo>
                    <a:pt x="1002" y="26687"/>
                    <a:pt x="1920" y="26635"/>
                    <a:pt x="2827" y="26552"/>
                  </a:cubicBezTo>
                  <a:cubicBezTo>
                    <a:pt x="3349" y="21995"/>
                    <a:pt x="3390" y="17302"/>
                    <a:pt x="3568" y="12692"/>
                  </a:cubicBezTo>
                  <a:cubicBezTo>
                    <a:pt x="3609" y="10523"/>
                    <a:pt x="3703" y="8385"/>
                    <a:pt x="3745" y="6216"/>
                  </a:cubicBezTo>
                  <a:cubicBezTo>
                    <a:pt x="3745" y="5132"/>
                    <a:pt x="3745" y="4047"/>
                    <a:pt x="3787" y="3004"/>
                  </a:cubicBezTo>
                  <a:cubicBezTo>
                    <a:pt x="3787" y="2087"/>
                    <a:pt x="4005" y="1263"/>
                    <a:pt x="3787" y="356"/>
                  </a:cubicBezTo>
                  <a:cubicBezTo>
                    <a:pt x="2525" y="356"/>
                    <a:pt x="1263" y="262"/>
                    <a:pt x="1" y="1"/>
                  </a:cubicBez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97" name="Google Shape;997;p14"/>
            <p:cNvSpPr/>
            <p:nvPr/>
          </p:nvSpPr>
          <p:spPr>
            <a:xfrm>
              <a:off x="5150425" y="4070825"/>
              <a:ext cx="99875" cy="667200"/>
            </a:xfrm>
            <a:custGeom>
              <a:avLst/>
              <a:gdLst/>
              <a:ahLst/>
              <a:cxnLst/>
              <a:rect l="l" t="t" r="r" b="b"/>
              <a:pathLst>
                <a:path w="3995" h="26688" extrusionOk="0">
                  <a:moveTo>
                    <a:pt x="3995" y="1"/>
                  </a:moveTo>
                  <a:cubicBezTo>
                    <a:pt x="2775" y="262"/>
                    <a:pt x="1523" y="356"/>
                    <a:pt x="262" y="356"/>
                  </a:cubicBezTo>
                  <a:cubicBezTo>
                    <a:pt x="1" y="1263"/>
                    <a:pt x="220" y="2087"/>
                    <a:pt x="262" y="3004"/>
                  </a:cubicBezTo>
                  <a:cubicBezTo>
                    <a:pt x="262" y="4047"/>
                    <a:pt x="262" y="5132"/>
                    <a:pt x="303" y="6216"/>
                  </a:cubicBezTo>
                  <a:cubicBezTo>
                    <a:pt x="345" y="8385"/>
                    <a:pt x="387" y="10523"/>
                    <a:pt x="481" y="12692"/>
                  </a:cubicBezTo>
                  <a:cubicBezTo>
                    <a:pt x="606" y="17302"/>
                    <a:pt x="647" y="21995"/>
                    <a:pt x="1169" y="26552"/>
                  </a:cubicBezTo>
                  <a:cubicBezTo>
                    <a:pt x="2087" y="26635"/>
                    <a:pt x="3036" y="26687"/>
                    <a:pt x="3953" y="26687"/>
                  </a:cubicBezTo>
                  <a:cubicBezTo>
                    <a:pt x="3995" y="22777"/>
                    <a:pt x="3818" y="18866"/>
                    <a:pt x="3870" y="14955"/>
                  </a:cubicBezTo>
                  <a:cubicBezTo>
                    <a:pt x="3912" y="12035"/>
                    <a:pt x="3953" y="9126"/>
                    <a:pt x="3953" y="6216"/>
                  </a:cubicBezTo>
                  <a:cubicBezTo>
                    <a:pt x="3995" y="4829"/>
                    <a:pt x="3995" y="3390"/>
                    <a:pt x="3995" y="1962"/>
                  </a:cubicBezTo>
                  <a:lnTo>
                    <a:pt x="3995" y="1"/>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98" name="Google Shape;998;p14"/>
            <p:cNvSpPr/>
            <p:nvPr/>
          </p:nvSpPr>
          <p:spPr>
            <a:xfrm>
              <a:off x="5284950" y="4070825"/>
              <a:ext cx="93625" cy="51125"/>
            </a:xfrm>
            <a:custGeom>
              <a:avLst/>
              <a:gdLst/>
              <a:ahLst/>
              <a:cxnLst/>
              <a:rect l="l" t="t" r="r" b="b"/>
              <a:pathLst>
                <a:path w="3745" h="2045" extrusionOk="0">
                  <a:moveTo>
                    <a:pt x="1" y="2045"/>
                  </a:moveTo>
                  <a:lnTo>
                    <a:pt x="1" y="2045"/>
                  </a:lnTo>
                  <a:lnTo>
                    <a:pt x="1" y="2045"/>
                  </a:lnTo>
                  <a:close/>
                  <a:moveTo>
                    <a:pt x="53" y="1086"/>
                  </a:moveTo>
                  <a:cubicBezTo>
                    <a:pt x="53" y="1346"/>
                    <a:pt x="53" y="1659"/>
                    <a:pt x="1" y="1962"/>
                  </a:cubicBezTo>
                  <a:lnTo>
                    <a:pt x="1" y="2003"/>
                  </a:lnTo>
                  <a:lnTo>
                    <a:pt x="1" y="1962"/>
                  </a:lnTo>
                  <a:cubicBezTo>
                    <a:pt x="53" y="1659"/>
                    <a:pt x="53" y="1346"/>
                    <a:pt x="53" y="1086"/>
                  </a:cubicBezTo>
                  <a:close/>
                  <a:moveTo>
                    <a:pt x="3745" y="356"/>
                  </a:moveTo>
                  <a:lnTo>
                    <a:pt x="3745" y="356"/>
                  </a:lnTo>
                  <a:lnTo>
                    <a:pt x="3745" y="356"/>
                  </a:lnTo>
                  <a:lnTo>
                    <a:pt x="3745" y="356"/>
                  </a:lnTo>
                  <a:close/>
                  <a:moveTo>
                    <a:pt x="178" y="43"/>
                  </a:moveTo>
                  <a:lnTo>
                    <a:pt x="178" y="43"/>
                  </a:lnTo>
                  <a:lnTo>
                    <a:pt x="178" y="43"/>
                  </a:lnTo>
                  <a:close/>
                  <a:moveTo>
                    <a:pt x="137" y="1"/>
                  </a:moveTo>
                  <a:lnTo>
                    <a:pt x="137" y="1"/>
                  </a:lnTo>
                  <a:lnTo>
                    <a:pt x="137" y="1"/>
                  </a:lnTo>
                  <a:close/>
                  <a:moveTo>
                    <a:pt x="1" y="1"/>
                  </a:moveTo>
                  <a:lnTo>
                    <a:pt x="1" y="1"/>
                  </a:lnTo>
                  <a:lnTo>
                    <a:pt x="95" y="1"/>
                  </a:lnTo>
                  <a:close/>
                </a:path>
              </a:pathLst>
            </a:custGeom>
            <a:solidFill>
              <a:srgbClr val="E9F0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999" name="Google Shape;999;p14"/>
            <p:cNvSpPr/>
            <p:nvPr/>
          </p:nvSpPr>
          <p:spPr>
            <a:xfrm>
              <a:off x="5284950" y="4070825"/>
              <a:ext cx="96750" cy="121800"/>
            </a:xfrm>
            <a:custGeom>
              <a:avLst/>
              <a:gdLst/>
              <a:ahLst/>
              <a:cxnLst/>
              <a:rect l="l" t="t" r="r" b="b"/>
              <a:pathLst>
                <a:path w="3870" h="4872" extrusionOk="0">
                  <a:moveTo>
                    <a:pt x="1" y="1"/>
                  </a:moveTo>
                  <a:cubicBezTo>
                    <a:pt x="53" y="356"/>
                    <a:pt x="53" y="700"/>
                    <a:pt x="53" y="1086"/>
                  </a:cubicBezTo>
                  <a:cubicBezTo>
                    <a:pt x="53" y="1346"/>
                    <a:pt x="53" y="1659"/>
                    <a:pt x="1" y="1962"/>
                  </a:cubicBezTo>
                  <a:lnTo>
                    <a:pt x="1" y="2003"/>
                  </a:lnTo>
                  <a:lnTo>
                    <a:pt x="1" y="2045"/>
                  </a:lnTo>
                  <a:cubicBezTo>
                    <a:pt x="1" y="3004"/>
                    <a:pt x="1" y="3912"/>
                    <a:pt x="53" y="4829"/>
                  </a:cubicBezTo>
                  <a:cubicBezTo>
                    <a:pt x="575" y="4871"/>
                    <a:pt x="1138" y="4871"/>
                    <a:pt x="1659" y="4871"/>
                  </a:cubicBezTo>
                  <a:cubicBezTo>
                    <a:pt x="2347" y="4871"/>
                    <a:pt x="3046" y="4871"/>
                    <a:pt x="3745" y="4829"/>
                  </a:cubicBezTo>
                  <a:cubicBezTo>
                    <a:pt x="3745" y="4214"/>
                    <a:pt x="3787" y="3609"/>
                    <a:pt x="3787" y="3004"/>
                  </a:cubicBezTo>
                  <a:cubicBezTo>
                    <a:pt x="3787" y="2389"/>
                    <a:pt x="3870" y="1826"/>
                    <a:pt x="3870" y="1263"/>
                  </a:cubicBezTo>
                  <a:cubicBezTo>
                    <a:pt x="3870" y="1002"/>
                    <a:pt x="3870" y="700"/>
                    <a:pt x="3787" y="356"/>
                  </a:cubicBezTo>
                  <a:lnTo>
                    <a:pt x="3745" y="356"/>
                  </a:lnTo>
                  <a:cubicBezTo>
                    <a:pt x="2525" y="356"/>
                    <a:pt x="1357" y="262"/>
                    <a:pt x="178" y="43"/>
                  </a:cubicBezTo>
                  <a:cubicBezTo>
                    <a:pt x="178" y="43"/>
                    <a:pt x="137" y="43"/>
                    <a:pt x="137" y="1"/>
                  </a:cubicBezTo>
                  <a:close/>
                </a:path>
              </a:pathLst>
            </a:custGeom>
            <a:solidFill>
              <a:srgbClr val="254F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0" name="Google Shape;1000;p14"/>
            <p:cNvSpPr/>
            <p:nvPr/>
          </p:nvSpPr>
          <p:spPr>
            <a:xfrm>
              <a:off x="5156950" y="4097950"/>
              <a:ext cx="93350" cy="77200"/>
            </a:xfrm>
            <a:custGeom>
              <a:avLst/>
              <a:gdLst/>
              <a:ahLst/>
              <a:cxnLst/>
              <a:rect l="l" t="t" r="r" b="b"/>
              <a:pathLst>
                <a:path w="3734" h="3088" extrusionOk="0">
                  <a:moveTo>
                    <a:pt x="1" y="1919"/>
                  </a:moveTo>
                  <a:lnTo>
                    <a:pt x="1" y="3087"/>
                  </a:lnTo>
                  <a:lnTo>
                    <a:pt x="1" y="3087"/>
                  </a:lnTo>
                  <a:lnTo>
                    <a:pt x="1" y="1919"/>
                  </a:lnTo>
                  <a:close/>
                  <a:moveTo>
                    <a:pt x="3734" y="1096"/>
                  </a:moveTo>
                  <a:lnTo>
                    <a:pt x="3734" y="1137"/>
                  </a:lnTo>
                  <a:lnTo>
                    <a:pt x="3734" y="1096"/>
                  </a:lnTo>
                  <a:close/>
                  <a:moveTo>
                    <a:pt x="3734" y="1002"/>
                  </a:moveTo>
                  <a:lnTo>
                    <a:pt x="3734" y="1096"/>
                  </a:lnTo>
                  <a:lnTo>
                    <a:pt x="3734" y="1002"/>
                  </a:lnTo>
                  <a:close/>
                  <a:moveTo>
                    <a:pt x="3734" y="960"/>
                  </a:moveTo>
                  <a:lnTo>
                    <a:pt x="3734" y="1002"/>
                  </a:lnTo>
                  <a:lnTo>
                    <a:pt x="3734" y="960"/>
                  </a:lnTo>
                  <a:close/>
                  <a:moveTo>
                    <a:pt x="3734" y="1"/>
                  </a:moveTo>
                  <a:lnTo>
                    <a:pt x="3734" y="877"/>
                  </a:lnTo>
                  <a:lnTo>
                    <a:pt x="3734" y="960"/>
                  </a:lnTo>
                  <a:lnTo>
                    <a:pt x="3734" y="877"/>
                  </a:lnTo>
                  <a:close/>
                </a:path>
              </a:pathLst>
            </a:custGeom>
            <a:solidFill>
              <a:srgbClr val="E9F0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1" name="Google Shape;1001;p14"/>
            <p:cNvSpPr/>
            <p:nvPr/>
          </p:nvSpPr>
          <p:spPr>
            <a:xfrm>
              <a:off x="5153575" y="4070825"/>
              <a:ext cx="96725" cy="118400"/>
            </a:xfrm>
            <a:custGeom>
              <a:avLst/>
              <a:gdLst/>
              <a:ahLst/>
              <a:cxnLst/>
              <a:rect l="l" t="t" r="r" b="b"/>
              <a:pathLst>
                <a:path w="3869" h="4736" extrusionOk="0">
                  <a:moveTo>
                    <a:pt x="3869" y="1"/>
                  </a:moveTo>
                  <a:cubicBezTo>
                    <a:pt x="2649" y="220"/>
                    <a:pt x="1397" y="356"/>
                    <a:pt x="177" y="356"/>
                  </a:cubicBezTo>
                  <a:lnTo>
                    <a:pt x="136" y="356"/>
                  </a:lnTo>
                  <a:cubicBezTo>
                    <a:pt x="42" y="700"/>
                    <a:pt x="0" y="1002"/>
                    <a:pt x="0" y="1263"/>
                  </a:cubicBezTo>
                  <a:cubicBezTo>
                    <a:pt x="0" y="1826"/>
                    <a:pt x="94" y="2389"/>
                    <a:pt x="136" y="3004"/>
                  </a:cubicBezTo>
                  <a:lnTo>
                    <a:pt x="136" y="4172"/>
                  </a:lnTo>
                  <a:cubicBezTo>
                    <a:pt x="1345" y="4433"/>
                    <a:pt x="2607" y="4610"/>
                    <a:pt x="3869" y="4735"/>
                  </a:cubicBezTo>
                  <a:lnTo>
                    <a:pt x="3869" y="2222"/>
                  </a:lnTo>
                  <a:lnTo>
                    <a:pt x="3869" y="2181"/>
                  </a:lnTo>
                  <a:lnTo>
                    <a:pt x="3869" y="2087"/>
                  </a:lnTo>
                  <a:lnTo>
                    <a:pt x="3869" y="2045"/>
                  </a:lnTo>
                  <a:lnTo>
                    <a:pt x="3869" y="1962"/>
                  </a:lnTo>
                  <a:lnTo>
                    <a:pt x="3869" y="1086"/>
                  </a:lnTo>
                  <a:lnTo>
                    <a:pt x="3869" y="1"/>
                  </a:lnTo>
                  <a:close/>
                </a:path>
              </a:pathLst>
            </a:custGeom>
            <a:solidFill>
              <a:srgbClr val="254F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2" name="Google Shape;1002;p14"/>
            <p:cNvSpPr/>
            <p:nvPr/>
          </p:nvSpPr>
          <p:spPr>
            <a:xfrm>
              <a:off x="5081875" y="3877850"/>
              <a:ext cx="127250" cy="172250"/>
            </a:xfrm>
            <a:custGeom>
              <a:avLst/>
              <a:gdLst/>
              <a:ahLst/>
              <a:cxnLst/>
              <a:rect l="l" t="t" r="r" b="b"/>
              <a:pathLst>
                <a:path w="5090" h="6890" extrusionOk="0">
                  <a:moveTo>
                    <a:pt x="1555" y="0"/>
                  </a:moveTo>
                  <a:cubicBezTo>
                    <a:pt x="1207" y="0"/>
                    <a:pt x="871" y="76"/>
                    <a:pt x="657" y="295"/>
                  </a:cubicBezTo>
                  <a:cubicBezTo>
                    <a:pt x="303" y="639"/>
                    <a:pt x="303" y="1421"/>
                    <a:pt x="219" y="1859"/>
                  </a:cubicBezTo>
                  <a:cubicBezTo>
                    <a:pt x="0" y="3423"/>
                    <a:pt x="0" y="4988"/>
                    <a:pt x="303" y="6510"/>
                  </a:cubicBezTo>
                  <a:cubicBezTo>
                    <a:pt x="355" y="6594"/>
                    <a:pt x="355" y="6677"/>
                    <a:pt x="438" y="6771"/>
                  </a:cubicBezTo>
                  <a:cubicBezTo>
                    <a:pt x="480" y="6854"/>
                    <a:pt x="615" y="6854"/>
                    <a:pt x="741" y="6854"/>
                  </a:cubicBezTo>
                  <a:cubicBezTo>
                    <a:pt x="943" y="6879"/>
                    <a:pt x="1146" y="6890"/>
                    <a:pt x="1348" y="6890"/>
                  </a:cubicBezTo>
                  <a:cubicBezTo>
                    <a:pt x="2622" y="6890"/>
                    <a:pt x="3883" y="6445"/>
                    <a:pt x="5089" y="6031"/>
                  </a:cubicBezTo>
                  <a:lnTo>
                    <a:pt x="4046" y="1421"/>
                  </a:lnTo>
                  <a:cubicBezTo>
                    <a:pt x="3650" y="900"/>
                    <a:pt x="3129" y="420"/>
                    <a:pt x="2524" y="159"/>
                  </a:cubicBezTo>
                  <a:cubicBezTo>
                    <a:pt x="2263" y="76"/>
                    <a:pt x="1903" y="0"/>
                    <a:pt x="1555" y="0"/>
                  </a:cubicBezTo>
                  <a:close/>
                </a:path>
              </a:pathLst>
            </a:custGeom>
            <a:solidFill>
              <a:srgbClr val="D692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3" name="Google Shape;1003;p14"/>
            <p:cNvSpPr/>
            <p:nvPr/>
          </p:nvSpPr>
          <p:spPr>
            <a:xfrm>
              <a:off x="5298000" y="3872175"/>
              <a:ext cx="128300" cy="177925"/>
            </a:xfrm>
            <a:custGeom>
              <a:avLst/>
              <a:gdLst/>
              <a:ahLst/>
              <a:cxnLst/>
              <a:rect l="l" t="t" r="r" b="b"/>
              <a:pathLst>
                <a:path w="5132" h="7117" extrusionOk="0">
                  <a:moveTo>
                    <a:pt x="2482" y="1"/>
                  </a:moveTo>
                  <a:lnTo>
                    <a:pt x="0" y="6258"/>
                  </a:lnTo>
                  <a:cubicBezTo>
                    <a:pt x="1243" y="6672"/>
                    <a:pt x="2477" y="7117"/>
                    <a:pt x="3771" y="7117"/>
                  </a:cubicBezTo>
                  <a:cubicBezTo>
                    <a:pt x="3976" y="7117"/>
                    <a:pt x="4183" y="7106"/>
                    <a:pt x="4391" y="7081"/>
                  </a:cubicBezTo>
                  <a:cubicBezTo>
                    <a:pt x="4485" y="7081"/>
                    <a:pt x="4610" y="7081"/>
                    <a:pt x="4693" y="6998"/>
                  </a:cubicBezTo>
                  <a:cubicBezTo>
                    <a:pt x="4745" y="6904"/>
                    <a:pt x="4787" y="6821"/>
                    <a:pt x="4787" y="6737"/>
                  </a:cubicBezTo>
                  <a:cubicBezTo>
                    <a:pt x="5089" y="5215"/>
                    <a:pt x="5131" y="3650"/>
                    <a:pt x="4870" y="2128"/>
                  </a:cubicBezTo>
                  <a:cubicBezTo>
                    <a:pt x="4787" y="1606"/>
                    <a:pt x="4745" y="1085"/>
                    <a:pt x="4307" y="741"/>
                  </a:cubicBezTo>
                  <a:cubicBezTo>
                    <a:pt x="3828" y="303"/>
                    <a:pt x="3129" y="1"/>
                    <a:pt x="2482"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4" name="Google Shape;1004;p14"/>
            <p:cNvSpPr/>
            <p:nvPr/>
          </p:nvSpPr>
          <p:spPr>
            <a:xfrm>
              <a:off x="5087350" y="3397875"/>
              <a:ext cx="370500" cy="338775"/>
            </a:xfrm>
            <a:custGeom>
              <a:avLst/>
              <a:gdLst/>
              <a:ahLst/>
              <a:cxnLst/>
              <a:rect l="l" t="t" r="r" b="b"/>
              <a:pathLst>
                <a:path w="14820" h="13551" extrusionOk="0">
                  <a:moveTo>
                    <a:pt x="8509" y="1"/>
                  </a:moveTo>
                  <a:cubicBezTo>
                    <a:pt x="8162" y="1"/>
                    <a:pt x="7814" y="64"/>
                    <a:pt x="7477" y="201"/>
                  </a:cubicBezTo>
                  <a:cubicBezTo>
                    <a:pt x="7436" y="201"/>
                    <a:pt x="7384" y="243"/>
                    <a:pt x="7300" y="243"/>
                  </a:cubicBezTo>
                  <a:cubicBezTo>
                    <a:pt x="7258" y="243"/>
                    <a:pt x="7175" y="243"/>
                    <a:pt x="7123" y="201"/>
                  </a:cubicBezTo>
                  <a:cubicBezTo>
                    <a:pt x="6797" y="103"/>
                    <a:pt x="6471" y="57"/>
                    <a:pt x="6151" y="57"/>
                  </a:cubicBezTo>
                  <a:cubicBezTo>
                    <a:pt x="4769" y="57"/>
                    <a:pt x="3495" y="915"/>
                    <a:pt x="2826" y="2151"/>
                  </a:cubicBezTo>
                  <a:cubicBezTo>
                    <a:pt x="2347" y="3111"/>
                    <a:pt x="2128" y="4195"/>
                    <a:pt x="2086" y="5238"/>
                  </a:cubicBezTo>
                  <a:cubicBezTo>
                    <a:pt x="2086" y="5541"/>
                    <a:pt x="2086" y="5801"/>
                    <a:pt x="2002" y="6062"/>
                  </a:cubicBezTo>
                  <a:cubicBezTo>
                    <a:pt x="1909" y="6417"/>
                    <a:pt x="1700" y="6625"/>
                    <a:pt x="1523" y="6886"/>
                  </a:cubicBezTo>
                  <a:cubicBezTo>
                    <a:pt x="1262" y="7241"/>
                    <a:pt x="1043" y="7585"/>
                    <a:pt x="824" y="7929"/>
                  </a:cubicBezTo>
                  <a:cubicBezTo>
                    <a:pt x="396" y="8669"/>
                    <a:pt x="0" y="9545"/>
                    <a:pt x="136" y="10369"/>
                  </a:cubicBezTo>
                  <a:cubicBezTo>
                    <a:pt x="219" y="11057"/>
                    <a:pt x="657" y="11673"/>
                    <a:pt x="1220" y="12017"/>
                  </a:cubicBezTo>
                  <a:cubicBezTo>
                    <a:pt x="1570" y="12215"/>
                    <a:pt x="1964" y="12317"/>
                    <a:pt x="2359" y="12317"/>
                  </a:cubicBezTo>
                  <a:cubicBezTo>
                    <a:pt x="2649" y="12317"/>
                    <a:pt x="2939" y="12262"/>
                    <a:pt x="3212" y="12152"/>
                  </a:cubicBezTo>
                  <a:cubicBezTo>
                    <a:pt x="3650" y="12934"/>
                    <a:pt x="4474" y="13498"/>
                    <a:pt x="5392" y="13539"/>
                  </a:cubicBezTo>
                  <a:cubicBezTo>
                    <a:pt x="5475" y="13547"/>
                    <a:pt x="5561" y="13550"/>
                    <a:pt x="5647" y="13550"/>
                  </a:cubicBezTo>
                  <a:cubicBezTo>
                    <a:pt x="6542" y="13550"/>
                    <a:pt x="7549" y="13152"/>
                    <a:pt x="7863" y="12277"/>
                  </a:cubicBezTo>
                  <a:lnTo>
                    <a:pt x="7863" y="12277"/>
                  </a:lnTo>
                  <a:cubicBezTo>
                    <a:pt x="7822" y="12413"/>
                    <a:pt x="8864" y="12882"/>
                    <a:pt x="9000" y="12934"/>
                  </a:cubicBezTo>
                  <a:cubicBezTo>
                    <a:pt x="9294" y="13065"/>
                    <a:pt x="9609" y="13135"/>
                    <a:pt x="9932" y="13135"/>
                  </a:cubicBezTo>
                  <a:cubicBezTo>
                    <a:pt x="10123" y="13135"/>
                    <a:pt x="10318" y="13110"/>
                    <a:pt x="10512" y="13060"/>
                  </a:cubicBezTo>
                  <a:cubicBezTo>
                    <a:pt x="11169" y="12882"/>
                    <a:pt x="11909" y="12413"/>
                    <a:pt x="12212" y="11798"/>
                  </a:cubicBezTo>
                  <a:cubicBezTo>
                    <a:pt x="12417" y="12002"/>
                    <a:pt x="12730" y="12130"/>
                    <a:pt x="13022" y="12130"/>
                  </a:cubicBezTo>
                  <a:cubicBezTo>
                    <a:pt x="13102" y="12130"/>
                    <a:pt x="13181" y="12120"/>
                    <a:pt x="13255" y="12100"/>
                  </a:cubicBezTo>
                  <a:cubicBezTo>
                    <a:pt x="13995" y="11975"/>
                    <a:pt x="14517" y="11193"/>
                    <a:pt x="14683" y="10494"/>
                  </a:cubicBezTo>
                  <a:cubicBezTo>
                    <a:pt x="14819" y="9889"/>
                    <a:pt x="14683" y="9326"/>
                    <a:pt x="14423" y="8763"/>
                  </a:cubicBezTo>
                  <a:cubicBezTo>
                    <a:pt x="14079" y="7929"/>
                    <a:pt x="13380" y="7366"/>
                    <a:pt x="12858" y="6584"/>
                  </a:cubicBezTo>
                  <a:cubicBezTo>
                    <a:pt x="12514" y="6020"/>
                    <a:pt x="12431" y="5416"/>
                    <a:pt x="12337" y="4759"/>
                  </a:cubicBezTo>
                  <a:cubicBezTo>
                    <a:pt x="12254" y="3810"/>
                    <a:pt x="12128" y="2934"/>
                    <a:pt x="11691" y="2068"/>
                  </a:cubicBezTo>
                  <a:cubicBezTo>
                    <a:pt x="11105" y="897"/>
                    <a:pt x="9816" y="1"/>
                    <a:pt x="8509" y="1"/>
                  </a:cubicBezTo>
                  <a:close/>
                </a:path>
              </a:pathLst>
            </a:custGeom>
            <a:solidFill>
              <a:srgbClr val="B071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5" name="Google Shape;1005;p14"/>
            <p:cNvSpPr/>
            <p:nvPr/>
          </p:nvSpPr>
          <p:spPr>
            <a:xfrm>
              <a:off x="5130875" y="3553950"/>
              <a:ext cx="49825" cy="58450"/>
            </a:xfrm>
            <a:custGeom>
              <a:avLst/>
              <a:gdLst/>
              <a:ahLst/>
              <a:cxnLst/>
              <a:rect l="l" t="t" r="r" b="b"/>
              <a:pathLst>
                <a:path w="1993" h="2338" extrusionOk="0">
                  <a:moveTo>
                    <a:pt x="810" y="1"/>
                  </a:moveTo>
                  <a:cubicBezTo>
                    <a:pt x="385" y="1"/>
                    <a:pt x="29" y="327"/>
                    <a:pt x="1" y="904"/>
                  </a:cubicBezTo>
                  <a:cubicBezTo>
                    <a:pt x="1" y="1342"/>
                    <a:pt x="220" y="1738"/>
                    <a:pt x="522" y="1999"/>
                  </a:cubicBezTo>
                  <a:cubicBezTo>
                    <a:pt x="831" y="2247"/>
                    <a:pt x="1188" y="2338"/>
                    <a:pt x="1559" y="2338"/>
                  </a:cubicBezTo>
                  <a:cubicBezTo>
                    <a:pt x="1702" y="2338"/>
                    <a:pt x="1847" y="2324"/>
                    <a:pt x="1993" y="2301"/>
                  </a:cubicBezTo>
                  <a:lnTo>
                    <a:pt x="1648" y="601"/>
                  </a:lnTo>
                  <a:cubicBezTo>
                    <a:pt x="1648" y="476"/>
                    <a:pt x="1565" y="382"/>
                    <a:pt x="1471" y="257"/>
                  </a:cubicBezTo>
                  <a:cubicBezTo>
                    <a:pt x="1255" y="83"/>
                    <a:pt x="1024" y="1"/>
                    <a:pt x="810"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6" name="Google Shape;1006;p14"/>
            <p:cNvSpPr/>
            <p:nvPr/>
          </p:nvSpPr>
          <p:spPr>
            <a:xfrm>
              <a:off x="5177550" y="3672700"/>
              <a:ext cx="174950" cy="119300"/>
            </a:xfrm>
            <a:custGeom>
              <a:avLst/>
              <a:gdLst/>
              <a:ahLst/>
              <a:cxnLst/>
              <a:rect l="l" t="t" r="r" b="b"/>
              <a:pathLst>
                <a:path w="6998" h="4772" extrusionOk="0">
                  <a:moveTo>
                    <a:pt x="3426" y="1"/>
                  </a:moveTo>
                  <a:cubicBezTo>
                    <a:pt x="2474" y="1"/>
                    <a:pt x="1518" y="203"/>
                    <a:pt x="866" y="899"/>
                  </a:cubicBezTo>
                  <a:cubicBezTo>
                    <a:pt x="0" y="1722"/>
                    <a:pt x="84" y="3151"/>
                    <a:pt x="564" y="4111"/>
                  </a:cubicBezTo>
                  <a:cubicBezTo>
                    <a:pt x="591" y="4169"/>
                    <a:pt x="634" y="4194"/>
                    <a:pt x="675" y="4194"/>
                  </a:cubicBezTo>
                  <a:cubicBezTo>
                    <a:pt x="759" y="4194"/>
                    <a:pt x="838" y="4094"/>
                    <a:pt x="783" y="3975"/>
                  </a:cubicBezTo>
                  <a:cubicBezTo>
                    <a:pt x="261" y="2890"/>
                    <a:pt x="345" y="1503"/>
                    <a:pt x="1387" y="763"/>
                  </a:cubicBezTo>
                  <a:cubicBezTo>
                    <a:pt x="1965" y="357"/>
                    <a:pt x="2700" y="267"/>
                    <a:pt x="3407" y="267"/>
                  </a:cubicBezTo>
                  <a:cubicBezTo>
                    <a:pt x="3606" y="267"/>
                    <a:pt x="3804" y="274"/>
                    <a:pt x="3995" y="283"/>
                  </a:cubicBezTo>
                  <a:cubicBezTo>
                    <a:pt x="5079" y="325"/>
                    <a:pt x="6174" y="805"/>
                    <a:pt x="6477" y="1941"/>
                  </a:cubicBezTo>
                  <a:cubicBezTo>
                    <a:pt x="6696" y="2849"/>
                    <a:pt x="6299" y="3892"/>
                    <a:pt x="5736" y="4590"/>
                  </a:cubicBezTo>
                  <a:cubicBezTo>
                    <a:pt x="5677" y="4678"/>
                    <a:pt x="5764" y="4772"/>
                    <a:pt x="5867" y="4772"/>
                  </a:cubicBezTo>
                  <a:cubicBezTo>
                    <a:pt x="5910" y="4772"/>
                    <a:pt x="5957" y="4755"/>
                    <a:pt x="5997" y="4715"/>
                  </a:cubicBezTo>
                  <a:cubicBezTo>
                    <a:pt x="6643" y="3850"/>
                    <a:pt x="6998" y="2630"/>
                    <a:pt x="6602" y="1545"/>
                  </a:cubicBezTo>
                  <a:cubicBezTo>
                    <a:pt x="6258" y="419"/>
                    <a:pt x="4996" y="116"/>
                    <a:pt x="3995" y="23"/>
                  </a:cubicBezTo>
                  <a:cubicBezTo>
                    <a:pt x="3807" y="9"/>
                    <a:pt x="3617" y="1"/>
                    <a:pt x="3426"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7" name="Google Shape;1007;p14"/>
            <p:cNvSpPr/>
            <p:nvPr/>
          </p:nvSpPr>
          <p:spPr>
            <a:xfrm>
              <a:off x="5136350" y="3566875"/>
              <a:ext cx="29225" cy="40175"/>
            </a:xfrm>
            <a:custGeom>
              <a:avLst/>
              <a:gdLst/>
              <a:ahLst/>
              <a:cxnLst/>
              <a:rect l="l" t="t" r="r" b="b"/>
              <a:pathLst>
                <a:path w="1169" h="1607" extrusionOk="0">
                  <a:moveTo>
                    <a:pt x="209" y="1"/>
                  </a:moveTo>
                  <a:cubicBezTo>
                    <a:pt x="126" y="1"/>
                    <a:pt x="84" y="43"/>
                    <a:pt x="42" y="126"/>
                  </a:cubicBezTo>
                  <a:cubicBezTo>
                    <a:pt x="1" y="439"/>
                    <a:pt x="84" y="783"/>
                    <a:pt x="261" y="1044"/>
                  </a:cubicBezTo>
                  <a:cubicBezTo>
                    <a:pt x="428" y="1346"/>
                    <a:pt x="689" y="1523"/>
                    <a:pt x="991" y="1607"/>
                  </a:cubicBezTo>
                  <a:lnTo>
                    <a:pt x="1044" y="1607"/>
                  </a:lnTo>
                  <a:cubicBezTo>
                    <a:pt x="1169" y="1607"/>
                    <a:pt x="1085" y="1388"/>
                    <a:pt x="1085" y="1304"/>
                  </a:cubicBezTo>
                  <a:cubicBezTo>
                    <a:pt x="1044" y="1127"/>
                    <a:pt x="991" y="908"/>
                    <a:pt x="950" y="741"/>
                  </a:cubicBezTo>
                  <a:cubicBezTo>
                    <a:pt x="908" y="564"/>
                    <a:pt x="783" y="439"/>
                    <a:pt x="647" y="303"/>
                  </a:cubicBezTo>
                  <a:cubicBezTo>
                    <a:pt x="564" y="220"/>
                    <a:pt x="522" y="126"/>
                    <a:pt x="387" y="84"/>
                  </a:cubicBezTo>
                  <a:cubicBezTo>
                    <a:pt x="345" y="43"/>
                    <a:pt x="261" y="1"/>
                    <a:pt x="209" y="1"/>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8" name="Google Shape;1008;p14"/>
            <p:cNvSpPr/>
            <p:nvPr/>
          </p:nvSpPr>
          <p:spPr>
            <a:xfrm>
              <a:off x="5362125" y="3553950"/>
              <a:ext cx="52175" cy="61075"/>
            </a:xfrm>
            <a:custGeom>
              <a:avLst/>
              <a:gdLst/>
              <a:ahLst/>
              <a:cxnLst/>
              <a:rect l="l" t="t" r="r" b="b"/>
              <a:pathLst>
                <a:path w="2087" h="2443" extrusionOk="0">
                  <a:moveTo>
                    <a:pt x="1247" y="1"/>
                  </a:moveTo>
                  <a:cubicBezTo>
                    <a:pt x="1040" y="1"/>
                    <a:pt x="818" y="83"/>
                    <a:pt x="616" y="257"/>
                  </a:cubicBezTo>
                  <a:cubicBezTo>
                    <a:pt x="481" y="382"/>
                    <a:pt x="397" y="476"/>
                    <a:pt x="397" y="601"/>
                  </a:cubicBezTo>
                  <a:lnTo>
                    <a:pt x="1" y="2384"/>
                  </a:lnTo>
                  <a:cubicBezTo>
                    <a:pt x="90" y="2424"/>
                    <a:pt x="199" y="2442"/>
                    <a:pt x="318" y="2442"/>
                  </a:cubicBezTo>
                  <a:cubicBezTo>
                    <a:pt x="727" y="2442"/>
                    <a:pt x="1257" y="2233"/>
                    <a:pt x="1523" y="1999"/>
                  </a:cubicBezTo>
                  <a:cubicBezTo>
                    <a:pt x="1867" y="1738"/>
                    <a:pt x="2086" y="1342"/>
                    <a:pt x="2045" y="904"/>
                  </a:cubicBezTo>
                  <a:cubicBezTo>
                    <a:pt x="2017" y="327"/>
                    <a:pt x="1661" y="1"/>
                    <a:pt x="1247"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09" name="Google Shape;1009;p14"/>
            <p:cNvSpPr/>
            <p:nvPr/>
          </p:nvSpPr>
          <p:spPr>
            <a:xfrm>
              <a:off x="5376200" y="3566875"/>
              <a:ext cx="32625" cy="39150"/>
            </a:xfrm>
            <a:custGeom>
              <a:avLst/>
              <a:gdLst/>
              <a:ahLst/>
              <a:cxnLst/>
              <a:rect l="l" t="t" r="r" b="b"/>
              <a:pathLst>
                <a:path w="1305" h="1566" extrusionOk="0">
                  <a:moveTo>
                    <a:pt x="960" y="1"/>
                  </a:moveTo>
                  <a:cubicBezTo>
                    <a:pt x="783" y="1"/>
                    <a:pt x="574" y="262"/>
                    <a:pt x="481" y="345"/>
                  </a:cubicBezTo>
                  <a:cubicBezTo>
                    <a:pt x="220" y="647"/>
                    <a:pt x="53" y="1085"/>
                    <a:pt x="1" y="1429"/>
                  </a:cubicBezTo>
                  <a:lnTo>
                    <a:pt x="1" y="1523"/>
                  </a:lnTo>
                  <a:cubicBezTo>
                    <a:pt x="53" y="1565"/>
                    <a:pt x="53" y="1565"/>
                    <a:pt x="95" y="1565"/>
                  </a:cubicBezTo>
                  <a:lnTo>
                    <a:pt x="137" y="1565"/>
                  </a:lnTo>
                  <a:cubicBezTo>
                    <a:pt x="481" y="1565"/>
                    <a:pt x="783" y="1346"/>
                    <a:pt x="960" y="1085"/>
                  </a:cubicBezTo>
                  <a:cubicBezTo>
                    <a:pt x="1096" y="866"/>
                    <a:pt x="1304" y="387"/>
                    <a:pt x="1138" y="126"/>
                  </a:cubicBezTo>
                  <a:cubicBezTo>
                    <a:pt x="1096" y="43"/>
                    <a:pt x="1044" y="1"/>
                    <a:pt x="960" y="1"/>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0" name="Google Shape;1010;p14"/>
            <p:cNvSpPr/>
            <p:nvPr/>
          </p:nvSpPr>
          <p:spPr>
            <a:xfrm>
              <a:off x="5162425" y="3629975"/>
              <a:ext cx="207300" cy="172625"/>
            </a:xfrm>
            <a:custGeom>
              <a:avLst/>
              <a:gdLst/>
              <a:ahLst/>
              <a:cxnLst/>
              <a:rect l="l" t="t" r="r" b="b"/>
              <a:pathLst>
                <a:path w="8292" h="6905" extrusionOk="0">
                  <a:moveTo>
                    <a:pt x="3077" y="0"/>
                  </a:moveTo>
                  <a:cubicBezTo>
                    <a:pt x="3035" y="1085"/>
                    <a:pt x="3077" y="2211"/>
                    <a:pt x="3077" y="3296"/>
                  </a:cubicBezTo>
                  <a:cubicBezTo>
                    <a:pt x="2086" y="3296"/>
                    <a:pt x="1127" y="3515"/>
                    <a:pt x="209" y="3859"/>
                  </a:cubicBezTo>
                  <a:cubicBezTo>
                    <a:pt x="126" y="3911"/>
                    <a:pt x="42" y="3953"/>
                    <a:pt x="42" y="3995"/>
                  </a:cubicBezTo>
                  <a:cubicBezTo>
                    <a:pt x="1" y="4078"/>
                    <a:pt x="1" y="4172"/>
                    <a:pt x="1" y="4255"/>
                  </a:cubicBezTo>
                  <a:cubicBezTo>
                    <a:pt x="209" y="5163"/>
                    <a:pt x="950" y="5903"/>
                    <a:pt x="1773" y="6299"/>
                  </a:cubicBezTo>
                  <a:cubicBezTo>
                    <a:pt x="2472" y="6643"/>
                    <a:pt x="3254" y="6779"/>
                    <a:pt x="4036" y="6862"/>
                  </a:cubicBezTo>
                  <a:lnTo>
                    <a:pt x="4036" y="6904"/>
                  </a:lnTo>
                  <a:cubicBezTo>
                    <a:pt x="4078" y="6862"/>
                    <a:pt x="4120" y="6862"/>
                    <a:pt x="4120" y="6862"/>
                  </a:cubicBezTo>
                  <a:cubicBezTo>
                    <a:pt x="4172" y="6862"/>
                    <a:pt x="4214" y="6862"/>
                    <a:pt x="4255" y="6904"/>
                  </a:cubicBezTo>
                  <a:lnTo>
                    <a:pt x="4255" y="6862"/>
                  </a:lnTo>
                  <a:cubicBezTo>
                    <a:pt x="5038" y="6779"/>
                    <a:pt x="5778" y="6643"/>
                    <a:pt x="6518" y="6299"/>
                  </a:cubicBezTo>
                  <a:cubicBezTo>
                    <a:pt x="7342" y="5903"/>
                    <a:pt x="8083" y="5163"/>
                    <a:pt x="8250" y="4255"/>
                  </a:cubicBezTo>
                  <a:cubicBezTo>
                    <a:pt x="8291" y="4172"/>
                    <a:pt x="8291" y="4078"/>
                    <a:pt x="8250" y="3995"/>
                  </a:cubicBezTo>
                  <a:cubicBezTo>
                    <a:pt x="8208" y="3953"/>
                    <a:pt x="8124" y="3911"/>
                    <a:pt x="8083" y="3859"/>
                  </a:cubicBezTo>
                  <a:cubicBezTo>
                    <a:pt x="7165" y="3515"/>
                    <a:pt x="6164" y="3296"/>
                    <a:pt x="5215" y="3296"/>
                  </a:cubicBezTo>
                  <a:cubicBezTo>
                    <a:pt x="5215" y="2211"/>
                    <a:pt x="5215" y="1085"/>
                    <a:pt x="5163"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1" name="Google Shape;1011;p14"/>
            <p:cNvSpPr/>
            <p:nvPr/>
          </p:nvSpPr>
          <p:spPr>
            <a:xfrm>
              <a:off x="5239325" y="3682125"/>
              <a:ext cx="25" cy="11750"/>
            </a:xfrm>
            <a:custGeom>
              <a:avLst/>
              <a:gdLst/>
              <a:ahLst/>
              <a:cxnLst/>
              <a:rect l="l" t="t" r="r" b="b"/>
              <a:pathLst>
                <a:path w="1" h="470" extrusionOk="0">
                  <a:moveTo>
                    <a:pt x="1" y="0"/>
                  </a:moveTo>
                  <a:lnTo>
                    <a:pt x="1" y="469"/>
                  </a:lnTo>
                  <a:lnTo>
                    <a:pt x="1" y="469"/>
                  </a:lnTo>
                  <a:close/>
                </a:path>
              </a:pathLst>
            </a:custGeom>
            <a:solidFill>
              <a:srgbClr val="AA64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2" name="Google Shape;1012;p14"/>
            <p:cNvSpPr/>
            <p:nvPr/>
          </p:nvSpPr>
          <p:spPr>
            <a:xfrm>
              <a:off x="5239325" y="3658125"/>
              <a:ext cx="53475" cy="37050"/>
            </a:xfrm>
            <a:custGeom>
              <a:avLst/>
              <a:gdLst/>
              <a:ahLst/>
              <a:cxnLst/>
              <a:rect l="l" t="t" r="r" b="b"/>
              <a:pathLst>
                <a:path w="2139" h="1482" extrusionOk="0">
                  <a:moveTo>
                    <a:pt x="1" y="1"/>
                  </a:moveTo>
                  <a:lnTo>
                    <a:pt x="1" y="960"/>
                  </a:lnTo>
                  <a:lnTo>
                    <a:pt x="1" y="1429"/>
                  </a:lnTo>
                  <a:cubicBezTo>
                    <a:pt x="178" y="1482"/>
                    <a:pt x="397" y="1482"/>
                    <a:pt x="575" y="1482"/>
                  </a:cubicBezTo>
                  <a:cubicBezTo>
                    <a:pt x="877" y="1482"/>
                    <a:pt x="1138" y="1482"/>
                    <a:pt x="1440" y="1429"/>
                  </a:cubicBezTo>
                  <a:cubicBezTo>
                    <a:pt x="1659" y="1388"/>
                    <a:pt x="1920" y="1304"/>
                    <a:pt x="2139" y="1221"/>
                  </a:cubicBezTo>
                  <a:lnTo>
                    <a:pt x="2139" y="42"/>
                  </a:lnTo>
                  <a:cubicBezTo>
                    <a:pt x="1784" y="42"/>
                    <a:pt x="1398" y="84"/>
                    <a:pt x="1044" y="84"/>
                  </a:cubicBezTo>
                  <a:cubicBezTo>
                    <a:pt x="700" y="84"/>
                    <a:pt x="356" y="42"/>
                    <a:pt x="1" y="1"/>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3" name="Google Shape;1013;p14"/>
            <p:cNvSpPr/>
            <p:nvPr/>
          </p:nvSpPr>
          <p:spPr>
            <a:xfrm>
              <a:off x="5078750" y="3706875"/>
              <a:ext cx="367100" cy="240150"/>
            </a:xfrm>
            <a:custGeom>
              <a:avLst/>
              <a:gdLst/>
              <a:ahLst/>
              <a:cxnLst/>
              <a:rect l="l" t="t" r="r" b="b"/>
              <a:pathLst>
                <a:path w="14684" h="9606" extrusionOk="0">
                  <a:moveTo>
                    <a:pt x="5600" y="1"/>
                  </a:moveTo>
                  <a:cubicBezTo>
                    <a:pt x="4599" y="178"/>
                    <a:pt x="3556" y="397"/>
                    <a:pt x="2774" y="1179"/>
                  </a:cubicBezTo>
                  <a:cubicBezTo>
                    <a:pt x="2044" y="1920"/>
                    <a:pt x="1648" y="2963"/>
                    <a:pt x="1304" y="3964"/>
                  </a:cubicBezTo>
                  <a:cubicBezTo>
                    <a:pt x="866" y="5267"/>
                    <a:pt x="428" y="6519"/>
                    <a:pt x="0" y="7822"/>
                  </a:cubicBezTo>
                  <a:cubicBezTo>
                    <a:pt x="563" y="8260"/>
                    <a:pt x="1304" y="8437"/>
                    <a:pt x="2044" y="8521"/>
                  </a:cubicBezTo>
                  <a:cubicBezTo>
                    <a:pt x="2305" y="8563"/>
                    <a:pt x="2649" y="8604"/>
                    <a:pt x="2910" y="8604"/>
                  </a:cubicBezTo>
                  <a:cubicBezTo>
                    <a:pt x="3348" y="8563"/>
                    <a:pt x="3817" y="8344"/>
                    <a:pt x="4213" y="8218"/>
                  </a:cubicBezTo>
                  <a:cubicBezTo>
                    <a:pt x="4373" y="8193"/>
                    <a:pt x="4532" y="8148"/>
                    <a:pt x="4682" y="8148"/>
                  </a:cubicBezTo>
                  <a:cubicBezTo>
                    <a:pt x="4778" y="8148"/>
                    <a:pt x="4869" y="8166"/>
                    <a:pt x="4954" y="8218"/>
                  </a:cubicBezTo>
                  <a:cubicBezTo>
                    <a:pt x="5079" y="8302"/>
                    <a:pt x="5173" y="8479"/>
                    <a:pt x="5214" y="8604"/>
                  </a:cubicBezTo>
                  <a:cubicBezTo>
                    <a:pt x="5339" y="8823"/>
                    <a:pt x="5475" y="9084"/>
                    <a:pt x="5558" y="9303"/>
                  </a:cubicBezTo>
                  <a:cubicBezTo>
                    <a:pt x="5642" y="9439"/>
                    <a:pt x="5736" y="9605"/>
                    <a:pt x="5903" y="9605"/>
                  </a:cubicBezTo>
                  <a:cubicBezTo>
                    <a:pt x="6080" y="9605"/>
                    <a:pt x="6163" y="9439"/>
                    <a:pt x="6257" y="9261"/>
                  </a:cubicBezTo>
                  <a:cubicBezTo>
                    <a:pt x="6560" y="8344"/>
                    <a:pt x="6904" y="7478"/>
                    <a:pt x="7342" y="6613"/>
                  </a:cubicBezTo>
                  <a:cubicBezTo>
                    <a:pt x="7728" y="7478"/>
                    <a:pt x="8124" y="8344"/>
                    <a:pt x="8426" y="9261"/>
                  </a:cubicBezTo>
                  <a:cubicBezTo>
                    <a:pt x="8510" y="9439"/>
                    <a:pt x="8604" y="9605"/>
                    <a:pt x="8770" y="9605"/>
                  </a:cubicBezTo>
                  <a:cubicBezTo>
                    <a:pt x="8906" y="9605"/>
                    <a:pt x="9031" y="9439"/>
                    <a:pt x="9083" y="9303"/>
                  </a:cubicBezTo>
                  <a:cubicBezTo>
                    <a:pt x="9208" y="9084"/>
                    <a:pt x="9344" y="8823"/>
                    <a:pt x="9427" y="8604"/>
                  </a:cubicBezTo>
                  <a:cubicBezTo>
                    <a:pt x="9511" y="8479"/>
                    <a:pt x="9605" y="8302"/>
                    <a:pt x="9730" y="8218"/>
                  </a:cubicBezTo>
                  <a:cubicBezTo>
                    <a:pt x="9815" y="8166"/>
                    <a:pt x="9906" y="8148"/>
                    <a:pt x="10001" y="8148"/>
                  </a:cubicBezTo>
                  <a:cubicBezTo>
                    <a:pt x="10151" y="8148"/>
                    <a:pt x="10311" y="8193"/>
                    <a:pt x="10470" y="8218"/>
                  </a:cubicBezTo>
                  <a:cubicBezTo>
                    <a:pt x="10856" y="8344"/>
                    <a:pt x="11336" y="8563"/>
                    <a:pt x="11732" y="8604"/>
                  </a:cubicBezTo>
                  <a:cubicBezTo>
                    <a:pt x="12035" y="8604"/>
                    <a:pt x="12337" y="8563"/>
                    <a:pt x="12639" y="8521"/>
                  </a:cubicBezTo>
                  <a:cubicBezTo>
                    <a:pt x="13338" y="8437"/>
                    <a:pt x="14078" y="8260"/>
                    <a:pt x="14683" y="7822"/>
                  </a:cubicBezTo>
                  <a:cubicBezTo>
                    <a:pt x="14204" y="6519"/>
                    <a:pt x="13776" y="5267"/>
                    <a:pt x="13338" y="3964"/>
                  </a:cubicBezTo>
                  <a:cubicBezTo>
                    <a:pt x="12994" y="2963"/>
                    <a:pt x="12639" y="1920"/>
                    <a:pt x="11899" y="1179"/>
                  </a:cubicBezTo>
                  <a:cubicBezTo>
                    <a:pt x="11117" y="397"/>
                    <a:pt x="10074" y="178"/>
                    <a:pt x="9031" y="1"/>
                  </a:cubicBezTo>
                  <a:cubicBezTo>
                    <a:pt x="8823" y="1304"/>
                    <a:pt x="8207" y="2525"/>
                    <a:pt x="7342" y="3484"/>
                  </a:cubicBezTo>
                  <a:cubicBezTo>
                    <a:pt x="6424" y="2525"/>
                    <a:pt x="5819" y="1304"/>
                    <a:pt x="5600" y="1"/>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4" name="Google Shape;1014;p14"/>
            <p:cNvSpPr/>
            <p:nvPr/>
          </p:nvSpPr>
          <p:spPr>
            <a:xfrm>
              <a:off x="5139475" y="3566875"/>
              <a:ext cx="25075" cy="38100"/>
            </a:xfrm>
            <a:custGeom>
              <a:avLst/>
              <a:gdLst/>
              <a:ahLst/>
              <a:cxnLst/>
              <a:rect l="l" t="t" r="r" b="b"/>
              <a:pathLst>
                <a:path w="1003" h="1524" extrusionOk="0">
                  <a:moveTo>
                    <a:pt x="1" y="1"/>
                  </a:moveTo>
                  <a:cubicBezTo>
                    <a:pt x="1" y="43"/>
                    <a:pt x="84" y="43"/>
                    <a:pt x="262" y="126"/>
                  </a:cubicBezTo>
                  <a:cubicBezTo>
                    <a:pt x="397" y="220"/>
                    <a:pt x="564" y="387"/>
                    <a:pt x="658" y="606"/>
                  </a:cubicBezTo>
                  <a:cubicBezTo>
                    <a:pt x="866" y="1085"/>
                    <a:pt x="960" y="1523"/>
                    <a:pt x="960" y="1523"/>
                  </a:cubicBezTo>
                  <a:cubicBezTo>
                    <a:pt x="1002" y="1523"/>
                    <a:pt x="1002" y="1085"/>
                    <a:pt x="783" y="564"/>
                  </a:cubicBezTo>
                  <a:cubicBezTo>
                    <a:pt x="658" y="303"/>
                    <a:pt x="439" y="126"/>
                    <a:pt x="303" y="84"/>
                  </a:cubicBezTo>
                  <a:cubicBezTo>
                    <a:pt x="137" y="1"/>
                    <a:pt x="1" y="1"/>
                    <a:pt x="1"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5" name="Google Shape;1015;p14"/>
            <p:cNvSpPr/>
            <p:nvPr/>
          </p:nvSpPr>
          <p:spPr>
            <a:xfrm>
              <a:off x="5149400" y="3574450"/>
              <a:ext cx="13050" cy="22950"/>
            </a:xfrm>
            <a:custGeom>
              <a:avLst/>
              <a:gdLst/>
              <a:ahLst/>
              <a:cxnLst/>
              <a:rect l="l" t="t" r="r" b="b"/>
              <a:pathLst>
                <a:path w="522" h="918" extrusionOk="0">
                  <a:moveTo>
                    <a:pt x="84" y="0"/>
                  </a:moveTo>
                  <a:cubicBezTo>
                    <a:pt x="84" y="0"/>
                    <a:pt x="42" y="42"/>
                    <a:pt x="42" y="178"/>
                  </a:cubicBezTo>
                  <a:cubicBezTo>
                    <a:pt x="0" y="261"/>
                    <a:pt x="42" y="397"/>
                    <a:pt x="84" y="563"/>
                  </a:cubicBezTo>
                  <a:cubicBezTo>
                    <a:pt x="167" y="699"/>
                    <a:pt x="261" y="782"/>
                    <a:pt x="344" y="824"/>
                  </a:cubicBezTo>
                  <a:cubicBezTo>
                    <a:pt x="428" y="918"/>
                    <a:pt x="522" y="918"/>
                    <a:pt x="522" y="918"/>
                  </a:cubicBezTo>
                  <a:cubicBezTo>
                    <a:pt x="522" y="866"/>
                    <a:pt x="303" y="741"/>
                    <a:pt x="209" y="480"/>
                  </a:cubicBezTo>
                  <a:cubicBezTo>
                    <a:pt x="84" y="261"/>
                    <a:pt x="125" y="0"/>
                    <a:pt x="84"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6" name="Google Shape;1016;p14"/>
            <p:cNvSpPr/>
            <p:nvPr/>
          </p:nvSpPr>
          <p:spPr>
            <a:xfrm>
              <a:off x="5376200" y="3566875"/>
              <a:ext cx="25075" cy="38100"/>
            </a:xfrm>
            <a:custGeom>
              <a:avLst/>
              <a:gdLst/>
              <a:ahLst/>
              <a:cxnLst/>
              <a:rect l="l" t="t" r="r" b="b"/>
              <a:pathLst>
                <a:path w="1003" h="1524" extrusionOk="0">
                  <a:moveTo>
                    <a:pt x="1002" y="1"/>
                  </a:moveTo>
                  <a:cubicBezTo>
                    <a:pt x="1002" y="1"/>
                    <a:pt x="877" y="1"/>
                    <a:pt x="741" y="84"/>
                  </a:cubicBezTo>
                  <a:cubicBezTo>
                    <a:pt x="574" y="126"/>
                    <a:pt x="355" y="303"/>
                    <a:pt x="262" y="564"/>
                  </a:cubicBezTo>
                  <a:cubicBezTo>
                    <a:pt x="1" y="1085"/>
                    <a:pt x="1" y="1523"/>
                    <a:pt x="53" y="1523"/>
                  </a:cubicBezTo>
                  <a:cubicBezTo>
                    <a:pt x="95" y="1523"/>
                    <a:pt x="137" y="1085"/>
                    <a:pt x="355" y="606"/>
                  </a:cubicBezTo>
                  <a:cubicBezTo>
                    <a:pt x="481" y="387"/>
                    <a:pt x="616" y="220"/>
                    <a:pt x="783" y="126"/>
                  </a:cubicBezTo>
                  <a:cubicBezTo>
                    <a:pt x="919" y="43"/>
                    <a:pt x="1002" y="43"/>
                    <a:pt x="1002"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7" name="Google Shape;1017;p14"/>
            <p:cNvSpPr/>
            <p:nvPr/>
          </p:nvSpPr>
          <p:spPr>
            <a:xfrm>
              <a:off x="5378550" y="3574450"/>
              <a:ext cx="13075" cy="22950"/>
            </a:xfrm>
            <a:custGeom>
              <a:avLst/>
              <a:gdLst/>
              <a:ahLst/>
              <a:cxnLst/>
              <a:rect l="l" t="t" r="r" b="b"/>
              <a:pathLst>
                <a:path w="523" h="918" extrusionOk="0">
                  <a:moveTo>
                    <a:pt x="428" y="0"/>
                  </a:moveTo>
                  <a:cubicBezTo>
                    <a:pt x="387" y="0"/>
                    <a:pt x="428" y="261"/>
                    <a:pt x="303" y="480"/>
                  </a:cubicBezTo>
                  <a:cubicBezTo>
                    <a:pt x="220" y="741"/>
                    <a:pt x="1" y="866"/>
                    <a:pt x="1" y="918"/>
                  </a:cubicBezTo>
                  <a:cubicBezTo>
                    <a:pt x="1" y="918"/>
                    <a:pt x="84" y="918"/>
                    <a:pt x="168" y="824"/>
                  </a:cubicBezTo>
                  <a:cubicBezTo>
                    <a:pt x="261" y="782"/>
                    <a:pt x="345" y="699"/>
                    <a:pt x="428" y="563"/>
                  </a:cubicBezTo>
                  <a:cubicBezTo>
                    <a:pt x="522" y="397"/>
                    <a:pt x="522" y="261"/>
                    <a:pt x="522" y="178"/>
                  </a:cubicBezTo>
                  <a:cubicBezTo>
                    <a:pt x="480" y="42"/>
                    <a:pt x="428" y="0"/>
                    <a:pt x="428"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8" name="Google Shape;1018;p14"/>
            <p:cNvSpPr/>
            <p:nvPr/>
          </p:nvSpPr>
          <p:spPr>
            <a:xfrm>
              <a:off x="5159050" y="3432000"/>
              <a:ext cx="223700" cy="228175"/>
            </a:xfrm>
            <a:custGeom>
              <a:avLst/>
              <a:gdLst/>
              <a:ahLst/>
              <a:cxnLst/>
              <a:rect l="l" t="t" r="r" b="b"/>
              <a:pathLst>
                <a:path w="8948" h="9127" extrusionOk="0">
                  <a:moveTo>
                    <a:pt x="4371" y="0"/>
                  </a:moveTo>
                  <a:cubicBezTo>
                    <a:pt x="3008" y="0"/>
                    <a:pt x="1545" y="302"/>
                    <a:pt x="657" y="1443"/>
                  </a:cubicBezTo>
                  <a:cubicBezTo>
                    <a:pt x="42" y="2184"/>
                    <a:pt x="0" y="3352"/>
                    <a:pt x="136" y="4270"/>
                  </a:cubicBezTo>
                  <a:cubicBezTo>
                    <a:pt x="302" y="5782"/>
                    <a:pt x="261" y="7867"/>
                    <a:pt x="1867" y="8649"/>
                  </a:cubicBezTo>
                  <a:cubicBezTo>
                    <a:pt x="2619" y="9016"/>
                    <a:pt x="3405" y="9127"/>
                    <a:pt x="4201" y="9127"/>
                  </a:cubicBezTo>
                  <a:cubicBezTo>
                    <a:pt x="4652" y="9127"/>
                    <a:pt x="5106" y="9091"/>
                    <a:pt x="5558" y="9046"/>
                  </a:cubicBezTo>
                  <a:cubicBezTo>
                    <a:pt x="8343" y="8827"/>
                    <a:pt x="8823" y="6042"/>
                    <a:pt x="8823" y="3790"/>
                  </a:cubicBezTo>
                  <a:cubicBezTo>
                    <a:pt x="8823" y="2705"/>
                    <a:pt x="8948" y="1965"/>
                    <a:pt x="8040" y="1141"/>
                  </a:cubicBezTo>
                  <a:cubicBezTo>
                    <a:pt x="7175" y="359"/>
                    <a:pt x="5819" y="4"/>
                    <a:pt x="4651" y="4"/>
                  </a:cubicBezTo>
                  <a:cubicBezTo>
                    <a:pt x="4558" y="2"/>
                    <a:pt x="4465" y="0"/>
                    <a:pt x="4371"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19" name="Google Shape;1019;p14"/>
            <p:cNvSpPr/>
            <p:nvPr/>
          </p:nvSpPr>
          <p:spPr>
            <a:xfrm>
              <a:off x="5255750" y="3545250"/>
              <a:ext cx="29225" cy="32600"/>
            </a:xfrm>
            <a:custGeom>
              <a:avLst/>
              <a:gdLst/>
              <a:ahLst/>
              <a:cxnLst/>
              <a:rect l="l" t="t" r="r" b="b"/>
              <a:pathLst>
                <a:path w="1169" h="1304" extrusionOk="0">
                  <a:moveTo>
                    <a:pt x="741" y="0"/>
                  </a:moveTo>
                  <a:cubicBezTo>
                    <a:pt x="564" y="0"/>
                    <a:pt x="303" y="209"/>
                    <a:pt x="178" y="344"/>
                  </a:cubicBezTo>
                  <a:cubicBezTo>
                    <a:pt x="84" y="470"/>
                    <a:pt x="1" y="647"/>
                    <a:pt x="1" y="866"/>
                  </a:cubicBezTo>
                  <a:cubicBezTo>
                    <a:pt x="1" y="1043"/>
                    <a:pt x="126" y="1210"/>
                    <a:pt x="303" y="1304"/>
                  </a:cubicBezTo>
                  <a:lnTo>
                    <a:pt x="481" y="1304"/>
                  </a:lnTo>
                  <a:cubicBezTo>
                    <a:pt x="522" y="1304"/>
                    <a:pt x="606" y="1304"/>
                    <a:pt x="700" y="1252"/>
                  </a:cubicBezTo>
                  <a:cubicBezTo>
                    <a:pt x="867" y="1210"/>
                    <a:pt x="1044" y="1085"/>
                    <a:pt x="1086" y="908"/>
                  </a:cubicBezTo>
                  <a:cubicBezTo>
                    <a:pt x="1169" y="647"/>
                    <a:pt x="1127" y="125"/>
                    <a:pt x="825" y="0"/>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0" name="Google Shape;1020;p14"/>
            <p:cNvSpPr/>
            <p:nvPr/>
          </p:nvSpPr>
          <p:spPr>
            <a:xfrm>
              <a:off x="5078750" y="3878700"/>
              <a:ext cx="120450" cy="43300"/>
            </a:xfrm>
            <a:custGeom>
              <a:avLst/>
              <a:gdLst/>
              <a:ahLst/>
              <a:cxnLst/>
              <a:rect l="l" t="t" r="r" b="b"/>
              <a:pathLst>
                <a:path w="4818" h="1732" extrusionOk="0">
                  <a:moveTo>
                    <a:pt x="344" y="0"/>
                  </a:moveTo>
                  <a:cubicBezTo>
                    <a:pt x="219" y="344"/>
                    <a:pt x="125" y="647"/>
                    <a:pt x="0" y="949"/>
                  </a:cubicBezTo>
                  <a:cubicBezTo>
                    <a:pt x="563" y="1387"/>
                    <a:pt x="1304" y="1564"/>
                    <a:pt x="2044" y="1648"/>
                  </a:cubicBezTo>
                  <a:cubicBezTo>
                    <a:pt x="2305" y="1690"/>
                    <a:pt x="2649" y="1731"/>
                    <a:pt x="2910" y="1731"/>
                  </a:cubicBezTo>
                  <a:cubicBezTo>
                    <a:pt x="3348" y="1690"/>
                    <a:pt x="3817" y="1471"/>
                    <a:pt x="4213" y="1345"/>
                  </a:cubicBezTo>
                  <a:cubicBezTo>
                    <a:pt x="4339" y="1316"/>
                    <a:pt x="4480" y="1286"/>
                    <a:pt x="4629" y="1286"/>
                  </a:cubicBezTo>
                  <a:cubicBezTo>
                    <a:pt x="4691" y="1286"/>
                    <a:pt x="4754" y="1292"/>
                    <a:pt x="4818" y="1304"/>
                  </a:cubicBezTo>
                  <a:cubicBezTo>
                    <a:pt x="4776" y="1085"/>
                    <a:pt x="4693" y="866"/>
                    <a:pt x="4651" y="647"/>
                  </a:cubicBezTo>
                  <a:cubicBezTo>
                    <a:pt x="4280" y="702"/>
                    <a:pt x="3906" y="729"/>
                    <a:pt x="3533" y="729"/>
                  </a:cubicBezTo>
                  <a:cubicBezTo>
                    <a:pt x="2421" y="729"/>
                    <a:pt x="1321" y="485"/>
                    <a:pt x="344"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1" name="Google Shape;1021;p14"/>
            <p:cNvSpPr/>
            <p:nvPr/>
          </p:nvSpPr>
          <p:spPr>
            <a:xfrm>
              <a:off x="5253675" y="3544700"/>
              <a:ext cx="20625" cy="31850"/>
            </a:xfrm>
            <a:custGeom>
              <a:avLst/>
              <a:gdLst/>
              <a:ahLst/>
              <a:cxnLst/>
              <a:rect l="l" t="t" r="r" b="b"/>
              <a:pathLst>
                <a:path w="825" h="1274" extrusionOk="0">
                  <a:moveTo>
                    <a:pt x="693" y="0"/>
                  </a:moveTo>
                  <a:cubicBezTo>
                    <a:pt x="657" y="0"/>
                    <a:pt x="614" y="7"/>
                    <a:pt x="564" y="22"/>
                  </a:cubicBezTo>
                  <a:cubicBezTo>
                    <a:pt x="428" y="64"/>
                    <a:pt x="209" y="189"/>
                    <a:pt x="84" y="450"/>
                  </a:cubicBezTo>
                  <a:cubicBezTo>
                    <a:pt x="1" y="711"/>
                    <a:pt x="42" y="971"/>
                    <a:pt x="126" y="1107"/>
                  </a:cubicBezTo>
                  <a:cubicBezTo>
                    <a:pt x="209" y="1232"/>
                    <a:pt x="303" y="1274"/>
                    <a:pt x="345" y="1274"/>
                  </a:cubicBezTo>
                  <a:cubicBezTo>
                    <a:pt x="345" y="1274"/>
                    <a:pt x="303" y="1190"/>
                    <a:pt x="261" y="1065"/>
                  </a:cubicBezTo>
                  <a:cubicBezTo>
                    <a:pt x="167" y="930"/>
                    <a:pt x="167" y="711"/>
                    <a:pt x="261" y="544"/>
                  </a:cubicBezTo>
                  <a:cubicBezTo>
                    <a:pt x="303" y="325"/>
                    <a:pt x="470" y="189"/>
                    <a:pt x="605" y="147"/>
                  </a:cubicBezTo>
                  <a:cubicBezTo>
                    <a:pt x="731" y="64"/>
                    <a:pt x="824" y="64"/>
                    <a:pt x="824" y="64"/>
                  </a:cubicBezTo>
                  <a:cubicBezTo>
                    <a:pt x="824" y="35"/>
                    <a:pt x="778" y="0"/>
                    <a:pt x="693"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2" name="Google Shape;1022;p14"/>
            <p:cNvSpPr/>
            <p:nvPr/>
          </p:nvSpPr>
          <p:spPr>
            <a:xfrm>
              <a:off x="5271925" y="3569575"/>
              <a:ext cx="9925" cy="7500"/>
            </a:xfrm>
            <a:custGeom>
              <a:avLst/>
              <a:gdLst/>
              <a:ahLst/>
              <a:cxnLst/>
              <a:rect l="l" t="t" r="r" b="b"/>
              <a:pathLst>
                <a:path w="397" h="300" extrusionOk="0">
                  <a:moveTo>
                    <a:pt x="349" y="1"/>
                  </a:moveTo>
                  <a:cubicBezTo>
                    <a:pt x="299" y="1"/>
                    <a:pt x="226" y="33"/>
                    <a:pt x="136" y="70"/>
                  </a:cubicBezTo>
                  <a:cubicBezTo>
                    <a:pt x="53" y="154"/>
                    <a:pt x="1" y="237"/>
                    <a:pt x="1" y="279"/>
                  </a:cubicBezTo>
                  <a:cubicBezTo>
                    <a:pt x="15" y="293"/>
                    <a:pt x="32" y="300"/>
                    <a:pt x="51" y="300"/>
                  </a:cubicBezTo>
                  <a:cubicBezTo>
                    <a:pt x="102" y="300"/>
                    <a:pt x="171" y="256"/>
                    <a:pt x="261" y="195"/>
                  </a:cubicBezTo>
                  <a:cubicBezTo>
                    <a:pt x="355" y="154"/>
                    <a:pt x="397" y="70"/>
                    <a:pt x="397" y="18"/>
                  </a:cubicBezTo>
                  <a:cubicBezTo>
                    <a:pt x="385" y="6"/>
                    <a:pt x="369" y="1"/>
                    <a:pt x="34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3" name="Google Shape;1023;p14"/>
            <p:cNvSpPr/>
            <p:nvPr/>
          </p:nvSpPr>
          <p:spPr>
            <a:xfrm>
              <a:off x="5249250" y="3578875"/>
              <a:ext cx="39125" cy="13050"/>
            </a:xfrm>
            <a:custGeom>
              <a:avLst/>
              <a:gdLst/>
              <a:ahLst/>
              <a:cxnLst/>
              <a:rect l="l" t="t" r="r" b="b"/>
              <a:pathLst>
                <a:path w="1565" h="522" extrusionOk="0">
                  <a:moveTo>
                    <a:pt x="0" y="1"/>
                  </a:moveTo>
                  <a:cubicBezTo>
                    <a:pt x="0" y="42"/>
                    <a:pt x="0" y="126"/>
                    <a:pt x="125" y="261"/>
                  </a:cubicBezTo>
                  <a:cubicBezTo>
                    <a:pt x="261" y="386"/>
                    <a:pt x="480" y="522"/>
                    <a:pt x="782" y="522"/>
                  </a:cubicBezTo>
                  <a:cubicBezTo>
                    <a:pt x="1085" y="522"/>
                    <a:pt x="1304" y="386"/>
                    <a:pt x="1429" y="261"/>
                  </a:cubicBezTo>
                  <a:cubicBezTo>
                    <a:pt x="1565" y="126"/>
                    <a:pt x="1565" y="42"/>
                    <a:pt x="1565" y="1"/>
                  </a:cubicBezTo>
                  <a:cubicBezTo>
                    <a:pt x="1523" y="1"/>
                    <a:pt x="1481" y="84"/>
                    <a:pt x="1346" y="167"/>
                  </a:cubicBezTo>
                  <a:cubicBezTo>
                    <a:pt x="1220" y="261"/>
                    <a:pt x="1001" y="386"/>
                    <a:pt x="782" y="386"/>
                  </a:cubicBezTo>
                  <a:cubicBezTo>
                    <a:pt x="563" y="386"/>
                    <a:pt x="344" y="261"/>
                    <a:pt x="219" y="167"/>
                  </a:cubicBezTo>
                  <a:cubicBezTo>
                    <a:pt x="84" y="84"/>
                    <a:pt x="42" y="1"/>
                    <a:pt x="0"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4" name="Google Shape;1024;p14"/>
            <p:cNvSpPr/>
            <p:nvPr/>
          </p:nvSpPr>
          <p:spPr>
            <a:xfrm>
              <a:off x="5216650" y="3543950"/>
              <a:ext cx="10975" cy="25050"/>
            </a:xfrm>
            <a:custGeom>
              <a:avLst/>
              <a:gdLst/>
              <a:ahLst/>
              <a:cxnLst/>
              <a:rect l="l" t="t" r="r" b="b"/>
              <a:pathLst>
                <a:path w="439" h="1002" extrusionOk="0">
                  <a:moveTo>
                    <a:pt x="220" y="0"/>
                  </a:moveTo>
                  <a:cubicBezTo>
                    <a:pt x="84" y="0"/>
                    <a:pt x="1" y="261"/>
                    <a:pt x="1" y="522"/>
                  </a:cubicBezTo>
                  <a:cubicBezTo>
                    <a:pt x="42" y="834"/>
                    <a:pt x="178" y="1001"/>
                    <a:pt x="261" y="1001"/>
                  </a:cubicBezTo>
                  <a:cubicBezTo>
                    <a:pt x="387" y="1001"/>
                    <a:pt x="439" y="741"/>
                    <a:pt x="387" y="480"/>
                  </a:cubicBezTo>
                  <a:cubicBezTo>
                    <a:pt x="387" y="219"/>
                    <a:pt x="303" y="52"/>
                    <a:pt x="22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5" name="Google Shape;1025;p14"/>
            <p:cNvSpPr/>
            <p:nvPr/>
          </p:nvSpPr>
          <p:spPr>
            <a:xfrm>
              <a:off x="5306850" y="3541850"/>
              <a:ext cx="9675" cy="25050"/>
            </a:xfrm>
            <a:custGeom>
              <a:avLst/>
              <a:gdLst/>
              <a:ahLst/>
              <a:cxnLst/>
              <a:rect l="l" t="t" r="r" b="b"/>
              <a:pathLst>
                <a:path w="387" h="1002" extrusionOk="0">
                  <a:moveTo>
                    <a:pt x="168" y="1"/>
                  </a:moveTo>
                  <a:cubicBezTo>
                    <a:pt x="84" y="1"/>
                    <a:pt x="1" y="220"/>
                    <a:pt x="1" y="480"/>
                  </a:cubicBezTo>
                  <a:cubicBezTo>
                    <a:pt x="1" y="783"/>
                    <a:pt x="84" y="1002"/>
                    <a:pt x="168" y="1002"/>
                  </a:cubicBezTo>
                  <a:cubicBezTo>
                    <a:pt x="303" y="1002"/>
                    <a:pt x="387" y="783"/>
                    <a:pt x="387" y="480"/>
                  </a:cubicBezTo>
                  <a:cubicBezTo>
                    <a:pt x="387" y="220"/>
                    <a:pt x="303" y="1"/>
                    <a:pt x="168"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6" name="Google Shape;1026;p14"/>
            <p:cNvSpPr/>
            <p:nvPr/>
          </p:nvSpPr>
          <p:spPr>
            <a:xfrm>
              <a:off x="5196050" y="3499125"/>
              <a:ext cx="40175" cy="22525"/>
            </a:xfrm>
            <a:custGeom>
              <a:avLst/>
              <a:gdLst/>
              <a:ahLst/>
              <a:cxnLst/>
              <a:rect l="l" t="t" r="r" b="b"/>
              <a:pathLst>
                <a:path w="1607" h="901" extrusionOk="0">
                  <a:moveTo>
                    <a:pt x="1151" y="0"/>
                  </a:moveTo>
                  <a:cubicBezTo>
                    <a:pt x="991" y="0"/>
                    <a:pt x="799" y="53"/>
                    <a:pt x="606" y="145"/>
                  </a:cubicBezTo>
                  <a:cubicBezTo>
                    <a:pt x="345" y="229"/>
                    <a:pt x="168" y="448"/>
                    <a:pt x="84" y="583"/>
                  </a:cubicBezTo>
                  <a:cubicBezTo>
                    <a:pt x="1" y="750"/>
                    <a:pt x="1" y="886"/>
                    <a:pt x="43" y="886"/>
                  </a:cubicBezTo>
                  <a:cubicBezTo>
                    <a:pt x="52" y="896"/>
                    <a:pt x="65" y="900"/>
                    <a:pt x="79" y="900"/>
                  </a:cubicBezTo>
                  <a:cubicBezTo>
                    <a:pt x="189" y="900"/>
                    <a:pt x="433" y="646"/>
                    <a:pt x="783" y="490"/>
                  </a:cubicBezTo>
                  <a:cubicBezTo>
                    <a:pt x="1169" y="281"/>
                    <a:pt x="1565" y="281"/>
                    <a:pt x="1565" y="145"/>
                  </a:cubicBezTo>
                  <a:cubicBezTo>
                    <a:pt x="1607" y="104"/>
                    <a:pt x="1471" y="20"/>
                    <a:pt x="1304" y="20"/>
                  </a:cubicBezTo>
                  <a:cubicBezTo>
                    <a:pt x="1258" y="7"/>
                    <a:pt x="1207" y="0"/>
                    <a:pt x="1151"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7" name="Google Shape;1027;p14"/>
            <p:cNvSpPr/>
            <p:nvPr/>
          </p:nvSpPr>
          <p:spPr>
            <a:xfrm>
              <a:off x="5293825" y="3499125"/>
              <a:ext cx="40175" cy="22525"/>
            </a:xfrm>
            <a:custGeom>
              <a:avLst/>
              <a:gdLst/>
              <a:ahLst/>
              <a:cxnLst/>
              <a:rect l="l" t="t" r="r" b="b"/>
              <a:pathLst>
                <a:path w="1607" h="901" extrusionOk="0">
                  <a:moveTo>
                    <a:pt x="409" y="0"/>
                  </a:moveTo>
                  <a:cubicBezTo>
                    <a:pt x="354" y="0"/>
                    <a:pt x="305" y="7"/>
                    <a:pt x="261" y="20"/>
                  </a:cubicBezTo>
                  <a:cubicBezTo>
                    <a:pt x="84" y="20"/>
                    <a:pt x="1" y="104"/>
                    <a:pt x="1" y="145"/>
                  </a:cubicBezTo>
                  <a:cubicBezTo>
                    <a:pt x="1" y="281"/>
                    <a:pt x="386" y="281"/>
                    <a:pt x="783" y="490"/>
                  </a:cubicBezTo>
                  <a:cubicBezTo>
                    <a:pt x="1160" y="646"/>
                    <a:pt x="1408" y="900"/>
                    <a:pt x="1525" y="900"/>
                  </a:cubicBezTo>
                  <a:cubicBezTo>
                    <a:pt x="1541" y="900"/>
                    <a:pt x="1554" y="896"/>
                    <a:pt x="1565" y="886"/>
                  </a:cubicBezTo>
                  <a:cubicBezTo>
                    <a:pt x="1607" y="886"/>
                    <a:pt x="1607" y="750"/>
                    <a:pt x="1523" y="583"/>
                  </a:cubicBezTo>
                  <a:cubicBezTo>
                    <a:pt x="1388" y="448"/>
                    <a:pt x="1210" y="229"/>
                    <a:pt x="950" y="145"/>
                  </a:cubicBezTo>
                  <a:cubicBezTo>
                    <a:pt x="757" y="53"/>
                    <a:pt x="564" y="0"/>
                    <a:pt x="409"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8" name="Google Shape;1028;p14"/>
            <p:cNvSpPr/>
            <p:nvPr/>
          </p:nvSpPr>
          <p:spPr>
            <a:xfrm>
              <a:off x="5193725" y="3575475"/>
              <a:ext cx="46950" cy="29500"/>
            </a:xfrm>
            <a:custGeom>
              <a:avLst/>
              <a:gdLst/>
              <a:ahLst/>
              <a:cxnLst/>
              <a:rect l="l" t="t" r="r" b="b"/>
              <a:pathLst>
                <a:path w="1878" h="1180" extrusionOk="0">
                  <a:moveTo>
                    <a:pt x="1001" y="1"/>
                  </a:moveTo>
                  <a:cubicBezTo>
                    <a:pt x="876" y="1"/>
                    <a:pt x="740" y="1"/>
                    <a:pt x="615" y="43"/>
                  </a:cubicBezTo>
                  <a:cubicBezTo>
                    <a:pt x="136" y="178"/>
                    <a:pt x="0" y="700"/>
                    <a:pt x="438" y="1044"/>
                  </a:cubicBezTo>
                  <a:cubicBezTo>
                    <a:pt x="574" y="1138"/>
                    <a:pt x="782" y="1179"/>
                    <a:pt x="959" y="1179"/>
                  </a:cubicBezTo>
                  <a:cubicBezTo>
                    <a:pt x="1262" y="1179"/>
                    <a:pt x="1564" y="1085"/>
                    <a:pt x="1742" y="825"/>
                  </a:cubicBezTo>
                  <a:cubicBezTo>
                    <a:pt x="1877" y="616"/>
                    <a:pt x="1877" y="439"/>
                    <a:pt x="1783" y="262"/>
                  </a:cubicBezTo>
                  <a:cubicBezTo>
                    <a:pt x="1616" y="43"/>
                    <a:pt x="1304" y="1"/>
                    <a:pt x="1001" y="1"/>
                  </a:cubicBezTo>
                  <a:close/>
                </a:path>
              </a:pathLst>
            </a:custGeom>
            <a:solidFill>
              <a:srgbClr val="DE96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29" name="Google Shape;1029;p14"/>
            <p:cNvSpPr/>
            <p:nvPr/>
          </p:nvSpPr>
          <p:spPr>
            <a:xfrm>
              <a:off x="5294875" y="3575475"/>
              <a:ext cx="46675" cy="29500"/>
            </a:xfrm>
            <a:custGeom>
              <a:avLst/>
              <a:gdLst/>
              <a:ahLst/>
              <a:cxnLst/>
              <a:rect l="l" t="t" r="r" b="b"/>
              <a:pathLst>
                <a:path w="1867" h="1180" extrusionOk="0">
                  <a:moveTo>
                    <a:pt x="866" y="1"/>
                  </a:moveTo>
                  <a:cubicBezTo>
                    <a:pt x="563" y="1"/>
                    <a:pt x="261" y="43"/>
                    <a:pt x="84" y="262"/>
                  </a:cubicBezTo>
                  <a:cubicBezTo>
                    <a:pt x="0" y="439"/>
                    <a:pt x="0" y="616"/>
                    <a:pt x="178" y="825"/>
                  </a:cubicBezTo>
                  <a:cubicBezTo>
                    <a:pt x="303" y="1085"/>
                    <a:pt x="605" y="1179"/>
                    <a:pt x="908" y="1179"/>
                  </a:cubicBezTo>
                  <a:cubicBezTo>
                    <a:pt x="1127" y="1179"/>
                    <a:pt x="1304" y="1138"/>
                    <a:pt x="1429" y="1044"/>
                  </a:cubicBezTo>
                  <a:cubicBezTo>
                    <a:pt x="1867" y="700"/>
                    <a:pt x="1742" y="178"/>
                    <a:pt x="1262" y="43"/>
                  </a:cubicBezTo>
                  <a:cubicBezTo>
                    <a:pt x="1127" y="1"/>
                    <a:pt x="1001" y="1"/>
                    <a:pt x="866" y="1"/>
                  </a:cubicBezTo>
                  <a:close/>
                </a:path>
              </a:pathLst>
            </a:custGeom>
            <a:solidFill>
              <a:srgbClr val="DE96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0" name="Google Shape;1030;p14"/>
            <p:cNvSpPr/>
            <p:nvPr/>
          </p:nvSpPr>
          <p:spPr>
            <a:xfrm>
              <a:off x="5160075" y="3425575"/>
              <a:ext cx="219550" cy="90225"/>
            </a:xfrm>
            <a:custGeom>
              <a:avLst/>
              <a:gdLst/>
              <a:ahLst/>
              <a:cxnLst/>
              <a:rect l="l" t="t" r="r" b="b"/>
              <a:pathLst>
                <a:path w="8782" h="3609" extrusionOk="0">
                  <a:moveTo>
                    <a:pt x="3870" y="1"/>
                  </a:moveTo>
                  <a:cubicBezTo>
                    <a:pt x="3745" y="1"/>
                    <a:pt x="3609" y="42"/>
                    <a:pt x="3484" y="42"/>
                  </a:cubicBezTo>
                  <a:cubicBezTo>
                    <a:pt x="2962" y="136"/>
                    <a:pt x="2483" y="303"/>
                    <a:pt x="2003" y="564"/>
                  </a:cubicBezTo>
                  <a:lnTo>
                    <a:pt x="1961" y="658"/>
                  </a:lnTo>
                  <a:cubicBezTo>
                    <a:pt x="2702" y="355"/>
                    <a:pt x="3567" y="261"/>
                    <a:pt x="4391" y="261"/>
                  </a:cubicBezTo>
                  <a:lnTo>
                    <a:pt x="4610" y="261"/>
                  </a:lnTo>
                  <a:cubicBezTo>
                    <a:pt x="5778" y="261"/>
                    <a:pt x="7134" y="616"/>
                    <a:pt x="7999" y="1398"/>
                  </a:cubicBezTo>
                  <a:cubicBezTo>
                    <a:pt x="8698" y="2045"/>
                    <a:pt x="8782" y="2608"/>
                    <a:pt x="8782" y="3306"/>
                  </a:cubicBezTo>
                  <a:cubicBezTo>
                    <a:pt x="8782" y="2524"/>
                    <a:pt x="8740" y="1919"/>
                    <a:pt x="7999" y="1262"/>
                  </a:cubicBezTo>
                  <a:cubicBezTo>
                    <a:pt x="7134" y="480"/>
                    <a:pt x="5778" y="136"/>
                    <a:pt x="4610" y="136"/>
                  </a:cubicBezTo>
                  <a:lnTo>
                    <a:pt x="4433" y="136"/>
                  </a:lnTo>
                  <a:cubicBezTo>
                    <a:pt x="4391" y="94"/>
                    <a:pt x="4349" y="94"/>
                    <a:pt x="4308" y="94"/>
                  </a:cubicBezTo>
                  <a:cubicBezTo>
                    <a:pt x="4172" y="42"/>
                    <a:pt x="4047" y="1"/>
                    <a:pt x="3870" y="1"/>
                  </a:cubicBezTo>
                  <a:close/>
                  <a:moveTo>
                    <a:pt x="42" y="3567"/>
                  </a:moveTo>
                  <a:lnTo>
                    <a:pt x="1" y="3609"/>
                  </a:lnTo>
                  <a:cubicBezTo>
                    <a:pt x="1" y="3609"/>
                    <a:pt x="42" y="3609"/>
                    <a:pt x="42" y="3567"/>
                  </a:cubicBezTo>
                  <a:close/>
                </a:path>
              </a:pathLst>
            </a:custGeom>
            <a:solidFill>
              <a:srgbClr val="AC69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1" name="Google Shape;1031;p14"/>
            <p:cNvSpPr/>
            <p:nvPr/>
          </p:nvSpPr>
          <p:spPr>
            <a:xfrm>
              <a:off x="5160075" y="3432100"/>
              <a:ext cx="219550" cy="118375"/>
            </a:xfrm>
            <a:custGeom>
              <a:avLst/>
              <a:gdLst/>
              <a:ahLst/>
              <a:cxnLst/>
              <a:rect l="l" t="t" r="r" b="b"/>
              <a:pathLst>
                <a:path w="8782" h="4735" extrusionOk="0">
                  <a:moveTo>
                    <a:pt x="5736" y="2701"/>
                  </a:moveTo>
                  <a:cubicBezTo>
                    <a:pt x="5914" y="2701"/>
                    <a:pt x="6133" y="2743"/>
                    <a:pt x="6300" y="2826"/>
                  </a:cubicBezTo>
                  <a:cubicBezTo>
                    <a:pt x="6560" y="2910"/>
                    <a:pt x="6738" y="3129"/>
                    <a:pt x="6873" y="3264"/>
                  </a:cubicBezTo>
                  <a:cubicBezTo>
                    <a:pt x="6957" y="3431"/>
                    <a:pt x="6957" y="3567"/>
                    <a:pt x="6915" y="3567"/>
                  </a:cubicBezTo>
                  <a:cubicBezTo>
                    <a:pt x="6915" y="3609"/>
                    <a:pt x="6873" y="3609"/>
                    <a:pt x="6873" y="3609"/>
                  </a:cubicBezTo>
                  <a:cubicBezTo>
                    <a:pt x="6779" y="3609"/>
                    <a:pt x="6519" y="3348"/>
                    <a:pt x="6133" y="3171"/>
                  </a:cubicBezTo>
                  <a:cubicBezTo>
                    <a:pt x="5736" y="2962"/>
                    <a:pt x="5351" y="2962"/>
                    <a:pt x="5351" y="2826"/>
                  </a:cubicBezTo>
                  <a:cubicBezTo>
                    <a:pt x="5351" y="2785"/>
                    <a:pt x="5434" y="2701"/>
                    <a:pt x="5611" y="2701"/>
                  </a:cubicBezTo>
                  <a:close/>
                  <a:moveTo>
                    <a:pt x="4391" y="0"/>
                  </a:moveTo>
                  <a:cubicBezTo>
                    <a:pt x="3567" y="0"/>
                    <a:pt x="2702" y="94"/>
                    <a:pt x="1961" y="397"/>
                  </a:cubicBezTo>
                  <a:lnTo>
                    <a:pt x="42" y="3306"/>
                  </a:lnTo>
                  <a:cubicBezTo>
                    <a:pt x="42" y="3348"/>
                    <a:pt x="1" y="3348"/>
                    <a:pt x="1" y="3348"/>
                  </a:cubicBezTo>
                  <a:cubicBezTo>
                    <a:pt x="564" y="3348"/>
                    <a:pt x="1137" y="3264"/>
                    <a:pt x="1659" y="3087"/>
                  </a:cubicBezTo>
                  <a:cubicBezTo>
                    <a:pt x="1742" y="3004"/>
                    <a:pt x="1867" y="2868"/>
                    <a:pt x="2045" y="2826"/>
                  </a:cubicBezTo>
                  <a:cubicBezTo>
                    <a:pt x="2264" y="2743"/>
                    <a:pt x="2441" y="2701"/>
                    <a:pt x="2608" y="2701"/>
                  </a:cubicBezTo>
                  <a:lnTo>
                    <a:pt x="2702" y="2701"/>
                  </a:lnTo>
                  <a:cubicBezTo>
                    <a:pt x="3223" y="2441"/>
                    <a:pt x="3692" y="2086"/>
                    <a:pt x="4130" y="1700"/>
                  </a:cubicBezTo>
                  <a:cubicBezTo>
                    <a:pt x="4349" y="2826"/>
                    <a:pt x="4996" y="3869"/>
                    <a:pt x="5997" y="4391"/>
                  </a:cubicBezTo>
                  <a:lnTo>
                    <a:pt x="6039" y="4391"/>
                  </a:lnTo>
                  <a:cubicBezTo>
                    <a:pt x="6091" y="4391"/>
                    <a:pt x="6133" y="4432"/>
                    <a:pt x="6174" y="4474"/>
                  </a:cubicBezTo>
                  <a:cubicBezTo>
                    <a:pt x="6300" y="4526"/>
                    <a:pt x="6435" y="4568"/>
                    <a:pt x="6560" y="4610"/>
                  </a:cubicBezTo>
                  <a:cubicBezTo>
                    <a:pt x="6873" y="4693"/>
                    <a:pt x="7217" y="4735"/>
                    <a:pt x="7561" y="4735"/>
                  </a:cubicBezTo>
                  <a:cubicBezTo>
                    <a:pt x="7916" y="4735"/>
                    <a:pt x="8218" y="4693"/>
                    <a:pt x="8563" y="4610"/>
                  </a:cubicBezTo>
                  <a:cubicBezTo>
                    <a:pt x="8604" y="4568"/>
                    <a:pt x="8698" y="4568"/>
                    <a:pt x="8782" y="4526"/>
                  </a:cubicBezTo>
                  <a:lnTo>
                    <a:pt x="8782" y="3786"/>
                  </a:lnTo>
                  <a:lnTo>
                    <a:pt x="8782" y="3650"/>
                  </a:lnTo>
                  <a:lnTo>
                    <a:pt x="8782" y="3045"/>
                  </a:lnTo>
                  <a:cubicBezTo>
                    <a:pt x="8782" y="2347"/>
                    <a:pt x="8698" y="1784"/>
                    <a:pt x="7999" y="1137"/>
                  </a:cubicBezTo>
                  <a:cubicBezTo>
                    <a:pt x="7134" y="355"/>
                    <a:pt x="5778" y="0"/>
                    <a:pt x="4610" y="0"/>
                  </a:cubicBezTo>
                  <a:close/>
                </a:path>
              </a:pathLst>
            </a:custGeom>
            <a:solidFill>
              <a:srgbClr val="DD93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2" name="Google Shape;1032;p14"/>
            <p:cNvSpPr/>
            <p:nvPr/>
          </p:nvSpPr>
          <p:spPr>
            <a:xfrm>
              <a:off x="5310000" y="3541850"/>
              <a:ext cx="4450" cy="2125"/>
            </a:xfrm>
            <a:custGeom>
              <a:avLst/>
              <a:gdLst/>
              <a:ahLst/>
              <a:cxnLst/>
              <a:rect l="l" t="t" r="r" b="b"/>
              <a:pathLst>
                <a:path w="178" h="85" extrusionOk="0">
                  <a:moveTo>
                    <a:pt x="0" y="1"/>
                  </a:moveTo>
                  <a:cubicBezTo>
                    <a:pt x="94" y="42"/>
                    <a:pt x="136" y="42"/>
                    <a:pt x="177" y="84"/>
                  </a:cubicBezTo>
                  <a:cubicBezTo>
                    <a:pt x="136" y="42"/>
                    <a:pt x="94" y="1"/>
                    <a:pt x="42" y="1"/>
                  </a:cubicBezTo>
                  <a:close/>
                </a:path>
              </a:pathLst>
            </a:custGeom>
            <a:solidFill>
              <a:srgbClr val="774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3" name="Google Shape;1033;p14"/>
            <p:cNvSpPr/>
            <p:nvPr/>
          </p:nvSpPr>
          <p:spPr>
            <a:xfrm>
              <a:off x="5201525" y="3499625"/>
              <a:ext cx="26100" cy="9675"/>
            </a:xfrm>
            <a:custGeom>
              <a:avLst/>
              <a:gdLst/>
              <a:ahLst/>
              <a:cxnLst/>
              <a:rect l="l" t="t" r="r" b="b"/>
              <a:pathLst>
                <a:path w="1044" h="387" extrusionOk="0">
                  <a:moveTo>
                    <a:pt x="950" y="0"/>
                  </a:moveTo>
                  <a:cubicBezTo>
                    <a:pt x="783" y="0"/>
                    <a:pt x="606" y="42"/>
                    <a:pt x="387" y="125"/>
                  </a:cubicBezTo>
                  <a:cubicBezTo>
                    <a:pt x="209" y="167"/>
                    <a:pt x="84" y="303"/>
                    <a:pt x="1" y="386"/>
                  </a:cubicBezTo>
                  <a:cubicBezTo>
                    <a:pt x="345" y="303"/>
                    <a:pt x="689" y="167"/>
                    <a:pt x="1044" y="0"/>
                  </a:cubicBezTo>
                  <a:close/>
                </a:path>
              </a:pathLst>
            </a:custGeom>
            <a:solidFill>
              <a:srgbClr val="774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4" name="Google Shape;1034;p14"/>
            <p:cNvSpPr/>
            <p:nvPr/>
          </p:nvSpPr>
          <p:spPr>
            <a:xfrm>
              <a:off x="5293825" y="3499625"/>
              <a:ext cx="40175" cy="22700"/>
            </a:xfrm>
            <a:custGeom>
              <a:avLst/>
              <a:gdLst/>
              <a:ahLst/>
              <a:cxnLst/>
              <a:rect l="l" t="t" r="r" b="b"/>
              <a:pathLst>
                <a:path w="1607" h="908" extrusionOk="0">
                  <a:moveTo>
                    <a:pt x="261" y="0"/>
                  </a:moveTo>
                  <a:cubicBezTo>
                    <a:pt x="84" y="0"/>
                    <a:pt x="1" y="84"/>
                    <a:pt x="1" y="125"/>
                  </a:cubicBezTo>
                  <a:cubicBezTo>
                    <a:pt x="1" y="261"/>
                    <a:pt x="386" y="261"/>
                    <a:pt x="783" y="470"/>
                  </a:cubicBezTo>
                  <a:cubicBezTo>
                    <a:pt x="1169" y="647"/>
                    <a:pt x="1429" y="908"/>
                    <a:pt x="1523" y="908"/>
                  </a:cubicBezTo>
                  <a:cubicBezTo>
                    <a:pt x="1523" y="908"/>
                    <a:pt x="1565" y="908"/>
                    <a:pt x="1565" y="866"/>
                  </a:cubicBezTo>
                  <a:cubicBezTo>
                    <a:pt x="1607" y="866"/>
                    <a:pt x="1607" y="730"/>
                    <a:pt x="1523" y="563"/>
                  </a:cubicBezTo>
                  <a:cubicBezTo>
                    <a:pt x="1388" y="428"/>
                    <a:pt x="1210" y="209"/>
                    <a:pt x="950" y="125"/>
                  </a:cubicBezTo>
                  <a:cubicBezTo>
                    <a:pt x="783" y="42"/>
                    <a:pt x="564" y="0"/>
                    <a:pt x="386" y="0"/>
                  </a:cubicBezTo>
                  <a:close/>
                </a:path>
              </a:pathLst>
            </a:custGeom>
            <a:solidFill>
              <a:srgbClr val="774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5" name="Google Shape;1035;p14"/>
            <p:cNvSpPr/>
            <p:nvPr/>
          </p:nvSpPr>
          <p:spPr>
            <a:xfrm>
              <a:off x="5149825" y="3412350"/>
              <a:ext cx="131000" cy="111025"/>
            </a:xfrm>
            <a:custGeom>
              <a:avLst/>
              <a:gdLst/>
              <a:ahLst/>
              <a:cxnLst/>
              <a:rect l="l" t="t" r="r" b="b"/>
              <a:pathLst>
                <a:path w="5240" h="4441" extrusionOk="0">
                  <a:moveTo>
                    <a:pt x="4347" y="0"/>
                  </a:moveTo>
                  <a:cubicBezTo>
                    <a:pt x="3907" y="0"/>
                    <a:pt x="3465" y="110"/>
                    <a:pt x="3018" y="269"/>
                  </a:cubicBezTo>
                  <a:cubicBezTo>
                    <a:pt x="2152" y="571"/>
                    <a:pt x="1328" y="1051"/>
                    <a:pt x="765" y="1791"/>
                  </a:cubicBezTo>
                  <a:cubicBezTo>
                    <a:pt x="214" y="2503"/>
                    <a:pt x="0" y="3493"/>
                    <a:pt x="289" y="4337"/>
                  </a:cubicBezTo>
                  <a:lnTo>
                    <a:pt x="289" y="4337"/>
                  </a:lnTo>
                  <a:cubicBezTo>
                    <a:pt x="1351" y="4215"/>
                    <a:pt x="2309" y="3606"/>
                    <a:pt x="3195" y="2970"/>
                  </a:cubicBezTo>
                  <a:cubicBezTo>
                    <a:pt x="4061" y="2355"/>
                    <a:pt x="4937" y="1572"/>
                    <a:pt x="5197" y="530"/>
                  </a:cubicBezTo>
                  <a:cubicBezTo>
                    <a:pt x="5239" y="446"/>
                    <a:pt x="5239" y="363"/>
                    <a:pt x="5197" y="269"/>
                  </a:cubicBezTo>
                  <a:cubicBezTo>
                    <a:pt x="5145" y="102"/>
                    <a:pt x="4978" y="50"/>
                    <a:pt x="4843" y="50"/>
                  </a:cubicBezTo>
                  <a:cubicBezTo>
                    <a:pt x="4678" y="16"/>
                    <a:pt x="4512" y="0"/>
                    <a:pt x="4347" y="0"/>
                  </a:cubicBezTo>
                  <a:close/>
                  <a:moveTo>
                    <a:pt x="289" y="4337"/>
                  </a:moveTo>
                  <a:lnTo>
                    <a:pt x="289" y="4337"/>
                  </a:lnTo>
                  <a:cubicBezTo>
                    <a:pt x="202" y="4347"/>
                    <a:pt x="114" y="4354"/>
                    <a:pt x="25" y="4357"/>
                  </a:cubicBezTo>
                  <a:lnTo>
                    <a:pt x="327" y="4440"/>
                  </a:lnTo>
                  <a:cubicBezTo>
                    <a:pt x="314" y="4406"/>
                    <a:pt x="301" y="4372"/>
                    <a:pt x="289" y="4337"/>
                  </a:cubicBezTo>
                  <a:close/>
                </a:path>
              </a:pathLst>
            </a:custGeom>
            <a:solidFill>
              <a:srgbClr val="B071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6" name="Google Shape;1036;p14"/>
            <p:cNvSpPr/>
            <p:nvPr/>
          </p:nvSpPr>
          <p:spPr>
            <a:xfrm>
              <a:off x="5269100" y="3414900"/>
              <a:ext cx="118075" cy="131400"/>
            </a:xfrm>
            <a:custGeom>
              <a:avLst/>
              <a:gdLst/>
              <a:ahLst/>
              <a:cxnLst/>
              <a:rect l="l" t="t" r="r" b="b"/>
              <a:pathLst>
                <a:path w="4723" h="5256" extrusionOk="0">
                  <a:moveTo>
                    <a:pt x="207" y="0"/>
                  </a:moveTo>
                  <a:lnTo>
                    <a:pt x="72" y="302"/>
                  </a:lnTo>
                  <a:cubicBezTo>
                    <a:pt x="95" y="302"/>
                    <a:pt x="119" y="302"/>
                    <a:pt x="142" y="302"/>
                  </a:cubicBezTo>
                  <a:lnTo>
                    <a:pt x="142" y="302"/>
                  </a:lnTo>
                  <a:cubicBezTo>
                    <a:pt x="160" y="201"/>
                    <a:pt x="182" y="100"/>
                    <a:pt x="207" y="0"/>
                  </a:cubicBezTo>
                  <a:close/>
                  <a:moveTo>
                    <a:pt x="142" y="302"/>
                  </a:moveTo>
                  <a:cubicBezTo>
                    <a:pt x="0" y="1086"/>
                    <a:pt x="55" y="1929"/>
                    <a:pt x="249" y="2732"/>
                  </a:cubicBezTo>
                  <a:cubicBezTo>
                    <a:pt x="291" y="2993"/>
                    <a:pt x="374" y="3212"/>
                    <a:pt x="510" y="3431"/>
                  </a:cubicBezTo>
                  <a:cubicBezTo>
                    <a:pt x="854" y="4171"/>
                    <a:pt x="1594" y="4599"/>
                    <a:pt x="2335" y="4860"/>
                  </a:cubicBezTo>
                  <a:cubicBezTo>
                    <a:pt x="3117" y="5079"/>
                    <a:pt x="3899" y="5162"/>
                    <a:pt x="4681" y="5256"/>
                  </a:cubicBezTo>
                  <a:cubicBezTo>
                    <a:pt x="4723" y="4641"/>
                    <a:pt x="4723" y="3994"/>
                    <a:pt x="4639" y="3389"/>
                  </a:cubicBezTo>
                  <a:cubicBezTo>
                    <a:pt x="4504" y="2774"/>
                    <a:pt x="4243" y="2169"/>
                    <a:pt x="3816" y="1689"/>
                  </a:cubicBezTo>
                  <a:cubicBezTo>
                    <a:pt x="3597" y="1470"/>
                    <a:pt x="3336" y="1304"/>
                    <a:pt x="3117" y="1085"/>
                  </a:cubicBezTo>
                  <a:cubicBezTo>
                    <a:pt x="2856" y="907"/>
                    <a:pt x="2596" y="730"/>
                    <a:pt x="2335" y="647"/>
                  </a:cubicBezTo>
                  <a:cubicBezTo>
                    <a:pt x="1658" y="313"/>
                    <a:pt x="864" y="303"/>
                    <a:pt x="142" y="302"/>
                  </a:cubicBezTo>
                  <a:close/>
                </a:path>
              </a:pathLst>
            </a:custGeom>
            <a:solidFill>
              <a:srgbClr val="B071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7" name="Google Shape;1037;p14"/>
            <p:cNvSpPr/>
            <p:nvPr/>
          </p:nvSpPr>
          <p:spPr>
            <a:xfrm>
              <a:off x="5281825" y="3880775"/>
              <a:ext cx="164025" cy="50075"/>
            </a:xfrm>
            <a:custGeom>
              <a:avLst/>
              <a:gdLst/>
              <a:ahLst/>
              <a:cxnLst/>
              <a:rect l="l" t="t" r="r" b="b"/>
              <a:pathLst>
                <a:path w="6561" h="2003" extrusionOk="0">
                  <a:moveTo>
                    <a:pt x="6258" y="1"/>
                  </a:moveTo>
                  <a:cubicBezTo>
                    <a:pt x="5601" y="220"/>
                    <a:pt x="4954" y="397"/>
                    <a:pt x="4297" y="522"/>
                  </a:cubicBezTo>
                  <a:cubicBezTo>
                    <a:pt x="3484" y="675"/>
                    <a:pt x="2623" y="814"/>
                    <a:pt x="1771" y="814"/>
                  </a:cubicBezTo>
                  <a:cubicBezTo>
                    <a:pt x="1171" y="814"/>
                    <a:pt x="574" y="745"/>
                    <a:pt x="1" y="564"/>
                  </a:cubicBezTo>
                  <a:lnTo>
                    <a:pt x="1" y="564"/>
                  </a:lnTo>
                  <a:lnTo>
                    <a:pt x="1169" y="2003"/>
                  </a:lnTo>
                  <a:cubicBezTo>
                    <a:pt x="1221" y="1867"/>
                    <a:pt x="1263" y="1742"/>
                    <a:pt x="1304" y="1648"/>
                  </a:cubicBezTo>
                  <a:cubicBezTo>
                    <a:pt x="1388" y="1523"/>
                    <a:pt x="1482" y="1346"/>
                    <a:pt x="1607" y="1262"/>
                  </a:cubicBezTo>
                  <a:cubicBezTo>
                    <a:pt x="1692" y="1210"/>
                    <a:pt x="1783" y="1192"/>
                    <a:pt x="1878" y="1192"/>
                  </a:cubicBezTo>
                  <a:cubicBezTo>
                    <a:pt x="2028" y="1192"/>
                    <a:pt x="2188" y="1237"/>
                    <a:pt x="2347" y="1262"/>
                  </a:cubicBezTo>
                  <a:cubicBezTo>
                    <a:pt x="2733" y="1388"/>
                    <a:pt x="3213" y="1607"/>
                    <a:pt x="3609" y="1648"/>
                  </a:cubicBezTo>
                  <a:cubicBezTo>
                    <a:pt x="3912" y="1648"/>
                    <a:pt x="4214" y="1607"/>
                    <a:pt x="4516" y="1565"/>
                  </a:cubicBezTo>
                  <a:cubicBezTo>
                    <a:pt x="5215" y="1481"/>
                    <a:pt x="5955" y="1304"/>
                    <a:pt x="6560" y="866"/>
                  </a:cubicBezTo>
                  <a:cubicBezTo>
                    <a:pt x="6435" y="564"/>
                    <a:pt x="6341" y="261"/>
                    <a:pt x="6258"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8" name="Google Shape;1038;p14"/>
            <p:cNvSpPr/>
            <p:nvPr/>
          </p:nvSpPr>
          <p:spPr>
            <a:xfrm>
              <a:off x="5113425" y="3993675"/>
              <a:ext cx="306350" cy="156375"/>
            </a:xfrm>
            <a:custGeom>
              <a:avLst/>
              <a:gdLst/>
              <a:ahLst/>
              <a:cxnLst/>
              <a:rect l="l" t="t" r="r" b="b"/>
              <a:pathLst>
                <a:path w="12254" h="6255" extrusionOk="0">
                  <a:moveTo>
                    <a:pt x="11388" y="0"/>
                  </a:moveTo>
                  <a:lnTo>
                    <a:pt x="699" y="1783"/>
                  </a:lnTo>
                  <a:cubicBezTo>
                    <a:pt x="396" y="3087"/>
                    <a:pt x="136" y="4391"/>
                    <a:pt x="0" y="5736"/>
                  </a:cubicBezTo>
                  <a:cubicBezTo>
                    <a:pt x="1994" y="6080"/>
                    <a:pt x="4018" y="6255"/>
                    <a:pt x="6041" y="6255"/>
                  </a:cubicBezTo>
                  <a:cubicBezTo>
                    <a:pt x="8124" y="6255"/>
                    <a:pt x="10206" y="6070"/>
                    <a:pt x="12253" y="5694"/>
                  </a:cubicBezTo>
                  <a:cubicBezTo>
                    <a:pt x="11993" y="3786"/>
                    <a:pt x="11732" y="1877"/>
                    <a:pt x="11388" y="0"/>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39" name="Google Shape;1039;p14"/>
            <p:cNvSpPr/>
            <p:nvPr/>
          </p:nvSpPr>
          <p:spPr>
            <a:xfrm>
              <a:off x="5201525" y="3706875"/>
              <a:ext cx="125950" cy="119700"/>
            </a:xfrm>
            <a:custGeom>
              <a:avLst/>
              <a:gdLst/>
              <a:ahLst/>
              <a:cxnLst/>
              <a:rect l="l" t="t" r="r" b="b"/>
              <a:pathLst>
                <a:path w="5038" h="4788" extrusionOk="0">
                  <a:moveTo>
                    <a:pt x="689" y="1"/>
                  </a:moveTo>
                  <a:cubicBezTo>
                    <a:pt x="470" y="53"/>
                    <a:pt x="209" y="95"/>
                    <a:pt x="1" y="136"/>
                  </a:cubicBezTo>
                  <a:cubicBezTo>
                    <a:pt x="262" y="1878"/>
                    <a:pt x="1085" y="3526"/>
                    <a:pt x="2347" y="4788"/>
                  </a:cubicBezTo>
                  <a:lnTo>
                    <a:pt x="2347" y="4746"/>
                  </a:lnTo>
                  <a:cubicBezTo>
                    <a:pt x="3171" y="4005"/>
                    <a:pt x="3859" y="3046"/>
                    <a:pt x="4381" y="2045"/>
                  </a:cubicBezTo>
                  <a:cubicBezTo>
                    <a:pt x="4600" y="1565"/>
                    <a:pt x="4819" y="1044"/>
                    <a:pt x="4954" y="522"/>
                  </a:cubicBezTo>
                  <a:cubicBezTo>
                    <a:pt x="4996" y="397"/>
                    <a:pt x="5038" y="314"/>
                    <a:pt x="5038" y="178"/>
                  </a:cubicBezTo>
                  <a:cubicBezTo>
                    <a:pt x="4735" y="95"/>
                    <a:pt x="4433" y="53"/>
                    <a:pt x="4120" y="1"/>
                  </a:cubicBezTo>
                  <a:cubicBezTo>
                    <a:pt x="3912" y="1304"/>
                    <a:pt x="3296" y="2525"/>
                    <a:pt x="2431" y="3484"/>
                  </a:cubicBezTo>
                  <a:cubicBezTo>
                    <a:pt x="1513" y="2525"/>
                    <a:pt x="908" y="1304"/>
                    <a:pt x="689"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0" name="Google Shape;1040;p14"/>
            <p:cNvSpPr/>
            <p:nvPr/>
          </p:nvSpPr>
          <p:spPr>
            <a:xfrm>
              <a:off x="5113425" y="4109950"/>
              <a:ext cx="306350" cy="40100"/>
            </a:xfrm>
            <a:custGeom>
              <a:avLst/>
              <a:gdLst/>
              <a:ahLst/>
              <a:cxnLst/>
              <a:rect l="l" t="t" r="r" b="b"/>
              <a:pathLst>
                <a:path w="12254" h="1604" extrusionOk="0">
                  <a:moveTo>
                    <a:pt x="12128" y="0"/>
                  </a:moveTo>
                  <a:cubicBezTo>
                    <a:pt x="11471" y="178"/>
                    <a:pt x="10773" y="261"/>
                    <a:pt x="10126" y="355"/>
                  </a:cubicBezTo>
                  <a:cubicBezTo>
                    <a:pt x="8739" y="522"/>
                    <a:pt x="7383" y="616"/>
                    <a:pt x="5996" y="616"/>
                  </a:cubicBezTo>
                  <a:cubicBezTo>
                    <a:pt x="3994" y="616"/>
                    <a:pt x="2044" y="438"/>
                    <a:pt x="136" y="42"/>
                  </a:cubicBezTo>
                  <a:cubicBezTo>
                    <a:pt x="83" y="397"/>
                    <a:pt x="42" y="741"/>
                    <a:pt x="0" y="1085"/>
                  </a:cubicBezTo>
                  <a:cubicBezTo>
                    <a:pt x="1994" y="1429"/>
                    <a:pt x="4018" y="1604"/>
                    <a:pt x="6041" y="1604"/>
                  </a:cubicBezTo>
                  <a:cubicBezTo>
                    <a:pt x="8124" y="1604"/>
                    <a:pt x="10206" y="1419"/>
                    <a:pt x="12253" y="1043"/>
                  </a:cubicBezTo>
                  <a:cubicBezTo>
                    <a:pt x="12212" y="699"/>
                    <a:pt x="12170" y="355"/>
                    <a:pt x="12128"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1" name="Google Shape;1041;p14"/>
            <p:cNvSpPr/>
            <p:nvPr/>
          </p:nvSpPr>
          <p:spPr>
            <a:xfrm>
              <a:off x="5177550" y="3676650"/>
              <a:ext cx="54250" cy="100900"/>
            </a:xfrm>
            <a:custGeom>
              <a:avLst/>
              <a:gdLst/>
              <a:ahLst/>
              <a:cxnLst/>
              <a:rect l="l" t="t" r="r" b="b"/>
              <a:pathLst>
                <a:path w="2170" h="4036" extrusionOk="0">
                  <a:moveTo>
                    <a:pt x="2086" y="0"/>
                  </a:moveTo>
                  <a:cubicBezTo>
                    <a:pt x="1606" y="125"/>
                    <a:pt x="1221" y="344"/>
                    <a:pt x="866" y="741"/>
                  </a:cubicBezTo>
                  <a:cubicBezTo>
                    <a:pt x="0" y="1564"/>
                    <a:pt x="84" y="2993"/>
                    <a:pt x="564" y="3953"/>
                  </a:cubicBezTo>
                  <a:cubicBezTo>
                    <a:pt x="591" y="4011"/>
                    <a:pt x="634" y="4036"/>
                    <a:pt x="675" y="4036"/>
                  </a:cubicBezTo>
                  <a:cubicBezTo>
                    <a:pt x="759" y="4036"/>
                    <a:pt x="838" y="3936"/>
                    <a:pt x="783" y="3817"/>
                  </a:cubicBezTo>
                  <a:cubicBezTo>
                    <a:pt x="261" y="2732"/>
                    <a:pt x="345" y="1345"/>
                    <a:pt x="1387" y="605"/>
                  </a:cubicBezTo>
                  <a:cubicBezTo>
                    <a:pt x="1606" y="428"/>
                    <a:pt x="1867" y="303"/>
                    <a:pt x="2170" y="261"/>
                  </a:cubicBezTo>
                  <a:cubicBezTo>
                    <a:pt x="2128" y="167"/>
                    <a:pt x="2086" y="84"/>
                    <a:pt x="2086"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2" name="Google Shape;1042;p14"/>
            <p:cNvSpPr/>
            <p:nvPr/>
          </p:nvSpPr>
          <p:spPr>
            <a:xfrm>
              <a:off x="5313375" y="3688625"/>
              <a:ext cx="39125" cy="103375"/>
            </a:xfrm>
            <a:custGeom>
              <a:avLst/>
              <a:gdLst/>
              <a:ahLst/>
              <a:cxnLst/>
              <a:rect l="l" t="t" r="r" b="b"/>
              <a:pathLst>
                <a:path w="1565" h="4135" extrusionOk="0">
                  <a:moveTo>
                    <a:pt x="1" y="1"/>
                  </a:moveTo>
                  <a:cubicBezTo>
                    <a:pt x="480" y="262"/>
                    <a:pt x="866" y="689"/>
                    <a:pt x="1044" y="1304"/>
                  </a:cubicBezTo>
                  <a:cubicBezTo>
                    <a:pt x="1263" y="2212"/>
                    <a:pt x="866" y="3255"/>
                    <a:pt x="303" y="3953"/>
                  </a:cubicBezTo>
                  <a:cubicBezTo>
                    <a:pt x="244" y="4041"/>
                    <a:pt x="331" y="4135"/>
                    <a:pt x="434" y="4135"/>
                  </a:cubicBezTo>
                  <a:cubicBezTo>
                    <a:pt x="477" y="4135"/>
                    <a:pt x="524" y="4118"/>
                    <a:pt x="564" y="4078"/>
                  </a:cubicBezTo>
                  <a:cubicBezTo>
                    <a:pt x="1210" y="3213"/>
                    <a:pt x="1565" y="1993"/>
                    <a:pt x="1169" y="908"/>
                  </a:cubicBezTo>
                  <a:cubicBezTo>
                    <a:pt x="1044" y="522"/>
                    <a:pt x="825" y="209"/>
                    <a:pt x="522" y="1"/>
                  </a:cubicBezTo>
                  <a:cubicBezTo>
                    <a:pt x="494" y="1"/>
                    <a:pt x="462" y="19"/>
                    <a:pt x="431" y="19"/>
                  </a:cubicBezTo>
                  <a:cubicBezTo>
                    <a:pt x="415" y="19"/>
                    <a:pt x="400" y="15"/>
                    <a:pt x="387"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3" name="Google Shape;1043;p14"/>
            <p:cNvSpPr/>
            <p:nvPr/>
          </p:nvSpPr>
          <p:spPr>
            <a:xfrm>
              <a:off x="5137400" y="3755225"/>
              <a:ext cx="255250" cy="302800"/>
            </a:xfrm>
            <a:custGeom>
              <a:avLst/>
              <a:gdLst/>
              <a:ahLst/>
              <a:cxnLst/>
              <a:rect l="l" t="t" r="r" b="b"/>
              <a:pathLst>
                <a:path w="10210" h="12112" extrusionOk="0">
                  <a:moveTo>
                    <a:pt x="4569" y="0"/>
                  </a:moveTo>
                  <a:cubicBezTo>
                    <a:pt x="3983" y="0"/>
                    <a:pt x="3401" y="10"/>
                    <a:pt x="2827" y="27"/>
                  </a:cubicBezTo>
                  <a:cubicBezTo>
                    <a:pt x="1867" y="69"/>
                    <a:pt x="908" y="205"/>
                    <a:pt x="0" y="288"/>
                  </a:cubicBezTo>
                  <a:cubicBezTo>
                    <a:pt x="303" y="4115"/>
                    <a:pt x="605" y="7932"/>
                    <a:pt x="908" y="11759"/>
                  </a:cubicBezTo>
                  <a:cubicBezTo>
                    <a:pt x="2128" y="11987"/>
                    <a:pt x="3341" y="12111"/>
                    <a:pt x="4553" y="12111"/>
                  </a:cubicBezTo>
                  <a:cubicBezTo>
                    <a:pt x="4728" y="12111"/>
                    <a:pt x="4904" y="12109"/>
                    <a:pt x="5079" y="12104"/>
                  </a:cubicBezTo>
                  <a:cubicBezTo>
                    <a:pt x="5261" y="12109"/>
                    <a:pt x="5442" y="12111"/>
                    <a:pt x="5623" y="12111"/>
                  </a:cubicBezTo>
                  <a:cubicBezTo>
                    <a:pt x="6869" y="12111"/>
                    <a:pt x="8081" y="11987"/>
                    <a:pt x="9292" y="11759"/>
                  </a:cubicBezTo>
                  <a:cubicBezTo>
                    <a:pt x="9605" y="7932"/>
                    <a:pt x="9907" y="4115"/>
                    <a:pt x="10210" y="288"/>
                  </a:cubicBezTo>
                  <a:cubicBezTo>
                    <a:pt x="9167" y="153"/>
                    <a:pt x="8124" y="69"/>
                    <a:pt x="7081" y="69"/>
                  </a:cubicBezTo>
                  <a:cubicBezTo>
                    <a:pt x="6238" y="20"/>
                    <a:pt x="5399" y="0"/>
                    <a:pt x="4569" y="0"/>
                  </a:cubicBez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4" name="Google Shape;1044;p14"/>
            <p:cNvSpPr/>
            <p:nvPr/>
          </p:nvSpPr>
          <p:spPr>
            <a:xfrm>
              <a:off x="5191625" y="3813525"/>
              <a:ext cx="150975" cy="32600"/>
            </a:xfrm>
            <a:custGeom>
              <a:avLst/>
              <a:gdLst/>
              <a:ahLst/>
              <a:cxnLst/>
              <a:rect l="l" t="t" r="r" b="b"/>
              <a:pathLst>
                <a:path w="6039" h="1304" extrusionOk="0">
                  <a:moveTo>
                    <a:pt x="6039" y="0"/>
                  </a:moveTo>
                  <a:cubicBezTo>
                    <a:pt x="5017" y="42"/>
                    <a:pt x="4008" y="52"/>
                    <a:pt x="3004" y="52"/>
                  </a:cubicBezTo>
                  <a:cubicBezTo>
                    <a:pt x="2000" y="52"/>
                    <a:pt x="1002" y="42"/>
                    <a:pt x="1" y="42"/>
                  </a:cubicBezTo>
                  <a:lnTo>
                    <a:pt x="1" y="1304"/>
                  </a:lnTo>
                  <a:lnTo>
                    <a:pt x="84" y="1304"/>
                  </a:lnTo>
                  <a:cubicBezTo>
                    <a:pt x="2045" y="1304"/>
                    <a:pt x="3995" y="1210"/>
                    <a:pt x="5955" y="1168"/>
                  </a:cubicBezTo>
                  <a:cubicBezTo>
                    <a:pt x="5997" y="1168"/>
                    <a:pt x="5997" y="1168"/>
                    <a:pt x="6039" y="1126"/>
                  </a:cubicBezTo>
                  <a:lnTo>
                    <a:pt x="6039"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5" name="Google Shape;1045;p14"/>
            <p:cNvSpPr/>
            <p:nvPr/>
          </p:nvSpPr>
          <p:spPr>
            <a:xfrm>
              <a:off x="5219775" y="3858100"/>
              <a:ext cx="84775" cy="18275"/>
            </a:xfrm>
            <a:custGeom>
              <a:avLst/>
              <a:gdLst/>
              <a:ahLst/>
              <a:cxnLst/>
              <a:rect l="l" t="t" r="r" b="b"/>
              <a:pathLst>
                <a:path w="3391" h="731" extrusionOk="0">
                  <a:moveTo>
                    <a:pt x="3390" y="0"/>
                  </a:moveTo>
                  <a:cubicBezTo>
                    <a:pt x="2264" y="42"/>
                    <a:pt x="1138" y="42"/>
                    <a:pt x="1" y="42"/>
                  </a:cubicBezTo>
                  <a:lnTo>
                    <a:pt x="1" y="730"/>
                  </a:lnTo>
                  <a:lnTo>
                    <a:pt x="95" y="730"/>
                  </a:lnTo>
                  <a:cubicBezTo>
                    <a:pt x="1179" y="730"/>
                    <a:pt x="2264" y="689"/>
                    <a:pt x="3348" y="647"/>
                  </a:cubicBezTo>
                  <a:lnTo>
                    <a:pt x="3390" y="647"/>
                  </a:lnTo>
                  <a:lnTo>
                    <a:pt x="339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6" name="Google Shape;1046;p14"/>
            <p:cNvSpPr/>
            <p:nvPr/>
          </p:nvSpPr>
          <p:spPr>
            <a:xfrm>
              <a:off x="5095950" y="3934750"/>
              <a:ext cx="238050" cy="114200"/>
            </a:xfrm>
            <a:custGeom>
              <a:avLst/>
              <a:gdLst/>
              <a:ahLst/>
              <a:cxnLst/>
              <a:rect l="l" t="t" r="r" b="b"/>
              <a:pathLst>
                <a:path w="9522" h="4568" extrusionOk="0">
                  <a:moveTo>
                    <a:pt x="8448" y="1"/>
                  </a:moveTo>
                  <a:cubicBezTo>
                    <a:pt x="5641" y="1"/>
                    <a:pt x="2817" y="445"/>
                    <a:pt x="178" y="1366"/>
                  </a:cubicBezTo>
                  <a:lnTo>
                    <a:pt x="261" y="1189"/>
                  </a:lnTo>
                  <a:lnTo>
                    <a:pt x="261" y="1189"/>
                  </a:lnTo>
                  <a:cubicBezTo>
                    <a:pt x="0" y="1408"/>
                    <a:pt x="52" y="1794"/>
                    <a:pt x="52" y="2149"/>
                  </a:cubicBezTo>
                  <a:cubicBezTo>
                    <a:pt x="136" y="2879"/>
                    <a:pt x="261" y="3619"/>
                    <a:pt x="397" y="4318"/>
                  </a:cubicBezTo>
                  <a:cubicBezTo>
                    <a:pt x="438" y="4401"/>
                    <a:pt x="438" y="4495"/>
                    <a:pt x="522" y="4537"/>
                  </a:cubicBezTo>
                  <a:cubicBezTo>
                    <a:pt x="548" y="4558"/>
                    <a:pt x="582" y="4568"/>
                    <a:pt x="614" y="4568"/>
                  </a:cubicBezTo>
                  <a:cubicBezTo>
                    <a:pt x="647" y="4568"/>
                    <a:pt x="678" y="4558"/>
                    <a:pt x="699" y="4537"/>
                  </a:cubicBezTo>
                  <a:cubicBezTo>
                    <a:pt x="2305" y="4401"/>
                    <a:pt x="3911" y="4182"/>
                    <a:pt x="5434" y="3755"/>
                  </a:cubicBezTo>
                  <a:cubicBezTo>
                    <a:pt x="6998" y="3275"/>
                    <a:pt x="8437" y="2493"/>
                    <a:pt x="9522" y="1273"/>
                  </a:cubicBezTo>
                  <a:cubicBezTo>
                    <a:pt x="9386" y="845"/>
                    <a:pt x="9303" y="449"/>
                    <a:pt x="9177" y="11"/>
                  </a:cubicBezTo>
                  <a:cubicBezTo>
                    <a:pt x="8935" y="4"/>
                    <a:pt x="8691" y="1"/>
                    <a:pt x="8448" y="1"/>
                  </a:cubicBezTo>
                  <a:close/>
                </a:path>
              </a:pathLst>
            </a:custGeom>
            <a:solidFill>
              <a:srgbClr val="D6929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7" name="Google Shape;1047;p14"/>
            <p:cNvSpPr/>
            <p:nvPr/>
          </p:nvSpPr>
          <p:spPr>
            <a:xfrm>
              <a:off x="5199200" y="3892775"/>
              <a:ext cx="232125" cy="167825"/>
            </a:xfrm>
            <a:custGeom>
              <a:avLst/>
              <a:gdLst/>
              <a:ahLst/>
              <a:cxnLst/>
              <a:rect l="l" t="t" r="r" b="b"/>
              <a:pathLst>
                <a:path w="9285" h="6713" extrusionOk="0">
                  <a:moveTo>
                    <a:pt x="824" y="0"/>
                  </a:moveTo>
                  <a:cubicBezTo>
                    <a:pt x="782" y="0"/>
                    <a:pt x="782" y="42"/>
                    <a:pt x="740" y="42"/>
                  </a:cubicBezTo>
                  <a:cubicBezTo>
                    <a:pt x="521" y="344"/>
                    <a:pt x="136" y="741"/>
                    <a:pt x="0" y="1127"/>
                  </a:cubicBezTo>
                  <a:cubicBezTo>
                    <a:pt x="0" y="1168"/>
                    <a:pt x="42" y="1262"/>
                    <a:pt x="94" y="1304"/>
                  </a:cubicBezTo>
                  <a:cubicBezTo>
                    <a:pt x="438" y="1742"/>
                    <a:pt x="876" y="2169"/>
                    <a:pt x="1262" y="2566"/>
                  </a:cubicBezTo>
                  <a:cubicBezTo>
                    <a:pt x="3170" y="4391"/>
                    <a:pt x="5256" y="6038"/>
                    <a:pt x="7863" y="6695"/>
                  </a:cubicBezTo>
                  <a:cubicBezTo>
                    <a:pt x="7914" y="6707"/>
                    <a:pt x="7963" y="6713"/>
                    <a:pt x="8010" y="6713"/>
                  </a:cubicBezTo>
                  <a:cubicBezTo>
                    <a:pt x="9025" y="6713"/>
                    <a:pt x="9285" y="4141"/>
                    <a:pt x="8906" y="3473"/>
                  </a:cubicBezTo>
                  <a:lnTo>
                    <a:pt x="8906" y="3473"/>
                  </a:lnTo>
                  <a:lnTo>
                    <a:pt x="8958" y="3650"/>
                  </a:lnTo>
                  <a:cubicBezTo>
                    <a:pt x="6476" y="1950"/>
                    <a:pt x="3692" y="741"/>
                    <a:pt x="824"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8" name="Google Shape;1048;p14"/>
            <p:cNvSpPr/>
            <p:nvPr/>
          </p:nvSpPr>
          <p:spPr>
            <a:xfrm>
              <a:off x="5151600" y="3844900"/>
              <a:ext cx="130250" cy="111000"/>
            </a:xfrm>
            <a:custGeom>
              <a:avLst/>
              <a:gdLst/>
              <a:ahLst/>
              <a:cxnLst/>
              <a:rect l="l" t="t" r="r" b="b"/>
              <a:pathLst>
                <a:path w="5210" h="4440" extrusionOk="0">
                  <a:moveTo>
                    <a:pt x="2374" y="0"/>
                  </a:moveTo>
                  <a:cubicBezTo>
                    <a:pt x="2364" y="0"/>
                    <a:pt x="2353" y="2"/>
                    <a:pt x="2342" y="7"/>
                  </a:cubicBezTo>
                  <a:cubicBezTo>
                    <a:pt x="2300" y="49"/>
                    <a:pt x="2259" y="174"/>
                    <a:pt x="2206" y="268"/>
                  </a:cubicBezTo>
                  <a:cubicBezTo>
                    <a:pt x="2206" y="393"/>
                    <a:pt x="2259" y="528"/>
                    <a:pt x="2259" y="654"/>
                  </a:cubicBezTo>
                  <a:cubicBezTo>
                    <a:pt x="2342" y="873"/>
                    <a:pt x="2425" y="1092"/>
                    <a:pt x="2519" y="1352"/>
                  </a:cubicBezTo>
                  <a:cubicBezTo>
                    <a:pt x="2384" y="1092"/>
                    <a:pt x="2040" y="831"/>
                    <a:pt x="1821" y="654"/>
                  </a:cubicBezTo>
                  <a:cubicBezTo>
                    <a:pt x="1643" y="570"/>
                    <a:pt x="1518" y="435"/>
                    <a:pt x="1341" y="351"/>
                  </a:cubicBezTo>
                  <a:cubicBezTo>
                    <a:pt x="1271" y="328"/>
                    <a:pt x="1186" y="289"/>
                    <a:pt x="1116" y="289"/>
                  </a:cubicBezTo>
                  <a:cubicBezTo>
                    <a:pt x="1061" y="289"/>
                    <a:pt x="1015" y="314"/>
                    <a:pt x="997" y="393"/>
                  </a:cubicBezTo>
                  <a:cubicBezTo>
                    <a:pt x="997" y="570"/>
                    <a:pt x="1257" y="789"/>
                    <a:pt x="1341" y="873"/>
                  </a:cubicBezTo>
                  <a:cubicBezTo>
                    <a:pt x="1560" y="1133"/>
                    <a:pt x="1779" y="1352"/>
                    <a:pt x="1946" y="1571"/>
                  </a:cubicBezTo>
                  <a:cubicBezTo>
                    <a:pt x="1643" y="1477"/>
                    <a:pt x="1383" y="1258"/>
                    <a:pt x="1080" y="1092"/>
                  </a:cubicBezTo>
                  <a:cubicBezTo>
                    <a:pt x="955" y="956"/>
                    <a:pt x="778" y="873"/>
                    <a:pt x="600" y="831"/>
                  </a:cubicBezTo>
                  <a:cubicBezTo>
                    <a:pt x="504" y="790"/>
                    <a:pt x="418" y="759"/>
                    <a:pt x="366" y="759"/>
                  </a:cubicBezTo>
                  <a:cubicBezTo>
                    <a:pt x="299" y="759"/>
                    <a:pt x="288" y="810"/>
                    <a:pt x="381" y="956"/>
                  </a:cubicBezTo>
                  <a:cubicBezTo>
                    <a:pt x="475" y="1133"/>
                    <a:pt x="642" y="1258"/>
                    <a:pt x="778" y="1352"/>
                  </a:cubicBezTo>
                  <a:cubicBezTo>
                    <a:pt x="955" y="1571"/>
                    <a:pt x="1216" y="1738"/>
                    <a:pt x="1424" y="1874"/>
                  </a:cubicBezTo>
                  <a:cubicBezTo>
                    <a:pt x="1216" y="1832"/>
                    <a:pt x="997" y="1738"/>
                    <a:pt x="778" y="1696"/>
                  </a:cubicBezTo>
                  <a:cubicBezTo>
                    <a:pt x="704" y="1674"/>
                    <a:pt x="442" y="1624"/>
                    <a:pt x="258" y="1624"/>
                  </a:cubicBezTo>
                  <a:cubicBezTo>
                    <a:pt x="101" y="1624"/>
                    <a:pt x="1" y="1660"/>
                    <a:pt x="121" y="1780"/>
                  </a:cubicBezTo>
                  <a:cubicBezTo>
                    <a:pt x="256" y="1957"/>
                    <a:pt x="475" y="1999"/>
                    <a:pt x="694" y="2093"/>
                  </a:cubicBezTo>
                  <a:cubicBezTo>
                    <a:pt x="903" y="2218"/>
                    <a:pt x="1164" y="2301"/>
                    <a:pt x="1424" y="2395"/>
                  </a:cubicBezTo>
                  <a:cubicBezTo>
                    <a:pt x="1257" y="2437"/>
                    <a:pt x="1038" y="2437"/>
                    <a:pt x="819" y="2478"/>
                  </a:cubicBezTo>
                  <a:cubicBezTo>
                    <a:pt x="642" y="2520"/>
                    <a:pt x="434" y="2562"/>
                    <a:pt x="256" y="2697"/>
                  </a:cubicBezTo>
                  <a:lnTo>
                    <a:pt x="256" y="2739"/>
                  </a:lnTo>
                  <a:cubicBezTo>
                    <a:pt x="215" y="2781"/>
                    <a:pt x="298" y="2823"/>
                    <a:pt x="340" y="2823"/>
                  </a:cubicBezTo>
                  <a:cubicBezTo>
                    <a:pt x="600" y="2823"/>
                    <a:pt x="861" y="2823"/>
                    <a:pt x="1122" y="2875"/>
                  </a:cubicBezTo>
                  <a:cubicBezTo>
                    <a:pt x="1602" y="2916"/>
                    <a:pt x="1821" y="3177"/>
                    <a:pt x="2081" y="3480"/>
                  </a:cubicBezTo>
                  <a:cubicBezTo>
                    <a:pt x="2425" y="3824"/>
                    <a:pt x="2780" y="4178"/>
                    <a:pt x="3124" y="4439"/>
                  </a:cubicBezTo>
                  <a:lnTo>
                    <a:pt x="5210" y="2739"/>
                  </a:lnTo>
                  <a:cubicBezTo>
                    <a:pt x="4605" y="2478"/>
                    <a:pt x="3906" y="2259"/>
                    <a:pt x="3343" y="1874"/>
                  </a:cubicBezTo>
                  <a:cubicBezTo>
                    <a:pt x="2822" y="1436"/>
                    <a:pt x="2780" y="914"/>
                    <a:pt x="2561" y="309"/>
                  </a:cubicBezTo>
                  <a:cubicBezTo>
                    <a:pt x="2523" y="224"/>
                    <a:pt x="2476" y="0"/>
                    <a:pt x="2374"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49" name="Google Shape;1049;p14"/>
            <p:cNvSpPr/>
            <p:nvPr/>
          </p:nvSpPr>
          <p:spPr>
            <a:xfrm>
              <a:off x="4913450" y="3852625"/>
              <a:ext cx="153325" cy="293325"/>
            </a:xfrm>
            <a:custGeom>
              <a:avLst/>
              <a:gdLst/>
              <a:ahLst/>
              <a:cxnLst/>
              <a:rect l="l" t="t" r="r" b="b"/>
              <a:pathLst>
                <a:path w="6133" h="11733" extrusionOk="0">
                  <a:moveTo>
                    <a:pt x="3609" y="0"/>
                  </a:moveTo>
                  <a:lnTo>
                    <a:pt x="1304" y="1731"/>
                  </a:lnTo>
                  <a:cubicBezTo>
                    <a:pt x="1659" y="2566"/>
                    <a:pt x="2003" y="3390"/>
                    <a:pt x="2347" y="4213"/>
                  </a:cubicBezTo>
                  <a:cubicBezTo>
                    <a:pt x="2660" y="4912"/>
                    <a:pt x="3223" y="5736"/>
                    <a:pt x="2962" y="6518"/>
                  </a:cubicBezTo>
                  <a:cubicBezTo>
                    <a:pt x="2660" y="7467"/>
                    <a:pt x="2138" y="8249"/>
                    <a:pt x="1565" y="9084"/>
                  </a:cubicBezTo>
                  <a:cubicBezTo>
                    <a:pt x="1137" y="9688"/>
                    <a:pt x="574" y="10293"/>
                    <a:pt x="219" y="10992"/>
                  </a:cubicBezTo>
                  <a:cubicBezTo>
                    <a:pt x="0" y="11472"/>
                    <a:pt x="94" y="11732"/>
                    <a:pt x="657" y="11732"/>
                  </a:cubicBezTo>
                  <a:cubicBezTo>
                    <a:pt x="1919" y="11732"/>
                    <a:pt x="2827" y="11075"/>
                    <a:pt x="3703" y="10293"/>
                  </a:cubicBezTo>
                  <a:cubicBezTo>
                    <a:pt x="4610" y="9469"/>
                    <a:pt x="5350" y="8468"/>
                    <a:pt x="5830" y="7384"/>
                  </a:cubicBezTo>
                  <a:cubicBezTo>
                    <a:pt x="5955" y="7081"/>
                    <a:pt x="6091" y="6737"/>
                    <a:pt x="6132" y="6383"/>
                  </a:cubicBezTo>
                  <a:cubicBezTo>
                    <a:pt x="6132" y="5955"/>
                    <a:pt x="5997" y="5475"/>
                    <a:pt x="5913" y="5037"/>
                  </a:cubicBezTo>
                  <a:cubicBezTo>
                    <a:pt x="5392" y="3254"/>
                    <a:pt x="4526" y="1606"/>
                    <a:pt x="3609"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0" name="Google Shape;1050;p14"/>
            <p:cNvSpPr/>
            <p:nvPr/>
          </p:nvSpPr>
          <p:spPr>
            <a:xfrm>
              <a:off x="4946025" y="3853675"/>
              <a:ext cx="58700" cy="71700"/>
            </a:xfrm>
            <a:custGeom>
              <a:avLst/>
              <a:gdLst/>
              <a:ahLst/>
              <a:cxnLst/>
              <a:rect l="l" t="t" r="r" b="b"/>
              <a:pathLst>
                <a:path w="2348" h="2868" extrusionOk="0">
                  <a:moveTo>
                    <a:pt x="1" y="1689"/>
                  </a:moveTo>
                  <a:cubicBezTo>
                    <a:pt x="178" y="2086"/>
                    <a:pt x="314" y="2472"/>
                    <a:pt x="481" y="2868"/>
                  </a:cubicBezTo>
                  <a:cubicBezTo>
                    <a:pt x="314" y="2472"/>
                    <a:pt x="178" y="2086"/>
                    <a:pt x="1" y="1689"/>
                  </a:cubicBezTo>
                  <a:close/>
                  <a:moveTo>
                    <a:pt x="2347" y="42"/>
                  </a:moveTo>
                  <a:lnTo>
                    <a:pt x="2347" y="84"/>
                  </a:lnTo>
                  <a:lnTo>
                    <a:pt x="2347" y="42"/>
                  </a:lnTo>
                  <a:close/>
                  <a:moveTo>
                    <a:pt x="2306" y="0"/>
                  </a:moveTo>
                  <a:lnTo>
                    <a:pt x="2347" y="42"/>
                  </a:lnTo>
                  <a:lnTo>
                    <a:pt x="2306" y="0"/>
                  </a:lnTo>
                  <a:close/>
                  <a:moveTo>
                    <a:pt x="2306" y="0"/>
                  </a:moveTo>
                  <a:lnTo>
                    <a:pt x="2306" y="0"/>
                  </a:lnTo>
                  <a:close/>
                </a:path>
              </a:pathLst>
            </a:custGeom>
            <a:solidFill>
              <a:srgbClr val="F6E1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1" name="Google Shape;1051;p14"/>
            <p:cNvSpPr/>
            <p:nvPr/>
          </p:nvSpPr>
          <p:spPr>
            <a:xfrm>
              <a:off x="4946025" y="3852625"/>
              <a:ext cx="80600" cy="84750"/>
            </a:xfrm>
            <a:custGeom>
              <a:avLst/>
              <a:gdLst/>
              <a:ahLst/>
              <a:cxnLst/>
              <a:rect l="l" t="t" r="r" b="b"/>
              <a:pathLst>
                <a:path w="3224" h="3390" extrusionOk="0">
                  <a:moveTo>
                    <a:pt x="2306" y="0"/>
                  </a:moveTo>
                  <a:lnTo>
                    <a:pt x="1" y="1731"/>
                  </a:lnTo>
                  <a:cubicBezTo>
                    <a:pt x="178" y="2128"/>
                    <a:pt x="314" y="2514"/>
                    <a:pt x="481" y="2910"/>
                  </a:cubicBezTo>
                  <a:cubicBezTo>
                    <a:pt x="575" y="3035"/>
                    <a:pt x="616" y="3212"/>
                    <a:pt x="700" y="3390"/>
                  </a:cubicBezTo>
                  <a:cubicBezTo>
                    <a:pt x="1440" y="2993"/>
                    <a:pt x="2181" y="2566"/>
                    <a:pt x="2827" y="2044"/>
                  </a:cubicBezTo>
                  <a:cubicBezTo>
                    <a:pt x="2963" y="1909"/>
                    <a:pt x="3088" y="1825"/>
                    <a:pt x="3223" y="1690"/>
                  </a:cubicBezTo>
                  <a:cubicBezTo>
                    <a:pt x="2963" y="1168"/>
                    <a:pt x="2660" y="647"/>
                    <a:pt x="2347" y="126"/>
                  </a:cubicBezTo>
                  <a:lnTo>
                    <a:pt x="2347" y="84"/>
                  </a:lnTo>
                  <a:lnTo>
                    <a:pt x="2306" y="42"/>
                  </a:lnTo>
                  <a:lnTo>
                    <a:pt x="2306" y="0"/>
                  </a:ln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2" name="Google Shape;1052;p14"/>
            <p:cNvSpPr/>
            <p:nvPr/>
          </p:nvSpPr>
          <p:spPr>
            <a:xfrm>
              <a:off x="4654050" y="4686900"/>
              <a:ext cx="141050" cy="90300"/>
            </a:xfrm>
            <a:custGeom>
              <a:avLst/>
              <a:gdLst/>
              <a:ahLst/>
              <a:cxnLst/>
              <a:rect l="l" t="t" r="r" b="b"/>
              <a:pathLst>
                <a:path w="5642" h="3612" extrusionOk="0">
                  <a:moveTo>
                    <a:pt x="5339" y="0"/>
                  </a:moveTo>
                  <a:lnTo>
                    <a:pt x="4036" y="386"/>
                  </a:lnTo>
                  <a:lnTo>
                    <a:pt x="4036" y="1210"/>
                  </a:lnTo>
                  <a:cubicBezTo>
                    <a:pt x="3994" y="1262"/>
                    <a:pt x="3994" y="1346"/>
                    <a:pt x="3994" y="1387"/>
                  </a:cubicBezTo>
                  <a:cubicBezTo>
                    <a:pt x="3953" y="1429"/>
                    <a:pt x="3911" y="1429"/>
                    <a:pt x="3859" y="1471"/>
                  </a:cubicBezTo>
                  <a:cubicBezTo>
                    <a:pt x="3170" y="1732"/>
                    <a:pt x="2430" y="1867"/>
                    <a:pt x="1731" y="2128"/>
                  </a:cubicBezTo>
                  <a:cubicBezTo>
                    <a:pt x="1043" y="2347"/>
                    <a:pt x="344" y="2774"/>
                    <a:pt x="0" y="3390"/>
                  </a:cubicBezTo>
                  <a:cubicBezTo>
                    <a:pt x="858" y="3536"/>
                    <a:pt x="1728" y="3611"/>
                    <a:pt x="2599" y="3611"/>
                  </a:cubicBezTo>
                  <a:cubicBezTo>
                    <a:pt x="3529" y="3611"/>
                    <a:pt x="4461" y="3526"/>
                    <a:pt x="5381" y="3348"/>
                  </a:cubicBezTo>
                  <a:cubicBezTo>
                    <a:pt x="5423" y="3348"/>
                    <a:pt x="5475" y="3348"/>
                    <a:pt x="5517" y="3296"/>
                  </a:cubicBezTo>
                  <a:cubicBezTo>
                    <a:pt x="5642" y="3212"/>
                    <a:pt x="5642" y="3087"/>
                    <a:pt x="5642" y="2952"/>
                  </a:cubicBezTo>
                  <a:cubicBezTo>
                    <a:pt x="5558" y="1951"/>
                    <a:pt x="5475" y="1002"/>
                    <a:pt x="5339"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3" name="Google Shape;1053;p14"/>
            <p:cNvSpPr/>
            <p:nvPr/>
          </p:nvSpPr>
          <p:spPr>
            <a:xfrm>
              <a:off x="4921275" y="4686900"/>
              <a:ext cx="142100" cy="90300"/>
            </a:xfrm>
            <a:custGeom>
              <a:avLst/>
              <a:gdLst/>
              <a:ahLst/>
              <a:cxnLst/>
              <a:rect l="l" t="t" r="r" b="b"/>
              <a:pathLst>
                <a:path w="5684" h="3612" extrusionOk="0">
                  <a:moveTo>
                    <a:pt x="303" y="0"/>
                  </a:moveTo>
                  <a:cubicBezTo>
                    <a:pt x="209" y="1002"/>
                    <a:pt x="84" y="1951"/>
                    <a:pt x="42" y="2952"/>
                  </a:cubicBezTo>
                  <a:cubicBezTo>
                    <a:pt x="0" y="3087"/>
                    <a:pt x="0" y="3212"/>
                    <a:pt x="125" y="3296"/>
                  </a:cubicBezTo>
                  <a:cubicBezTo>
                    <a:pt x="167" y="3348"/>
                    <a:pt x="209" y="3348"/>
                    <a:pt x="303" y="3348"/>
                  </a:cubicBezTo>
                  <a:cubicBezTo>
                    <a:pt x="1196" y="3526"/>
                    <a:pt x="2129" y="3611"/>
                    <a:pt x="3066" y="3611"/>
                  </a:cubicBezTo>
                  <a:cubicBezTo>
                    <a:pt x="3944" y="3611"/>
                    <a:pt x="4826" y="3536"/>
                    <a:pt x="5684" y="3390"/>
                  </a:cubicBezTo>
                  <a:cubicBezTo>
                    <a:pt x="5298" y="2774"/>
                    <a:pt x="4599" y="2347"/>
                    <a:pt x="3911" y="2128"/>
                  </a:cubicBezTo>
                  <a:cubicBezTo>
                    <a:pt x="3212" y="1867"/>
                    <a:pt x="2472" y="1732"/>
                    <a:pt x="1825" y="1471"/>
                  </a:cubicBezTo>
                  <a:cubicBezTo>
                    <a:pt x="1731" y="1429"/>
                    <a:pt x="1690" y="1429"/>
                    <a:pt x="1690" y="1387"/>
                  </a:cubicBezTo>
                  <a:cubicBezTo>
                    <a:pt x="1648" y="1346"/>
                    <a:pt x="1648" y="1262"/>
                    <a:pt x="1648" y="1210"/>
                  </a:cubicBezTo>
                  <a:lnTo>
                    <a:pt x="1648" y="386"/>
                  </a:lnTo>
                  <a:lnTo>
                    <a:pt x="303" y="0"/>
                  </a:ln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4" name="Google Shape;1054;p14"/>
            <p:cNvSpPr/>
            <p:nvPr/>
          </p:nvSpPr>
          <p:spPr>
            <a:xfrm>
              <a:off x="4654050" y="4729125"/>
              <a:ext cx="141050" cy="48075"/>
            </a:xfrm>
            <a:custGeom>
              <a:avLst/>
              <a:gdLst/>
              <a:ahLst/>
              <a:cxnLst/>
              <a:rect l="l" t="t" r="r" b="b"/>
              <a:pathLst>
                <a:path w="5642" h="1923" extrusionOk="0">
                  <a:moveTo>
                    <a:pt x="5517" y="1"/>
                  </a:moveTo>
                  <a:cubicBezTo>
                    <a:pt x="5214" y="178"/>
                    <a:pt x="4901" y="439"/>
                    <a:pt x="4776" y="741"/>
                  </a:cubicBezTo>
                  <a:cubicBezTo>
                    <a:pt x="4172" y="355"/>
                    <a:pt x="3473" y="136"/>
                    <a:pt x="2774" y="95"/>
                  </a:cubicBezTo>
                  <a:cubicBezTo>
                    <a:pt x="2430" y="220"/>
                    <a:pt x="2086" y="303"/>
                    <a:pt x="1731" y="439"/>
                  </a:cubicBezTo>
                  <a:cubicBezTo>
                    <a:pt x="1043" y="658"/>
                    <a:pt x="344" y="1085"/>
                    <a:pt x="0" y="1701"/>
                  </a:cubicBezTo>
                  <a:cubicBezTo>
                    <a:pt x="858" y="1847"/>
                    <a:pt x="1728" y="1922"/>
                    <a:pt x="2599" y="1922"/>
                  </a:cubicBezTo>
                  <a:cubicBezTo>
                    <a:pt x="3529" y="1922"/>
                    <a:pt x="4461" y="1837"/>
                    <a:pt x="5381" y="1659"/>
                  </a:cubicBezTo>
                  <a:cubicBezTo>
                    <a:pt x="5423" y="1659"/>
                    <a:pt x="5475" y="1659"/>
                    <a:pt x="5517" y="1607"/>
                  </a:cubicBezTo>
                  <a:cubicBezTo>
                    <a:pt x="5642" y="1523"/>
                    <a:pt x="5642" y="1398"/>
                    <a:pt x="5642" y="1263"/>
                  </a:cubicBezTo>
                  <a:cubicBezTo>
                    <a:pt x="5600" y="825"/>
                    <a:pt x="5558" y="439"/>
                    <a:pt x="5517"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5" name="Google Shape;1055;p14"/>
            <p:cNvSpPr/>
            <p:nvPr/>
          </p:nvSpPr>
          <p:spPr>
            <a:xfrm>
              <a:off x="4921275" y="4729125"/>
              <a:ext cx="142100" cy="48075"/>
            </a:xfrm>
            <a:custGeom>
              <a:avLst/>
              <a:gdLst/>
              <a:ahLst/>
              <a:cxnLst/>
              <a:rect l="l" t="t" r="r" b="b"/>
              <a:pathLst>
                <a:path w="5684" h="1923" extrusionOk="0">
                  <a:moveTo>
                    <a:pt x="125" y="1"/>
                  </a:moveTo>
                  <a:cubicBezTo>
                    <a:pt x="84" y="439"/>
                    <a:pt x="42" y="825"/>
                    <a:pt x="42" y="1263"/>
                  </a:cubicBezTo>
                  <a:cubicBezTo>
                    <a:pt x="0" y="1398"/>
                    <a:pt x="0" y="1523"/>
                    <a:pt x="125" y="1607"/>
                  </a:cubicBezTo>
                  <a:cubicBezTo>
                    <a:pt x="167" y="1659"/>
                    <a:pt x="209" y="1659"/>
                    <a:pt x="303" y="1659"/>
                  </a:cubicBezTo>
                  <a:cubicBezTo>
                    <a:pt x="1196" y="1837"/>
                    <a:pt x="2129" y="1922"/>
                    <a:pt x="3066" y="1922"/>
                  </a:cubicBezTo>
                  <a:cubicBezTo>
                    <a:pt x="3944" y="1922"/>
                    <a:pt x="4826" y="1847"/>
                    <a:pt x="5684" y="1701"/>
                  </a:cubicBezTo>
                  <a:cubicBezTo>
                    <a:pt x="5298" y="1085"/>
                    <a:pt x="4599" y="658"/>
                    <a:pt x="3911" y="439"/>
                  </a:cubicBezTo>
                  <a:cubicBezTo>
                    <a:pt x="3598" y="303"/>
                    <a:pt x="3212" y="220"/>
                    <a:pt x="2868" y="95"/>
                  </a:cubicBezTo>
                  <a:cubicBezTo>
                    <a:pt x="2169" y="136"/>
                    <a:pt x="1471" y="355"/>
                    <a:pt x="908" y="741"/>
                  </a:cubicBezTo>
                  <a:cubicBezTo>
                    <a:pt x="730" y="439"/>
                    <a:pt x="470" y="178"/>
                    <a:pt x="125"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6" name="Google Shape;1056;p14"/>
            <p:cNvSpPr/>
            <p:nvPr/>
          </p:nvSpPr>
          <p:spPr>
            <a:xfrm>
              <a:off x="4726775" y="4058850"/>
              <a:ext cx="243275" cy="647625"/>
            </a:xfrm>
            <a:custGeom>
              <a:avLst/>
              <a:gdLst/>
              <a:ahLst/>
              <a:cxnLst/>
              <a:rect l="l" t="t" r="r" b="b"/>
              <a:pathLst>
                <a:path w="9731" h="25905" extrusionOk="0">
                  <a:moveTo>
                    <a:pt x="9553" y="0"/>
                  </a:moveTo>
                  <a:lnTo>
                    <a:pt x="1" y="699"/>
                  </a:lnTo>
                  <a:lnTo>
                    <a:pt x="606" y="25905"/>
                  </a:lnTo>
                  <a:lnTo>
                    <a:pt x="2952" y="25905"/>
                  </a:lnTo>
                  <a:lnTo>
                    <a:pt x="4214" y="3306"/>
                  </a:lnTo>
                  <a:lnTo>
                    <a:pt x="5257" y="3306"/>
                  </a:lnTo>
                  <a:lnTo>
                    <a:pt x="7686" y="25905"/>
                  </a:lnTo>
                  <a:lnTo>
                    <a:pt x="9730" y="25905"/>
                  </a:lnTo>
                  <a:lnTo>
                    <a:pt x="9553" y="0"/>
                  </a:ln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7" name="Google Shape;1057;p14"/>
            <p:cNvSpPr/>
            <p:nvPr/>
          </p:nvSpPr>
          <p:spPr>
            <a:xfrm>
              <a:off x="4965600" y="4060150"/>
              <a:ext cx="25" cy="59725"/>
            </a:xfrm>
            <a:custGeom>
              <a:avLst/>
              <a:gdLst/>
              <a:ahLst/>
              <a:cxnLst/>
              <a:rect l="l" t="t" r="r" b="b"/>
              <a:pathLst>
                <a:path w="1" h="2389" extrusionOk="0">
                  <a:moveTo>
                    <a:pt x="0" y="0"/>
                  </a:moveTo>
                  <a:lnTo>
                    <a:pt x="0" y="0"/>
                  </a:lnTo>
                  <a:lnTo>
                    <a:pt x="0" y="2389"/>
                  </a:lnTo>
                  <a:lnTo>
                    <a:pt x="0" y="2389"/>
                  </a:lnTo>
                  <a:close/>
                </a:path>
              </a:pathLst>
            </a:custGeom>
            <a:solidFill>
              <a:srgbClr val="CF949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8" name="Google Shape;1058;p14"/>
            <p:cNvSpPr/>
            <p:nvPr/>
          </p:nvSpPr>
          <p:spPr>
            <a:xfrm>
              <a:off x="4726775" y="4058850"/>
              <a:ext cx="238850" cy="73025"/>
            </a:xfrm>
            <a:custGeom>
              <a:avLst/>
              <a:gdLst/>
              <a:ahLst/>
              <a:cxnLst/>
              <a:rect l="l" t="t" r="r" b="b"/>
              <a:pathLst>
                <a:path w="9554" h="2921" extrusionOk="0">
                  <a:moveTo>
                    <a:pt x="9553" y="0"/>
                  </a:moveTo>
                  <a:lnTo>
                    <a:pt x="1" y="699"/>
                  </a:lnTo>
                  <a:lnTo>
                    <a:pt x="42" y="2003"/>
                  </a:lnTo>
                  <a:cubicBezTo>
                    <a:pt x="522" y="2180"/>
                    <a:pt x="1002" y="2347"/>
                    <a:pt x="1471" y="2482"/>
                  </a:cubicBezTo>
                  <a:cubicBezTo>
                    <a:pt x="2827" y="2785"/>
                    <a:pt x="4255" y="2920"/>
                    <a:pt x="5601" y="2920"/>
                  </a:cubicBezTo>
                  <a:lnTo>
                    <a:pt x="5820" y="2920"/>
                  </a:lnTo>
                  <a:cubicBezTo>
                    <a:pt x="7082" y="2920"/>
                    <a:pt x="8385" y="2826"/>
                    <a:pt x="9553" y="2441"/>
                  </a:cubicBezTo>
                  <a:lnTo>
                    <a:pt x="9553" y="52"/>
                  </a:lnTo>
                  <a:lnTo>
                    <a:pt x="9553" y="0"/>
                  </a:lnTo>
                  <a:close/>
                </a:path>
              </a:pathLst>
            </a:custGeom>
            <a:solidFill>
              <a:srgbClr val="254F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59" name="Google Shape;1059;p14"/>
            <p:cNvSpPr/>
            <p:nvPr/>
          </p:nvSpPr>
          <p:spPr>
            <a:xfrm>
              <a:off x="4673600" y="3440125"/>
              <a:ext cx="346500" cy="394000"/>
            </a:xfrm>
            <a:custGeom>
              <a:avLst/>
              <a:gdLst/>
              <a:ahLst/>
              <a:cxnLst/>
              <a:rect l="l" t="t" r="r" b="b"/>
              <a:pathLst>
                <a:path w="13860" h="15760" extrusionOk="0">
                  <a:moveTo>
                    <a:pt x="7677" y="1"/>
                  </a:moveTo>
                  <a:cubicBezTo>
                    <a:pt x="7435" y="1"/>
                    <a:pt x="7191" y="14"/>
                    <a:pt x="6946" y="34"/>
                  </a:cubicBezTo>
                  <a:cubicBezTo>
                    <a:pt x="6560" y="34"/>
                    <a:pt x="6205" y="76"/>
                    <a:pt x="5861" y="159"/>
                  </a:cubicBezTo>
                  <a:cubicBezTo>
                    <a:pt x="3817" y="639"/>
                    <a:pt x="1825" y="1807"/>
                    <a:pt x="1909" y="4247"/>
                  </a:cubicBezTo>
                  <a:cubicBezTo>
                    <a:pt x="1909" y="5154"/>
                    <a:pt x="2169" y="6030"/>
                    <a:pt x="2034" y="6937"/>
                  </a:cubicBezTo>
                  <a:cubicBezTo>
                    <a:pt x="1909" y="7803"/>
                    <a:pt x="1252" y="8502"/>
                    <a:pt x="866" y="9284"/>
                  </a:cubicBezTo>
                  <a:cubicBezTo>
                    <a:pt x="0" y="11067"/>
                    <a:pt x="303" y="13330"/>
                    <a:pt x="1565" y="14801"/>
                  </a:cubicBezTo>
                  <a:cubicBezTo>
                    <a:pt x="1950" y="15239"/>
                    <a:pt x="2430" y="15624"/>
                    <a:pt x="2952" y="15760"/>
                  </a:cubicBezTo>
                  <a:lnTo>
                    <a:pt x="10596" y="15458"/>
                  </a:lnTo>
                  <a:cubicBezTo>
                    <a:pt x="10678" y="15468"/>
                    <a:pt x="10760" y="15473"/>
                    <a:pt x="10841" y="15473"/>
                  </a:cubicBezTo>
                  <a:cubicBezTo>
                    <a:pt x="11412" y="15473"/>
                    <a:pt x="11959" y="15225"/>
                    <a:pt x="12379" y="14842"/>
                  </a:cubicBezTo>
                  <a:cubicBezTo>
                    <a:pt x="12859" y="14415"/>
                    <a:pt x="13161" y="13799"/>
                    <a:pt x="13380" y="13153"/>
                  </a:cubicBezTo>
                  <a:cubicBezTo>
                    <a:pt x="13860" y="11766"/>
                    <a:pt x="13818" y="10149"/>
                    <a:pt x="13244" y="8762"/>
                  </a:cubicBezTo>
                  <a:cubicBezTo>
                    <a:pt x="12640" y="7115"/>
                    <a:pt x="12859" y="5373"/>
                    <a:pt x="12598" y="3684"/>
                  </a:cubicBezTo>
                  <a:cubicBezTo>
                    <a:pt x="12514" y="2943"/>
                    <a:pt x="12295" y="2203"/>
                    <a:pt x="11816" y="1640"/>
                  </a:cubicBezTo>
                  <a:cubicBezTo>
                    <a:pt x="11555" y="1285"/>
                    <a:pt x="11294" y="1077"/>
                    <a:pt x="10815" y="1025"/>
                  </a:cubicBezTo>
                  <a:lnTo>
                    <a:pt x="10554" y="1025"/>
                  </a:lnTo>
                  <a:cubicBezTo>
                    <a:pt x="10465" y="1051"/>
                    <a:pt x="10369" y="1064"/>
                    <a:pt x="10288" y="1064"/>
                  </a:cubicBezTo>
                  <a:cubicBezTo>
                    <a:pt x="10207" y="1064"/>
                    <a:pt x="10142" y="1051"/>
                    <a:pt x="10116" y="1025"/>
                  </a:cubicBezTo>
                  <a:cubicBezTo>
                    <a:pt x="9463" y="199"/>
                    <a:pt x="8595" y="1"/>
                    <a:pt x="7677"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0" name="Google Shape;1060;p14"/>
            <p:cNvSpPr/>
            <p:nvPr/>
          </p:nvSpPr>
          <p:spPr>
            <a:xfrm>
              <a:off x="4781000" y="3709675"/>
              <a:ext cx="137950" cy="88850"/>
            </a:xfrm>
            <a:custGeom>
              <a:avLst/>
              <a:gdLst/>
              <a:ahLst/>
              <a:cxnLst/>
              <a:rect l="l" t="t" r="r" b="b"/>
              <a:pathLst>
                <a:path w="5518" h="3554" extrusionOk="0">
                  <a:moveTo>
                    <a:pt x="2640" y="1"/>
                  </a:moveTo>
                  <a:cubicBezTo>
                    <a:pt x="2067" y="1"/>
                    <a:pt x="1476" y="75"/>
                    <a:pt x="1044" y="410"/>
                  </a:cubicBezTo>
                  <a:cubicBezTo>
                    <a:pt x="220" y="1067"/>
                    <a:pt x="1" y="2068"/>
                    <a:pt x="303" y="3070"/>
                  </a:cubicBezTo>
                  <a:cubicBezTo>
                    <a:pt x="319" y="3133"/>
                    <a:pt x="366" y="3160"/>
                    <a:pt x="416" y="3160"/>
                  </a:cubicBezTo>
                  <a:cubicBezTo>
                    <a:pt x="499" y="3160"/>
                    <a:pt x="590" y="3086"/>
                    <a:pt x="564" y="2976"/>
                  </a:cubicBezTo>
                  <a:cubicBezTo>
                    <a:pt x="303" y="2152"/>
                    <a:pt x="480" y="1328"/>
                    <a:pt x="1085" y="723"/>
                  </a:cubicBezTo>
                  <a:cubicBezTo>
                    <a:pt x="1530" y="315"/>
                    <a:pt x="2133" y="284"/>
                    <a:pt x="2708" y="284"/>
                  </a:cubicBezTo>
                  <a:cubicBezTo>
                    <a:pt x="2808" y="284"/>
                    <a:pt x="2907" y="285"/>
                    <a:pt x="3004" y="285"/>
                  </a:cubicBezTo>
                  <a:cubicBezTo>
                    <a:pt x="3609" y="285"/>
                    <a:pt x="4308" y="327"/>
                    <a:pt x="4735" y="765"/>
                  </a:cubicBezTo>
                  <a:cubicBezTo>
                    <a:pt x="5392" y="1411"/>
                    <a:pt x="5090" y="2715"/>
                    <a:pt x="4610" y="3372"/>
                  </a:cubicBezTo>
                  <a:cubicBezTo>
                    <a:pt x="4544" y="3460"/>
                    <a:pt x="4633" y="3554"/>
                    <a:pt x="4739" y="3554"/>
                  </a:cubicBezTo>
                  <a:cubicBezTo>
                    <a:pt x="4784" y="3554"/>
                    <a:pt x="4831" y="3537"/>
                    <a:pt x="4871" y="3497"/>
                  </a:cubicBezTo>
                  <a:cubicBezTo>
                    <a:pt x="5392" y="2715"/>
                    <a:pt x="5517" y="1714"/>
                    <a:pt x="5132" y="848"/>
                  </a:cubicBezTo>
                  <a:cubicBezTo>
                    <a:pt x="4829" y="150"/>
                    <a:pt x="3953" y="66"/>
                    <a:pt x="3307" y="24"/>
                  </a:cubicBezTo>
                  <a:cubicBezTo>
                    <a:pt x="3095" y="13"/>
                    <a:pt x="2869" y="1"/>
                    <a:pt x="2640"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1" name="Google Shape;1061;p14"/>
            <p:cNvSpPr/>
            <p:nvPr/>
          </p:nvSpPr>
          <p:spPr>
            <a:xfrm>
              <a:off x="4747375" y="3678725"/>
              <a:ext cx="218250" cy="138550"/>
            </a:xfrm>
            <a:custGeom>
              <a:avLst/>
              <a:gdLst/>
              <a:ahLst/>
              <a:cxnLst/>
              <a:rect l="l" t="t" r="r" b="b"/>
              <a:pathLst>
                <a:path w="8730" h="5542" extrusionOk="0">
                  <a:moveTo>
                    <a:pt x="3431" y="1"/>
                  </a:moveTo>
                  <a:cubicBezTo>
                    <a:pt x="3431" y="741"/>
                    <a:pt x="3390" y="1481"/>
                    <a:pt x="3390" y="2264"/>
                  </a:cubicBezTo>
                  <a:cubicBezTo>
                    <a:pt x="3185" y="2233"/>
                    <a:pt x="2980" y="2218"/>
                    <a:pt x="2775" y="2218"/>
                  </a:cubicBezTo>
                  <a:cubicBezTo>
                    <a:pt x="1801" y="2218"/>
                    <a:pt x="850" y="2559"/>
                    <a:pt x="126" y="3171"/>
                  </a:cubicBezTo>
                  <a:cubicBezTo>
                    <a:pt x="84" y="3171"/>
                    <a:pt x="42" y="3213"/>
                    <a:pt x="1" y="3306"/>
                  </a:cubicBezTo>
                  <a:cubicBezTo>
                    <a:pt x="1" y="3348"/>
                    <a:pt x="42" y="3390"/>
                    <a:pt x="42" y="3432"/>
                  </a:cubicBezTo>
                  <a:cubicBezTo>
                    <a:pt x="220" y="3828"/>
                    <a:pt x="564" y="4089"/>
                    <a:pt x="960" y="4308"/>
                  </a:cubicBezTo>
                  <a:cubicBezTo>
                    <a:pt x="1951" y="4871"/>
                    <a:pt x="3171" y="5131"/>
                    <a:pt x="4297" y="5392"/>
                  </a:cubicBezTo>
                  <a:cubicBezTo>
                    <a:pt x="4688" y="5489"/>
                    <a:pt x="5146" y="5541"/>
                    <a:pt x="5622" y="5541"/>
                  </a:cubicBezTo>
                  <a:cubicBezTo>
                    <a:pt x="6630" y="5541"/>
                    <a:pt x="7718" y="5308"/>
                    <a:pt x="8427" y="4777"/>
                  </a:cubicBezTo>
                  <a:cubicBezTo>
                    <a:pt x="8521" y="4735"/>
                    <a:pt x="8604" y="4693"/>
                    <a:pt x="8646" y="4568"/>
                  </a:cubicBezTo>
                  <a:cubicBezTo>
                    <a:pt x="8729" y="4433"/>
                    <a:pt x="8687" y="4308"/>
                    <a:pt x="8646" y="4172"/>
                  </a:cubicBezTo>
                  <a:cubicBezTo>
                    <a:pt x="8562" y="3911"/>
                    <a:pt x="8521" y="3651"/>
                    <a:pt x="8343" y="3390"/>
                  </a:cubicBezTo>
                  <a:cubicBezTo>
                    <a:pt x="8041" y="3004"/>
                    <a:pt x="7519" y="2827"/>
                    <a:pt x="6998" y="2691"/>
                  </a:cubicBezTo>
                  <a:cubicBezTo>
                    <a:pt x="6518" y="2566"/>
                    <a:pt x="5997" y="2430"/>
                    <a:pt x="5517" y="2305"/>
                  </a:cubicBezTo>
                  <a:lnTo>
                    <a:pt x="5517" y="84"/>
                  </a:lnTo>
                  <a:cubicBezTo>
                    <a:pt x="4818" y="42"/>
                    <a:pt x="4130" y="42"/>
                    <a:pt x="3431"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2" name="Google Shape;1062;p14"/>
            <p:cNvSpPr/>
            <p:nvPr/>
          </p:nvSpPr>
          <p:spPr>
            <a:xfrm>
              <a:off x="4726775" y="3573200"/>
              <a:ext cx="33650" cy="64350"/>
            </a:xfrm>
            <a:custGeom>
              <a:avLst/>
              <a:gdLst/>
              <a:ahLst/>
              <a:cxnLst/>
              <a:rect l="l" t="t" r="r" b="b"/>
              <a:pathLst>
                <a:path w="1346" h="2574" extrusionOk="0">
                  <a:moveTo>
                    <a:pt x="826" y="1"/>
                  </a:moveTo>
                  <a:cubicBezTo>
                    <a:pt x="796" y="1"/>
                    <a:pt x="768" y="3"/>
                    <a:pt x="741" y="9"/>
                  </a:cubicBezTo>
                  <a:cubicBezTo>
                    <a:pt x="480" y="9"/>
                    <a:pt x="261" y="228"/>
                    <a:pt x="126" y="447"/>
                  </a:cubicBezTo>
                  <a:cubicBezTo>
                    <a:pt x="42" y="655"/>
                    <a:pt x="1" y="916"/>
                    <a:pt x="42" y="1135"/>
                  </a:cubicBezTo>
                  <a:cubicBezTo>
                    <a:pt x="126" y="1833"/>
                    <a:pt x="647" y="2438"/>
                    <a:pt x="1304" y="2574"/>
                  </a:cubicBezTo>
                  <a:lnTo>
                    <a:pt x="1346" y="311"/>
                  </a:lnTo>
                  <a:cubicBezTo>
                    <a:pt x="1273" y="120"/>
                    <a:pt x="1026" y="1"/>
                    <a:pt x="826" y="1"/>
                  </a:cubicBezTo>
                  <a:close/>
                </a:path>
              </a:pathLst>
            </a:custGeom>
            <a:solidFill>
              <a:srgbClr val="D38A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3" name="Google Shape;1063;p14"/>
            <p:cNvSpPr/>
            <p:nvPr/>
          </p:nvSpPr>
          <p:spPr>
            <a:xfrm>
              <a:off x="4734350" y="3587475"/>
              <a:ext cx="19575" cy="41225"/>
            </a:xfrm>
            <a:custGeom>
              <a:avLst/>
              <a:gdLst/>
              <a:ahLst/>
              <a:cxnLst/>
              <a:rect l="l" t="t" r="r" b="b"/>
              <a:pathLst>
                <a:path w="783" h="1649" extrusionOk="0">
                  <a:moveTo>
                    <a:pt x="84" y="1"/>
                  </a:moveTo>
                  <a:lnTo>
                    <a:pt x="42" y="42"/>
                  </a:lnTo>
                  <a:cubicBezTo>
                    <a:pt x="0" y="220"/>
                    <a:pt x="0" y="439"/>
                    <a:pt x="42" y="605"/>
                  </a:cubicBezTo>
                  <a:cubicBezTo>
                    <a:pt x="42" y="824"/>
                    <a:pt x="125" y="1043"/>
                    <a:pt x="261" y="1221"/>
                  </a:cubicBezTo>
                  <a:cubicBezTo>
                    <a:pt x="344" y="1388"/>
                    <a:pt x="522" y="1565"/>
                    <a:pt x="741" y="1648"/>
                  </a:cubicBezTo>
                  <a:lnTo>
                    <a:pt x="782" y="1648"/>
                  </a:lnTo>
                  <a:cubicBezTo>
                    <a:pt x="741" y="1304"/>
                    <a:pt x="741" y="918"/>
                    <a:pt x="741" y="522"/>
                  </a:cubicBezTo>
                  <a:cubicBezTo>
                    <a:pt x="741" y="522"/>
                    <a:pt x="741" y="480"/>
                    <a:pt x="699" y="480"/>
                  </a:cubicBezTo>
                  <a:cubicBezTo>
                    <a:pt x="647" y="345"/>
                    <a:pt x="522" y="261"/>
                    <a:pt x="438" y="178"/>
                  </a:cubicBezTo>
                  <a:lnTo>
                    <a:pt x="438" y="136"/>
                  </a:lnTo>
                  <a:cubicBezTo>
                    <a:pt x="344" y="42"/>
                    <a:pt x="261" y="42"/>
                    <a:pt x="125" y="1"/>
                  </a:cubicBezTo>
                  <a:close/>
                </a:path>
              </a:pathLst>
            </a:custGeom>
            <a:solidFill>
              <a:srgbClr val="CC7A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4" name="Google Shape;1064;p14"/>
            <p:cNvSpPr/>
            <p:nvPr/>
          </p:nvSpPr>
          <p:spPr>
            <a:xfrm>
              <a:off x="4832100" y="3696200"/>
              <a:ext cx="25" cy="14100"/>
            </a:xfrm>
            <a:custGeom>
              <a:avLst/>
              <a:gdLst/>
              <a:ahLst/>
              <a:cxnLst/>
              <a:rect l="l" t="t" r="r" b="b"/>
              <a:pathLst>
                <a:path w="1" h="564" extrusionOk="0">
                  <a:moveTo>
                    <a:pt x="1" y="0"/>
                  </a:moveTo>
                  <a:lnTo>
                    <a:pt x="1" y="563"/>
                  </a:lnTo>
                  <a:lnTo>
                    <a:pt x="1" y="563"/>
                  </a:lnTo>
                  <a:lnTo>
                    <a:pt x="1" y="0"/>
                  </a:lnTo>
                  <a:close/>
                </a:path>
              </a:pathLst>
            </a:custGeom>
            <a:solidFill>
              <a:srgbClr val="78405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5" name="Google Shape;1065;p14"/>
            <p:cNvSpPr/>
            <p:nvPr/>
          </p:nvSpPr>
          <p:spPr>
            <a:xfrm>
              <a:off x="4832100" y="3710275"/>
              <a:ext cx="25" cy="6550"/>
            </a:xfrm>
            <a:custGeom>
              <a:avLst/>
              <a:gdLst/>
              <a:ahLst/>
              <a:cxnLst/>
              <a:rect l="l" t="t" r="r" b="b"/>
              <a:pathLst>
                <a:path w="1" h="262" extrusionOk="0">
                  <a:moveTo>
                    <a:pt x="1" y="0"/>
                  </a:moveTo>
                  <a:lnTo>
                    <a:pt x="1" y="0"/>
                  </a:lnTo>
                  <a:lnTo>
                    <a:pt x="1" y="261"/>
                  </a:lnTo>
                  <a:lnTo>
                    <a:pt x="1" y="261"/>
                  </a:lnTo>
                  <a:close/>
                </a:path>
              </a:pathLst>
            </a:custGeom>
            <a:solidFill>
              <a:srgbClr val="343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6" name="Google Shape;1066;p14"/>
            <p:cNvSpPr/>
            <p:nvPr/>
          </p:nvSpPr>
          <p:spPr>
            <a:xfrm>
              <a:off x="4832100" y="3695150"/>
              <a:ext cx="53225" cy="22700"/>
            </a:xfrm>
            <a:custGeom>
              <a:avLst/>
              <a:gdLst/>
              <a:ahLst/>
              <a:cxnLst/>
              <a:rect l="l" t="t" r="r" b="b"/>
              <a:pathLst>
                <a:path w="2129" h="908" extrusionOk="0">
                  <a:moveTo>
                    <a:pt x="2128" y="1"/>
                  </a:moveTo>
                  <a:cubicBezTo>
                    <a:pt x="1742" y="42"/>
                    <a:pt x="1388" y="84"/>
                    <a:pt x="1002" y="84"/>
                  </a:cubicBezTo>
                  <a:cubicBezTo>
                    <a:pt x="647" y="84"/>
                    <a:pt x="345" y="84"/>
                    <a:pt x="1" y="42"/>
                  </a:cubicBezTo>
                  <a:lnTo>
                    <a:pt x="1" y="605"/>
                  </a:lnTo>
                  <a:lnTo>
                    <a:pt x="1" y="866"/>
                  </a:lnTo>
                  <a:cubicBezTo>
                    <a:pt x="126" y="908"/>
                    <a:pt x="303" y="908"/>
                    <a:pt x="439" y="908"/>
                  </a:cubicBezTo>
                  <a:cubicBezTo>
                    <a:pt x="1002" y="908"/>
                    <a:pt x="1565" y="824"/>
                    <a:pt x="2128" y="647"/>
                  </a:cubicBezTo>
                  <a:lnTo>
                    <a:pt x="2128" y="1"/>
                  </a:ln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7" name="Google Shape;1067;p14"/>
            <p:cNvSpPr/>
            <p:nvPr/>
          </p:nvSpPr>
          <p:spPr>
            <a:xfrm>
              <a:off x="4737475" y="3587075"/>
              <a:ext cx="21925" cy="37450"/>
            </a:xfrm>
            <a:custGeom>
              <a:avLst/>
              <a:gdLst/>
              <a:ahLst/>
              <a:cxnLst/>
              <a:rect l="l" t="t" r="r" b="b"/>
              <a:pathLst>
                <a:path w="877" h="1498" extrusionOk="0">
                  <a:moveTo>
                    <a:pt x="19" y="0"/>
                  </a:moveTo>
                  <a:cubicBezTo>
                    <a:pt x="7" y="0"/>
                    <a:pt x="0" y="5"/>
                    <a:pt x="0" y="17"/>
                  </a:cubicBezTo>
                  <a:cubicBezTo>
                    <a:pt x="0" y="17"/>
                    <a:pt x="94" y="58"/>
                    <a:pt x="178" y="194"/>
                  </a:cubicBezTo>
                  <a:cubicBezTo>
                    <a:pt x="313" y="277"/>
                    <a:pt x="438" y="455"/>
                    <a:pt x="574" y="674"/>
                  </a:cubicBezTo>
                  <a:cubicBezTo>
                    <a:pt x="782" y="1101"/>
                    <a:pt x="782" y="1497"/>
                    <a:pt x="835" y="1497"/>
                  </a:cubicBezTo>
                  <a:cubicBezTo>
                    <a:pt x="876" y="1497"/>
                    <a:pt x="876" y="1404"/>
                    <a:pt x="835" y="1237"/>
                  </a:cubicBezTo>
                  <a:cubicBezTo>
                    <a:pt x="835" y="1059"/>
                    <a:pt x="782" y="840"/>
                    <a:pt x="657" y="580"/>
                  </a:cubicBezTo>
                  <a:cubicBezTo>
                    <a:pt x="522" y="361"/>
                    <a:pt x="397" y="194"/>
                    <a:pt x="219" y="100"/>
                  </a:cubicBezTo>
                  <a:cubicBezTo>
                    <a:pt x="128" y="39"/>
                    <a:pt x="53" y="0"/>
                    <a:pt x="19"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8" name="Google Shape;1068;p14"/>
            <p:cNvSpPr/>
            <p:nvPr/>
          </p:nvSpPr>
          <p:spPr>
            <a:xfrm>
              <a:off x="4742950" y="3595050"/>
              <a:ext cx="13050" cy="24000"/>
            </a:xfrm>
            <a:custGeom>
              <a:avLst/>
              <a:gdLst/>
              <a:ahLst/>
              <a:cxnLst/>
              <a:rect l="l" t="t" r="r" b="b"/>
              <a:pathLst>
                <a:path w="522" h="960" extrusionOk="0">
                  <a:moveTo>
                    <a:pt x="136" y="0"/>
                  </a:moveTo>
                  <a:cubicBezTo>
                    <a:pt x="94" y="0"/>
                    <a:pt x="42" y="42"/>
                    <a:pt x="42" y="136"/>
                  </a:cubicBezTo>
                  <a:cubicBezTo>
                    <a:pt x="0" y="261"/>
                    <a:pt x="0" y="438"/>
                    <a:pt x="94" y="563"/>
                  </a:cubicBezTo>
                  <a:cubicBezTo>
                    <a:pt x="136" y="740"/>
                    <a:pt x="261" y="824"/>
                    <a:pt x="355" y="918"/>
                  </a:cubicBezTo>
                  <a:cubicBezTo>
                    <a:pt x="438" y="959"/>
                    <a:pt x="522" y="959"/>
                    <a:pt x="522" y="959"/>
                  </a:cubicBezTo>
                  <a:cubicBezTo>
                    <a:pt x="522" y="959"/>
                    <a:pt x="480" y="918"/>
                    <a:pt x="397" y="824"/>
                  </a:cubicBezTo>
                  <a:cubicBezTo>
                    <a:pt x="355" y="782"/>
                    <a:pt x="261" y="657"/>
                    <a:pt x="178" y="521"/>
                  </a:cubicBezTo>
                  <a:cubicBezTo>
                    <a:pt x="136" y="396"/>
                    <a:pt x="94" y="261"/>
                    <a:pt x="94" y="177"/>
                  </a:cubicBezTo>
                  <a:cubicBezTo>
                    <a:pt x="94" y="42"/>
                    <a:pt x="136" y="0"/>
                    <a:pt x="136"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69" name="Google Shape;1069;p14"/>
            <p:cNvSpPr/>
            <p:nvPr/>
          </p:nvSpPr>
          <p:spPr>
            <a:xfrm>
              <a:off x="4668125" y="3816200"/>
              <a:ext cx="154100" cy="198725"/>
            </a:xfrm>
            <a:custGeom>
              <a:avLst/>
              <a:gdLst/>
              <a:ahLst/>
              <a:cxnLst/>
              <a:rect l="l" t="t" r="r" b="b"/>
              <a:pathLst>
                <a:path w="6164" h="7949" extrusionOk="0">
                  <a:moveTo>
                    <a:pt x="3324" y="1"/>
                  </a:moveTo>
                  <a:cubicBezTo>
                    <a:pt x="3273" y="1"/>
                    <a:pt x="3222" y="6"/>
                    <a:pt x="3171" y="18"/>
                  </a:cubicBezTo>
                  <a:cubicBezTo>
                    <a:pt x="2868" y="18"/>
                    <a:pt x="2649" y="237"/>
                    <a:pt x="2430" y="456"/>
                  </a:cubicBezTo>
                  <a:cubicBezTo>
                    <a:pt x="741" y="2146"/>
                    <a:pt x="0" y="4669"/>
                    <a:pt x="42" y="7016"/>
                  </a:cubicBezTo>
                  <a:cubicBezTo>
                    <a:pt x="42" y="7235"/>
                    <a:pt x="42" y="7495"/>
                    <a:pt x="219" y="7621"/>
                  </a:cubicBezTo>
                  <a:cubicBezTo>
                    <a:pt x="344" y="7714"/>
                    <a:pt x="480" y="7756"/>
                    <a:pt x="605" y="7798"/>
                  </a:cubicBezTo>
                  <a:cubicBezTo>
                    <a:pt x="1132" y="7900"/>
                    <a:pt x="1682" y="7949"/>
                    <a:pt x="2234" y="7949"/>
                  </a:cubicBezTo>
                  <a:cubicBezTo>
                    <a:pt x="2414" y="7949"/>
                    <a:pt x="2594" y="7944"/>
                    <a:pt x="2774" y="7933"/>
                  </a:cubicBezTo>
                  <a:lnTo>
                    <a:pt x="6163" y="1019"/>
                  </a:lnTo>
                  <a:cubicBezTo>
                    <a:pt x="5381" y="634"/>
                    <a:pt x="4516" y="279"/>
                    <a:pt x="3692" y="60"/>
                  </a:cubicBezTo>
                  <a:cubicBezTo>
                    <a:pt x="3567" y="30"/>
                    <a:pt x="3446" y="1"/>
                    <a:pt x="3324"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0" name="Google Shape;1070;p14"/>
            <p:cNvSpPr/>
            <p:nvPr/>
          </p:nvSpPr>
          <p:spPr>
            <a:xfrm>
              <a:off x="4680100" y="3730875"/>
              <a:ext cx="352000" cy="378425"/>
            </a:xfrm>
            <a:custGeom>
              <a:avLst/>
              <a:gdLst/>
              <a:ahLst/>
              <a:cxnLst/>
              <a:rect l="l" t="t" r="r" b="b"/>
              <a:pathLst>
                <a:path w="14080" h="15137" extrusionOk="0">
                  <a:moveTo>
                    <a:pt x="4819" y="0"/>
                  </a:moveTo>
                  <a:cubicBezTo>
                    <a:pt x="4078" y="42"/>
                    <a:pt x="3296" y="261"/>
                    <a:pt x="2733" y="782"/>
                  </a:cubicBezTo>
                  <a:cubicBezTo>
                    <a:pt x="2128" y="1387"/>
                    <a:pt x="1909" y="2263"/>
                    <a:pt x="1565" y="3045"/>
                  </a:cubicBezTo>
                  <a:cubicBezTo>
                    <a:pt x="1211" y="3994"/>
                    <a:pt x="522" y="4777"/>
                    <a:pt x="84" y="5694"/>
                  </a:cubicBezTo>
                  <a:cubicBezTo>
                    <a:pt x="1" y="5819"/>
                    <a:pt x="992" y="6560"/>
                    <a:pt x="1169" y="6654"/>
                  </a:cubicBezTo>
                  <a:cubicBezTo>
                    <a:pt x="1607" y="6914"/>
                    <a:pt x="2087" y="7081"/>
                    <a:pt x="2556" y="7217"/>
                  </a:cubicBezTo>
                  <a:cubicBezTo>
                    <a:pt x="2514" y="7217"/>
                    <a:pt x="2128" y="10512"/>
                    <a:pt x="2087" y="10867"/>
                  </a:cubicBezTo>
                  <a:cubicBezTo>
                    <a:pt x="1909" y="11993"/>
                    <a:pt x="1774" y="13119"/>
                    <a:pt x="1471" y="14298"/>
                  </a:cubicBezTo>
                  <a:cubicBezTo>
                    <a:pt x="3077" y="14944"/>
                    <a:pt x="4861" y="15122"/>
                    <a:pt x="6644" y="15122"/>
                  </a:cubicBezTo>
                  <a:cubicBezTo>
                    <a:pt x="6846" y="15131"/>
                    <a:pt x="7050" y="15136"/>
                    <a:pt x="7257" y="15136"/>
                  </a:cubicBezTo>
                  <a:cubicBezTo>
                    <a:pt x="7937" y="15136"/>
                    <a:pt x="8639" y="15080"/>
                    <a:pt x="9334" y="14944"/>
                  </a:cubicBezTo>
                  <a:cubicBezTo>
                    <a:pt x="9856" y="14819"/>
                    <a:pt x="10377" y="14684"/>
                    <a:pt x="10857" y="14423"/>
                  </a:cubicBezTo>
                  <a:cubicBezTo>
                    <a:pt x="11076" y="14339"/>
                    <a:pt x="11858" y="13901"/>
                    <a:pt x="11900" y="13641"/>
                  </a:cubicBezTo>
                  <a:cubicBezTo>
                    <a:pt x="11900" y="13641"/>
                    <a:pt x="11858" y="13599"/>
                    <a:pt x="11858" y="13557"/>
                  </a:cubicBezTo>
                  <a:cubicBezTo>
                    <a:pt x="10993" y="11868"/>
                    <a:pt x="10377" y="10126"/>
                    <a:pt x="9731" y="8301"/>
                  </a:cubicBezTo>
                  <a:cubicBezTo>
                    <a:pt x="9689" y="8166"/>
                    <a:pt x="9647" y="8041"/>
                    <a:pt x="9595" y="7905"/>
                  </a:cubicBezTo>
                  <a:cubicBezTo>
                    <a:pt x="9595" y="7780"/>
                    <a:pt x="9647" y="7696"/>
                    <a:pt x="9647" y="7561"/>
                  </a:cubicBezTo>
                  <a:cubicBezTo>
                    <a:pt x="9772" y="7039"/>
                    <a:pt x="9856" y="6518"/>
                    <a:pt x="10033" y="6038"/>
                  </a:cubicBezTo>
                  <a:cubicBezTo>
                    <a:pt x="10210" y="6435"/>
                    <a:pt x="10377" y="7175"/>
                    <a:pt x="10555" y="7561"/>
                  </a:cubicBezTo>
                  <a:cubicBezTo>
                    <a:pt x="11816" y="7123"/>
                    <a:pt x="12984" y="6560"/>
                    <a:pt x="13986" y="5653"/>
                  </a:cubicBezTo>
                  <a:cubicBezTo>
                    <a:pt x="14027" y="5611"/>
                    <a:pt x="14079" y="5559"/>
                    <a:pt x="14079" y="5475"/>
                  </a:cubicBezTo>
                  <a:cubicBezTo>
                    <a:pt x="14079" y="5434"/>
                    <a:pt x="14027" y="5434"/>
                    <a:pt x="14027" y="5392"/>
                  </a:cubicBezTo>
                  <a:cubicBezTo>
                    <a:pt x="13600" y="4516"/>
                    <a:pt x="13120" y="3734"/>
                    <a:pt x="12682" y="2910"/>
                  </a:cubicBezTo>
                  <a:cubicBezTo>
                    <a:pt x="12338" y="2222"/>
                    <a:pt x="12035" y="1439"/>
                    <a:pt x="11378" y="960"/>
                  </a:cubicBezTo>
                  <a:cubicBezTo>
                    <a:pt x="11034" y="699"/>
                    <a:pt x="10555" y="563"/>
                    <a:pt x="10169" y="438"/>
                  </a:cubicBezTo>
                  <a:cubicBezTo>
                    <a:pt x="10033" y="397"/>
                    <a:pt x="8771" y="84"/>
                    <a:pt x="8771" y="84"/>
                  </a:cubicBezTo>
                  <a:cubicBezTo>
                    <a:pt x="8427" y="824"/>
                    <a:pt x="7947" y="1523"/>
                    <a:pt x="7426" y="2128"/>
                  </a:cubicBezTo>
                  <a:cubicBezTo>
                    <a:pt x="7346" y="2217"/>
                    <a:pt x="6227" y="3051"/>
                    <a:pt x="6093" y="3051"/>
                  </a:cubicBezTo>
                  <a:cubicBezTo>
                    <a:pt x="6087" y="3051"/>
                    <a:pt x="6083" y="3049"/>
                    <a:pt x="6081" y="3045"/>
                  </a:cubicBezTo>
                  <a:cubicBezTo>
                    <a:pt x="5518" y="2128"/>
                    <a:pt x="5080" y="1085"/>
                    <a:pt x="4819" y="0"/>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1" name="Google Shape;1071;p14"/>
            <p:cNvSpPr/>
            <p:nvPr/>
          </p:nvSpPr>
          <p:spPr>
            <a:xfrm>
              <a:off x="4748425" y="3471800"/>
              <a:ext cx="222675" cy="225775"/>
            </a:xfrm>
            <a:custGeom>
              <a:avLst/>
              <a:gdLst/>
              <a:ahLst/>
              <a:cxnLst/>
              <a:rect l="l" t="t" r="r" b="b"/>
              <a:pathLst>
                <a:path w="8907" h="9031" extrusionOk="0">
                  <a:moveTo>
                    <a:pt x="4729" y="0"/>
                  </a:moveTo>
                  <a:cubicBezTo>
                    <a:pt x="3986" y="0"/>
                    <a:pt x="3210" y="107"/>
                    <a:pt x="2566" y="373"/>
                  </a:cubicBezTo>
                  <a:cubicBezTo>
                    <a:pt x="1220" y="894"/>
                    <a:pt x="522" y="1979"/>
                    <a:pt x="344" y="3366"/>
                  </a:cubicBezTo>
                  <a:cubicBezTo>
                    <a:pt x="178" y="4669"/>
                    <a:pt x="0" y="6192"/>
                    <a:pt x="522" y="7454"/>
                  </a:cubicBezTo>
                  <a:cubicBezTo>
                    <a:pt x="1043" y="8538"/>
                    <a:pt x="2086" y="8757"/>
                    <a:pt x="3170" y="8935"/>
                  </a:cubicBezTo>
                  <a:cubicBezTo>
                    <a:pt x="3567" y="8998"/>
                    <a:pt x="3947" y="9031"/>
                    <a:pt x="4319" y="9031"/>
                  </a:cubicBezTo>
                  <a:cubicBezTo>
                    <a:pt x="5172" y="9031"/>
                    <a:pt x="5978" y="8860"/>
                    <a:pt x="6820" y="8497"/>
                  </a:cubicBezTo>
                  <a:cubicBezTo>
                    <a:pt x="7384" y="8278"/>
                    <a:pt x="7780" y="7892"/>
                    <a:pt x="8082" y="7454"/>
                  </a:cubicBezTo>
                  <a:cubicBezTo>
                    <a:pt x="8301" y="7016"/>
                    <a:pt x="8479" y="6536"/>
                    <a:pt x="8520" y="5973"/>
                  </a:cubicBezTo>
                  <a:cubicBezTo>
                    <a:pt x="8687" y="4190"/>
                    <a:pt x="8906" y="1238"/>
                    <a:pt x="6914" y="331"/>
                  </a:cubicBezTo>
                  <a:cubicBezTo>
                    <a:pt x="6560" y="154"/>
                    <a:pt x="6174" y="112"/>
                    <a:pt x="5778" y="70"/>
                  </a:cubicBezTo>
                  <a:cubicBezTo>
                    <a:pt x="5449" y="26"/>
                    <a:pt x="5093" y="0"/>
                    <a:pt x="4729"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2" name="Google Shape;1072;p14"/>
            <p:cNvSpPr/>
            <p:nvPr/>
          </p:nvSpPr>
          <p:spPr>
            <a:xfrm>
              <a:off x="4716875" y="4056750"/>
              <a:ext cx="260725" cy="52550"/>
            </a:xfrm>
            <a:custGeom>
              <a:avLst/>
              <a:gdLst/>
              <a:ahLst/>
              <a:cxnLst/>
              <a:rect l="l" t="t" r="r" b="b"/>
              <a:pathLst>
                <a:path w="10429" h="2102" extrusionOk="0">
                  <a:moveTo>
                    <a:pt x="10126" y="1"/>
                  </a:moveTo>
                  <a:cubicBezTo>
                    <a:pt x="9605" y="303"/>
                    <a:pt x="9084" y="564"/>
                    <a:pt x="8562" y="825"/>
                  </a:cubicBezTo>
                  <a:cubicBezTo>
                    <a:pt x="7655" y="1179"/>
                    <a:pt x="6560" y="1263"/>
                    <a:pt x="5611" y="1304"/>
                  </a:cubicBezTo>
                  <a:cubicBezTo>
                    <a:pt x="5423" y="1313"/>
                    <a:pt x="5236" y="1317"/>
                    <a:pt x="5049" y="1317"/>
                  </a:cubicBezTo>
                  <a:cubicBezTo>
                    <a:pt x="3378" y="1317"/>
                    <a:pt x="1744" y="991"/>
                    <a:pt x="178" y="522"/>
                  </a:cubicBezTo>
                  <a:cubicBezTo>
                    <a:pt x="136" y="783"/>
                    <a:pt x="42" y="1002"/>
                    <a:pt x="0" y="1263"/>
                  </a:cubicBezTo>
                  <a:cubicBezTo>
                    <a:pt x="1606" y="1909"/>
                    <a:pt x="3390" y="2087"/>
                    <a:pt x="5173" y="2087"/>
                  </a:cubicBezTo>
                  <a:cubicBezTo>
                    <a:pt x="5375" y="2096"/>
                    <a:pt x="5579" y="2101"/>
                    <a:pt x="5786" y="2101"/>
                  </a:cubicBezTo>
                  <a:cubicBezTo>
                    <a:pt x="6466" y="2101"/>
                    <a:pt x="7168" y="2045"/>
                    <a:pt x="7863" y="1909"/>
                  </a:cubicBezTo>
                  <a:cubicBezTo>
                    <a:pt x="8385" y="1784"/>
                    <a:pt x="8906" y="1649"/>
                    <a:pt x="9386" y="1388"/>
                  </a:cubicBezTo>
                  <a:cubicBezTo>
                    <a:pt x="9605" y="1304"/>
                    <a:pt x="10387" y="866"/>
                    <a:pt x="10429" y="606"/>
                  </a:cubicBezTo>
                  <a:cubicBezTo>
                    <a:pt x="10429" y="606"/>
                    <a:pt x="10387" y="564"/>
                    <a:pt x="10387" y="522"/>
                  </a:cubicBezTo>
                  <a:cubicBezTo>
                    <a:pt x="10304" y="345"/>
                    <a:pt x="10210" y="178"/>
                    <a:pt x="10126"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3" name="Google Shape;1073;p14"/>
            <p:cNvSpPr/>
            <p:nvPr/>
          </p:nvSpPr>
          <p:spPr>
            <a:xfrm>
              <a:off x="4680100" y="3855750"/>
              <a:ext cx="87900" cy="91275"/>
            </a:xfrm>
            <a:custGeom>
              <a:avLst/>
              <a:gdLst/>
              <a:ahLst/>
              <a:cxnLst/>
              <a:rect l="l" t="t" r="r" b="b"/>
              <a:pathLst>
                <a:path w="3516" h="3651" extrusionOk="0">
                  <a:moveTo>
                    <a:pt x="470" y="1"/>
                  </a:moveTo>
                  <a:cubicBezTo>
                    <a:pt x="303" y="220"/>
                    <a:pt x="168" y="439"/>
                    <a:pt x="84" y="699"/>
                  </a:cubicBezTo>
                  <a:cubicBezTo>
                    <a:pt x="1" y="824"/>
                    <a:pt x="992" y="1565"/>
                    <a:pt x="1169" y="1659"/>
                  </a:cubicBezTo>
                  <a:cubicBezTo>
                    <a:pt x="1607" y="1919"/>
                    <a:pt x="2087" y="2086"/>
                    <a:pt x="2556" y="2222"/>
                  </a:cubicBezTo>
                  <a:cubicBezTo>
                    <a:pt x="2514" y="2222"/>
                    <a:pt x="2431" y="2910"/>
                    <a:pt x="2347" y="3650"/>
                  </a:cubicBezTo>
                  <a:lnTo>
                    <a:pt x="3296" y="3650"/>
                  </a:lnTo>
                  <a:cubicBezTo>
                    <a:pt x="3390" y="3046"/>
                    <a:pt x="3474" y="2389"/>
                    <a:pt x="3515" y="1742"/>
                  </a:cubicBezTo>
                  <a:cubicBezTo>
                    <a:pt x="2431" y="1304"/>
                    <a:pt x="1388" y="741"/>
                    <a:pt x="470"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4" name="Google Shape;1074;p14"/>
            <p:cNvSpPr/>
            <p:nvPr/>
          </p:nvSpPr>
          <p:spPr>
            <a:xfrm>
              <a:off x="4781000" y="3730875"/>
              <a:ext cx="141325" cy="104550"/>
            </a:xfrm>
            <a:custGeom>
              <a:avLst/>
              <a:gdLst/>
              <a:ahLst/>
              <a:cxnLst/>
              <a:rect l="l" t="t" r="r" b="b"/>
              <a:pathLst>
                <a:path w="5653" h="4182" extrusionOk="0">
                  <a:moveTo>
                    <a:pt x="783" y="0"/>
                  </a:moveTo>
                  <a:cubicBezTo>
                    <a:pt x="522" y="42"/>
                    <a:pt x="261" y="84"/>
                    <a:pt x="1" y="136"/>
                  </a:cubicBezTo>
                  <a:cubicBezTo>
                    <a:pt x="261" y="1606"/>
                    <a:pt x="1002" y="3004"/>
                    <a:pt x="1909" y="4172"/>
                  </a:cubicBezTo>
                  <a:cubicBezTo>
                    <a:pt x="1913" y="4178"/>
                    <a:pt x="1922" y="4182"/>
                    <a:pt x="1934" y="4182"/>
                  </a:cubicBezTo>
                  <a:cubicBezTo>
                    <a:pt x="2069" y="4182"/>
                    <a:pt x="2653" y="3782"/>
                    <a:pt x="2691" y="3734"/>
                  </a:cubicBezTo>
                  <a:cubicBezTo>
                    <a:pt x="3088" y="3473"/>
                    <a:pt x="3432" y="3171"/>
                    <a:pt x="3734" y="2868"/>
                  </a:cubicBezTo>
                  <a:cubicBezTo>
                    <a:pt x="4349" y="2263"/>
                    <a:pt x="4829" y="1606"/>
                    <a:pt x="5257" y="866"/>
                  </a:cubicBezTo>
                  <a:cubicBezTo>
                    <a:pt x="5392" y="699"/>
                    <a:pt x="5517" y="480"/>
                    <a:pt x="5653" y="303"/>
                  </a:cubicBezTo>
                  <a:cubicBezTo>
                    <a:pt x="5257" y="219"/>
                    <a:pt x="4735" y="84"/>
                    <a:pt x="4735" y="84"/>
                  </a:cubicBezTo>
                  <a:cubicBezTo>
                    <a:pt x="4391" y="824"/>
                    <a:pt x="3911" y="1523"/>
                    <a:pt x="3390" y="2128"/>
                  </a:cubicBezTo>
                  <a:cubicBezTo>
                    <a:pt x="3310" y="2217"/>
                    <a:pt x="2191" y="3051"/>
                    <a:pt x="2057" y="3051"/>
                  </a:cubicBezTo>
                  <a:cubicBezTo>
                    <a:pt x="2051" y="3051"/>
                    <a:pt x="2047" y="3049"/>
                    <a:pt x="2045" y="3045"/>
                  </a:cubicBezTo>
                  <a:cubicBezTo>
                    <a:pt x="1482" y="2128"/>
                    <a:pt x="1044" y="1085"/>
                    <a:pt x="783"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5" name="Google Shape;1075;p14"/>
            <p:cNvSpPr/>
            <p:nvPr/>
          </p:nvSpPr>
          <p:spPr>
            <a:xfrm>
              <a:off x="4824550" y="3585400"/>
              <a:ext cx="26100" cy="26100"/>
            </a:xfrm>
            <a:custGeom>
              <a:avLst/>
              <a:gdLst/>
              <a:ahLst/>
              <a:cxnLst/>
              <a:rect l="l" t="t" r="r" b="b"/>
              <a:pathLst>
                <a:path w="1044" h="1044" extrusionOk="0">
                  <a:moveTo>
                    <a:pt x="386" y="0"/>
                  </a:moveTo>
                  <a:cubicBezTo>
                    <a:pt x="84" y="84"/>
                    <a:pt x="0" y="480"/>
                    <a:pt x="42" y="782"/>
                  </a:cubicBezTo>
                  <a:cubicBezTo>
                    <a:pt x="42" y="866"/>
                    <a:pt x="84" y="949"/>
                    <a:pt x="167" y="1001"/>
                  </a:cubicBezTo>
                  <a:cubicBezTo>
                    <a:pt x="219" y="1001"/>
                    <a:pt x="303" y="1043"/>
                    <a:pt x="344" y="1043"/>
                  </a:cubicBezTo>
                  <a:lnTo>
                    <a:pt x="428" y="1043"/>
                  </a:lnTo>
                  <a:cubicBezTo>
                    <a:pt x="522" y="1043"/>
                    <a:pt x="605" y="1043"/>
                    <a:pt x="647" y="1001"/>
                  </a:cubicBezTo>
                  <a:cubicBezTo>
                    <a:pt x="782" y="949"/>
                    <a:pt x="866" y="866"/>
                    <a:pt x="908" y="782"/>
                  </a:cubicBezTo>
                  <a:cubicBezTo>
                    <a:pt x="1043" y="522"/>
                    <a:pt x="782" y="0"/>
                    <a:pt x="480" y="0"/>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6" name="Google Shape;1076;p14"/>
            <p:cNvSpPr/>
            <p:nvPr/>
          </p:nvSpPr>
          <p:spPr>
            <a:xfrm>
              <a:off x="4786475" y="3582925"/>
              <a:ext cx="10975" cy="26225"/>
            </a:xfrm>
            <a:custGeom>
              <a:avLst/>
              <a:gdLst/>
              <a:ahLst/>
              <a:cxnLst/>
              <a:rect l="l" t="t" r="r" b="b"/>
              <a:pathLst>
                <a:path w="439" h="1049" extrusionOk="0">
                  <a:moveTo>
                    <a:pt x="238" y="1"/>
                  </a:moveTo>
                  <a:cubicBezTo>
                    <a:pt x="232" y="1"/>
                    <a:pt x="226" y="2"/>
                    <a:pt x="220" y="5"/>
                  </a:cubicBezTo>
                  <a:cubicBezTo>
                    <a:pt x="84" y="5"/>
                    <a:pt x="1" y="224"/>
                    <a:pt x="42" y="527"/>
                  </a:cubicBezTo>
                  <a:cubicBezTo>
                    <a:pt x="42" y="840"/>
                    <a:pt x="126" y="1048"/>
                    <a:pt x="261" y="1048"/>
                  </a:cubicBezTo>
                  <a:cubicBezTo>
                    <a:pt x="345" y="1048"/>
                    <a:pt x="439" y="787"/>
                    <a:pt x="439" y="485"/>
                  </a:cubicBezTo>
                  <a:cubicBezTo>
                    <a:pt x="390" y="243"/>
                    <a:pt x="315" y="1"/>
                    <a:pt x="238"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7" name="Google Shape;1077;p14"/>
            <p:cNvSpPr/>
            <p:nvPr/>
          </p:nvSpPr>
          <p:spPr>
            <a:xfrm>
              <a:off x="4872250" y="3582000"/>
              <a:ext cx="10975" cy="26100"/>
            </a:xfrm>
            <a:custGeom>
              <a:avLst/>
              <a:gdLst/>
              <a:ahLst/>
              <a:cxnLst/>
              <a:rect l="l" t="t" r="r" b="b"/>
              <a:pathLst>
                <a:path w="439" h="1044" extrusionOk="0">
                  <a:moveTo>
                    <a:pt x="178" y="1"/>
                  </a:moveTo>
                  <a:cubicBezTo>
                    <a:pt x="84" y="1"/>
                    <a:pt x="1" y="220"/>
                    <a:pt x="1" y="522"/>
                  </a:cubicBezTo>
                  <a:cubicBezTo>
                    <a:pt x="1" y="824"/>
                    <a:pt x="136" y="1043"/>
                    <a:pt x="220" y="1043"/>
                  </a:cubicBezTo>
                  <a:cubicBezTo>
                    <a:pt x="345" y="1043"/>
                    <a:pt x="439" y="783"/>
                    <a:pt x="397" y="522"/>
                  </a:cubicBezTo>
                  <a:cubicBezTo>
                    <a:pt x="397" y="220"/>
                    <a:pt x="303" y="1"/>
                    <a:pt x="178"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8" name="Google Shape;1078;p14"/>
            <p:cNvSpPr/>
            <p:nvPr/>
          </p:nvSpPr>
          <p:spPr>
            <a:xfrm>
              <a:off x="4767975" y="3540025"/>
              <a:ext cx="34700" cy="17500"/>
            </a:xfrm>
            <a:custGeom>
              <a:avLst/>
              <a:gdLst/>
              <a:ahLst/>
              <a:cxnLst/>
              <a:rect l="l" t="t" r="r" b="b"/>
              <a:pathLst>
                <a:path w="1388" h="700" extrusionOk="0">
                  <a:moveTo>
                    <a:pt x="902" y="1"/>
                  </a:moveTo>
                  <a:cubicBezTo>
                    <a:pt x="793" y="1"/>
                    <a:pt x="673" y="11"/>
                    <a:pt x="563" y="32"/>
                  </a:cubicBezTo>
                  <a:cubicBezTo>
                    <a:pt x="344" y="115"/>
                    <a:pt x="178" y="293"/>
                    <a:pt x="84" y="418"/>
                  </a:cubicBezTo>
                  <a:cubicBezTo>
                    <a:pt x="0" y="553"/>
                    <a:pt x="0" y="637"/>
                    <a:pt x="42" y="679"/>
                  </a:cubicBezTo>
                  <a:cubicBezTo>
                    <a:pt x="54" y="693"/>
                    <a:pt x="69" y="699"/>
                    <a:pt x="88" y="699"/>
                  </a:cubicBezTo>
                  <a:cubicBezTo>
                    <a:pt x="138" y="699"/>
                    <a:pt x="212" y="655"/>
                    <a:pt x="303" y="595"/>
                  </a:cubicBezTo>
                  <a:cubicBezTo>
                    <a:pt x="397" y="553"/>
                    <a:pt x="522" y="470"/>
                    <a:pt x="699" y="418"/>
                  </a:cubicBezTo>
                  <a:cubicBezTo>
                    <a:pt x="866" y="376"/>
                    <a:pt x="1001" y="334"/>
                    <a:pt x="1127" y="334"/>
                  </a:cubicBezTo>
                  <a:cubicBezTo>
                    <a:pt x="1262" y="293"/>
                    <a:pt x="1346" y="293"/>
                    <a:pt x="1346" y="209"/>
                  </a:cubicBezTo>
                  <a:cubicBezTo>
                    <a:pt x="1387" y="157"/>
                    <a:pt x="1304" y="74"/>
                    <a:pt x="1179" y="32"/>
                  </a:cubicBezTo>
                  <a:cubicBezTo>
                    <a:pt x="1111" y="11"/>
                    <a:pt x="1012" y="1"/>
                    <a:pt x="902"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79" name="Google Shape;1079;p14"/>
            <p:cNvSpPr/>
            <p:nvPr/>
          </p:nvSpPr>
          <p:spPr>
            <a:xfrm>
              <a:off x="4863650" y="3534650"/>
              <a:ext cx="36775" cy="18625"/>
            </a:xfrm>
            <a:custGeom>
              <a:avLst/>
              <a:gdLst/>
              <a:ahLst/>
              <a:cxnLst/>
              <a:rect l="l" t="t" r="r" b="b"/>
              <a:pathLst>
                <a:path w="1471" h="745" extrusionOk="0">
                  <a:moveTo>
                    <a:pt x="466" y="1"/>
                  </a:moveTo>
                  <a:cubicBezTo>
                    <a:pt x="374" y="1"/>
                    <a:pt x="289" y="11"/>
                    <a:pt x="220" y="28"/>
                  </a:cubicBezTo>
                  <a:cubicBezTo>
                    <a:pt x="42" y="70"/>
                    <a:pt x="1" y="111"/>
                    <a:pt x="1" y="205"/>
                  </a:cubicBezTo>
                  <a:cubicBezTo>
                    <a:pt x="1" y="247"/>
                    <a:pt x="84" y="247"/>
                    <a:pt x="220" y="289"/>
                  </a:cubicBezTo>
                  <a:cubicBezTo>
                    <a:pt x="345" y="330"/>
                    <a:pt x="522" y="372"/>
                    <a:pt x="741" y="424"/>
                  </a:cubicBezTo>
                  <a:cubicBezTo>
                    <a:pt x="1033" y="566"/>
                    <a:pt x="1295" y="745"/>
                    <a:pt x="1419" y="745"/>
                  </a:cubicBezTo>
                  <a:cubicBezTo>
                    <a:pt x="1441" y="745"/>
                    <a:pt x="1458" y="739"/>
                    <a:pt x="1471" y="727"/>
                  </a:cubicBezTo>
                  <a:cubicBezTo>
                    <a:pt x="1471" y="685"/>
                    <a:pt x="1471" y="549"/>
                    <a:pt x="1346" y="466"/>
                  </a:cubicBezTo>
                  <a:cubicBezTo>
                    <a:pt x="1262" y="330"/>
                    <a:pt x="1085" y="164"/>
                    <a:pt x="866" y="70"/>
                  </a:cubicBezTo>
                  <a:cubicBezTo>
                    <a:pt x="738" y="21"/>
                    <a:pt x="595" y="1"/>
                    <a:pt x="466"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0" name="Google Shape;1080;p14"/>
            <p:cNvSpPr/>
            <p:nvPr/>
          </p:nvSpPr>
          <p:spPr>
            <a:xfrm>
              <a:off x="4822200" y="3584000"/>
              <a:ext cx="14375" cy="27500"/>
            </a:xfrm>
            <a:custGeom>
              <a:avLst/>
              <a:gdLst/>
              <a:ahLst/>
              <a:cxnLst/>
              <a:rect l="l" t="t" r="r" b="b"/>
              <a:pathLst>
                <a:path w="575" h="1100" extrusionOk="0">
                  <a:moveTo>
                    <a:pt x="505" y="0"/>
                  </a:moveTo>
                  <a:cubicBezTo>
                    <a:pt x="467" y="0"/>
                    <a:pt x="414" y="12"/>
                    <a:pt x="355" y="56"/>
                  </a:cubicBezTo>
                  <a:cubicBezTo>
                    <a:pt x="219" y="140"/>
                    <a:pt x="94" y="275"/>
                    <a:pt x="53" y="484"/>
                  </a:cubicBezTo>
                  <a:cubicBezTo>
                    <a:pt x="0" y="661"/>
                    <a:pt x="94" y="880"/>
                    <a:pt x="178" y="963"/>
                  </a:cubicBezTo>
                  <a:cubicBezTo>
                    <a:pt x="261" y="1057"/>
                    <a:pt x="355" y="1099"/>
                    <a:pt x="355" y="1099"/>
                  </a:cubicBezTo>
                  <a:cubicBezTo>
                    <a:pt x="355" y="1057"/>
                    <a:pt x="313" y="1005"/>
                    <a:pt x="261" y="922"/>
                  </a:cubicBezTo>
                  <a:cubicBezTo>
                    <a:pt x="219" y="797"/>
                    <a:pt x="178" y="661"/>
                    <a:pt x="219" y="484"/>
                  </a:cubicBezTo>
                  <a:cubicBezTo>
                    <a:pt x="261" y="359"/>
                    <a:pt x="355" y="223"/>
                    <a:pt x="438" y="140"/>
                  </a:cubicBezTo>
                  <a:cubicBezTo>
                    <a:pt x="480" y="56"/>
                    <a:pt x="574" y="15"/>
                    <a:pt x="574" y="15"/>
                  </a:cubicBezTo>
                  <a:cubicBezTo>
                    <a:pt x="574" y="15"/>
                    <a:pt x="548" y="0"/>
                    <a:pt x="505"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1" name="Google Shape;1081;p14"/>
            <p:cNvSpPr/>
            <p:nvPr/>
          </p:nvSpPr>
          <p:spPr>
            <a:xfrm>
              <a:off x="4837575" y="3604175"/>
              <a:ext cx="9675" cy="5525"/>
            </a:xfrm>
            <a:custGeom>
              <a:avLst/>
              <a:gdLst/>
              <a:ahLst/>
              <a:cxnLst/>
              <a:rect l="l" t="t" r="r" b="b"/>
              <a:pathLst>
                <a:path w="387" h="221" extrusionOk="0">
                  <a:moveTo>
                    <a:pt x="260" y="0"/>
                  </a:moveTo>
                  <a:cubicBezTo>
                    <a:pt x="228" y="0"/>
                    <a:pt x="194" y="10"/>
                    <a:pt x="168" y="31"/>
                  </a:cubicBezTo>
                  <a:cubicBezTo>
                    <a:pt x="84" y="73"/>
                    <a:pt x="1" y="156"/>
                    <a:pt x="42" y="198"/>
                  </a:cubicBezTo>
                  <a:cubicBezTo>
                    <a:pt x="42" y="214"/>
                    <a:pt x="50" y="220"/>
                    <a:pt x="63" y="220"/>
                  </a:cubicBezTo>
                  <a:cubicBezTo>
                    <a:pt x="93" y="220"/>
                    <a:pt x="154" y="186"/>
                    <a:pt x="220" y="156"/>
                  </a:cubicBezTo>
                  <a:cubicBezTo>
                    <a:pt x="303" y="115"/>
                    <a:pt x="387" y="73"/>
                    <a:pt x="345" y="31"/>
                  </a:cubicBezTo>
                  <a:cubicBezTo>
                    <a:pt x="324" y="10"/>
                    <a:pt x="293" y="0"/>
                    <a:pt x="26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2" name="Google Shape;1082;p14"/>
            <p:cNvSpPr/>
            <p:nvPr/>
          </p:nvSpPr>
          <p:spPr>
            <a:xfrm>
              <a:off x="4825600" y="3612500"/>
              <a:ext cx="31550" cy="14375"/>
            </a:xfrm>
            <a:custGeom>
              <a:avLst/>
              <a:gdLst/>
              <a:ahLst/>
              <a:cxnLst/>
              <a:rect l="l" t="t" r="r" b="b"/>
              <a:pathLst>
                <a:path w="1262" h="575" extrusionOk="0">
                  <a:moveTo>
                    <a:pt x="1220" y="1"/>
                  </a:moveTo>
                  <a:cubicBezTo>
                    <a:pt x="1168" y="1"/>
                    <a:pt x="1168" y="84"/>
                    <a:pt x="1085" y="178"/>
                  </a:cubicBezTo>
                  <a:cubicBezTo>
                    <a:pt x="1001" y="261"/>
                    <a:pt x="866" y="387"/>
                    <a:pt x="647" y="439"/>
                  </a:cubicBezTo>
                  <a:cubicBezTo>
                    <a:pt x="617" y="446"/>
                    <a:pt x="588" y="449"/>
                    <a:pt x="559" y="449"/>
                  </a:cubicBezTo>
                  <a:cubicBezTo>
                    <a:pt x="421" y="449"/>
                    <a:pt x="288" y="379"/>
                    <a:pt x="219" y="345"/>
                  </a:cubicBezTo>
                  <a:cubicBezTo>
                    <a:pt x="83" y="261"/>
                    <a:pt x="42" y="220"/>
                    <a:pt x="0" y="220"/>
                  </a:cubicBezTo>
                  <a:cubicBezTo>
                    <a:pt x="0" y="220"/>
                    <a:pt x="0" y="345"/>
                    <a:pt x="125" y="439"/>
                  </a:cubicBezTo>
                  <a:cubicBezTo>
                    <a:pt x="236" y="507"/>
                    <a:pt x="402" y="575"/>
                    <a:pt x="579" y="575"/>
                  </a:cubicBezTo>
                  <a:cubicBezTo>
                    <a:pt x="618" y="575"/>
                    <a:pt x="659" y="572"/>
                    <a:pt x="699" y="564"/>
                  </a:cubicBezTo>
                  <a:cubicBezTo>
                    <a:pt x="959" y="522"/>
                    <a:pt x="1085" y="387"/>
                    <a:pt x="1168" y="261"/>
                  </a:cubicBezTo>
                  <a:cubicBezTo>
                    <a:pt x="1262" y="84"/>
                    <a:pt x="1220" y="1"/>
                    <a:pt x="1220"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3" name="Google Shape;1083;p14"/>
            <p:cNvSpPr/>
            <p:nvPr/>
          </p:nvSpPr>
          <p:spPr>
            <a:xfrm>
              <a:off x="4770050" y="3613550"/>
              <a:ext cx="46950" cy="30525"/>
            </a:xfrm>
            <a:custGeom>
              <a:avLst/>
              <a:gdLst/>
              <a:ahLst/>
              <a:cxnLst/>
              <a:rect l="l" t="t" r="r" b="b"/>
              <a:pathLst>
                <a:path w="1878" h="1221" extrusionOk="0">
                  <a:moveTo>
                    <a:pt x="1002" y="0"/>
                  </a:moveTo>
                  <a:cubicBezTo>
                    <a:pt x="877" y="0"/>
                    <a:pt x="741" y="0"/>
                    <a:pt x="616" y="42"/>
                  </a:cubicBezTo>
                  <a:cubicBezTo>
                    <a:pt x="136" y="178"/>
                    <a:pt x="1" y="699"/>
                    <a:pt x="439" y="1043"/>
                  </a:cubicBezTo>
                  <a:cubicBezTo>
                    <a:pt x="574" y="1127"/>
                    <a:pt x="783" y="1221"/>
                    <a:pt x="960" y="1221"/>
                  </a:cubicBezTo>
                  <a:cubicBezTo>
                    <a:pt x="1263" y="1221"/>
                    <a:pt x="1565" y="1085"/>
                    <a:pt x="1742" y="866"/>
                  </a:cubicBezTo>
                  <a:cubicBezTo>
                    <a:pt x="1878" y="605"/>
                    <a:pt x="1878" y="438"/>
                    <a:pt x="1784" y="303"/>
                  </a:cubicBezTo>
                  <a:cubicBezTo>
                    <a:pt x="1617" y="84"/>
                    <a:pt x="1304" y="0"/>
                    <a:pt x="1002" y="0"/>
                  </a:cubicBezTo>
                  <a:close/>
                </a:path>
              </a:pathLst>
            </a:custGeom>
            <a:solidFill>
              <a:srgbClr val="DE96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4" name="Google Shape;1084;p14"/>
            <p:cNvSpPr/>
            <p:nvPr/>
          </p:nvSpPr>
          <p:spPr>
            <a:xfrm>
              <a:off x="4861300" y="3613550"/>
              <a:ext cx="46950" cy="30525"/>
            </a:xfrm>
            <a:custGeom>
              <a:avLst/>
              <a:gdLst/>
              <a:ahLst/>
              <a:cxnLst/>
              <a:rect l="l" t="t" r="r" b="b"/>
              <a:pathLst>
                <a:path w="1878" h="1221" extrusionOk="0">
                  <a:moveTo>
                    <a:pt x="877" y="0"/>
                  </a:moveTo>
                  <a:cubicBezTo>
                    <a:pt x="574" y="0"/>
                    <a:pt x="261" y="84"/>
                    <a:pt x="136" y="303"/>
                  </a:cubicBezTo>
                  <a:cubicBezTo>
                    <a:pt x="1" y="438"/>
                    <a:pt x="1" y="605"/>
                    <a:pt x="178" y="866"/>
                  </a:cubicBezTo>
                  <a:cubicBezTo>
                    <a:pt x="314" y="1085"/>
                    <a:pt x="658" y="1221"/>
                    <a:pt x="918" y="1221"/>
                  </a:cubicBezTo>
                  <a:cubicBezTo>
                    <a:pt x="1137" y="1221"/>
                    <a:pt x="1304" y="1127"/>
                    <a:pt x="1440" y="1043"/>
                  </a:cubicBezTo>
                  <a:cubicBezTo>
                    <a:pt x="1878" y="699"/>
                    <a:pt x="1784" y="178"/>
                    <a:pt x="1263" y="42"/>
                  </a:cubicBezTo>
                  <a:cubicBezTo>
                    <a:pt x="1179" y="0"/>
                    <a:pt x="1002" y="0"/>
                    <a:pt x="877" y="0"/>
                  </a:cubicBezTo>
                  <a:close/>
                </a:path>
              </a:pathLst>
            </a:custGeom>
            <a:solidFill>
              <a:srgbClr val="DE96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5" name="Google Shape;1085;p14"/>
            <p:cNvSpPr/>
            <p:nvPr/>
          </p:nvSpPr>
          <p:spPr>
            <a:xfrm>
              <a:off x="4936400" y="3847150"/>
              <a:ext cx="95700" cy="72750"/>
            </a:xfrm>
            <a:custGeom>
              <a:avLst/>
              <a:gdLst/>
              <a:ahLst/>
              <a:cxnLst/>
              <a:rect l="l" t="t" r="r" b="b"/>
              <a:pathLst>
                <a:path w="3828" h="2910" extrusionOk="0">
                  <a:moveTo>
                    <a:pt x="3389" y="0"/>
                  </a:moveTo>
                  <a:cubicBezTo>
                    <a:pt x="2472" y="960"/>
                    <a:pt x="1304" y="1690"/>
                    <a:pt x="0" y="2086"/>
                  </a:cubicBezTo>
                  <a:cubicBezTo>
                    <a:pt x="84" y="2388"/>
                    <a:pt x="219" y="2691"/>
                    <a:pt x="303" y="2910"/>
                  </a:cubicBezTo>
                  <a:cubicBezTo>
                    <a:pt x="1564" y="2472"/>
                    <a:pt x="2732" y="1909"/>
                    <a:pt x="3734" y="1002"/>
                  </a:cubicBezTo>
                  <a:cubicBezTo>
                    <a:pt x="3775" y="960"/>
                    <a:pt x="3827" y="908"/>
                    <a:pt x="3827" y="824"/>
                  </a:cubicBezTo>
                  <a:cubicBezTo>
                    <a:pt x="3827" y="783"/>
                    <a:pt x="3775" y="783"/>
                    <a:pt x="3775" y="741"/>
                  </a:cubicBezTo>
                  <a:cubicBezTo>
                    <a:pt x="3650" y="480"/>
                    <a:pt x="3515" y="219"/>
                    <a:pt x="3389"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6" name="Google Shape;1086;p14"/>
            <p:cNvSpPr/>
            <p:nvPr/>
          </p:nvSpPr>
          <p:spPr>
            <a:xfrm>
              <a:off x="4781000" y="3713400"/>
              <a:ext cx="40175" cy="75275"/>
            </a:xfrm>
            <a:custGeom>
              <a:avLst/>
              <a:gdLst/>
              <a:ahLst/>
              <a:cxnLst/>
              <a:rect l="l" t="t" r="r" b="b"/>
              <a:pathLst>
                <a:path w="1607" h="3011" extrusionOk="0">
                  <a:moveTo>
                    <a:pt x="1565" y="1"/>
                  </a:moveTo>
                  <a:cubicBezTo>
                    <a:pt x="1346" y="53"/>
                    <a:pt x="1179" y="136"/>
                    <a:pt x="1044" y="261"/>
                  </a:cubicBezTo>
                  <a:cubicBezTo>
                    <a:pt x="220" y="918"/>
                    <a:pt x="1" y="1919"/>
                    <a:pt x="303" y="2921"/>
                  </a:cubicBezTo>
                  <a:cubicBezTo>
                    <a:pt x="319" y="2984"/>
                    <a:pt x="366" y="3011"/>
                    <a:pt x="416" y="3011"/>
                  </a:cubicBezTo>
                  <a:cubicBezTo>
                    <a:pt x="499" y="3011"/>
                    <a:pt x="590" y="2937"/>
                    <a:pt x="564" y="2827"/>
                  </a:cubicBezTo>
                  <a:cubicBezTo>
                    <a:pt x="303" y="2003"/>
                    <a:pt x="480" y="1179"/>
                    <a:pt x="1085" y="574"/>
                  </a:cubicBezTo>
                  <a:cubicBezTo>
                    <a:pt x="1221" y="439"/>
                    <a:pt x="1388" y="313"/>
                    <a:pt x="1607" y="261"/>
                  </a:cubicBezTo>
                  <a:cubicBezTo>
                    <a:pt x="1565" y="178"/>
                    <a:pt x="1565" y="94"/>
                    <a:pt x="1565"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7" name="Google Shape;1087;p14"/>
            <p:cNvSpPr/>
            <p:nvPr/>
          </p:nvSpPr>
          <p:spPr>
            <a:xfrm>
              <a:off x="4891800" y="3716800"/>
              <a:ext cx="27150" cy="81725"/>
            </a:xfrm>
            <a:custGeom>
              <a:avLst/>
              <a:gdLst/>
              <a:ahLst/>
              <a:cxnLst/>
              <a:rect l="l" t="t" r="r" b="b"/>
              <a:pathLst>
                <a:path w="1086" h="3269" extrusionOk="0">
                  <a:moveTo>
                    <a:pt x="178" y="0"/>
                  </a:moveTo>
                  <a:cubicBezTo>
                    <a:pt x="178" y="84"/>
                    <a:pt x="136" y="177"/>
                    <a:pt x="84" y="219"/>
                  </a:cubicBezTo>
                  <a:cubicBezTo>
                    <a:pt x="43" y="219"/>
                    <a:pt x="43" y="261"/>
                    <a:pt x="1" y="261"/>
                  </a:cubicBezTo>
                  <a:cubicBezTo>
                    <a:pt x="136" y="303"/>
                    <a:pt x="220" y="386"/>
                    <a:pt x="303" y="480"/>
                  </a:cubicBezTo>
                  <a:cubicBezTo>
                    <a:pt x="960" y="1126"/>
                    <a:pt x="658" y="2430"/>
                    <a:pt x="178" y="3087"/>
                  </a:cubicBezTo>
                  <a:cubicBezTo>
                    <a:pt x="112" y="3175"/>
                    <a:pt x="201" y="3269"/>
                    <a:pt x="307" y="3269"/>
                  </a:cubicBezTo>
                  <a:cubicBezTo>
                    <a:pt x="352" y="3269"/>
                    <a:pt x="399" y="3252"/>
                    <a:pt x="439" y="3212"/>
                  </a:cubicBezTo>
                  <a:cubicBezTo>
                    <a:pt x="960" y="2430"/>
                    <a:pt x="1085" y="1429"/>
                    <a:pt x="700" y="563"/>
                  </a:cubicBezTo>
                  <a:cubicBezTo>
                    <a:pt x="564" y="303"/>
                    <a:pt x="397" y="125"/>
                    <a:pt x="178" y="0"/>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8" name="Google Shape;1088;p14"/>
            <p:cNvSpPr/>
            <p:nvPr/>
          </p:nvSpPr>
          <p:spPr>
            <a:xfrm>
              <a:off x="4719225" y="3772050"/>
              <a:ext cx="204150" cy="260750"/>
            </a:xfrm>
            <a:custGeom>
              <a:avLst/>
              <a:gdLst/>
              <a:ahLst/>
              <a:cxnLst/>
              <a:rect l="l" t="t" r="r" b="b"/>
              <a:pathLst>
                <a:path w="8166" h="10430" extrusionOk="0">
                  <a:moveTo>
                    <a:pt x="0" y="1"/>
                  </a:moveTo>
                  <a:lnTo>
                    <a:pt x="125" y="10429"/>
                  </a:lnTo>
                  <a:lnTo>
                    <a:pt x="7863" y="10429"/>
                  </a:lnTo>
                  <a:lnTo>
                    <a:pt x="8166" y="1"/>
                  </a:ln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89" name="Google Shape;1089;p14"/>
            <p:cNvSpPr/>
            <p:nvPr/>
          </p:nvSpPr>
          <p:spPr>
            <a:xfrm>
              <a:off x="4693150" y="3921975"/>
              <a:ext cx="174700" cy="91700"/>
            </a:xfrm>
            <a:custGeom>
              <a:avLst/>
              <a:gdLst/>
              <a:ahLst/>
              <a:cxnLst/>
              <a:rect l="l" t="t" r="r" b="b"/>
              <a:pathLst>
                <a:path w="6988" h="3668" extrusionOk="0">
                  <a:moveTo>
                    <a:pt x="6383" y="0"/>
                  </a:moveTo>
                  <a:cubicBezTo>
                    <a:pt x="5298" y="52"/>
                    <a:pt x="4213" y="94"/>
                    <a:pt x="3129" y="219"/>
                  </a:cubicBezTo>
                  <a:cubicBezTo>
                    <a:pt x="2910" y="261"/>
                    <a:pt x="0" y="616"/>
                    <a:pt x="42" y="741"/>
                  </a:cubicBezTo>
                  <a:lnTo>
                    <a:pt x="386" y="3650"/>
                  </a:lnTo>
                  <a:cubicBezTo>
                    <a:pt x="548" y="3662"/>
                    <a:pt x="710" y="3668"/>
                    <a:pt x="872" y="3668"/>
                  </a:cubicBezTo>
                  <a:cubicBezTo>
                    <a:pt x="2013" y="3668"/>
                    <a:pt x="3145" y="3392"/>
                    <a:pt x="4213" y="3045"/>
                  </a:cubicBezTo>
                  <a:cubicBezTo>
                    <a:pt x="4693" y="2868"/>
                    <a:pt x="5162" y="2701"/>
                    <a:pt x="5642" y="2482"/>
                  </a:cubicBezTo>
                  <a:cubicBezTo>
                    <a:pt x="5778" y="2399"/>
                    <a:pt x="6987" y="1877"/>
                    <a:pt x="6946" y="1784"/>
                  </a:cubicBezTo>
                  <a:cubicBezTo>
                    <a:pt x="6862" y="1179"/>
                    <a:pt x="6643" y="522"/>
                    <a:pt x="6383"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0" name="Google Shape;1090;p14"/>
            <p:cNvSpPr/>
            <p:nvPr/>
          </p:nvSpPr>
          <p:spPr>
            <a:xfrm>
              <a:off x="4832100" y="3895900"/>
              <a:ext cx="93375" cy="83725"/>
            </a:xfrm>
            <a:custGeom>
              <a:avLst/>
              <a:gdLst/>
              <a:ahLst/>
              <a:cxnLst/>
              <a:rect l="l" t="t" r="r" b="b"/>
              <a:pathLst>
                <a:path w="3735" h="3349" extrusionOk="0">
                  <a:moveTo>
                    <a:pt x="2431" y="0"/>
                  </a:moveTo>
                  <a:cubicBezTo>
                    <a:pt x="2431" y="0"/>
                    <a:pt x="2389" y="0"/>
                    <a:pt x="2389" y="53"/>
                  </a:cubicBezTo>
                  <a:cubicBezTo>
                    <a:pt x="1951" y="261"/>
                    <a:pt x="1607" y="616"/>
                    <a:pt x="1169" y="835"/>
                  </a:cubicBezTo>
                  <a:cubicBezTo>
                    <a:pt x="825" y="1002"/>
                    <a:pt x="387" y="1095"/>
                    <a:pt x="1" y="1095"/>
                  </a:cubicBezTo>
                  <a:lnTo>
                    <a:pt x="126" y="3348"/>
                  </a:lnTo>
                  <a:cubicBezTo>
                    <a:pt x="522" y="3306"/>
                    <a:pt x="908" y="3129"/>
                    <a:pt x="1263" y="3004"/>
                  </a:cubicBezTo>
                  <a:cubicBezTo>
                    <a:pt x="1523" y="2868"/>
                    <a:pt x="1826" y="2743"/>
                    <a:pt x="2128" y="2701"/>
                  </a:cubicBezTo>
                  <a:cubicBezTo>
                    <a:pt x="2187" y="2688"/>
                    <a:pt x="2251" y="2683"/>
                    <a:pt x="2314" y="2683"/>
                  </a:cubicBezTo>
                  <a:cubicBezTo>
                    <a:pt x="2441" y="2683"/>
                    <a:pt x="2566" y="2701"/>
                    <a:pt x="2650" y="2701"/>
                  </a:cubicBezTo>
                  <a:cubicBezTo>
                    <a:pt x="2738" y="2722"/>
                    <a:pt x="2814" y="2733"/>
                    <a:pt x="2889" y="2733"/>
                  </a:cubicBezTo>
                  <a:cubicBezTo>
                    <a:pt x="2965" y="2733"/>
                    <a:pt x="3041" y="2722"/>
                    <a:pt x="3129" y="2701"/>
                  </a:cubicBezTo>
                  <a:lnTo>
                    <a:pt x="3171" y="2701"/>
                  </a:lnTo>
                  <a:cubicBezTo>
                    <a:pt x="3213" y="2660"/>
                    <a:pt x="3213" y="2608"/>
                    <a:pt x="3171" y="2566"/>
                  </a:cubicBezTo>
                  <a:cubicBezTo>
                    <a:pt x="3171" y="2566"/>
                    <a:pt x="3129" y="2524"/>
                    <a:pt x="3088" y="2524"/>
                  </a:cubicBezTo>
                  <a:cubicBezTo>
                    <a:pt x="2785" y="2347"/>
                    <a:pt x="2431" y="2263"/>
                    <a:pt x="2086" y="2222"/>
                  </a:cubicBezTo>
                  <a:cubicBezTo>
                    <a:pt x="2566" y="2180"/>
                    <a:pt x="3046" y="2180"/>
                    <a:pt x="3515" y="2180"/>
                  </a:cubicBezTo>
                  <a:lnTo>
                    <a:pt x="3651" y="2180"/>
                  </a:lnTo>
                  <a:cubicBezTo>
                    <a:pt x="3651" y="2138"/>
                    <a:pt x="3692" y="2086"/>
                    <a:pt x="3692" y="2086"/>
                  </a:cubicBezTo>
                  <a:cubicBezTo>
                    <a:pt x="3692" y="2003"/>
                    <a:pt x="3651" y="2003"/>
                    <a:pt x="3609" y="1961"/>
                  </a:cubicBezTo>
                  <a:cubicBezTo>
                    <a:pt x="3171" y="1742"/>
                    <a:pt x="2566" y="1784"/>
                    <a:pt x="2086" y="1742"/>
                  </a:cubicBezTo>
                  <a:cubicBezTo>
                    <a:pt x="2389" y="1742"/>
                    <a:pt x="2650" y="1700"/>
                    <a:pt x="2910" y="1659"/>
                  </a:cubicBezTo>
                  <a:cubicBezTo>
                    <a:pt x="3171" y="1617"/>
                    <a:pt x="3473" y="1617"/>
                    <a:pt x="3692" y="1481"/>
                  </a:cubicBezTo>
                  <a:lnTo>
                    <a:pt x="3734" y="1481"/>
                  </a:lnTo>
                  <a:lnTo>
                    <a:pt x="3734" y="1398"/>
                  </a:lnTo>
                  <a:cubicBezTo>
                    <a:pt x="3692" y="1398"/>
                    <a:pt x="3692" y="1356"/>
                    <a:pt x="3651" y="1356"/>
                  </a:cubicBezTo>
                  <a:cubicBezTo>
                    <a:pt x="3567" y="1304"/>
                    <a:pt x="3473" y="1304"/>
                    <a:pt x="3390" y="1304"/>
                  </a:cubicBezTo>
                  <a:cubicBezTo>
                    <a:pt x="3051" y="1275"/>
                    <a:pt x="2712" y="1245"/>
                    <a:pt x="2372" y="1245"/>
                  </a:cubicBezTo>
                  <a:cubicBezTo>
                    <a:pt x="2232" y="1245"/>
                    <a:pt x="2091" y="1250"/>
                    <a:pt x="1951" y="1262"/>
                  </a:cubicBezTo>
                  <a:cubicBezTo>
                    <a:pt x="2212" y="1221"/>
                    <a:pt x="2472" y="1137"/>
                    <a:pt x="2733" y="1095"/>
                  </a:cubicBezTo>
                  <a:cubicBezTo>
                    <a:pt x="2952" y="1043"/>
                    <a:pt x="3213" y="1043"/>
                    <a:pt x="3390" y="918"/>
                  </a:cubicBezTo>
                  <a:cubicBezTo>
                    <a:pt x="3432" y="918"/>
                    <a:pt x="3473" y="876"/>
                    <a:pt x="3473" y="835"/>
                  </a:cubicBezTo>
                  <a:cubicBezTo>
                    <a:pt x="3432" y="783"/>
                    <a:pt x="3390" y="783"/>
                    <a:pt x="3348" y="741"/>
                  </a:cubicBezTo>
                  <a:cubicBezTo>
                    <a:pt x="3275" y="727"/>
                    <a:pt x="3193" y="722"/>
                    <a:pt x="3108" y="722"/>
                  </a:cubicBezTo>
                  <a:cubicBezTo>
                    <a:pt x="2937" y="722"/>
                    <a:pt x="2754" y="741"/>
                    <a:pt x="2608" y="741"/>
                  </a:cubicBezTo>
                  <a:cubicBezTo>
                    <a:pt x="2347" y="783"/>
                    <a:pt x="2086" y="835"/>
                    <a:pt x="1826" y="960"/>
                  </a:cubicBezTo>
                  <a:cubicBezTo>
                    <a:pt x="2045" y="741"/>
                    <a:pt x="2264" y="522"/>
                    <a:pt x="2431" y="313"/>
                  </a:cubicBezTo>
                  <a:cubicBezTo>
                    <a:pt x="2472" y="219"/>
                    <a:pt x="2608" y="0"/>
                    <a:pt x="2431"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1" name="Google Shape;1091;p14"/>
            <p:cNvSpPr/>
            <p:nvPr/>
          </p:nvSpPr>
          <p:spPr>
            <a:xfrm>
              <a:off x="4754925" y="3822125"/>
              <a:ext cx="127250" cy="27125"/>
            </a:xfrm>
            <a:custGeom>
              <a:avLst/>
              <a:gdLst/>
              <a:ahLst/>
              <a:cxnLst/>
              <a:rect l="l" t="t" r="r" b="b"/>
              <a:pathLst>
                <a:path w="5090" h="1085" extrusionOk="0">
                  <a:moveTo>
                    <a:pt x="5090" y="0"/>
                  </a:moveTo>
                  <a:cubicBezTo>
                    <a:pt x="4240" y="21"/>
                    <a:pt x="3393" y="21"/>
                    <a:pt x="2545" y="21"/>
                  </a:cubicBezTo>
                  <a:cubicBezTo>
                    <a:pt x="1698" y="21"/>
                    <a:pt x="851" y="21"/>
                    <a:pt x="1" y="42"/>
                  </a:cubicBezTo>
                  <a:lnTo>
                    <a:pt x="1" y="1085"/>
                  </a:lnTo>
                  <a:lnTo>
                    <a:pt x="84" y="1085"/>
                  </a:lnTo>
                  <a:cubicBezTo>
                    <a:pt x="1742" y="1085"/>
                    <a:pt x="3390" y="1043"/>
                    <a:pt x="5038" y="1001"/>
                  </a:cubicBezTo>
                  <a:lnTo>
                    <a:pt x="5090" y="960"/>
                  </a:lnTo>
                  <a:lnTo>
                    <a:pt x="509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2" name="Google Shape;1092;p14"/>
            <p:cNvSpPr/>
            <p:nvPr/>
          </p:nvSpPr>
          <p:spPr>
            <a:xfrm>
              <a:off x="4840700" y="3470150"/>
              <a:ext cx="3425" cy="3425"/>
            </a:xfrm>
            <a:custGeom>
              <a:avLst/>
              <a:gdLst/>
              <a:ahLst/>
              <a:cxnLst/>
              <a:rect l="l" t="t" r="r" b="b"/>
              <a:pathLst>
                <a:path w="137" h="137" extrusionOk="0">
                  <a:moveTo>
                    <a:pt x="43" y="1"/>
                  </a:moveTo>
                  <a:cubicBezTo>
                    <a:pt x="43" y="43"/>
                    <a:pt x="1" y="84"/>
                    <a:pt x="1" y="136"/>
                  </a:cubicBezTo>
                  <a:lnTo>
                    <a:pt x="95" y="136"/>
                  </a:lnTo>
                  <a:cubicBezTo>
                    <a:pt x="136" y="84"/>
                    <a:pt x="136" y="43"/>
                    <a:pt x="136" y="1"/>
                  </a:cubicBezTo>
                  <a:close/>
                </a:path>
              </a:pathLst>
            </a:custGeom>
            <a:solidFill>
              <a:srgbClr val="7944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3" name="Google Shape;1093;p14"/>
            <p:cNvSpPr/>
            <p:nvPr/>
          </p:nvSpPr>
          <p:spPr>
            <a:xfrm>
              <a:off x="4836550" y="3473550"/>
              <a:ext cx="111850" cy="111875"/>
            </a:xfrm>
            <a:custGeom>
              <a:avLst/>
              <a:gdLst/>
              <a:ahLst/>
              <a:cxnLst/>
              <a:rect l="l" t="t" r="r" b="b"/>
              <a:pathLst>
                <a:path w="4474" h="4475" extrusionOk="0">
                  <a:moveTo>
                    <a:pt x="167" y="0"/>
                  </a:moveTo>
                  <a:cubicBezTo>
                    <a:pt x="0" y="470"/>
                    <a:pt x="0" y="991"/>
                    <a:pt x="83" y="1513"/>
                  </a:cubicBezTo>
                  <a:cubicBezTo>
                    <a:pt x="167" y="1867"/>
                    <a:pt x="302" y="2253"/>
                    <a:pt x="469" y="2608"/>
                  </a:cubicBezTo>
                  <a:cubicBezTo>
                    <a:pt x="991" y="3338"/>
                    <a:pt x="1867" y="3650"/>
                    <a:pt x="2732" y="3911"/>
                  </a:cubicBezTo>
                  <a:cubicBezTo>
                    <a:pt x="3337" y="4036"/>
                    <a:pt x="3952" y="4214"/>
                    <a:pt x="4474" y="4474"/>
                  </a:cubicBezTo>
                  <a:cubicBezTo>
                    <a:pt x="4119" y="4172"/>
                    <a:pt x="3692" y="3953"/>
                    <a:pt x="3254" y="3734"/>
                  </a:cubicBezTo>
                  <a:cubicBezTo>
                    <a:pt x="2555" y="3473"/>
                    <a:pt x="1825" y="3212"/>
                    <a:pt x="1251" y="2733"/>
                  </a:cubicBezTo>
                  <a:cubicBezTo>
                    <a:pt x="1210" y="2733"/>
                    <a:pt x="1210" y="2733"/>
                    <a:pt x="1210" y="2691"/>
                  </a:cubicBezTo>
                  <a:cubicBezTo>
                    <a:pt x="1126" y="2691"/>
                    <a:pt x="1085" y="2649"/>
                    <a:pt x="1085" y="2649"/>
                  </a:cubicBezTo>
                  <a:lnTo>
                    <a:pt x="1085" y="2608"/>
                  </a:lnTo>
                  <a:cubicBezTo>
                    <a:pt x="428" y="1909"/>
                    <a:pt x="83" y="908"/>
                    <a:pt x="261" y="0"/>
                  </a:cubicBezTo>
                  <a:close/>
                </a:path>
              </a:pathLst>
            </a:custGeom>
            <a:solidFill>
              <a:srgbClr val="DD93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4" name="Google Shape;1094;p14"/>
            <p:cNvSpPr/>
            <p:nvPr/>
          </p:nvSpPr>
          <p:spPr>
            <a:xfrm>
              <a:off x="4863650" y="3538725"/>
              <a:ext cx="3150" cy="2100"/>
            </a:xfrm>
            <a:custGeom>
              <a:avLst/>
              <a:gdLst/>
              <a:ahLst/>
              <a:cxnLst/>
              <a:rect l="l" t="t" r="r" b="b"/>
              <a:pathLst>
                <a:path w="126" h="84" extrusionOk="0">
                  <a:moveTo>
                    <a:pt x="1" y="1"/>
                  </a:moveTo>
                  <a:lnTo>
                    <a:pt x="1" y="42"/>
                  </a:lnTo>
                  <a:cubicBezTo>
                    <a:pt x="1" y="42"/>
                    <a:pt x="42" y="84"/>
                    <a:pt x="126" y="84"/>
                  </a:cubicBezTo>
                  <a:cubicBezTo>
                    <a:pt x="84" y="84"/>
                    <a:pt x="42" y="42"/>
                    <a:pt x="1" y="1"/>
                  </a:cubicBezTo>
                  <a:close/>
                </a:path>
              </a:pathLst>
            </a:custGeom>
            <a:solidFill>
              <a:srgbClr val="77444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5" name="Google Shape;1095;p14"/>
            <p:cNvSpPr/>
            <p:nvPr/>
          </p:nvSpPr>
          <p:spPr>
            <a:xfrm>
              <a:off x="4835225" y="3463650"/>
              <a:ext cx="142375" cy="137925"/>
            </a:xfrm>
            <a:custGeom>
              <a:avLst/>
              <a:gdLst/>
              <a:ahLst/>
              <a:cxnLst/>
              <a:rect l="l" t="t" r="r" b="b"/>
              <a:pathLst>
                <a:path w="5695" h="5517" extrusionOk="0">
                  <a:moveTo>
                    <a:pt x="439" y="0"/>
                  </a:moveTo>
                  <a:lnTo>
                    <a:pt x="1" y="136"/>
                  </a:lnTo>
                  <a:cubicBezTo>
                    <a:pt x="141" y="92"/>
                    <a:pt x="282" y="63"/>
                    <a:pt x="424" y="44"/>
                  </a:cubicBezTo>
                  <a:lnTo>
                    <a:pt x="424" y="44"/>
                  </a:lnTo>
                  <a:cubicBezTo>
                    <a:pt x="62" y="1120"/>
                    <a:pt x="409" y="2398"/>
                    <a:pt x="1304" y="3129"/>
                  </a:cubicBezTo>
                  <a:cubicBezTo>
                    <a:pt x="1878" y="3608"/>
                    <a:pt x="2608" y="3869"/>
                    <a:pt x="3307" y="4130"/>
                  </a:cubicBezTo>
                  <a:cubicBezTo>
                    <a:pt x="4005" y="4432"/>
                    <a:pt x="4746" y="4870"/>
                    <a:pt x="5048" y="5517"/>
                  </a:cubicBezTo>
                  <a:cubicBezTo>
                    <a:pt x="5528" y="4776"/>
                    <a:pt x="5695" y="3869"/>
                    <a:pt x="5528" y="3004"/>
                  </a:cubicBezTo>
                  <a:cubicBezTo>
                    <a:pt x="5351" y="2169"/>
                    <a:pt x="4829" y="1387"/>
                    <a:pt x="4131" y="866"/>
                  </a:cubicBezTo>
                  <a:cubicBezTo>
                    <a:pt x="3307" y="303"/>
                    <a:pt x="2306" y="136"/>
                    <a:pt x="1357" y="42"/>
                  </a:cubicBezTo>
                  <a:cubicBezTo>
                    <a:pt x="1185" y="27"/>
                    <a:pt x="1020" y="17"/>
                    <a:pt x="857" y="17"/>
                  </a:cubicBezTo>
                  <a:cubicBezTo>
                    <a:pt x="710" y="17"/>
                    <a:pt x="566" y="25"/>
                    <a:pt x="424" y="44"/>
                  </a:cubicBezTo>
                  <a:lnTo>
                    <a:pt x="424" y="44"/>
                  </a:lnTo>
                  <a:cubicBezTo>
                    <a:pt x="429" y="29"/>
                    <a:pt x="434" y="15"/>
                    <a:pt x="439" y="0"/>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6" name="Google Shape;1096;p14"/>
            <p:cNvSpPr/>
            <p:nvPr/>
          </p:nvSpPr>
          <p:spPr>
            <a:xfrm>
              <a:off x="4942350" y="3578800"/>
              <a:ext cx="58200" cy="64550"/>
            </a:xfrm>
            <a:custGeom>
              <a:avLst/>
              <a:gdLst/>
              <a:ahLst/>
              <a:cxnLst/>
              <a:rect l="l" t="t" r="r" b="b"/>
              <a:pathLst>
                <a:path w="2328" h="2582" extrusionOk="0">
                  <a:moveTo>
                    <a:pt x="1404" y="0"/>
                  </a:moveTo>
                  <a:cubicBezTo>
                    <a:pt x="743" y="0"/>
                    <a:pt x="0" y="829"/>
                    <a:pt x="148" y="1568"/>
                  </a:cubicBezTo>
                  <a:lnTo>
                    <a:pt x="325" y="2569"/>
                  </a:lnTo>
                  <a:cubicBezTo>
                    <a:pt x="391" y="2577"/>
                    <a:pt x="457" y="2581"/>
                    <a:pt x="523" y="2581"/>
                  </a:cubicBezTo>
                  <a:cubicBezTo>
                    <a:pt x="1116" y="2581"/>
                    <a:pt x="1706" y="2251"/>
                    <a:pt x="2025" y="1735"/>
                  </a:cubicBezTo>
                  <a:cubicBezTo>
                    <a:pt x="2234" y="1349"/>
                    <a:pt x="2328" y="869"/>
                    <a:pt x="2109" y="483"/>
                  </a:cubicBezTo>
                  <a:cubicBezTo>
                    <a:pt x="1932" y="140"/>
                    <a:pt x="1675" y="0"/>
                    <a:pt x="1404"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7" name="Google Shape;1097;p14"/>
            <p:cNvSpPr/>
            <p:nvPr/>
          </p:nvSpPr>
          <p:spPr>
            <a:xfrm>
              <a:off x="4955950" y="3590875"/>
              <a:ext cx="34700" cy="42250"/>
            </a:xfrm>
            <a:custGeom>
              <a:avLst/>
              <a:gdLst/>
              <a:ahLst/>
              <a:cxnLst/>
              <a:rect l="l" t="t" r="r" b="b"/>
              <a:pathLst>
                <a:path w="1388" h="1690" extrusionOk="0">
                  <a:moveTo>
                    <a:pt x="1085" y="0"/>
                  </a:moveTo>
                  <a:cubicBezTo>
                    <a:pt x="960" y="0"/>
                    <a:pt x="824" y="84"/>
                    <a:pt x="699" y="125"/>
                  </a:cubicBezTo>
                  <a:cubicBezTo>
                    <a:pt x="647" y="167"/>
                    <a:pt x="563" y="167"/>
                    <a:pt x="522" y="261"/>
                  </a:cubicBezTo>
                  <a:cubicBezTo>
                    <a:pt x="386" y="344"/>
                    <a:pt x="303" y="469"/>
                    <a:pt x="219" y="605"/>
                  </a:cubicBezTo>
                  <a:cubicBezTo>
                    <a:pt x="84" y="907"/>
                    <a:pt x="0" y="1210"/>
                    <a:pt x="42" y="1564"/>
                  </a:cubicBezTo>
                  <a:cubicBezTo>
                    <a:pt x="42" y="1690"/>
                    <a:pt x="84" y="1690"/>
                    <a:pt x="219" y="1690"/>
                  </a:cubicBezTo>
                  <a:cubicBezTo>
                    <a:pt x="344" y="1690"/>
                    <a:pt x="522" y="1648"/>
                    <a:pt x="605" y="1606"/>
                  </a:cubicBezTo>
                  <a:cubicBezTo>
                    <a:pt x="1043" y="1429"/>
                    <a:pt x="1346" y="1085"/>
                    <a:pt x="1387" y="605"/>
                  </a:cubicBezTo>
                  <a:lnTo>
                    <a:pt x="1387" y="522"/>
                  </a:lnTo>
                  <a:cubicBezTo>
                    <a:pt x="1387" y="386"/>
                    <a:pt x="1387" y="125"/>
                    <a:pt x="1220" y="42"/>
                  </a:cubicBezTo>
                  <a:cubicBezTo>
                    <a:pt x="1168" y="0"/>
                    <a:pt x="1127" y="0"/>
                    <a:pt x="1085" y="0"/>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8" name="Google Shape;1098;p14"/>
            <p:cNvSpPr/>
            <p:nvPr/>
          </p:nvSpPr>
          <p:spPr>
            <a:xfrm>
              <a:off x="4955950" y="3590875"/>
              <a:ext cx="26100" cy="40175"/>
            </a:xfrm>
            <a:custGeom>
              <a:avLst/>
              <a:gdLst/>
              <a:ahLst/>
              <a:cxnLst/>
              <a:rect l="l" t="t" r="r" b="b"/>
              <a:pathLst>
                <a:path w="1044" h="1607" extrusionOk="0">
                  <a:moveTo>
                    <a:pt x="1043" y="0"/>
                  </a:moveTo>
                  <a:cubicBezTo>
                    <a:pt x="1043" y="0"/>
                    <a:pt x="908" y="0"/>
                    <a:pt x="741" y="84"/>
                  </a:cubicBezTo>
                  <a:cubicBezTo>
                    <a:pt x="563" y="167"/>
                    <a:pt x="344" y="344"/>
                    <a:pt x="178" y="605"/>
                  </a:cubicBezTo>
                  <a:cubicBezTo>
                    <a:pt x="42" y="866"/>
                    <a:pt x="0" y="1126"/>
                    <a:pt x="0" y="1304"/>
                  </a:cubicBezTo>
                  <a:cubicBezTo>
                    <a:pt x="0" y="1512"/>
                    <a:pt x="42" y="1606"/>
                    <a:pt x="42" y="1606"/>
                  </a:cubicBezTo>
                  <a:cubicBezTo>
                    <a:pt x="84" y="1606"/>
                    <a:pt x="42" y="1512"/>
                    <a:pt x="84" y="1304"/>
                  </a:cubicBezTo>
                  <a:cubicBezTo>
                    <a:pt x="84" y="1126"/>
                    <a:pt x="178" y="907"/>
                    <a:pt x="303" y="647"/>
                  </a:cubicBezTo>
                  <a:cubicBezTo>
                    <a:pt x="438" y="428"/>
                    <a:pt x="605" y="261"/>
                    <a:pt x="782" y="167"/>
                  </a:cubicBezTo>
                  <a:cubicBezTo>
                    <a:pt x="908" y="84"/>
                    <a:pt x="1043" y="42"/>
                    <a:pt x="1043"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099" name="Google Shape;1099;p14"/>
            <p:cNvSpPr/>
            <p:nvPr/>
          </p:nvSpPr>
          <p:spPr>
            <a:xfrm>
              <a:off x="4961425" y="3604950"/>
              <a:ext cx="7575" cy="23750"/>
            </a:xfrm>
            <a:custGeom>
              <a:avLst/>
              <a:gdLst/>
              <a:ahLst/>
              <a:cxnLst/>
              <a:rect l="l" t="t" r="r" b="b"/>
              <a:pathLst>
                <a:path w="303" h="950" extrusionOk="0">
                  <a:moveTo>
                    <a:pt x="84" y="0"/>
                  </a:moveTo>
                  <a:lnTo>
                    <a:pt x="84" y="0"/>
                  </a:lnTo>
                  <a:cubicBezTo>
                    <a:pt x="84" y="0"/>
                    <a:pt x="125" y="42"/>
                    <a:pt x="125" y="125"/>
                  </a:cubicBezTo>
                  <a:cubicBezTo>
                    <a:pt x="167" y="219"/>
                    <a:pt x="167" y="344"/>
                    <a:pt x="167" y="480"/>
                  </a:cubicBezTo>
                  <a:cubicBezTo>
                    <a:pt x="125" y="605"/>
                    <a:pt x="84" y="689"/>
                    <a:pt x="42" y="782"/>
                  </a:cubicBezTo>
                  <a:cubicBezTo>
                    <a:pt x="42" y="866"/>
                    <a:pt x="0" y="908"/>
                    <a:pt x="0" y="949"/>
                  </a:cubicBezTo>
                  <a:cubicBezTo>
                    <a:pt x="42" y="949"/>
                    <a:pt x="84" y="908"/>
                    <a:pt x="125" y="824"/>
                  </a:cubicBezTo>
                  <a:cubicBezTo>
                    <a:pt x="167" y="741"/>
                    <a:pt x="261" y="647"/>
                    <a:pt x="261" y="480"/>
                  </a:cubicBezTo>
                  <a:cubicBezTo>
                    <a:pt x="303" y="344"/>
                    <a:pt x="261" y="167"/>
                    <a:pt x="219" y="84"/>
                  </a:cubicBezTo>
                  <a:cubicBezTo>
                    <a:pt x="167" y="0"/>
                    <a:pt x="84" y="0"/>
                    <a:pt x="84"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0" name="Google Shape;1100;p14"/>
            <p:cNvSpPr/>
            <p:nvPr/>
          </p:nvSpPr>
          <p:spPr>
            <a:xfrm>
              <a:off x="5729475" y="4659775"/>
              <a:ext cx="160625" cy="110225"/>
            </a:xfrm>
            <a:custGeom>
              <a:avLst/>
              <a:gdLst/>
              <a:ahLst/>
              <a:cxnLst/>
              <a:rect l="l" t="t" r="r" b="b"/>
              <a:pathLst>
                <a:path w="6425" h="4409" extrusionOk="0">
                  <a:moveTo>
                    <a:pt x="126" y="1"/>
                  </a:moveTo>
                  <a:cubicBezTo>
                    <a:pt x="42" y="1430"/>
                    <a:pt x="0" y="2817"/>
                    <a:pt x="42" y="4214"/>
                  </a:cubicBezTo>
                  <a:cubicBezTo>
                    <a:pt x="689" y="4256"/>
                    <a:pt x="1346" y="4297"/>
                    <a:pt x="1992" y="4339"/>
                  </a:cubicBezTo>
                  <a:cubicBezTo>
                    <a:pt x="2552" y="4378"/>
                    <a:pt x="3120" y="4408"/>
                    <a:pt x="3687" y="4408"/>
                  </a:cubicBezTo>
                  <a:cubicBezTo>
                    <a:pt x="4484" y="4408"/>
                    <a:pt x="5277" y="4349"/>
                    <a:pt x="6039" y="4172"/>
                  </a:cubicBezTo>
                  <a:cubicBezTo>
                    <a:pt x="6164" y="4120"/>
                    <a:pt x="6341" y="4037"/>
                    <a:pt x="6424" y="3911"/>
                  </a:cubicBezTo>
                  <a:cubicBezTo>
                    <a:pt x="5736" y="2650"/>
                    <a:pt x="4078" y="2775"/>
                    <a:pt x="2868" y="2472"/>
                  </a:cubicBezTo>
                  <a:cubicBezTo>
                    <a:pt x="2608" y="2389"/>
                    <a:pt x="2295" y="2295"/>
                    <a:pt x="2128" y="2087"/>
                  </a:cubicBezTo>
                  <a:cubicBezTo>
                    <a:pt x="1992" y="1909"/>
                    <a:pt x="1992" y="1732"/>
                    <a:pt x="1951" y="1513"/>
                  </a:cubicBezTo>
                  <a:cubicBezTo>
                    <a:pt x="1909" y="1169"/>
                    <a:pt x="1909" y="825"/>
                    <a:pt x="1951" y="470"/>
                  </a:cubicBezTo>
                  <a:lnTo>
                    <a:pt x="126" y="1"/>
                  </a:ln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1" name="Google Shape;1101;p14"/>
            <p:cNvSpPr/>
            <p:nvPr/>
          </p:nvSpPr>
          <p:spPr>
            <a:xfrm>
              <a:off x="5577225" y="4650925"/>
              <a:ext cx="53200" cy="92300"/>
            </a:xfrm>
            <a:custGeom>
              <a:avLst/>
              <a:gdLst/>
              <a:ahLst/>
              <a:cxnLst/>
              <a:rect l="l" t="t" r="r" b="b"/>
              <a:pathLst>
                <a:path w="2128" h="3692" extrusionOk="0">
                  <a:moveTo>
                    <a:pt x="2044" y="0"/>
                  </a:moveTo>
                  <a:lnTo>
                    <a:pt x="42" y="480"/>
                  </a:lnTo>
                  <a:cubicBezTo>
                    <a:pt x="0" y="1565"/>
                    <a:pt x="42" y="2607"/>
                    <a:pt x="136" y="3692"/>
                  </a:cubicBezTo>
                  <a:cubicBezTo>
                    <a:pt x="782" y="3650"/>
                    <a:pt x="1439" y="3650"/>
                    <a:pt x="2086" y="3650"/>
                  </a:cubicBezTo>
                  <a:cubicBezTo>
                    <a:pt x="2128" y="2441"/>
                    <a:pt x="2086" y="1220"/>
                    <a:pt x="2044"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2" name="Google Shape;1102;p14"/>
            <p:cNvSpPr/>
            <p:nvPr/>
          </p:nvSpPr>
          <p:spPr>
            <a:xfrm>
              <a:off x="5720975" y="4705000"/>
              <a:ext cx="181125" cy="74100"/>
            </a:xfrm>
            <a:custGeom>
              <a:avLst/>
              <a:gdLst/>
              <a:ahLst/>
              <a:cxnLst/>
              <a:rect l="l" t="t" r="r" b="b"/>
              <a:pathLst>
                <a:path w="7245" h="2964" extrusionOk="0">
                  <a:moveTo>
                    <a:pt x="2413" y="1"/>
                  </a:moveTo>
                  <a:cubicBezTo>
                    <a:pt x="1994" y="1"/>
                    <a:pt x="1572" y="243"/>
                    <a:pt x="1425" y="622"/>
                  </a:cubicBezTo>
                  <a:cubicBezTo>
                    <a:pt x="1117" y="431"/>
                    <a:pt x="722" y="209"/>
                    <a:pt x="336" y="209"/>
                  </a:cubicBezTo>
                  <a:cubicBezTo>
                    <a:pt x="278" y="209"/>
                    <a:pt x="220" y="214"/>
                    <a:pt x="163" y="225"/>
                  </a:cubicBezTo>
                  <a:cubicBezTo>
                    <a:pt x="121" y="1060"/>
                    <a:pt x="28" y="1790"/>
                    <a:pt x="28" y="2572"/>
                  </a:cubicBezTo>
                  <a:cubicBezTo>
                    <a:pt x="0" y="2887"/>
                    <a:pt x="1270" y="2941"/>
                    <a:pt x="2241" y="2941"/>
                  </a:cubicBezTo>
                  <a:cubicBezTo>
                    <a:pt x="2748" y="2941"/>
                    <a:pt x="3174" y="2926"/>
                    <a:pt x="3292" y="2926"/>
                  </a:cubicBezTo>
                  <a:cubicBezTo>
                    <a:pt x="3666" y="2950"/>
                    <a:pt x="4041" y="2963"/>
                    <a:pt x="4414" y="2963"/>
                  </a:cubicBezTo>
                  <a:cubicBezTo>
                    <a:pt x="5380" y="2963"/>
                    <a:pt x="6334" y="2872"/>
                    <a:pt x="7244" y="2624"/>
                  </a:cubicBezTo>
                  <a:cubicBezTo>
                    <a:pt x="7202" y="1967"/>
                    <a:pt x="6681" y="1445"/>
                    <a:pt x="6076" y="1143"/>
                  </a:cubicBezTo>
                  <a:cubicBezTo>
                    <a:pt x="5503" y="882"/>
                    <a:pt x="4856" y="799"/>
                    <a:pt x="4199" y="747"/>
                  </a:cubicBezTo>
                  <a:cubicBezTo>
                    <a:pt x="3855" y="705"/>
                    <a:pt x="3511" y="663"/>
                    <a:pt x="3250" y="444"/>
                  </a:cubicBezTo>
                  <a:lnTo>
                    <a:pt x="2989" y="184"/>
                  </a:lnTo>
                  <a:cubicBezTo>
                    <a:pt x="2819" y="58"/>
                    <a:pt x="2616" y="1"/>
                    <a:pt x="2413"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3" name="Google Shape;1103;p14"/>
            <p:cNvSpPr/>
            <p:nvPr/>
          </p:nvSpPr>
          <p:spPr>
            <a:xfrm>
              <a:off x="5568625" y="4705125"/>
              <a:ext cx="72750" cy="45925"/>
            </a:xfrm>
            <a:custGeom>
              <a:avLst/>
              <a:gdLst/>
              <a:ahLst/>
              <a:cxnLst/>
              <a:rect l="l" t="t" r="r" b="b"/>
              <a:pathLst>
                <a:path w="2910" h="1837" extrusionOk="0">
                  <a:moveTo>
                    <a:pt x="1723" y="1"/>
                  </a:moveTo>
                  <a:cubicBezTo>
                    <a:pt x="1229" y="1"/>
                    <a:pt x="745" y="29"/>
                    <a:pt x="261" y="54"/>
                  </a:cubicBezTo>
                  <a:cubicBezTo>
                    <a:pt x="177" y="95"/>
                    <a:pt x="84" y="95"/>
                    <a:pt x="42" y="137"/>
                  </a:cubicBezTo>
                  <a:cubicBezTo>
                    <a:pt x="0" y="220"/>
                    <a:pt x="42" y="273"/>
                    <a:pt x="42" y="314"/>
                  </a:cubicBezTo>
                  <a:cubicBezTo>
                    <a:pt x="125" y="794"/>
                    <a:pt x="177" y="1222"/>
                    <a:pt x="261" y="1701"/>
                  </a:cubicBezTo>
                  <a:lnTo>
                    <a:pt x="2607" y="1837"/>
                  </a:lnTo>
                  <a:cubicBezTo>
                    <a:pt x="2691" y="1315"/>
                    <a:pt x="2826" y="742"/>
                    <a:pt x="2910" y="220"/>
                  </a:cubicBezTo>
                  <a:cubicBezTo>
                    <a:pt x="2910" y="179"/>
                    <a:pt x="2910" y="137"/>
                    <a:pt x="2868" y="95"/>
                  </a:cubicBezTo>
                  <a:cubicBezTo>
                    <a:pt x="2868" y="54"/>
                    <a:pt x="2826" y="54"/>
                    <a:pt x="2785" y="54"/>
                  </a:cubicBezTo>
                  <a:cubicBezTo>
                    <a:pt x="2423" y="15"/>
                    <a:pt x="2070" y="1"/>
                    <a:pt x="1723" y="1"/>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4" name="Google Shape;1104;p14"/>
            <p:cNvSpPr/>
            <p:nvPr/>
          </p:nvSpPr>
          <p:spPr>
            <a:xfrm>
              <a:off x="5549050" y="4733600"/>
              <a:ext cx="106275" cy="60925"/>
            </a:xfrm>
            <a:custGeom>
              <a:avLst/>
              <a:gdLst/>
              <a:ahLst/>
              <a:cxnLst/>
              <a:rect l="l" t="t" r="r" b="b"/>
              <a:pathLst>
                <a:path w="4251" h="2437" extrusionOk="0">
                  <a:moveTo>
                    <a:pt x="2273" y="0"/>
                  </a:moveTo>
                  <a:cubicBezTo>
                    <a:pt x="1945" y="0"/>
                    <a:pt x="1614" y="70"/>
                    <a:pt x="1305" y="218"/>
                  </a:cubicBezTo>
                  <a:cubicBezTo>
                    <a:pt x="522" y="562"/>
                    <a:pt x="1" y="1261"/>
                    <a:pt x="126" y="2168"/>
                  </a:cubicBezTo>
                  <a:cubicBezTo>
                    <a:pt x="783" y="2304"/>
                    <a:pt x="1482" y="2345"/>
                    <a:pt x="2087" y="2429"/>
                  </a:cubicBezTo>
                  <a:cubicBezTo>
                    <a:pt x="2114" y="2434"/>
                    <a:pt x="2168" y="2437"/>
                    <a:pt x="2242" y="2437"/>
                  </a:cubicBezTo>
                  <a:cubicBezTo>
                    <a:pt x="2760" y="2437"/>
                    <a:pt x="4251" y="2308"/>
                    <a:pt x="4214" y="2043"/>
                  </a:cubicBezTo>
                  <a:cubicBezTo>
                    <a:pt x="4172" y="1782"/>
                    <a:pt x="4089" y="1480"/>
                    <a:pt x="4037" y="1219"/>
                  </a:cubicBezTo>
                  <a:cubicBezTo>
                    <a:pt x="3995" y="1042"/>
                    <a:pt x="3995" y="865"/>
                    <a:pt x="3870" y="698"/>
                  </a:cubicBezTo>
                  <a:cubicBezTo>
                    <a:pt x="3776" y="562"/>
                    <a:pt x="3693" y="479"/>
                    <a:pt x="3568" y="385"/>
                  </a:cubicBezTo>
                  <a:cubicBezTo>
                    <a:pt x="3185" y="136"/>
                    <a:pt x="2732" y="0"/>
                    <a:pt x="2273" y="0"/>
                  </a:cubicBezTo>
                  <a:close/>
                </a:path>
              </a:pathLst>
            </a:custGeom>
            <a:solidFill>
              <a:srgbClr val="7C496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5" name="Google Shape;1105;p14"/>
            <p:cNvSpPr/>
            <p:nvPr/>
          </p:nvSpPr>
          <p:spPr>
            <a:xfrm>
              <a:off x="5669500" y="4074200"/>
              <a:ext cx="127275" cy="616900"/>
            </a:xfrm>
            <a:custGeom>
              <a:avLst/>
              <a:gdLst/>
              <a:ahLst/>
              <a:cxnLst/>
              <a:rect l="l" t="t" r="r" b="b"/>
              <a:pathLst>
                <a:path w="5091" h="24676" extrusionOk="0">
                  <a:moveTo>
                    <a:pt x="2800" y="0"/>
                  </a:moveTo>
                  <a:cubicBezTo>
                    <a:pt x="2742" y="0"/>
                    <a:pt x="2679" y="2"/>
                    <a:pt x="2608" y="2"/>
                  </a:cubicBezTo>
                  <a:cubicBezTo>
                    <a:pt x="2222" y="2"/>
                    <a:pt x="1878" y="43"/>
                    <a:pt x="1482" y="85"/>
                  </a:cubicBezTo>
                  <a:cubicBezTo>
                    <a:pt x="1179" y="127"/>
                    <a:pt x="835" y="262"/>
                    <a:pt x="522" y="429"/>
                  </a:cubicBezTo>
                  <a:cubicBezTo>
                    <a:pt x="1" y="867"/>
                    <a:pt x="1" y="1430"/>
                    <a:pt x="137" y="2087"/>
                  </a:cubicBezTo>
                  <a:cubicBezTo>
                    <a:pt x="262" y="2828"/>
                    <a:pt x="356" y="3610"/>
                    <a:pt x="481" y="4392"/>
                  </a:cubicBezTo>
                  <a:cubicBezTo>
                    <a:pt x="700" y="5956"/>
                    <a:pt x="919" y="7520"/>
                    <a:pt x="1096" y="9085"/>
                  </a:cubicBezTo>
                  <a:cubicBezTo>
                    <a:pt x="1398" y="11734"/>
                    <a:pt x="1617" y="14466"/>
                    <a:pt x="1784" y="17167"/>
                  </a:cubicBezTo>
                  <a:cubicBezTo>
                    <a:pt x="1826" y="17730"/>
                    <a:pt x="2045" y="22986"/>
                    <a:pt x="2045" y="24675"/>
                  </a:cubicBezTo>
                  <a:lnTo>
                    <a:pt x="4610" y="24675"/>
                  </a:lnTo>
                  <a:cubicBezTo>
                    <a:pt x="5090" y="20556"/>
                    <a:pt x="5007" y="16385"/>
                    <a:pt x="4913" y="12213"/>
                  </a:cubicBezTo>
                  <a:cubicBezTo>
                    <a:pt x="4871" y="10211"/>
                    <a:pt x="4746" y="8084"/>
                    <a:pt x="4485" y="5998"/>
                  </a:cubicBezTo>
                  <a:cubicBezTo>
                    <a:pt x="4308" y="4736"/>
                    <a:pt x="4224" y="3433"/>
                    <a:pt x="3912" y="2171"/>
                  </a:cubicBezTo>
                  <a:cubicBezTo>
                    <a:pt x="3786" y="1566"/>
                    <a:pt x="3609" y="909"/>
                    <a:pt x="3348" y="346"/>
                  </a:cubicBezTo>
                  <a:cubicBezTo>
                    <a:pt x="3211" y="28"/>
                    <a:pt x="3067" y="0"/>
                    <a:pt x="2800" y="0"/>
                  </a:cubicBez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6" name="Google Shape;1106;p14"/>
            <p:cNvSpPr/>
            <p:nvPr/>
          </p:nvSpPr>
          <p:spPr>
            <a:xfrm>
              <a:off x="5553500" y="4075600"/>
              <a:ext cx="96475" cy="615500"/>
            </a:xfrm>
            <a:custGeom>
              <a:avLst/>
              <a:gdLst/>
              <a:ahLst/>
              <a:cxnLst/>
              <a:rect l="l" t="t" r="r" b="b"/>
              <a:pathLst>
                <a:path w="3859" h="24620" extrusionOk="0">
                  <a:moveTo>
                    <a:pt x="2202" y="1"/>
                  </a:moveTo>
                  <a:cubicBezTo>
                    <a:pt x="1988" y="1"/>
                    <a:pt x="1773" y="24"/>
                    <a:pt x="1565" y="71"/>
                  </a:cubicBezTo>
                  <a:cubicBezTo>
                    <a:pt x="1043" y="206"/>
                    <a:pt x="261" y="592"/>
                    <a:pt x="84" y="1207"/>
                  </a:cubicBezTo>
                  <a:cubicBezTo>
                    <a:pt x="0" y="1510"/>
                    <a:pt x="84" y="1990"/>
                    <a:pt x="84" y="2334"/>
                  </a:cubicBezTo>
                  <a:lnTo>
                    <a:pt x="84" y="3554"/>
                  </a:lnTo>
                  <a:lnTo>
                    <a:pt x="84" y="8716"/>
                  </a:lnTo>
                  <a:cubicBezTo>
                    <a:pt x="125" y="14024"/>
                    <a:pt x="303" y="19322"/>
                    <a:pt x="563" y="24619"/>
                  </a:cubicBezTo>
                  <a:lnTo>
                    <a:pt x="3296" y="24619"/>
                  </a:lnTo>
                  <a:cubicBezTo>
                    <a:pt x="3212" y="22492"/>
                    <a:pt x="3212" y="14587"/>
                    <a:pt x="3254" y="13763"/>
                  </a:cubicBezTo>
                  <a:cubicBezTo>
                    <a:pt x="3254" y="11021"/>
                    <a:pt x="3296" y="8288"/>
                    <a:pt x="3390" y="5546"/>
                  </a:cubicBezTo>
                  <a:cubicBezTo>
                    <a:pt x="3473" y="4200"/>
                    <a:pt x="3515" y="2813"/>
                    <a:pt x="3556" y="1468"/>
                  </a:cubicBezTo>
                  <a:cubicBezTo>
                    <a:pt x="3598" y="895"/>
                    <a:pt x="3859" y="425"/>
                    <a:pt x="3254" y="206"/>
                  </a:cubicBezTo>
                  <a:cubicBezTo>
                    <a:pt x="2926" y="68"/>
                    <a:pt x="2565" y="1"/>
                    <a:pt x="2202" y="1"/>
                  </a:cubicBezTo>
                  <a:close/>
                </a:path>
              </a:pathLst>
            </a:custGeom>
            <a:solidFill>
              <a:srgbClr val="28547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7" name="Google Shape;1107;p14"/>
            <p:cNvSpPr/>
            <p:nvPr/>
          </p:nvSpPr>
          <p:spPr>
            <a:xfrm>
              <a:off x="5670825" y="4074225"/>
              <a:ext cx="97775" cy="121525"/>
            </a:xfrm>
            <a:custGeom>
              <a:avLst/>
              <a:gdLst/>
              <a:ahLst/>
              <a:cxnLst/>
              <a:rect l="l" t="t" r="r" b="b"/>
              <a:pathLst>
                <a:path w="3911" h="4861" extrusionOk="0">
                  <a:moveTo>
                    <a:pt x="428" y="4391"/>
                  </a:moveTo>
                  <a:cubicBezTo>
                    <a:pt x="469" y="4558"/>
                    <a:pt x="469" y="4693"/>
                    <a:pt x="522" y="4860"/>
                  </a:cubicBezTo>
                  <a:lnTo>
                    <a:pt x="522" y="4860"/>
                  </a:lnTo>
                  <a:cubicBezTo>
                    <a:pt x="469" y="4693"/>
                    <a:pt x="469" y="4558"/>
                    <a:pt x="428" y="4391"/>
                  </a:cubicBezTo>
                  <a:close/>
                  <a:moveTo>
                    <a:pt x="3911" y="2305"/>
                  </a:moveTo>
                  <a:lnTo>
                    <a:pt x="3911" y="2305"/>
                  </a:lnTo>
                  <a:lnTo>
                    <a:pt x="3911" y="2305"/>
                  </a:lnTo>
                  <a:close/>
                  <a:moveTo>
                    <a:pt x="3911" y="2305"/>
                  </a:moveTo>
                  <a:lnTo>
                    <a:pt x="3911" y="2305"/>
                  </a:lnTo>
                  <a:lnTo>
                    <a:pt x="3911" y="2305"/>
                  </a:lnTo>
                  <a:close/>
                  <a:moveTo>
                    <a:pt x="3911" y="2253"/>
                  </a:moveTo>
                  <a:lnTo>
                    <a:pt x="3911" y="2253"/>
                  </a:lnTo>
                  <a:lnTo>
                    <a:pt x="3911" y="2253"/>
                  </a:lnTo>
                  <a:close/>
                  <a:moveTo>
                    <a:pt x="3911" y="2211"/>
                  </a:moveTo>
                  <a:lnTo>
                    <a:pt x="3911" y="2253"/>
                  </a:lnTo>
                  <a:lnTo>
                    <a:pt x="3911" y="2211"/>
                  </a:lnTo>
                  <a:close/>
                  <a:moveTo>
                    <a:pt x="2774" y="1"/>
                  </a:moveTo>
                  <a:lnTo>
                    <a:pt x="2555" y="1"/>
                  </a:lnTo>
                  <a:cubicBezTo>
                    <a:pt x="2169" y="1"/>
                    <a:pt x="1825" y="42"/>
                    <a:pt x="1429" y="84"/>
                  </a:cubicBezTo>
                  <a:cubicBezTo>
                    <a:pt x="1126" y="126"/>
                    <a:pt x="782" y="261"/>
                    <a:pt x="469" y="428"/>
                  </a:cubicBezTo>
                  <a:cubicBezTo>
                    <a:pt x="125" y="741"/>
                    <a:pt x="0" y="1085"/>
                    <a:pt x="0" y="1471"/>
                  </a:cubicBezTo>
                  <a:cubicBezTo>
                    <a:pt x="0" y="1085"/>
                    <a:pt x="125" y="741"/>
                    <a:pt x="469" y="428"/>
                  </a:cubicBezTo>
                  <a:cubicBezTo>
                    <a:pt x="782" y="261"/>
                    <a:pt x="1126" y="126"/>
                    <a:pt x="1429" y="84"/>
                  </a:cubicBezTo>
                  <a:cubicBezTo>
                    <a:pt x="1825" y="42"/>
                    <a:pt x="2169" y="1"/>
                    <a:pt x="2555" y="1"/>
                  </a:cubicBezTo>
                  <a:lnTo>
                    <a:pt x="2774" y="1"/>
                  </a:lnTo>
                  <a:cubicBezTo>
                    <a:pt x="3035" y="1"/>
                    <a:pt x="3170" y="1"/>
                    <a:pt x="3295" y="345"/>
                  </a:cubicBezTo>
                  <a:cubicBezTo>
                    <a:pt x="3556" y="908"/>
                    <a:pt x="3733" y="1565"/>
                    <a:pt x="3859" y="2170"/>
                  </a:cubicBezTo>
                  <a:lnTo>
                    <a:pt x="3859" y="2211"/>
                  </a:lnTo>
                  <a:lnTo>
                    <a:pt x="3859" y="2170"/>
                  </a:lnTo>
                  <a:cubicBezTo>
                    <a:pt x="3733" y="1565"/>
                    <a:pt x="3556" y="908"/>
                    <a:pt x="3295" y="345"/>
                  </a:cubicBezTo>
                  <a:cubicBezTo>
                    <a:pt x="3170" y="1"/>
                    <a:pt x="3035" y="1"/>
                    <a:pt x="2774" y="1"/>
                  </a:cubicBezTo>
                  <a:close/>
                </a:path>
              </a:pathLst>
            </a:custGeom>
            <a:solidFill>
              <a:srgbClr val="E9F0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8" name="Google Shape;1108;p14"/>
            <p:cNvSpPr/>
            <p:nvPr/>
          </p:nvSpPr>
          <p:spPr>
            <a:xfrm>
              <a:off x="5670825" y="4074225"/>
              <a:ext cx="106375" cy="121525"/>
            </a:xfrm>
            <a:custGeom>
              <a:avLst/>
              <a:gdLst/>
              <a:ahLst/>
              <a:cxnLst/>
              <a:rect l="l" t="t" r="r" b="b"/>
              <a:pathLst>
                <a:path w="4255" h="4861" extrusionOk="0">
                  <a:moveTo>
                    <a:pt x="2555" y="1"/>
                  </a:moveTo>
                  <a:cubicBezTo>
                    <a:pt x="2169" y="1"/>
                    <a:pt x="1825" y="42"/>
                    <a:pt x="1429" y="84"/>
                  </a:cubicBezTo>
                  <a:cubicBezTo>
                    <a:pt x="1126" y="126"/>
                    <a:pt x="782" y="261"/>
                    <a:pt x="469" y="428"/>
                  </a:cubicBezTo>
                  <a:cubicBezTo>
                    <a:pt x="125" y="741"/>
                    <a:pt x="0" y="1085"/>
                    <a:pt x="0" y="1471"/>
                  </a:cubicBezTo>
                  <a:cubicBezTo>
                    <a:pt x="0" y="1648"/>
                    <a:pt x="42" y="1867"/>
                    <a:pt x="84" y="2086"/>
                  </a:cubicBezTo>
                  <a:cubicBezTo>
                    <a:pt x="209" y="2827"/>
                    <a:pt x="303" y="3609"/>
                    <a:pt x="428" y="4391"/>
                  </a:cubicBezTo>
                  <a:cubicBezTo>
                    <a:pt x="469" y="4558"/>
                    <a:pt x="469" y="4693"/>
                    <a:pt x="522" y="4860"/>
                  </a:cubicBezTo>
                  <a:lnTo>
                    <a:pt x="866" y="4860"/>
                  </a:lnTo>
                  <a:cubicBezTo>
                    <a:pt x="1992" y="4860"/>
                    <a:pt x="3129" y="4777"/>
                    <a:pt x="4255" y="4599"/>
                  </a:cubicBezTo>
                  <a:cubicBezTo>
                    <a:pt x="4171" y="3817"/>
                    <a:pt x="4078" y="3087"/>
                    <a:pt x="3911" y="2305"/>
                  </a:cubicBezTo>
                  <a:lnTo>
                    <a:pt x="3911" y="2253"/>
                  </a:lnTo>
                  <a:lnTo>
                    <a:pt x="3911" y="2211"/>
                  </a:lnTo>
                  <a:lnTo>
                    <a:pt x="3859" y="2211"/>
                  </a:lnTo>
                  <a:lnTo>
                    <a:pt x="3859" y="2170"/>
                  </a:lnTo>
                  <a:cubicBezTo>
                    <a:pt x="3733" y="1565"/>
                    <a:pt x="3556" y="908"/>
                    <a:pt x="3295" y="345"/>
                  </a:cubicBezTo>
                  <a:cubicBezTo>
                    <a:pt x="3170" y="1"/>
                    <a:pt x="3035" y="1"/>
                    <a:pt x="2774" y="1"/>
                  </a:cubicBezTo>
                  <a:close/>
                </a:path>
              </a:pathLst>
            </a:custGeom>
            <a:solidFill>
              <a:srgbClr val="254F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09" name="Google Shape;1109;p14"/>
            <p:cNvSpPr/>
            <p:nvPr/>
          </p:nvSpPr>
          <p:spPr>
            <a:xfrm>
              <a:off x="5555575" y="4106825"/>
              <a:ext cx="87900" cy="85800"/>
            </a:xfrm>
            <a:custGeom>
              <a:avLst/>
              <a:gdLst/>
              <a:ahLst/>
              <a:cxnLst/>
              <a:rect l="l" t="t" r="r" b="b"/>
              <a:pathLst>
                <a:path w="3516" h="3432" extrusionOk="0">
                  <a:moveTo>
                    <a:pt x="1" y="2044"/>
                  </a:moveTo>
                  <a:lnTo>
                    <a:pt x="1" y="2305"/>
                  </a:lnTo>
                  <a:lnTo>
                    <a:pt x="1" y="2346"/>
                  </a:lnTo>
                  <a:lnTo>
                    <a:pt x="1" y="2305"/>
                  </a:lnTo>
                  <a:lnTo>
                    <a:pt x="1" y="2044"/>
                  </a:lnTo>
                  <a:close/>
                  <a:moveTo>
                    <a:pt x="3473" y="219"/>
                  </a:moveTo>
                  <a:cubicBezTo>
                    <a:pt x="3432" y="1304"/>
                    <a:pt x="3390" y="2388"/>
                    <a:pt x="3348" y="3431"/>
                  </a:cubicBezTo>
                  <a:lnTo>
                    <a:pt x="3348" y="3431"/>
                  </a:lnTo>
                  <a:cubicBezTo>
                    <a:pt x="3390" y="2388"/>
                    <a:pt x="3432" y="1304"/>
                    <a:pt x="3473" y="219"/>
                  </a:cubicBezTo>
                  <a:close/>
                  <a:moveTo>
                    <a:pt x="3515" y="0"/>
                  </a:moveTo>
                  <a:cubicBezTo>
                    <a:pt x="3515" y="84"/>
                    <a:pt x="3473" y="125"/>
                    <a:pt x="3473" y="219"/>
                  </a:cubicBezTo>
                  <a:cubicBezTo>
                    <a:pt x="3473" y="125"/>
                    <a:pt x="3515" y="84"/>
                    <a:pt x="3515" y="0"/>
                  </a:cubicBezTo>
                  <a:close/>
                </a:path>
              </a:pathLst>
            </a:custGeom>
            <a:solidFill>
              <a:srgbClr val="E9F0F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0" name="Google Shape;1110;p14"/>
            <p:cNvSpPr/>
            <p:nvPr/>
          </p:nvSpPr>
          <p:spPr>
            <a:xfrm>
              <a:off x="5555575" y="4080750"/>
              <a:ext cx="92325" cy="111875"/>
            </a:xfrm>
            <a:custGeom>
              <a:avLst/>
              <a:gdLst/>
              <a:ahLst/>
              <a:cxnLst/>
              <a:rect l="l" t="t" r="r" b="b"/>
              <a:pathLst>
                <a:path w="3693" h="4475" extrusionOk="0">
                  <a:moveTo>
                    <a:pt x="3171" y="0"/>
                  </a:moveTo>
                  <a:lnTo>
                    <a:pt x="1" y="2253"/>
                  </a:lnTo>
                  <a:lnTo>
                    <a:pt x="1" y="3087"/>
                  </a:lnTo>
                  <a:lnTo>
                    <a:pt x="1" y="3348"/>
                  </a:lnTo>
                  <a:lnTo>
                    <a:pt x="1" y="3389"/>
                  </a:lnTo>
                  <a:lnTo>
                    <a:pt x="1" y="3775"/>
                  </a:lnTo>
                  <a:cubicBezTo>
                    <a:pt x="825" y="4078"/>
                    <a:pt x="1690" y="4297"/>
                    <a:pt x="2608" y="4391"/>
                  </a:cubicBezTo>
                  <a:cubicBezTo>
                    <a:pt x="2827" y="4432"/>
                    <a:pt x="3088" y="4474"/>
                    <a:pt x="3348" y="4474"/>
                  </a:cubicBezTo>
                  <a:cubicBezTo>
                    <a:pt x="3390" y="3431"/>
                    <a:pt x="3432" y="2347"/>
                    <a:pt x="3473" y="1262"/>
                  </a:cubicBezTo>
                  <a:cubicBezTo>
                    <a:pt x="3473" y="1168"/>
                    <a:pt x="3515" y="1127"/>
                    <a:pt x="3515" y="1043"/>
                  </a:cubicBezTo>
                  <a:cubicBezTo>
                    <a:pt x="3567" y="563"/>
                    <a:pt x="3692" y="167"/>
                    <a:pt x="3171" y="0"/>
                  </a:cubicBezTo>
                  <a:close/>
                </a:path>
              </a:pathLst>
            </a:custGeom>
            <a:solidFill>
              <a:srgbClr val="254F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1" name="Google Shape;1111;p14"/>
            <p:cNvSpPr/>
            <p:nvPr/>
          </p:nvSpPr>
          <p:spPr>
            <a:xfrm>
              <a:off x="5494825" y="3395325"/>
              <a:ext cx="274825" cy="178100"/>
            </a:xfrm>
            <a:custGeom>
              <a:avLst/>
              <a:gdLst/>
              <a:ahLst/>
              <a:cxnLst/>
              <a:rect l="l" t="t" r="r" b="b"/>
              <a:pathLst>
                <a:path w="10993" h="7124" extrusionOk="0">
                  <a:moveTo>
                    <a:pt x="8166" y="1"/>
                  </a:moveTo>
                  <a:cubicBezTo>
                    <a:pt x="7384" y="84"/>
                    <a:pt x="6686" y="428"/>
                    <a:pt x="5903" y="564"/>
                  </a:cubicBezTo>
                  <a:cubicBezTo>
                    <a:pt x="5340" y="689"/>
                    <a:pt x="4735" y="689"/>
                    <a:pt x="4172" y="825"/>
                  </a:cubicBezTo>
                  <a:cubicBezTo>
                    <a:pt x="3474" y="950"/>
                    <a:pt x="2869" y="1211"/>
                    <a:pt x="2253" y="1607"/>
                  </a:cubicBezTo>
                  <a:cubicBezTo>
                    <a:pt x="1774" y="1909"/>
                    <a:pt x="1304" y="2389"/>
                    <a:pt x="1252" y="2952"/>
                  </a:cubicBezTo>
                  <a:cubicBezTo>
                    <a:pt x="1167" y="2908"/>
                    <a:pt x="1076" y="2889"/>
                    <a:pt x="984" y="2889"/>
                  </a:cubicBezTo>
                  <a:cubicBezTo>
                    <a:pt x="705" y="2889"/>
                    <a:pt x="418" y="3069"/>
                    <a:pt x="262" y="3296"/>
                  </a:cubicBezTo>
                  <a:cubicBezTo>
                    <a:pt x="43" y="3651"/>
                    <a:pt x="1" y="4037"/>
                    <a:pt x="1" y="4433"/>
                  </a:cubicBezTo>
                  <a:cubicBezTo>
                    <a:pt x="1" y="5340"/>
                    <a:pt x="262" y="6300"/>
                    <a:pt x="731" y="7124"/>
                  </a:cubicBezTo>
                  <a:lnTo>
                    <a:pt x="9334" y="6341"/>
                  </a:lnTo>
                  <a:cubicBezTo>
                    <a:pt x="9382" y="6349"/>
                    <a:pt x="9428" y="6352"/>
                    <a:pt x="9473" y="6352"/>
                  </a:cubicBezTo>
                  <a:cubicBezTo>
                    <a:pt x="9675" y="6352"/>
                    <a:pt x="9854" y="6283"/>
                    <a:pt x="10033" y="6206"/>
                  </a:cubicBezTo>
                  <a:cubicBezTo>
                    <a:pt x="10596" y="5862"/>
                    <a:pt x="10992" y="5163"/>
                    <a:pt x="10951" y="4516"/>
                  </a:cubicBezTo>
                  <a:cubicBezTo>
                    <a:pt x="10899" y="3818"/>
                    <a:pt x="10335" y="3171"/>
                    <a:pt x="9647" y="2994"/>
                  </a:cubicBezTo>
                  <a:cubicBezTo>
                    <a:pt x="9908" y="2608"/>
                    <a:pt x="10075" y="2253"/>
                    <a:pt x="10075" y="1826"/>
                  </a:cubicBezTo>
                  <a:cubicBezTo>
                    <a:pt x="10116" y="1127"/>
                    <a:pt x="9647" y="345"/>
                    <a:pt x="8990" y="84"/>
                  </a:cubicBezTo>
                  <a:cubicBezTo>
                    <a:pt x="8729" y="1"/>
                    <a:pt x="8427" y="1"/>
                    <a:pt x="8166"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2" name="Google Shape;1112;p14"/>
            <p:cNvSpPr/>
            <p:nvPr/>
          </p:nvSpPr>
          <p:spPr>
            <a:xfrm>
              <a:off x="5730525" y="3545250"/>
              <a:ext cx="34700" cy="60550"/>
            </a:xfrm>
            <a:custGeom>
              <a:avLst/>
              <a:gdLst/>
              <a:ahLst/>
              <a:cxnLst/>
              <a:rect l="l" t="t" r="r" b="b"/>
              <a:pathLst>
                <a:path w="1388" h="2422" extrusionOk="0">
                  <a:moveTo>
                    <a:pt x="605" y="0"/>
                  </a:moveTo>
                  <a:cubicBezTo>
                    <a:pt x="480" y="0"/>
                    <a:pt x="386" y="84"/>
                    <a:pt x="261" y="125"/>
                  </a:cubicBezTo>
                  <a:cubicBezTo>
                    <a:pt x="125" y="167"/>
                    <a:pt x="42" y="261"/>
                    <a:pt x="0" y="386"/>
                  </a:cubicBezTo>
                  <a:lnTo>
                    <a:pt x="84" y="2388"/>
                  </a:lnTo>
                  <a:cubicBezTo>
                    <a:pt x="144" y="2411"/>
                    <a:pt x="205" y="2422"/>
                    <a:pt x="265" y="2422"/>
                  </a:cubicBezTo>
                  <a:cubicBezTo>
                    <a:pt x="424" y="2422"/>
                    <a:pt x="582" y="2351"/>
                    <a:pt x="741" y="2253"/>
                  </a:cubicBezTo>
                  <a:cubicBezTo>
                    <a:pt x="949" y="2086"/>
                    <a:pt x="1126" y="1825"/>
                    <a:pt x="1210" y="1565"/>
                  </a:cubicBezTo>
                  <a:cubicBezTo>
                    <a:pt x="1304" y="1252"/>
                    <a:pt x="1387" y="908"/>
                    <a:pt x="1304" y="605"/>
                  </a:cubicBezTo>
                  <a:cubicBezTo>
                    <a:pt x="1210" y="261"/>
                    <a:pt x="949" y="0"/>
                    <a:pt x="605" y="0"/>
                  </a:cubicBezTo>
                  <a:close/>
                </a:path>
              </a:pathLst>
            </a:custGeom>
            <a:solidFill>
              <a:srgbClr val="D38A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3" name="Google Shape;1113;p14"/>
            <p:cNvSpPr/>
            <p:nvPr/>
          </p:nvSpPr>
          <p:spPr>
            <a:xfrm>
              <a:off x="5736000" y="3553850"/>
              <a:ext cx="18275" cy="47725"/>
            </a:xfrm>
            <a:custGeom>
              <a:avLst/>
              <a:gdLst/>
              <a:ahLst/>
              <a:cxnLst/>
              <a:rect l="l" t="t" r="r" b="b"/>
              <a:pathLst>
                <a:path w="731" h="1909" extrusionOk="0">
                  <a:moveTo>
                    <a:pt x="605" y="0"/>
                  </a:moveTo>
                  <a:cubicBezTo>
                    <a:pt x="344" y="84"/>
                    <a:pt x="209" y="386"/>
                    <a:pt x="125" y="605"/>
                  </a:cubicBezTo>
                  <a:cubicBezTo>
                    <a:pt x="84" y="741"/>
                    <a:pt x="42" y="824"/>
                    <a:pt x="0" y="908"/>
                  </a:cubicBezTo>
                  <a:lnTo>
                    <a:pt x="0" y="1909"/>
                  </a:lnTo>
                  <a:cubicBezTo>
                    <a:pt x="167" y="1867"/>
                    <a:pt x="303" y="1742"/>
                    <a:pt x="428" y="1565"/>
                  </a:cubicBezTo>
                  <a:cubicBezTo>
                    <a:pt x="605" y="1346"/>
                    <a:pt x="688" y="1085"/>
                    <a:pt x="730" y="783"/>
                  </a:cubicBezTo>
                  <a:cubicBezTo>
                    <a:pt x="730" y="699"/>
                    <a:pt x="730" y="0"/>
                    <a:pt x="605" y="0"/>
                  </a:cubicBezTo>
                  <a:close/>
                </a:path>
              </a:pathLst>
            </a:custGeom>
            <a:solidFill>
              <a:srgbClr val="CC7A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4" name="Google Shape;1114;p14"/>
            <p:cNvSpPr/>
            <p:nvPr/>
          </p:nvSpPr>
          <p:spPr>
            <a:xfrm>
              <a:off x="5560000" y="3676175"/>
              <a:ext cx="167150" cy="109325"/>
            </a:xfrm>
            <a:custGeom>
              <a:avLst/>
              <a:gdLst/>
              <a:ahLst/>
              <a:cxnLst/>
              <a:rect l="l" t="t" r="r" b="b"/>
              <a:pathLst>
                <a:path w="6686" h="4373" extrusionOk="0">
                  <a:moveTo>
                    <a:pt x="3310" y="1"/>
                  </a:moveTo>
                  <a:cubicBezTo>
                    <a:pt x="2301" y="1"/>
                    <a:pt x="1242" y="224"/>
                    <a:pt x="689" y="1104"/>
                  </a:cubicBezTo>
                  <a:cubicBezTo>
                    <a:pt x="1" y="2105"/>
                    <a:pt x="262" y="3367"/>
                    <a:pt x="908" y="4316"/>
                  </a:cubicBezTo>
                  <a:cubicBezTo>
                    <a:pt x="933" y="4356"/>
                    <a:pt x="973" y="4372"/>
                    <a:pt x="1015" y="4372"/>
                  </a:cubicBezTo>
                  <a:cubicBezTo>
                    <a:pt x="1116" y="4372"/>
                    <a:pt x="1228" y="4279"/>
                    <a:pt x="1169" y="4191"/>
                  </a:cubicBezTo>
                  <a:cubicBezTo>
                    <a:pt x="564" y="3367"/>
                    <a:pt x="345" y="2324"/>
                    <a:pt x="825" y="1406"/>
                  </a:cubicBezTo>
                  <a:cubicBezTo>
                    <a:pt x="1258" y="507"/>
                    <a:pt x="2285" y="269"/>
                    <a:pt x="3249" y="269"/>
                  </a:cubicBezTo>
                  <a:cubicBezTo>
                    <a:pt x="3537" y="269"/>
                    <a:pt x="3819" y="290"/>
                    <a:pt x="4079" y="322"/>
                  </a:cubicBezTo>
                  <a:cubicBezTo>
                    <a:pt x="5903" y="541"/>
                    <a:pt x="6425" y="2710"/>
                    <a:pt x="5424" y="4055"/>
                  </a:cubicBezTo>
                  <a:cubicBezTo>
                    <a:pt x="5364" y="4182"/>
                    <a:pt x="5460" y="4283"/>
                    <a:pt x="5565" y="4283"/>
                  </a:cubicBezTo>
                  <a:cubicBezTo>
                    <a:pt x="5607" y="4283"/>
                    <a:pt x="5649" y="4267"/>
                    <a:pt x="5684" y="4232"/>
                  </a:cubicBezTo>
                  <a:cubicBezTo>
                    <a:pt x="6686" y="2845"/>
                    <a:pt x="6258" y="322"/>
                    <a:pt x="4298" y="61"/>
                  </a:cubicBezTo>
                  <a:cubicBezTo>
                    <a:pt x="3988" y="27"/>
                    <a:pt x="3652" y="1"/>
                    <a:pt x="3310"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5" name="Google Shape;1115;p14"/>
            <p:cNvSpPr/>
            <p:nvPr/>
          </p:nvSpPr>
          <p:spPr>
            <a:xfrm>
              <a:off x="5537075" y="3645100"/>
              <a:ext cx="194500" cy="148875"/>
            </a:xfrm>
            <a:custGeom>
              <a:avLst/>
              <a:gdLst/>
              <a:ahLst/>
              <a:cxnLst/>
              <a:rect l="l" t="t" r="r" b="b"/>
              <a:pathLst>
                <a:path w="7780" h="5955" extrusionOk="0">
                  <a:moveTo>
                    <a:pt x="2263" y="0"/>
                  </a:moveTo>
                  <a:lnTo>
                    <a:pt x="2607" y="480"/>
                  </a:lnTo>
                  <a:cubicBezTo>
                    <a:pt x="2649" y="1220"/>
                    <a:pt x="2691" y="1950"/>
                    <a:pt x="2743" y="2691"/>
                  </a:cubicBezTo>
                  <a:cubicBezTo>
                    <a:pt x="1784" y="2952"/>
                    <a:pt x="918" y="3473"/>
                    <a:pt x="136" y="4088"/>
                  </a:cubicBezTo>
                  <a:cubicBezTo>
                    <a:pt x="84" y="4172"/>
                    <a:pt x="0" y="4213"/>
                    <a:pt x="42" y="4297"/>
                  </a:cubicBezTo>
                  <a:cubicBezTo>
                    <a:pt x="42" y="4349"/>
                    <a:pt x="84" y="4391"/>
                    <a:pt x="84" y="4432"/>
                  </a:cubicBezTo>
                  <a:cubicBezTo>
                    <a:pt x="1346" y="5653"/>
                    <a:pt x="3212" y="5955"/>
                    <a:pt x="4954" y="5955"/>
                  </a:cubicBezTo>
                  <a:cubicBezTo>
                    <a:pt x="5089" y="5955"/>
                    <a:pt x="5215" y="5955"/>
                    <a:pt x="5350" y="5913"/>
                  </a:cubicBezTo>
                  <a:cubicBezTo>
                    <a:pt x="5434" y="5861"/>
                    <a:pt x="5517" y="5778"/>
                    <a:pt x="5611" y="5736"/>
                  </a:cubicBezTo>
                  <a:cubicBezTo>
                    <a:pt x="6476" y="4954"/>
                    <a:pt x="7217" y="4088"/>
                    <a:pt x="7780" y="3087"/>
                  </a:cubicBezTo>
                  <a:cubicBezTo>
                    <a:pt x="7780" y="3045"/>
                    <a:pt x="6560" y="2691"/>
                    <a:pt x="6435" y="2691"/>
                  </a:cubicBezTo>
                  <a:cubicBezTo>
                    <a:pt x="5872" y="2607"/>
                    <a:pt x="5298" y="2607"/>
                    <a:pt x="4735" y="2566"/>
                  </a:cubicBezTo>
                  <a:cubicBezTo>
                    <a:pt x="4777" y="1742"/>
                    <a:pt x="4735" y="866"/>
                    <a:pt x="4610" y="42"/>
                  </a:cubicBezTo>
                  <a:cubicBezTo>
                    <a:pt x="3828" y="0"/>
                    <a:pt x="3045" y="0"/>
                    <a:pt x="2263"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6" name="Google Shape;1116;p14"/>
            <p:cNvSpPr/>
            <p:nvPr/>
          </p:nvSpPr>
          <p:spPr>
            <a:xfrm>
              <a:off x="5509950" y="4002525"/>
              <a:ext cx="294375" cy="166700"/>
            </a:xfrm>
            <a:custGeom>
              <a:avLst/>
              <a:gdLst/>
              <a:ahLst/>
              <a:cxnLst/>
              <a:rect l="l" t="t" r="r" b="b"/>
              <a:pathLst>
                <a:path w="11775" h="6668" extrusionOk="0">
                  <a:moveTo>
                    <a:pt x="10732" y="1"/>
                  </a:moveTo>
                  <a:lnTo>
                    <a:pt x="1044" y="1127"/>
                  </a:lnTo>
                  <a:cubicBezTo>
                    <a:pt x="699" y="2650"/>
                    <a:pt x="345" y="4130"/>
                    <a:pt x="1" y="5643"/>
                  </a:cubicBezTo>
                  <a:cubicBezTo>
                    <a:pt x="2202" y="6272"/>
                    <a:pt x="4517" y="6667"/>
                    <a:pt x="6804" y="6667"/>
                  </a:cubicBezTo>
                  <a:cubicBezTo>
                    <a:pt x="8495" y="6667"/>
                    <a:pt x="10170" y="6452"/>
                    <a:pt x="11774" y="5955"/>
                  </a:cubicBezTo>
                  <a:cubicBezTo>
                    <a:pt x="11430" y="3953"/>
                    <a:pt x="11076" y="1951"/>
                    <a:pt x="10732" y="1"/>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7" name="Google Shape;1117;p14"/>
            <p:cNvSpPr/>
            <p:nvPr/>
          </p:nvSpPr>
          <p:spPr>
            <a:xfrm>
              <a:off x="5509950" y="4126375"/>
              <a:ext cx="294375" cy="42850"/>
            </a:xfrm>
            <a:custGeom>
              <a:avLst/>
              <a:gdLst/>
              <a:ahLst/>
              <a:cxnLst/>
              <a:rect l="l" t="t" r="r" b="b"/>
              <a:pathLst>
                <a:path w="11775" h="1714" extrusionOk="0">
                  <a:moveTo>
                    <a:pt x="178" y="0"/>
                  </a:moveTo>
                  <a:cubicBezTo>
                    <a:pt x="126" y="219"/>
                    <a:pt x="42" y="480"/>
                    <a:pt x="1" y="689"/>
                  </a:cubicBezTo>
                  <a:cubicBezTo>
                    <a:pt x="2202" y="1318"/>
                    <a:pt x="4517" y="1713"/>
                    <a:pt x="6804" y="1713"/>
                  </a:cubicBezTo>
                  <a:cubicBezTo>
                    <a:pt x="8495" y="1713"/>
                    <a:pt x="10170" y="1498"/>
                    <a:pt x="11774" y="1001"/>
                  </a:cubicBezTo>
                  <a:cubicBezTo>
                    <a:pt x="11774" y="782"/>
                    <a:pt x="11733" y="563"/>
                    <a:pt x="11691" y="344"/>
                  </a:cubicBezTo>
                  <a:cubicBezTo>
                    <a:pt x="10135" y="710"/>
                    <a:pt x="8539" y="860"/>
                    <a:pt x="6948" y="860"/>
                  </a:cubicBezTo>
                  <a:cubicBezTo>
                    <a:pt x="6267" y="860"/>
                    <a:pt x="5588" y="832"/>
                    <a:pt x="4913" y="782"/>
                  </a:cubicBezTo>
                  <a:cubicBezTo>
                    <a:pt x="3307" y="605"/>
                    <a:pt x="1742" y="344"/>
                    <a:pt x="178"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8" name="Google Shape;1118;p14"/>
            <p:cNvSpPr/>
            <p:nvPr/>
          </p:nvSpPr>
          <p:spPr>
            <a:xfrm>
              <a:off x="5499000" y="3864550"/>
              <a:ext cx="159850" cy="173725"/>
            </a:xfrm>
            <a:custGeom>
              <a:avLst/>
              <a:gdLst/>
              <a:ahLst/>
              <a:cxnLst/>
              <a:rect l="l" t="t" r="r" b="b"/>
              <a:pathLst>
                <a:path w="6394" h="6949" extrusionOk="0">
                  <a:moveTo>
                    <a:pt x="2298" y="0"/>
                  </a:moveTo>
                  <a:cubicBezTo>
                    <a:pt x="1676" y="0"/>
                    <a:pt x="874" y="32"/>
                    <a:pt x="439" y="306"/>
                  </a:cubicBezTo>
                  <a:cubicBezTo>
                    <a:pt x="1" y="566"/>
                    <a:pt x="136" y="1307"/>
                    <a:pt x="136" y="1734"/>
                  </a:cubicBezTo>
                  <a:cubicBezTo>
                    <a:pt x="178" y="3298"/>
                    <a:pt x="355" y="4863"/>
                    <a:pt x="918" y="6302"/>
                  </a:cubicBezTo>
                  <a:cubicBezTo>
                    <a:pt x="1002" y="6469"/>
                    <a:pt x="1085" y="6646"/>
                    <a:pt x="1221" y="6782"/>
                  </a:cubicBezTo>
                  <a:cubicBezTo>
                    <a:pt x="1398" y="6865"/>
                    <a:pt x="1565" y="6907"/>
                    <a:pt x="1742" y="6948"/>
                  </a:cubicBezTo>
                  <a:cubicBezTo>
                    <a:pt x="2180" y="6948"/>
                    <a:pt x="2608" y="6865"/>
                    <a:pt x="3046" y="6782"/>
                  </a:cubicBezTo>
                  <a:cubicBezTo>
                    <a:pt x="4172" y="6521"/>
                    <a:pt x="5257" y="6166"/>
                    <a:pt x="6393" y="5780"/>
                  </a:cubicBezTo>
                  <a:lnTo>
                    <a:pt x="3567" y="3392"/>
                  </a:lnTo>
                  <a:cubicBezTo>
                    <a:pt x="3567" y="2349"/>
                    <a:pt x="3484" y="1348"/>
                    <a:pt x="3265" y="389"/>
                  </a:cubicBezTo>
                  <a:cubicBezTo>
                    <a:pt x="3265" y="264"/>
                    <a:pt x="3223" y="170"/>
                    <a:pt x="3129" y="87"/>
                  </a:cubicBezTo>
                  <a:cubicBezTo>
                    <a:pt x="3046" y="3"/>
                    <a:pt x="2910" y="3"/>
                    <a:pt x="2785" y="3"/>
                  </a:cubicBezTo>
                  <a:cubicBezTo>
                    <a:pt x="2648" y="3"/>
                    <a:pt x="2481" y="0"/>
                    <a:pt x="2298"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19" name="Google Shape;1119;p14"/>
            <p:cNvSpPr/>
            <p:nvPr/>
          </p:nvSpPr>
          <p:spPr>
            <a:xfrm>
              <a:off x="5648925" y="3705850"/>
              <a:ext cx="127250" cy="107700"/>
            </a:xfrm>
            <a:custGeom>
              <a:avLst/>
              <a:gdLst/>
              <a:ahLst/>
              <a:cxnLst/>
              <a:rect l="l" t="t" r="r" b="b"/>
              <a:pathLst>
                <a:path w="5090" h="4308" extrusionOk="0">
                  <a:moveTo>
                    <a:pt x="876" y="0"/>
                  </a:moveTo>
                  <a:cubicBezTo>
                    <a:pt x="615" y="1345"/>
                    <a:pt x="741" y="2826"/>
                    <a:pt x="0" y="4046"/>
                  </a:cubicBezTo>
                  <a:lnTo>
                    <a:pt x="5047" y="4307"/>
                  </a:lnTo>
                  <a:cubicBezTo>
                    <a:pt x="5089" y="3692"/>
                    <a:pt x="5089" y="3087"/>
                    <a:pt x="5047" y="2482"/>
                  </a:cubicBezTo>
                  <a:cubicBezTo>
                    <a:pt x="5047" y="2128"/>
                    <a:pt x="4995" y="1783"/>
                    <a:pt x="4787" y="1481"/>
                  </a:cubicBezTo>
                  <a:cubicBezTo>
                    <a:pt x="4609" y="1179"/>
                    <a:pt x="4265" y="1001"/>
                    <a:pt x="3952" y="824"/>
                  </a:cubicBezTo>
                  <a:cubicBezTo>
                    <a:pt x="3389" y="522"/>
                    <a:pt x="2868" y="355"/>
                    <a:pt x="2305" y="177"/>
                  </a:cubicBezTo>
                  <a:cubicBezTo>
                    <a:pt x="1825" y="0"/>
                    <a:pt x="1398" y="0"/>
                    <a:pt x="876" y="0"/>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0" name="Google Shape;1120;p14"/>
            <p:cNvSpPr/>
            <p:nvPr/>
          </p:nvSpPr>
          <p:spPr>
            <a:xfrm>
              <a:off x="5487025" y="3714700"/>
              <a:ext cx="173900" cy="189725"/>
            </a:xfrm>
            <a:custGeom>
              <a:avLst/>
              <a:gdLst/>
              <a:ahLst/>
              <a:cxnLst/>
              <a:rect l="l" t="t" r="r" b="b"/>
              <a:pathLst>
                <a:path w="6956" h="7589" extrusionOk="0">
                  <a:moveTo>
                    <a:pt x="4130" y="1"/>
                  </a:moveTo>
                  <a:cubicBezTo>
                    <a:pt x="3045" y="303"/>
                    <a:pt x="1783" y="783"/>
                    <a:pt x="1178" y="1826"/>
                  </a:cubicBezTo>
                  <a:cubicBezTo>
                    <a:pt x="1001" y="2128"/>
                    <a:pt x="918" y="2514"/>
                    <a:pt x="834" y="2869"/>
                  </a:cubicBezTo>
                  <a:cubicBezTo>
                    <a:pt x="438" y="4297"/>
                    <a:pt x="177" y="5736"/>
                    <a:pt x="0" y="7207"/>
                  </a:cubicBezTo>
                  <a:cubicBezTo>
                    <a:pt x="635" y="7490"/>
                    <a:pt x="1315" y="7589"/>
                    <a:pt x="2006" y="7589"/>
                  </a:cubicBezTo>
                  <a:cubicBezTo>
                    <a:pt x="2687" y="7589"/>
                    <a:pt x="3378" y="7493"/>
                    <a:pt x="4046" y="7384"/>
                  </a:cubicBezTo>
                  <a:cubicBezTo>
                    <a:pt x="4046" y="6518"/>
                    <a:pt x="4130" y="5643"/>
                    <a:pt x="4390" y="4777"/>
                  </a:cubicBezTo>
                  <a:cubicBezTo>
                    <a:pt x="4432" y="4641"/>
                    <a:pt x="4484" y="4475"/>
                    <a:pt x="4609" y="4381"/>
                  </a:cubicBezTo>
                  <a:cubicBezTo>
                    <a:pt x="4693" y="4339"/>
                    <a:pt x="4787" y="4297"/>
                    <a:pt x="4912" y="4297"/>
                  </a:cubicBezTo>
                  <a:cubicBezTo>
                    <a:pt x="5611" y="4172"/>
                    <a:pt x="6309" y="3953"/>
                    <a:pt x="6956" y="3599"/>
                  </a:cubicBezTo>
                  <a:cubicBezTo>
                    <a:pt x="6215" y="3077"/>
                    <a:pt x="5392" y="2472"/>
                    <a:pt x="4912" y="1690"/>
                  </a:cubicBezTo>
                  <a:cubicBezTo>
                    <a:pt x="4568" y="1169"/>
                    <a:pt x="4307" y="606"/>
                    <a:pt x="4130" y="1"/>
                  </a:cubicBezTo>
                  <a:close/>
                </a:path>
              </a:pathLst>
            </a:custGeom>
            <a:solidFill>
              <a:srgbClr val="4675A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1" name="Google Shape;1121;p14"/>
            <p:cNvSpPr/>
            <p:nvPr/>
          </p:nvSpPr>
          <p:spPr>
            <a:xfrm>
              <a:off x="5560000" y="3695150"/>
              <a:ext cx="30700" cy="90350"/>
            </a:xfrm>
            <a:custGeom>
              <a:avLst/>
              <a:gdLst/>
              <a:ahLst/>
              <a:cxnLst/>
              <a:rect l="l" t="t" r="r" b="b"/>
              <a:pathLst>
                <a:path w="1228" h="3614" extrusionOk="0">
                  <a:moveTo>
                    <a:pt x="950" y="1"/>
                  </a:moveTo>
                  <a:cubicBezTo>
                    <a:pt x="867" y="84"/>
                    <a:pt x="783" y="209"/>
                    <a:pt x="689" y="345"/>
                  </a:cubicBezTo>
                  <a:cubicBezTo>
                    <a:pt x="1" y="1346"/>
                    <a:pt x="262" y="2608"/>
                    <a:pt x="908" y="3557"/>
                  </a:cubicBezTo>
                  <a:cubicBezTo>
                    <a:pt x="933" y="3597"/>
                    <a:pt x="973" y="3613"/>
                    <a:pt x="1015" y="3613"/>
                  </a:cubicBezTo>
                  <a:cubicBezTo>
                    <a:pt x="1116" y="3613"/>
                    <a:pt x="1228" y="3520"/>
                    <a:pt x="1169" y="3432"/>
                  </a:cubicBezTo>
                  <a:cubicBezTo>
                    <a:pt x="564" y="2608"/>
                    <a:pt x="345" y="1565"/>
                    <a:pt x="825" y="647"/>
                  </a:cubicBezTo>
                  <a:cubicBezTo>
                    <a:pt x="908" y="428"/>
                    <a:pt x="1086" y="261"/>
                    <a:pt x="1211" y="84"/>
                  </a:cubicBezTo>
                  <a:cubicBezTo>
                    <a:pt x="1127" y="84"/>
                    <a:pt x="1044" y="42"/>
                    <a:pt x="950"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2" name="Google Shape;1122;p14"/>
            <p:cNvSpPr/>
            <p:nvPr/>
          </p:nvSpPr>
          <p:spPr>
            <a:xfrm>
              <a:off x="5679425" y="3684200"/>
              <a:ext cx="43550" cy="99050"/>
            </a:xfrm>
            <a:custGeom>
              <a:avLst/>
              <a:gdLst/>
              <a:ahLst/>
              <a:cxnLst/>
              <a:rect l="l" t="t" r="r" b="b"/>
              <a:pathLst>
                <a:path w="1742" h="3962" extrusionOk="0">
                  <a:moveTo>
                    <a:pt x="261" y="1"/>
                  </a:moveTo>
                  <a:cubicBezTo>
                    <a:pt x="219" y="84"/>
                    <a:pt x="125" y="178"/>
                    <a:pt x="0" y="178"/>
                  </a:cubicBezTo>
                  <a:cubicBezTo>
                    <a:pt x="1262" y="783"/>
                    <a:pt x="1523" y="2566"/>
                    <a:pt x="647" y="3734"/>
                  </a:cubicBezTo>
                  <a:cubicBezTo>
                    <a:pt x="587" y="3861"/>
                    <a:pt x="683" y="3962"/>
                    <a:pt x="788" y="3962"/>
                  </a:cubicBezTo>
                  <a:cubicBezTo>
                    <a:pt x="830" y="3962"/>
                    <a:pt x="872" y="3946"/>
                    <a:pt x="907" y="3911"/>
                  </a:cubicBezTo>
                  <a:cubicBezTo>
                    <a:pt x="1742" y="2691"/>
                    <a:pt x="1564" y="699"/>
                    <a:pt x="261" y="1"/>
                  </a:cubicBezTo>
                  <a:close/>
                </a:path>
              </a:pathLst>
            </a:custGeom>
            <a:solidFill>
              <a:srgbClr val="363E4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3" name="Google Shape;1123;p14"/>
            <p:cNvSpPr/>
            <p:nvPr/>
          </p:nvSpPr>
          <p:spPr>
            <a:xfrm>
              <a:off x="5487025" y="3879725"/>
              <a:ext cx="102200" cy="24700"/>
            </a:xfrm>
            <a:custGeom>
              <a:avLst/>
              <a:gdLst/>
              <a:ahLst/>
              <a:cxnLst/>
              <a:rect l="l" t="t" r="r" b="b"/>
              <a:pathLst>
                <a:path w="4088" h="988" extrusionOk="0">
                  <a:moveTo>
                    <a:pt x="52" y="1"/>
                  </a:moveTo>
                  <a:cubicBezTo>
                    <a:pt x="52" y="220"/>
                    <a:pt x="0" y="387"/>
                    <a:pt x="0" y="606"/>
                  </a:cubicBezTo>
                  <a:cubicBezTo>
                    <a:pt x="635" y="889"/>
                    <a:pt x="1315" y="988"/>
                    <a:pt x="2006" y="988"/>
                  </a:cubicBezTo>
                  <a:cubicBezTo>
                    <a:pt x="2687" y="988"/>
                    <a:pt x="3378" y="892"/>
                    <a:pt x="4046" y="783"/>
                  </a:cubicBezTo>
                  <a:cubicBezTo>
                    <a:pt x="4046" y="564"/>
                    <a:pt x="4046" y="303"/>
                    <a:pt x="4088" y="43"/>
                  </a:cubicBezTo>
                  <a:lnTo>
                    <a:pt x="4088" y="43"/>
                  </a:lnTo>
                  <a:cubicBezTo>
                    <a:pt x="3394" y="177"/>
                    <a:pt x="2689" y="264"/>
                    <a:pt x="1989" y="264"/>
                  </a:cubicBezTo>
                  <a:cubicBezTo>
                    <a:pt x="1334" y="264"/>
                    <a:pt x="683" y="188"/>
                    <a:pt x="52"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4" name="Google Shape;1124;p14"/>
            <p:cNvSpPr/>
            <p:nvPr/>
          </p:nvSpPr>
          <p:spPr>
            <a:xfrm>
              <a:off x="5648925" y="3705850"/>
              <a:ext cx="34950" cy="102225"/>
            </a:xfrm>
            <a:custGeom>
              <a:avLst/>
              <a:gdLst/>
              <a:ahLst/>
              <a:cxnLst/>
              <a:rect l="l" t="t" r="r" b="b"/>
              <a:pathLst>
                <a:path w="1398" h="4089" extrusionOk="0">
                  <a:moveTo>
                    <a:pt x="876" y="0"/>
                  </a:moveTo>
                  <a:cubicBezTo>
                    <a:pt x="615" y="1345"/>
                    <a:pt x="741" y="2826"/>
                    <a:pt x="0" y="4046"/>
                  </a:cubicBezTo>
                  <a:lnTo>
                    <a:pt x="741" y="4088"/>
                  </a:lnTo>
                  <a:cubicBezTo>
                    <a:pt x="1220" y="2785"/>
                    <a:pt x="1345" y="1398"/>
                    <a:pt x="1398" y="0"/>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5" name="Google Shape;1125;p14"/>
            <p:cNvSpPr/>
            <p:nvPr/>
          </p:nvSpPr>
          <p:spPr>
            <a:xfrm>
              <a:off x="5575125" y="3714700"/>
              <a:ext cx="85800" cy="99875"/>
            </a:xfrm>
            <a:custGeom>
              <a:avLst/>
              <a:gdLst/>
              <a:ahLst/>
              <a:cxnLst/>
              <a:rect l="l" t="t" r="r" b="b"/>
              <a:pathLst>
                <a:path w="3432" h="3995" extrusionOk="0">
                  <a:moveTo>
                    <a:pt x="606" y="1"/>
                  </a:moveTo>
                  <a:cubicBezTo>
                    <a:pt x="387" y="84"/>
                    <a:pt x="220" y="126"/>
                    <a:pt x="1" y="168"/>
                  </a:cubicBezTo>
                  <a:cubicBezTo>
                    <a:pt x="387" y="1607"/>
                    <a:pt x="1169" y="2869"/>
                    <a:pt x="2306" y="3818"/>
                  </a:cubicBezTo>
                  <a:cubicBezTo>
                    <a:pt x="2347" y="3859"/>
                    <a:pt x="2431" y="3953"/>
                    <a:pt x="2525" y="3995"/>
                  </a:cubicBezTo>
                  <a:cubicBezTo>
                    <a:pt x="2827" y="3911"/>
                    <a:pt x="3129" y="3776"/>
                    <a:pt x="3432" y="3599"/>
                  </a:cubicBezTo>
                  <a:cubicBezTo>
                    <a:pt x="2691" y="3077"/>
                    <a:pt x="1868" y="2472"/>
                    <a:pt x="1388" y="1690"/>
                  </a:cubicBezTo>
                  <a:cubicBezTo>
                    <a:pt x="1044" y="1169"/>
                    <a:pt x="783" y="606"/>
                    <a:pt x="606" y="1"/>
                  </a:cubicBezTo>
                  <a:close/>
                </a:path>
              </a:pathLst>
            </a:custGeom>
            <a:solidFill>
              <a:srgbClr val="6D97D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6" name="Google Shape;1126;p14"/>
            <p:cNvSpPr/>
            <p:nvPr/>
          </p:nvSpPr>
          <p:spPr>
            <a:xfrm>
              <a:off x="5557675" y="3754125"/>
              <a:ext cx="230475" cy="272150"/>
            </a:xfrm>
            <a:custGeom>
              <a:avLst/>
              <a:gdLst/>
              <a:ahLst/>
              <a:cxnLst/>
              <a:rect l="l" t="t" r="r" b="b"/>
              <a:pathLst>
                <a:path w="9219" h="10886" extrusionOk="0">
                  <a:moveTo>
                    <a:pt x="4465" y="0"/>
                  </a:moveTo>
                  <a:cubicBezTo>
                    <a:pt x="2987" y="0"/>
                    <a:pt x="1384" y="110"/>
                    <a:pt x="0" y="457"/>
                  </a:cubicBezTo>
                  <a:cubicBezTo>
                    <a:pt x="219" y="4941"/>
                    <a:pt x="522" y="10886"/>
                    <a:pt x="522" y="10886"/>
                  </a:cubicBezTo>
                  <a:lnTo>
                    <a:pt x="8697" y="10761"/>
                  </a:lnTo>
                  <a:lnTo>
                    <a:pt x="9219" y="332"/>
                  </a:lnTo>
                  <a:cubicBezTo>
                    <a:pt x="9219" y="332"/>
                    <a:pt x="7031" y="0"/>
                    <a:pt x="446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7" name="Google Shape;1127;p14"/>
            <p:cNvSpPr/>
            <p:nvPr/>
          </p:nvSpPr>
          <p:spPr>
            <a:xfrm>
              <a:off x="5571750" y="3765800"/>
              <a:ext cx="229450" cy="272475"/>
            </a:xfrm>
            <a:custGeom>
              <a:avLst/>
              <a:gdLst/>
              <a:ahLst/>
              <a:cxnLst/>
              <a:rect l="l" t="t" r="r" b="b"/>
              <a:pathLst>
                <a:path w="9178" h="10899" extrusionOk="0">
                  <a:moveTo>
                    <a:pt x="4580" y="0"/>
                  </a:moveTo>
                  <a:cubicBezTo>
                    <a:pt x="3068" y="0"/>
                    <a:pt x="1414" y="112"/>
                    <a:pt x="0" y="470"/>
                  </a:cubicBezTo>
                  <a:cubicBezTo>
                    <a:pt x="178" y="4902"/>
                    <a:pt x="480" y="10898"/>
                    <a:pt x="480" y="10898"/>
                  </a:cubicBezTo>
                  <a:lnTo>
                    <a:pt x="8698" y="10732"/>
                  </a:lnTo>
                  <a:lnTo>
                    <a:pt x="9177" y="303"/>
                  </a:lnTo>
                  <a:cubicBezTo>
                    <a:pt x="9177" y="303"/>
                    <a:pt x="7073" y="0"/>
                    <a:pt x="4580" y="0"/>
                  </a:cubicBezTo>
                  <a:close/>
                </a:path>
              </a:pathLst>
            </a:custGeom>
            <a:solidFill>
              <a:srgbClr val="86C7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8" name="Google Shape;1128;p14"/>
            <p:cNvSpPr/>
            <p:nvPr/>
          </p:nvSpPr>
          <p:spPr>
            <a:xfrm>
              <a:off x="5620750" y="3814275"/>
              <a:ext cx="142375" cy="33950"/>
            </a:xfrm>
            <a:custGeom>
              <a:avLst/>
              <a:gdLst/>
              <a:ahLst/>
              <a:cxnLst/>
              <a:rect l="l" t="t" r="r" b="b"/>
              <a:pathLst>
                <a:path w="5695" h="1358" extrusionOk="0">
                  <a:moveTo>
                    <a:pt x="4589" y="1"/>
                  </a:moveTo>
                  <a:cubicBezTo>
                    <a:pt x="3078" y="1"/>
                    <a:pt x="1533" y="69"/>
                    <a:pt x="43" y="137"/>
                  </a:cubicBezTo>
                  <a:cubicBezTo>
                    <a:pt x="1" y="575"/>
                    <a:pt x="1" y="971"/>
                    <a:pt x="1" y="1357"/>
                  </a:cubicBezTo>
                  <a:cubicBezTo>
                    <a:pt x="1169" y="1357"/>
                    <a:pt x="2389" y="1315"/>
                    <a:pt x="3567" y="1274"/>
                  </a:cubicBezTo>
                  <a:cubicBezTo>
                    <a:pt x="3713" y="1265"/>
                    <a:pt x="3859" y="1262"/>
                    <a:pt x="4005" y="1262"/>
                  </a:cubicBezTo>
                  <a:cubicBezTo>
                    <a:pt x="4406" y="1262"/>
                    <a:pt x="4813" y="1286"/>
                    <a:pt x="5231" y="1286"/>
                  </a:cubicBezTo>
                  <a:cubicBezTo>
                    <a:pt x="5384" y="1286"/>
                    <a:pt x="5538" y="1282"/>
                    <a:pt x="5695" y="1274"/>
                  </a:cubicBezTo>
                  <a:cubicBezTo>
                    <a:pt x="5653" y="1274"/>
                    <a:pt x="5601" y="12"/>
                    <a:pt x="5601" y="12"/>
                  </a:cubicBezTo>
                  <a:cubicBezTo>
                    <a:pt x="5266" y="4"/>
                    <a:pt x="4928" y="1"/>
                    <a:pt x="4589"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29" name="Google Shape;1129;p14"/>
            <p:cNvSpPr/>
            <p:nvPr/>
          </p:nvSpPr>
          <p:spPr>
            <a:xfrm>
              <a:off x="5519600" y="3944925"/>
              <a:ext cx="185925" cy="92725"/>
            </a:xfrm>
            <a:custGeom>
              <a:avLst/>
              <a:gdLst/>
              <a:ahLst/>
              <a:cxnLst/>
              <a:rect l="l" t="t" r="r" b="b"/>
              <a:pathLst>
                <a:path w="7437" h="3709" extrusionOk="0">
                  <a:moveTo>
                    <a:pt x="6998" y="0"/>
                  </a:moveTo>
                  <a:cubicBezTo>
                    <a:pt x="5695" y="83"/>
                    <a:pt x="4391" y="125"/>
                    <a:pt x="3087" y="261"/>
                  </a:cubicBezTo>
                  <a:cubicBezTo>
                    <a:pt x="2613" y="296"/>
                    <a:pt x="2139" y="398"/>
                    <a:pt x="1664" y="398"/>
                  </a:cubicBezTo>
                  <a:cubicBezTo>
                    <a:pt x="1575" y="398"/>
                    <a:pt x="1487" y="394"/>
                    <a:pt x="1398" y="386"/>
                  </a:cubicBezTo>
                  <a:cubicBezTo>
                    <a:pt x="1370" y="383"/>
                    <a:pt x="1342" y="382"/>
                    <a:pt x="1313" y="382"/>
                  </a:cubicBezTo>
                  <a:cubicBezTo>
                    <a:pt x="935" y="382"/>
                    <a:pt x="507" y="630"/>
                    <a:pt x="313" y="959"/>
                  </a:cubicBezTo>
                  <a:cubicBezTo>
                    <a:pt x="53" y="1429"/>
                    <a:pt x="1" y="1950"/>
                    <a:pt x="178" y="2430"/>
                  </a:cubicBezTo>
                  <a:cubicBezTo>
                    <a:pt x="313" y="2732"/>
                    <a:pt x="480" y="2868"/>
                    <a:pt x="658" y="3129"/>
                  </a:cubicBezTo>
                  <a:cubicBezTo>
                    <a:pt x="741" y="3254"/>
                    <a:pt x="741" y="3514"/>
                    <a:pt x="877" y="3608"/>
                  </a:cubicBezTo>
                  <a:cubicBezTo>
                    <a:pt x="976" y="3684"/>
                    <a:pt x="1109" y="3708"/>
                    <a:pt x="1246" y="3708"/>
                  </a:cubicBezTo>
                  <a:cubicBezTo>
                    <a:pt x="1411" y="3708"/>
                    <a:pt x="1581" y="3673"/>
                    <a:pt x="1700" y="3650"/>
                  </a:cubicBezTo>
                  <a:cubicBezTo>
                    <a:pt x="2003" y="3650"/>
                    <a:pt x="2347" y="3567"/>
                    <a:pt x="2660" y="3514"/>
                  </a:cubicBezTo>
                  <a:cubicBezTo>
                    <a:pt x="3181" y="3431"/>
                    <a:pt x="3651" y="3254"/>
                    <a:pt x="4172" y="3129"/>
                  </a:cubicBezTo>
                  <a:cubicBezTo>
                    <a:pt x="5267" y="2784"/>
                    <a:pt x="6258" y="2169"/>
                    <a:pt x="7259" y="1689"/>
                  </a:cubicBezTo>
                  <a:cubicBezTo>
                    <a:pt x="7300" y="1648"/>
                    <a:pt x="7300" y="1648"/>
                    <a:pt x="7353" y="1648"/>
                  </a:cubicBezTo>
                  <a:cubicBezTo>
                    <a:pt x="7436" y="1564"/>
                    <a:pt x="7259" y="907"/>
                    <a:pt x="7259" y="824"/>
                  </a:cubicBezTo>
                  <a:cubicBezTo>
                    <a:pt x="7175" y="521"/>
                    <a:pt x="7134" y="261"/>
                    <a:pt x="6998"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0" name="Google Shape;1130;p14"/>
            <p:cNvSpPr/>
            <p:nvPr/>
          </p:nvSpPr>
          <p:spPr>
            <a:xfrm>
              <a:off x="5623875" y="3912050"/>
              <a:ext cx="142375" cy="98075"/>
            </a:xfrm>
            <a:custGeom>
              <a:avLst/>
              <a:gdLst/>
              <a:ahLst/>
              <a:cxnLst/>
              <a:rect l="l" t="t" r="r" b="b"/>
              <a:pathLst>
                <a:path w="5695" h="3923" extrusionOk="0">
                  <a:moveTo>
                    <a:pt x="3675" y="0"/>
                  </a:moveTo>
                  <a:cubicBezTo>
                    <a:pt x="3637" y="0"/>
                    <a:pt x="3609" y="61"/>
                    <a:pt x="3609" y="95"/>
                  </a:cubicBezTo>
                  <a:cubicBezTo>
                    <a:pt x="3088" y="1096"/>
                    <a:pt x="2003" y="1232"/>
                    <a:pt x="1002" y="1357"/>
                  </a:cubicBezTo>
                  <a:cubicBezTo>
                    <a:pt x="658" y="1398"/>
                    <a:pt x="314" y="1492"/>
                    <a:pt x="1" y="1576"/>
                  </a:cubicBezTo>
                  <a:lnTo>
                    <a:pt x="1002" y="3922"/>
                  </a:lnTo>
                  <a:cubicBezTo>
                    <a:pt x="1743" y="3745"/>
                    <a:pt x="2347" y="3401"/>
                    <a:pt x="3046" y="3098"/>
                  </a:cubicBezTo>
                  <a:cubicBezTo>
                    <a:pt x="3307" y="2963"/>
                    <a:pt x="3526" y="2796"/>
                    <a:pt x="3828" y="2744"/>
                  </a:cubicBezTo>
                  <a:cubicBezTo>
                    <a:pt x="3894" y="2736"/>
                    <a:pt x="3961" y="2733"/>
                    <a:pt x="4028" y="2733"/>
                  </a:cubicBezTo>
                  <a:cubicBezTo>
                    <a:pt x="4229" y="2733"/>
                    <a:pt x="4432" y="2760"/>
                    <a:pt x="4633" y="2760"/>
                  </a:cubicBezTo>
                  <a:cubicBezTo>
                    <a:pt x="4713" y="2760"/>
                    <a:pt x="4792" y="2756"/>
                    <a:pt x="4871" y="2744"/>
                  </a:cubicBezTo>
                  <a:cubicBezTo>
                    <a:pt x="4913" y="2744"/>
                    <a:pt x="4954" y="2744"/>
                    <a:pt x="5007" y="2702"/>
                  </a:cubicBezTo>
                  <a:cubicBezTo>
                    <a:pt x="5007" y="2660"/>
                    <a:pt x="4954" y="2619"/>
                    <a:pt x="4913" y="2577"/>
                  </a:cubicBezTo>
                  <a:cubicBezTo>
                    <a:pt x="4652" y="2400"/>
                    <a:pt x="4350" y="2316"/>
                    <a:pt x="4047" y="2316"/>
                  </a:cubicBezTo>
                  <a:cubicBezTo>
                    <a:pt x="4433" y="2222"/>
                    <a:pt x="4829" y="2274"/>
                    <a:pt x="5267" y="2222"/>
                  </a:cubicBezTo>
                  <a:cubicBezTo>
                    <a:pt x="5351" y="2222"/>
                    <a:pt x="5695" y="2181"/>
                    <a:pt x="5695" y="2055"/>
                  </a:cubicBezTo>
                  <a:cubicBezTo>
                    <a:pt x="5695" y="1920"/>
                    <a:pt x="5476" y="1920"/>
                    <a:pt x="5434" y="1878"/>
                  </a:cubicBezTo>
                  <a:cubicBezTo>
                    <a:pt x="5220" y="1857"/>
                    <a:pt x="5004" y="1847"/>
                    <a:pt x="4786" y="1847"/>
                  </a:cubicBezTo>
                  <a:cubicBezTo>
                    <a:pt x="4569" y="1847"/>
                    <a:pt x="4350" y="1857"/>
                    <a:pt x="4131" y="1878"/>
                  </a:cubicBezTo>
                  <a:cubicBezTo>
                    <a:pt x="4485" y="1795"/>
                    <a:pt x="4788" y="1701"/>
                    <a:pt x="5090" y="1576"/>
                  </a:cubicBezTo>
                  <a:cubicBezTo>
                    <a:pt x="5267" y="1534"/>
                    <a:pt x="5434" y="1440"/>
                    <a:pt x="5570" y="1357"/>
                  </a:cubicBezTo>
                  <a:lnTo>
                    <a:pt x="5570" y="1273"/>
                  </a:lnTo>
                  <a:cubicBezTo>
                    <a:pt x="5570" y="1232"/>
                    <a:pt x="5528" y="1232"/>
                    <a:pt x="5476" y="1232"/>
                  </a:cubicBezTo>
                  <a:cubicBezTo>
                    <a:pt x="5398" y="1216"/>
                    <a:pt x="5320" y="1210"/>
                    <a:pt x="5242" y="1210"/>
                  </a:cubicBezTo>
                  <a:cubicBezTo>
                    <a:pt x="5059" y="1210"/>
                    <a:pt x="4876" y="1244"/>
                    <a:pt x="4694" y="1273"/>
                  </a:cubicBezTo>
                  <a:cubicBezTo>
                    <a:pt x="4459" y="1311"/>
                    <a:pt x="4157" y="1315"/>
                    <a:pt x="3939" y="1406"/>
                  </a:cubicBezTo>
                  <a:lnTo>
                    <a:pt x="3939" y="1406"/>
                  </a:lnTo>
                  <a:cubicBezTo>
                    <a:pt x="4183" y="1284"/>
                    <a:pt x="4452" y="1123"/>
                    <a:pt x="4652" y="971"/>
                  </a:cubicBezTo>
                  <a:cubicBezTo>
                    <a:pt x="4694" y="877"/>
                    <a:pt x="4788" y="835"/>
                    <a:pt x="4829" y="752"/>
                  </a:cubicBezTo>
                  <a:cubicBezTo>
                    <a:pt x="4913" y="658"/>
                    <a:pt x="5048" y="491"/>
                    <a:pt x="4871" y="449"/>
                  </a:cubicBezTo>
                  <a:cubicBezTo>
                    <a:pt x="4858" y="441"/>
                    <a:pt x="4843" y="438"/>
                    <a:pt x="4828" y="438"/>
                  </a:cubicBezTo>
                  <a:cubicBezTo>
                    <a:pt x="4746" y="438"/>
                    <a:pt x="4639" y="539"/>
                    <a:pt x="4569" y="575"/>
                  </a:cubicBezTo>
                  <a:cubicBezTo>
                    <a:pt x="4172" y="794"/>
                    <a:pt x="3786" y="1013"/>
                    <a:pt x="3390" y="1273"/>
                  </a:cubicBezTo>
                  <a:cubicBezTo>
                    <a:pt x="3609" y="877"/>
                    <a:pt x="3786" y="491"/>
                    <a:pt x="3745" y="95"/>
                  </a:cubicBezTo>
                  <a:cubicBezTo>
                    <a:pt x="3745" y="53"/>
                    <a:pt x="3745" y="11"/>
                    <a:pt x="3703" y="11"/>
                  </a:cubicBezTo>
                  <a:cubicBezTo>
                    <a:pt x="3693" y="4"/>
                    <a:pt x="3684" y="0"/>
                    <a:pt x="3675"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1" name="Google Shape;1131;p14"/>
            <p:cNvSpPr/>
            <p:nvPr/>
          </p:nvSpPr>
          <p:spPr>
            <a:xfrm>
              <a:off x="5756175" y="3835150"/>
              <a:ext cx="54675" cy="87300"/>
            </a:xfrm>
            <a:custGeom>
              <a:avLst/>
              <a:gdLst/>
              <a:ahLst/>
              <a:cxnLst/>
              <a:rect l="l" t="t" r="r" b="b"/>
              <a:pathLst>
                <a:path w="2187" h="3492" extrusionOk="0">
                  <a:moveTo>
                    <a:pt x="757" y="1"/>
                  </a:moveTo>
                  <a:cubicBezTo>
                    <a:pt x="664" y="42"/>
                    <a:pt x="757" y="178"/>
                    <a:pt x="841" y="261"/>
                  </a:cubicBezTo>
                  <a:cubicBezTo>
                    <a:pt x="1102" y="439"/>
                    <a:pt x="1362" y="606"/>
                    <a:pt x="1623" y="825"/>
                  </a:cubicBezTo>
                  <a:lnTo>
                    <a:pt x="757" y="825"/>
                  </a:lnTo>
                  <a:cubicBezTo>
                    <a:pt x="538" y="866"/>
                    <a:pt x="59" y="866"/>
                    <a:pt x="17" y="1179"/>
                  </a:cubicBezTo>
                  <a:cubicBezTo>
                    <a:pt x="0" y="1246"/>
                    <a:pt x="206" y="1266"/>
                    <a:pt x="463" y="1266"/>
                  </a:cubicBezTo>
                  <a:cubicBezTo>
                    <a:pt x="850" y="1266"/>
                    <a:pt x="1354" y="1221"/>
                    <a:pt x="1404" y="1221"/>
                  </a:cubicBezTo>
                  <a:cubicBezTo>
                    <a:pt x="883" y="1388"/>
                    <a:pt x="319" y="1565"/>
                    <a:pt x="59" y="2045"/>
                  </a:cubicBezTo>
                  <a:cubicBezTo>
                    <a:pt x="17" y="2128"/>
                    <a:pt x="17" y="2222"/>
                    <a:pt x="59" y="2264"/>
                  </a:cubicBezTo>
                  <a:cubicBezTo>
                    <a:pt x="73" y="2278"/>
                    <a:pt x="91" y="2282"/>
                    <a:pt x="112" y="2282"/>
                  </a:cubicBezTo>
                  <a:cubicBezTo>
                    <a:pt x="153" y="2282"/>
                    <a:pt x="201" y="2264"/>
                    <a:pt x="236" y="2264"/>
                  </a:cubicBezTo>
                  <a:cubicBezTo>
                    <a:pt x="622" y="2045"/>
                    <a:pt x="1018" y="1826"/>
                    <a:pt x="1404" y="1607"/>
                  </a:cubicBezTo>
                  <a:lnTo>
                    <a:pt x="1404" y="1607"/>
                  </a:lnTo>
                  <a:cubicBezTo>
                    <a:pt x="1060" y="1909"/>
                    <a:pt x="757" y="2305"/>
                    <a:pt x="538" y="2743"/>
                  </a:cubicBezTo>
                  <a:cubicBezTo>
                    <a:pt x="538" y="2785"/>
                    <a:pt x="497" y="2868"/>
                    <a:pt x="497" y="2952"/>
                  </a:cubicBezTo>
                  <a:cubicBezTo>
                    <a:pt x="497" y="3004"/>
                    <a:pt x="580" y="3087"/>
                    <a:pt x="622" y="3087"/>
                  </a:cubicBezTo>
                  <a:cubicBezTo>
                    <a:pt x="664" y="3087"/>
                    <a:pt x="757" y="3046"/>
                    <a:pt x="757" y="3004"/>
                  </a:cubicBezTo>
                  <a:cubicBezTo>
                    <a:pt x="1143" y="2691"/>
                    <a:pt x="1446" y="2347"/>
                    <a:pt x="1706" y="1909"/>
                  </a:cubicBezTo>
                  <a:lnTo>
                    <a:pt x="1706" y="1909"/>
                  </a:lnTo>
                  <a:cubicBezTo>
                    <a:pt x="1540" y="2222"/>
                    <a:pt x="1404" y="2524"/>
                    <a:pt x="1321" y="2827"/>
                  </a:cubicBezTo>
                  <a:cubicBezTo>
                    <a:pt x="1283" y="2940"/>
                    <a:pt x="1133" y="3492"/>
                    <a:pt x="1332" y="3492"/>
                  </a:cubicBezTo>
                  <a:cubicBezTo>
                    <a:pt x="1352" y="3492"/>
                    <a:pt x="1376" y="3486"/>
                    <a:pt x="1404" y="3473"/>
                  </a:cubicBezTo>
                  <a:cubicBezTo>
                    <a:pt x="1623" y="3348"/>
                    <a:pt x="1706" y="3046"/>
                    <a:pt x="1800" y="2827"/>
                  </a:cubicBezTo>
                  <a:cubicBezTo>
                    <a:pt x="1967" y="2566"/>
                    <a:pt x="2009" y="2305"/>
                    <a:pt x="2103" y="1961"/>
                  </a:cubicBezTo>
                  <a:cubicBezTo>
                    <a:pt x="2144" y="1648"/>
                    <a:pt x="2186" y="1346"/>
                    <a:pt x="2144" y="1002"/>
                  </a:cubicBezTo>
                  <a:cubicBezTo>
                    <a:pt x="2103" y="699"/>
                    <a:pt x="1884" y="522"/>
                    <a:pt x="1665" y="345"/>
                  </a:cubicBezTo>
                  <a:cubicBezTo>
                    <a:pt x="1404" y="178"/>
                    <a:pt x="1143" y="42"/>
                    <a:pt x="841" y="1"/>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2" name="Google Shape;1132;p14"/>
            <p:cNvSpPr/>
            <p:nvPr/>
          </p:nvSpPr>
          <p:spPr>
            <a:xfrm>
              <a:off x="5604325" y="3689675"/>
              <a:ext cx="25" cy="3150"/>
            </a:xfrm>
            <a:custGeom>
              <a:avLst/>
              <a:gdLst/>
              <a:ahLst/>
              <a:cxnLst/>
              <a:rect l="l" t="t" r="r" b="b"/>
              <a:pathLst>
                <a:path w="1" h="126" extrusionOk="0">
                  <a:moveTo>
                    <a:pt x="1" y="1"/>
                  </a:moveTo>
                  <a:lnTo>
                    <a:pt x="1" y="1"/>
                  </a:lnTo>
                  <a:lnTo>
                    <a:pt x="1" y="126"/>
                  </a:lnTo>
                  <a:close/>
                </a:path>
              </a:pathLst>
            </a:custGeom>
            <a:solidFill>
              <a:srgbClr val="F6E1E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3" name="Google Shape;1133;p14"/>
            <p:cNvSpPr/>
            <p:nvPr/>
          </p:nvSpPr>
          <p:spPr>
            <a:xfrm>
              <a:off x="5603300" y="3683150"/>
              <a:ext cx="1050" cy="6550"/>
            </a:xfrm>
            <a:custGeom>
              <a:avLst/>
              <a:gdLst/>
              <a:ahLst/>
              <a:cxnLst/>
              <a:rect l="l" t="t" r="r" b="b"/>
              <a:pathLst>
                <a:path w="42" h="262" extrusionOk="0">
                  <a:moveTo>
                    <a:pt x="0" y="1"/>
                  </a:moveTo>
                  <a:cubicBezTo>
                    <a:pt x="0" y="84"/>
                    <a:pt x="0" y="168"/>
                    <a:pt x="42" y="262"/>
                  </a:cubicBezTo>
                  <a:lnTo>
                    <a:pt x="42" y="262"/>
                  </a:lnTo>
                  <a:cubicBezTo>
                    <a:pt x="0" y="168"/>
                    <a:pt x="0" y="84"/>
                    <a:pt x="0" y="1"/>
                  </a:cubicBezTo>
                  <a:close/>
                </a:path>
              </a:pathLst>
            </a:custGeom>
            <a:solidFill>
              <a:srgbClr val="3437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4" name="Google Shape;1134;p14"/>
            <p:cNvSpPr/>
            <p:nvPr/>
          </p:nvSpPr>
          <p:spPr>
            <a:xfrm>
              <a:off x="5603300" y="3671175"/>
              <a:ext cx="53200" cy="25050"/>
            </a:xfrm>
            <a:custGeom>
              <a:avLst/>
              <a:gdLst/>
              <a:ahLst/>
              <a:cxnLst/>
              <a:rect l="l" t="t" r="r" b="b"/>
              <a:pathLst>
                <a:path w="2128" h="1002" extrusionOk="0">
                  <a:moveTo>
                    <a:pt x="2086" y="0"/>
                  </a:moveTo>
                  <a:cubicBezTo>
                    <a:pt x="1606" y="42"/>
                    <a:pt x="1085" y="84"/>
                    <a:pt x="615" y="84"/>
                  </a:cubicBezTo>
                  <a:lnTo>
                    <a:pt x="0" y="84"/>
                  </a:lnTo>
                  <a:lnTo>
                    <a:pt x="0" y="480"/>
                  </a:lnTo>
                  <a:cubicBezTo>
                    <a:pt x="0" y="563"/>
                    <a:pt x="0" y="647"/>
                    <a:pt x="42" y="741"/>
                  </a:cubicBezTo>
                  <a:lnTo>
                    <a:pt x="42" y="866"/>
                  </a:lnTo>
                  <a:lnTo>
                    <a:pt x="42" y="1001"/>
                  </a:lnTo>
                  <a:lnTo>
                    <a:pt x="876" y="1001"/>
                  </a:lnTo>
                  <a:cubicBezTo>
                    <a:pt x="1262" y="1001"/>
                    <a:pt x="1700" y="1001"/>
                    <a:pt x="2128" y="907"/>
                  </a:cubicBezTo>
                  <a:cubicBezTo>
                    <a:pt x="2128" y="605"/>
                    <a:pt x="2086" y="303"/>
                    <a:pt x="2086" y="0"/>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5" name="Google Shape;1135;p14"/>
            <p:cNvSpPr/>
            <p:nvPr/>
          </p:nvSpPr>
          <p:spPr>
            <a:xfrm>
              <a:off x="5733650" y="3552525"/>
              <a:ext cx="18525" cy="42550"/>
            </a:xfrm>
            <a:custGeom>
              <a:avLst/>
              <a:gdLst/>
              <a:ahLst/>
              <a:cxnLst/>
              <a:rect l="l" t="t" r="r" b="b"/>
              <a:pathLst>
                <a:path w="741" h="1702" extrusionOk="0">
                  <a:moveTo>
                    <a:pt x="714" y="1"/>
                  </a:moveTo>
                  <a:cubicBezTo>
                    <a:pt x="667" y="1"/>
                    <a:pt x="591" y="69"/>
                    <a:pt x="480" y="137"/>
                  </a:cubicBezTo>
                  <a:cubicBezTo>
                    <a:pt x="355" y="272"/>
                    <a:pt x="219" y="491"/>
                    <a:pt x="136" y="752"/>
                  </a:cubicBezTo>
                  <a:cubicBezTo>
                    <a:pt x="42" y="1013"/>
                    <a:pt x="42" y="1221"/>
                    <a:pt x="42" y="1399"/>
                  </a:cubicBezTo>
                  <a:cubicBezTo>
                    <a:pt x="0" y="1576"/>
                    <a:pt x="42" y="1701"/>
                    <a:pt x="42" y="1701"/>
                  </a:cubicBezTo>
                  <a:cubicBezTo>
                    <a:pt x="42" y="1701"/>
                    <a:pt x="94" y="1576"/>
                    <a:pt x="94" y="1440"/>
                  </a:cubicBezTo>
                  <a:cubicBezTo>
                    <a:pt x="136" y="1274"/>
                    <a:pt x="178" y="1013"/>
                    <a:pt x="261" y="794"/>
                  </a:cubicBezTo>
                  <a:cubicBezTo>
                    <a:pt x="355" y="533"/>
                    <a:pt x="438" y="356"/>
                    <a:pt x="563" y="231"/>
                  </a:cubicBezTo>
                  <a:cubicBezTo>
                    <a:pt x="657" y="95"/>
                    <a:pt x="741" y="12"/>
                    <a:pt x="741" y="12"/>
                  </a:cubicBezTo>
                  <a:cubicBezTo>
                    <a:pt x="733" y="4"/>
                    <a:pt x="724" y="1"/>
                    <a:pt x="714"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6" name="Google Shape;1136;p14"/>
            <p:cNvSpPr/>
            <p:nvPr/>
          </p:nvSpPr>
          <p:spPr>
            <a:xfrm>
              <a:off x="5739125" y="3567925"/>
              <a:ext cx="7575" cy="24000"/>
            </a:xfrm>
            <a:custGeom>
              <a:avLst/>
              <a:gdLst/>
              <a:ahLst/>
              <a:cxnLst/>
              <a:rect l="l" t="t" r="r" b="b"/>
              <a:pathLst>
                <a:path w="303" h="960" extrusionOk="0">
                  <a:moveTo>
                    <a:pt x="42" y="1"/>
                  </a:moveTo>
                  <a:cubicBezTo>
                    <a:pt x="0" y="1"/>
                    <a:pt x="42" y="42"/>
                    <a:pt x="84" y="136"/>
                  </a:cubicBezTo>
                  <a:cubicBezTo>
                    <a:pt x="136" y="220"/>
                    <a:pt x="178" y="345"/>
                    <a:pt x="136" y="480"/>
                  </a:cubicBezTo>
                  <a:cubicBezTo>
                    <a:pt x="136" y="605"/>
                    <a:pt x="84" y="699"/>
                    <a:pt x="42" y="783"/>
                  </a:cubicBezTo>
                  <a:cubicBezTo>
                    <a:pt x="0" y="866"/>
                    <a:pt x="0" y="960"/>
                    <a:pt x="0" y="960"/>
                  </a:cubicBezTo>
                  <a:cubicBezTo>
                    <a:pt x="0" y="960"/>
                    <a:pt x="42" y="918"/>
                    <a:pt x="136" y="824"/>
                  </a:cubicBezTo>
                  <a:cubicBezTo>
                    <a:pt x="178" y="741"/>
                    <a:pt x="261" y="658"/>
                    <a:pt x="261" y="480"/>
                  </a:cubicBezTo>
                  <a:cubicBezTo>
                    <a:pt x="303" y="303"/>
                    <a:pt x="219" y="178"/>
                    <a:pt x="178" y="84"/>
                  </a:cubicBezTo>
                  <a:cubicBezTo>
                    <a:pt x="84" y="1"/>
                    <a:pt x="42" y="1"/>
                    <a:pt x="42"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7" name="Google Shape;1137;p14"/>
            <p:cNvSpPr/>
            <p:nvPr/>
          </p:nvSpPr>
          <p:spPr>
            <a:xfrm>
              <a:off x="5530550" y="3455375"/>
              <a:ext cx="208600" cy="217900"/>
            </a:xfrm>
            <a:custGeom>
              <a:avLst/>
              <a:gdLst/>
              <a:ahLst/>
              <a:cxnLst/>
              <a:rect l="l" t="t" r="r" b="b"/>
              <a:pathLst>
                <a:path w="8344" h="8716" extrusionOk="0">
                  <a:moveTo>
                    <a:pt x="4942" y="0"/>
                  </a:moveTo>
                  <a:cubicBezTo>
                    <a:pt x="3752" y="0"/>
                    <a:pt x="2491" y="352"/>
                    <a:pt x="1523" y="988"/>
                  </a:cubicBezTo>
                  <a:cubicBezTo>
                    <a:pt x="178" y="1854"/>
                    <a:pt x="1" y="3157"/>
                    <a:pt x="136" y="4638"/>
                  </a:cubicBezTo>
                  <a:cubicBezTo>
                    <a:pt x="178" y="5504"/>
                    <a:pt x="261" y="6463"/>
                    <a:pt x="658" y="7245"/>
                  </a:cubicBezTo>
                  <a:cubicBezTo>
                    <a:pt x="1127" y="8236"/>
                    <a:pt x="1826" y="8674"/>
                    <a:pt x="2910" y="8716"/>
                  </a:cubicBezTo>
                  <a:cubicBezTo>
                    <a:pt x="3911" y="8716"/>
                    <a:pt x="5131" y="8716"/>
                    <a:pt x="6133" y="8413"/>
                  </a:cubicBezTo>
                  <a:cubicBezTo>
                    <a:pt x="6737" y="8288"/>
                    <a:pt x="7300" y="7933"/>
                    <a:pt x="7738" y="7412"/>
                  </a:cubicBezTo>
                  <a:cubicBezTo>
                    <a:pt x="8343" y="6546"/>
                    <a:pt x="8218" y="5107"/>
                    <a:pt x="8166" y="4117"/>
                  </a:cubicBezTo>
                  <a:cubicBezTo>
                    <a:pt x="8124" y="3116"/>
                    <a:pt x="7905" y="2073"/>
                    <a:pt x="7436" y="1197"/>
                  </a:cubicBezTo>
                  <a:cubicBezTo>
                    <a:pt x="7081" y="508"/>
                    <a:pt x="6258" y="112"/>
                    <a:pt x="5517" y="29"/>
                  </a:cubicBezTo>
                  <a:cubicBezTo>
                    <a:pt x="5328" y="10"/>
                    <a:pt x="5136" y="0"/>
                    <a:pt x="4942"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8" name="Google Shape;1138;p14"/>
            <p:cNvSpPr/>
            <p:nvPr/>
          </p:nvSpPr>
          <p:spPr>
            <a:xfrm>
              <a:off x="5516475" y="3426650"/>
              <a:ext cx="157500" cy="165425"/>
            </a:xfrm>
            <a:custGeom>
              <a:avLst/>
              <a:gdLst/>
              <a:ahLst/>
              <a:cxnLst/>
              <a:rect l="l" t="t" r="r" b="b"/>
              <a:pathLst>
                <a:path w="6300" h="6617" extrusionOk="0">
                  <a:moveTo>
                    <a:pt x="4773" y="0"/>
                  </a:moveTo>
                  <a:cubicBezTo>
                    <a:pt x="3886" y="0"/>
                    <a:pt x="3000" y="322"/>
                    <a:pt x="2305" y="834"/>
                  </a:cubicBezTo>
                  <a:cubicBezTo>
                    <a:pt x="1346" y="1564"/>
                    <a:pt x="647" y="2659"/>
                    <a:pt x="303" y="3785"/>
                  </a:cubicBezTo>
                  <a:cubicBezTo>
                    <a:pt x="126" y="4306"/>
                    <a:pt x="0" y="4828"/>
                    <a:pt x="84" y="5391"/>
                  </a:cubicBezTo>
                  <a:cubicBezTo>
                    <a:pt x="84" y="5735"/>
                    <a:pt x="178" y="6256"/>
                    <a:pt x="480" y="6475"/>
                  </a:cubicBezTo>
                  <a:cubicBezTo>
                    <a:pt x="590" y="6574"/>
                    <a:pt x="704" y="6617"/>
                    <a:pt x="818" y="6617"/>
                  </a:cubicBezTo>
                  <a:cubicBezTo>
                    <a:pt x="1416" y="6617"/>
                    <a:pt x="2016" y="5443"/>
                    <a:pt x="2086" y="5005"/>
                  </a:cubicBezTo>
                  <a:cubicBezTo>
                    <a:pt x="2211" y="4348"/>
                    <a:pt x="2044" y="3701"/>
                    <a:pt x="1784" y="3086"/>
                  </a:cubicBezTo>
                  <a:cubicBezTo>
                    <a:pt x="3087" y="3044"/>
                    <a:pt x="4349" y="2565"/>
                    <a:pt x="5340" y="1741"/>
                  </a:cubicBezTo>
                  <a:cubicBezTo>
                    <a:pt x="5778" y="1397"/>
                    <a:pt x="6216" y="959"/>
                    <a:pt x="6299" y="396"/>
                  </a:cubicBezTo>
                  <a:cubicBezTo>
                    <a:pt x="6122" y="260"/>
                    <a:pt x="5955" y="177"/>
                    <a:pt x="5736" y="135"/>
                  </a:cubicBezTo>
                  <a:cubicBezTo>
                    <a:pt x="5421" y="43"/>
                    <a:pt x="5097" y="0"/>
                    <a:pt x="4773"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39" name="Google Shape;1139;p14"/>
            <p:cNvSpPr/>
            <p:nvPr/>
          </p:nvSpPr>
          <p:spPr>
            <a:xfrm>
              <a:off x="5590250" y="3586425"/>
              <a:ext cx="48000" cy="30550"/>
            </a:xfrm>
            <a:custGeom>
              <a:avLst/>
              <a:gdLst/>
              <a:ahLst/>
              <a:cxnLst/>
              <a:rect l="l" t="t" r="r" b="b"/>
              <a:pathLst>
                <a:path w="1920" h="1222" extrusionOk="0">
                  <a:moveTo>
                    <a:pt x="1044" y="1"/>
                  </a:moveTo>
                  <a:cubicBezTo>
                    <a:pt x="877" y="1"/>
                    <a:pt x="741" y="43"/>
                    <a:pt x="616" y="43"/>
                  </a:cubicBezTo>
                  <a:cubicBezTo>
                    <a:pt x="136" y="220"/>
                    <a:pt x="1" y="741"/>
                    <a:pt x="439" y="1044"/>
                  </a:cubicBezTo>
                  <a:cubicBezTo>
                    <a:pt x="616" y="1169"/>
                    <a:pt x="783" y="1221"/>
                    <a:pt x="960" y="1221"/>
                  </a:cubicBezTo>
                  <a:cubicBezTo>
                    <a:pt x="1263" y="1221"/>
                    <a:pt x="1565" y="1085"/>
                    <a:pt x="1742" y="866"/>
                  </a:cubicBezTo>
                  <a:cubicBezTo>
                    <a:pt x="1920" y="647"/>
                    <a:pt x="1867" y="439"/>
                    <a:pt x="1784" y="303"/>
                  </a:cubicBezTo>
                  <a:cubicBezTo>
                    <a:pt x="1607" y="84"/>
                    <a:pt x="1304" y="1"/>
                    <a:pt x="1044" y="1"/>
                  </a:cubicBezTo>
                  <a:close/>
                </a:path>
              </a:pathLst>
            </a:custGeom>
            <a:solidFill>
              <a:srgbClr val="DE96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0" name="Google Shape;1140;p14"/>
            <p:cNvSpPr/>
            <p:nvPr/>
          </p:nvSpPr>
          <p:spPr>
            <a:xfrm>
              <a:off x="5674975" y="3579925"/>
              <a:ext cx="44625" cy="29225"/>
            </a:xfrm>
            <a:custGeom>
              <a:avLst/>
              <a:gdLst/>
              <a:ahLst/>
              <a:cxnLst/>
              <a:rect l="l" t="t" r="r" b="b"/>
              <a:pathLst>
                <a:path w="1785" h="1169" extrusionOk="0">
                  <a:moveTo>
                    <a:pt x="960" y="0"/>
                  </a:moveTo>
                  <a:cubicBezTo>
                    <a:pt x="825" y="0"/>
                    <a:pt x="700" y="0"/>
                    <a:pt x="564" y="42"/>
                  </a:cubicBezTo>
                  <a:cubicBezTo>
                    <a:pt x="95" y="178"/>
                    <a:pt x="1" y="699"/>
                    <a:pt x="397" y="1001"/>
                  </a:cubicBezTo>
                  <a:cubicBezTo>
                    <a:pt x="522" y="1085"/>
                    <a:pt x="700" y="1168"/>
                    <a:pt x="919" y="1168"/>
                  </a:cubicBezTo>
                  <a:cubicBezTo>
                    <a:pt x="1179" y="1168"/>
                    <a:pt x="1482" y="1043"/>
                    <a:pt x="1607" y="824"/>
                  </a:cubicBezTo>
                  <a:cubicBezTo>
                    <a:pt x="1784" y="605"/>
                    <a:pt x="1784" y="438"/>
                    <a:pt x="1701" y="303"/>
                  </a:cubicBezTo>
                  <a:cubicBezTo>
                    <a:pt x="1523" y="84"/>
                    <a:pt x="1221" y="0"/>
                    <a:pt x="960" y="0"/>
                  </a:cubicBezTo>
                  <a:close/>
                </a:path>
              </a:pathLst>
            </a:custGeom>
            <a:solidFill>
              <a:srgbClr val="DE969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1" name="Google Shape;1141;p14"/>
            <p:cNvSpPr/>
            <p:nvPr/>
          </p:nvSpPr>
          <p:spPr>
            <a:xfrm>
              <a:off x="5634825" y="3552800"/>
              <a:ext cx="30550" cy="29225"/>
            </a:xfrm>
            <a:custGeom>
              <a:avLst/>
              <a:gdLst/>
              <a:ahLst/>
              <a:cxnLst/>
              <a:rect l="l" t="t" r="r" b="b"/>
              <a:pathLst>
                <a:path w="1222" h="1169" extrusionOk="0">
                  <a:moveTo>
                    <a:pt x="522" y="1"/>
                  </a:moveTo>
                  <a:cubicBezTo>
                    <a:pt x="345" y="1"/>
                    <a:pt x="137" y="42"/>
                    <a:pt x="84" y="261"/>
                  </a:cubicBezTo>
                  <a:cubicBezTo>
                    <a:pt x="1" y="647"/>
                    <a:pt x="178" y="1085"/>
                    <a:pt x="606" y="1127"/>
                  </a:cubicBezTo>
                  <a:cubicBezTo>
                    <a:pt x="606" y="1169"/>
                    <a:pt x="658" y="1169"/>
                    <a:pt x="700" y="1169"/>
                  </a:cubicBezTo>
                  <a:cubicBezTo>
                    <a:pt x="825" y="1169"/>
                    <a:pt x="960" y="1127"/>
                    <a:pt x="1044" y="1044"/>
                  </a:cubicBezTo>
                  <a:cubicBezTo>
                    <a:pt x="1221" y="908"/>
                    <a:pt x="1221" y="689"/>
                    <a:pt x="1221" y="522"/>
                  </a:cubicBezTo>
                  <a:cubicBezTo>
                    <a:pt x="1179" y="387"/>
                    <a:pt x="1127" y="261"/>
                    <a:pt x="1044" y="168"/>
                  </a:cubicBezTo>
                  <a:cubicBezTo>
                    <a:pt x="960" y="42"/>
                    <a:pt x="825" y="1"/>
                    <a:pt x="700" y="1"/>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2" name="Google Shape;1142;p14"/>
            <p:cNvSpPr/>
            <p:nvPr/>
          </p:nvSpPr>
          <p:spPr>
            <a:xfrm>
              <a:off x="5605625" y="3555925"/>
              <a:ext cx="10725" cy="25050"/>
            </a:xfrm>
            <a:custGeom>
              <a:avLst/>
              <a:gdLst/>
              <a:ahLst/>
              <a:cxnLst/>
              <a:rect l="l" t="t" r="r" b="b"/>
              <a:pathLst>
                <a:path w="429" h="1002" extrusionOk="0">
                  <a:moveTo>
                    <a:pt x="126" y="1"/>
                  </a:moveTo>
                  <a:cubicBezTo>
                    <a:pt x="43" y="1"/>
                    <a:pt x="1" y="262"/>
                    <a:pt x="43" y="522"/>
                  </a:cubicBezTo>
                  <a:cubicBezTo>
                    <a:pt x="43" y="783"/>
                    <a:pt x="168" y="1002"/>
                    <a:pt x="262" y="1002"/>
                  </a:cubicBezTo>
                  <a:cubicBezTo>
                    <a:pt x="387" y="1002"/>
                    <a:pt x="429" y="741"/>
                    <a:pt x="429" y="481"/>
                  </a:cubicBezTo>
                  <a:cubicBezTo>
                    <a:pt x="387" y="178"/>
                    <a:pt x="262" y="1"/>
                    <a:pt x="126"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3" name="Google Shape;1143;p14"/>
            <p:cNvSpPr/>
            <p:nvPr/>
          </p:nvSpPr>
          <p:spPr>
            <a:xfrm>
              <a:off x="5685925" y="3549275"/>
              <a:ext cx="12025" cy="25200"/>
            </a:xfrm>
            <a:custGeom>
              <a:avLst/>
              <a:gdLst/>
              <a:ahLst/>
              <a:cxnLst/>
              <a:rect l="l" t="t" r="r" b="b"/>
              <a:pathLst>
                <a:path w="481" h="1008" extrusionOk="0">
                  <a:moveTo>
                    <a:pt x="208" y="1"/>
                  </a:moveTo>
                  <a:cubicBezTo>
                    <a:pt x="199" y="1"/>
                    <a:pt x="189" y="3"/>
                    <a:pt x="178" y="6"/>
                  </a:cubicBezTo>
                  <a:cubicBezTo>
                    <a:pt x="84" y="6"/>
                    <a:pt x="1" y="225"/>
                    <a:pt x="43" y="528"/>
                  </a:cubicBezTo>
                  <a:cubicBezTo>
                    <a:pt x="84" y="788"/>
                    <a:pt x="178" y="1007"/>
                    <a:pt x="303" y="1007"/>
                  </a:cubicBezTo>
                  <a:cubicBezTo>
                    <a:pt x="387" y="966"/>
                    <a:pt x="481" y="747"/>
                    <a:pt x="439" y="486"/>
                  </a:cubicBezTo>
                  <a:cubicBezTo>
                    <a:pt x="391" y="208"/>
                    <a:pt x="317" y="1"/>
                    <a:pt x="208"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4" name="Google Shape;1144;p14"/>
            <p:cNvSpPr/>
            <p:nvPr/>
          </p:nvSpPr>
          <p:spPr>
            <a:xfrm>
              <a:off x="5576175" y="3511350"/>
              <a:ext cx="37050" cy="26250"/>
            </a:xfrm>
            <a:custGeom>
              <a:avLst/>
              <a:gdLst/>
              <a:ahLst/>
              <a:cxnLst/>
              <a:rect l="l" t="t" r="r" b="b"/>
              <a:pathLst>
                <a:path w="1482" h="1050" extrusionOk="0">
                  <a:moveTo>
                    <a:pt x="1179" y="1"/>
                  </a:moveTo>
                  <a:cubicBezTo>
                    <a:pt x="1002" y="1"/>
                    <a:pt x="741" y="94"/>
                    <a:pt x="522" y="220"/>
                  </a:cubicBezTo>
                  <a:cubicBezTo>
                    <a:pt x="303" y="355"/>
                    <a:pt x="136" y="574"/>
                    <a:pt x="42" y="741"/>
                  </a:cubicBezTo>
                  <a:cubicBezTo>
                    <a:pt x="1" y="877"/>
                    <a:pt x="1" y="1002"/>
                    <a:pt x="42" y="1043"/>
                  </a:cubicBezTo>
                  <a:cubicBezTo>
                    <a:pt x="49" y="1047"/>
                    <a:pt x="57" y="1049"/>
                    <a:pt x="65" y="1049"/>
                  </a:cubicBezTo>
                  <a:cubicBezTo>
                    <a:pt x="168" y="1049"/>
                    <a:pt x="374" y="767"/>
                    <a:pt x="741" y="574"/>
                  </a:cubicBezTo>
                  <a:cubicBezTo>
                    <a:pt x="1085" y="313"/>
                    <a:pt x="1481" y="220"/>
                    <a:pt x="1481" y="136"/>
                  </a:cubicBezTo>
                  <a:cubicBezTo>
                    <a:pt x="1481" y="53"/>
                    <a:pt x="1346" y="1"/>
                    <a:pt x="117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5" name="Google Shape;1145;p14"/>
            <p:cNvSpPr/>
            <p:nvPr/>
          </p:nvSpPr>
          <p:spPr>
            <a:xfrm>
              <a:off x="5674975" y="3504450"/>
              <a:ext cx="34975" cy="21400"/>
            </a:xfrm>
            <a:custGeom>
              <a:avLst/>
              <a:gdLst/>
              <a:ahLst/>
              <a:cxnLst/>
              <a:rect l="l" t="t" r="r" b="b"/>
              <a:pathLst>
                <a:path w="1399" h="856" extrusionOk="0">
                  <a:moveTo>
                    <a:pt x="400" y="0"/>
                  </a:moveTo>
                  <a:cubicBezTo>
                    <a:pt x="351" y="0"/>
                    <a:pt x="305" y="6"/>
                    <a:pt x="262" y="16"/>
                  </a:cubicBezTo>
                  <a:cubicBezTo>
                    <a:pt x="95" y="16"/>
                    <a:pt x="1" y="68"/>
                    <a:pt x="1" y="110"/>
                  </a:cubicBezTo>
                  <a:cubicBezTo>
                    <a:pt x="43" y="235"/>
                    <a:pt x="356" y="277"/>
                    <a:pt x="700" y="496"/>
                  </a:cubicBezTo>
                  <a:cubicBezTo>
                    <a:pt x="977" y="658"/>
                    <a:pt x="1219" y="855"/>
                    <a:pt x="1321" y="855"/>
                  </a:cubicBezTo>
                  <a:cubicBezTo>
                    <a:pt x="1331" y="855"/>
                    <a:pt x="1339" y="854"/>
                    <a:pt x="1346" y="850"/>
                  </a:cubicBezTo>
                  <a:cubicBezTo>
                    <a:pt x="1398" y="798"/>
                    <a:pt x="1398" y="715"/>
                    <a:pt x="1304" y="537"/>
                  </a:cubicBezTo>
                  <a:cubicBezTo>
                    <a:pt x="1221" y="412"/>
                    <a:pt x="1085" y="235"/>
                    <a:pt x="877" y="151"/>
                  </a:cubicBezTo>
                  <a:cubicBezTo>
                    <a:pt x="712" y="49"/>
                    <a:pt x="547" y="0"/>
                    <a:pt x="40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6" name="Google Shape;1146;p14"/>
            <p:cNvSpPr/>
            <p:nvPr/>
          </p:nvSpPr>
          <p:spPr>
            <a:xfrm>
              <a:off x="5647875" y="3550450"/>
              <a:ext cx="20625" cy="28825"/>
            </a:xfrm>
            <a:custGeom>
              <a:avLst/>
              <a:gdLst/>
              <a:ahLst/>
              <a:cxnLst/>
              <a:rect l="l" t="t" r="r" b="b"/>
              <a:pathLst>
                <a:path w="825" h="1153" extrusionOk="0">
                  <a:moveTo>
                    <a:pt x="261" y="1"/>
                  </a:moveTo>
                  <a:cubicBezTo>
                    <a:pt x="84" y="1"/>
                    <a:pt x="0" y="53"/>
                    <a:pt x="0" y="53"/>
                  </a:cubicBezTo>
                  <a:cubicBezTo>
                    <a:pt x="0" y="95"/>
                    <a:pt x="84" y="95"/>
                    <a:pt x="219" y="136"/>
                  </a:cubicBezTo>
                  <a:cubicBezTo>
                    <a:pt x="345" y="178"/>
                    <a:pt x="522" y="314"/>
                    <a:pt x="564" y="481"/>
                  </a:cubicBezTo>
                  <a:cubicBezTo>
                    <a:pt x="657" y="658"/>
                    <a:pt x="605" y="835"/>
                    <a:pt x="564" y="960"/>
                  </a:cubicBezTo>
                  <a:cubicBezTo>
                    <a:pt x="522" y="1044"/>
                    <a:pt x="438" y="1138"/>
                    <a:pt x="438" y="1138"/>
                  </a:cubicBezTo>
                  <a:cubicBezTo>
                    <a:pt x="449" y="1148"/>
                    <a:pt x="461" y="1153"/>
                    <a:pt x="476" y="1153"/>
                  </a:cubicBezTo>
                  <a:cubicBezTo>
                    <a:pt x="522" y="1153"/>
                    <a:pt x="587" y="1104"/>
                    <a:pt x="657" y="1002"/>
                  </a:cubicBezTo>
                  <a:cubicBezTo>
                    <a:pt x="741" y="877"/>
                    <a:pt x="824" y="658"/>
                    <a:pt x="741" y="397"/>
                  </a:cubicBezTo>
                  <a:cubicBezTo>
                    <a:pt x="605" y="178"/>
                    <a:pt x="397" y="53"/>
                    <a:pt x="261"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7" name="Google Shape;1147;p14"/>
            <p:cNvSpPr/>
            <p:nvPr/>
          </p:nvSpPr>
          <p:spPr>
            <a:xfrm>
              <a:off x="5641350" y="3571925"/>
              <a:ext cx="7600" cy="5600"/>
            </a:xfrm>
            <a:custGeom>
              <a:avLst/>
              <a:gdLst/>
              <a:ahLst/>
              <a:cxnLst/>
              <a:rect l="l" t="t" r="r" b="b"/>
              <a:pathLst>
                <a:path w="304" h="224" extrusionOk="0">
                  <a:moveTo>
                    <a:pt x="82" y="1"/>
                  </a:moveTo>
                  <a:cubicBezTo>
                    <a:pt x="68" y="1"/>
                    <a:pt x="55" y="6"/>
                    <a:pt x="42" y="18"/>
                  </a:cubicBezTo>
                  <a:cubicBezTo>
                    <a:pt x="1" y="60"/>
                    <a:pt x="42" y="143"/>
                    <a:pt x="136" y="185"/>
                  </a:cubicBezTo>
                  <a:cubicBezTo>
                    <a:pt x="178" y="211"/>
                    <a:pt x="209" y="224"/>
                    <a:pt x="235" y="224"/>
                  </a:cubicBezTo>
                  <a:cubicBezTo>
                    <a:pt x="261" y="224"/>
                    <a:pt x="282" y="211"/>
                    <a:pt x="303" y="185"/>
                  </a:cubicBezTo>
                  <a:cubicBezTo>
                    <a:pt x="303" y="185"/>
                    <a:pt x="261" y="101"/>
                    <a:pt x="220" y="60"/>
                  </a:cubicBezTo>
                  <a:cubicBezTo>
                    <a:pt x="161" y="30"/>
                    <a:pt x="117" y="1"/>
                    <a:pt x="82"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8" name="Google Shape;1148;p14"/>
            <p:cNvSpPr/>
            <p:nvPr/>
          </p:nvSpPr>
          <p:spPr>
            <a:xfrm>
              <a:off x="5639275" y="3583050"/>
              <a:ext cx="31575" cy="12025"/>
            </a:xfrm>
            <a:custGeom>
              <a:avLst/>
              <a:gdLst/>
              <a:ahLst/>
              <a:cxnLst/>
              <a:rect l="l" t="t" r="r" b="b"/>
              <a:pathLst>
                <a:path w="1263" h="481" extrusionOk="0">
                  <a:moveTo>
                    <a:pt x="0" y="0"/>
                  </a:moveTo>
                  <a:cubicBezTo>
                    <a:pt x="0" y="0"/>
                    <a:pt x="0" y="136"/>
                    <a:pt x="84" y="219"/>
                  </a:cubicBezTo>
                  <a:cubicBezTo>
                    <a:pt x="167" y="355"/>
                    <a:pt x="386" y="480"/>
                    <a:pt x="605" y="480"/>
                  </a:cubicBezTo>
                  <a:cubicBezTo>
                    <a:pt x="866" y="480"/>
                    <a:pt x="1043" y="355"/>
                    <a:pt x="1127" y="219"/>
                  </a:cubicBezTo>
                  <a:cubicBezTo>
                    <a:pt x="1210" y="136"/>
                    <a:pt x="1262" y="53"/>
                    <a:pt x="1262" y="53"/>
                  </a:cubicBezTo>
                  <a:cubicBezTo>
                    <a:pt x="1251" y="42"/>
                    <a:pt x="1241" y="37"/>
                    <a:pt x="1230" y="37"/>
                  </a:cubicBezTo>
                  <a:cubicBezTo>
                    <a:pt x="1189" y="37"/>
                    <a:pt x="1142" y="103"/>
                    <a:pt x="1043" y="136"/>
                  </a:cubicBezTo>
                  <a:cubicBezTo>
                    <a:pt x="949" y="219"/>
                    <a:pt x="782" y="313"/>
                    <a:pt x="605" y="313"/>
                  </a:cubicBezTo>
                  <a:cubicBezTo>
                    <a:pt x="428" y="313"/>
                    <a:pt x="261" y="219"/>
                    <a:pt x="167" y="178"/>
                  </a:cubicBezTo>
                  <a:cubicBezTo>
                    <a:pt x="84" y="94"/>
                    <a:pt x="42" y="0"/>
                    <a:pt x="0" y="0"/>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49" name="Google Shape;1149;p14"/>
            <p:cNvSpPr/>
            <p:nvPr/>
          </p:nvSpPr>
          <p:spPr>
            <a:xfrm>
              <a:off x="5780325" y="4719475"/>
              <a:ext cx="36000" cy="20625"/>
            </a:xfrm>
            <a:custGeom>
              <a:avLst/>
              <a:gdLst/>
              <a:ahLst/>
              <a:cxnLst/>
              <a:rect l="l" t="t" r="r" b="b"/>
              <a:pathLst>
                <a:path w="1440" h="825" extrusionOk="0">
                  <a:moveTo>
                    <a:pt x="1178" y="1"/>
                  </a:moveTo>
                  <a:cubicBezTo>
                    <a:pt x="1043" y="1"/>
                    <a:pt x="782" y="1"/>
                    <a:pt x="574" y="84"/>
                  </a:cubicBezTo>
                  <a:cubicBezTo>
                    <a:pt x="313" y="168"/>
                    <a:pt x="136" y="387"/>
                    <a:pt x="94" y="522"/>
                  </a:cubicBezTo>
                  <a:cubicBezTo>
                    <a:pt x="0" y="689"/>
                    <a:pt x="52" y="783"/>
                    <a:pt x="94" y="825"/>
                  </a:cubicBezTo>
                  <a:cubicBezTo>
                    <a:pt x="94" y="825"/>
                    <a:pt x="136" y="741"/>
                    <a:pt x="219" y="606"/>
                  </a:cubicBezTo>
                  <a:cubicBezTo>
                    <a:pt x="313" y="522"/>
                    <a:pt x="480" y="387"/>
                    <a:pt x="657" y="303"/>
                  </a:cubicBezTo>
                  <a:cubicBezTo>
                    <a:pt x="834" y="220"/>
                    <a:pt x="1043" y="168"/>
                    <a:pt x="1178" y="168"/>
                  </a:cubicBezTo>
                  <a:cubicBezTo>
                    <a:pt x="1304" y="168"/>
                    <a:pt x="1439" y="126"/>
                    <a:pt x="1439" y="126"/>
                  </a:cubicBezTo>
                  <a:cubicBezTo>
                    <a:pt x="1439" y="84"/>
                    <a:pt x="1356" y="43"/>
                    <a:pt x="1178" y="1"/>
                  </a:cubicBezTo>
                  <a:close/>
                </a:path>
              </a:pathLst>
            </a:custGeom>
            <a:solidFill>
              <a:srgbClr val="5765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0" name="Google Shape;1150;p14"/>
            <p:cNvSpPr/>
            <p:nvPr/>
          </p:nvSpPr>
          <p:spPr>
            <a:xfrm>
              <a:off x="5810825" y="4726000"/>
              <a:ext cx="34700" cy="21675"/>
            </a:xfrm>
            <a:custGeom>
              <a:avLst/>
              <a:gdLst/>
              <a:ahLst/>
              <a:cxnLst/>
              <a:rect l="l" t="t" r="r" b="b"/>
              <a:pathLst>
                <a:path w="1388" h="867" extrusionOk="0">
                  <a:moveTo>
                    <a:pt x="1126" y="1"/>
                  </a:moveTo>
                  <a:cubicBezTo>
                    <a:pt x="960" y="1"/>
                    <a:pt x="741" y="1"/>
                    <a:pt x="522" y="126"/>
                  </a:cubicBezTo>
                  <a:cubicBezTo>
                    <a:pt x="303" y="261"/>
                    <a:pt x="136" y="428"/>
                    <a:pt x="84" y="605"/>
                  </a:cubicBezTo>
                  <a:cubicBezTo>
                    <a:pt x="0" y="741"/>
                    <a:pt x="0" y="824"/>
                    <a:pt x="42" y="866"/>
                  </a:cubicBezTo>
                  <a:cubicBezTo>
                    <a:pt x="84" y="866"/>
                    <a:pt x="136" y="783"/>
                    <a:pt x="219" y="689"/>
                  </a:cubicBezTo>
                  <a:cubicBezTo>
                    <a:pt x="303" y="564"/>
                    <a:pt x="438" y="428"/>
                    <a:pt x="605" y="345"/>
                  </a:cubicBezTo>
                  <a:cubicBezTo>
                    <a:pt x="824" y="261"/>
                    <a:pt x="1001" y="168"/>
                    <a:pt x="1126" y="168"/>
                  </a:cubicBezTo>
                  <a:cubicBezTo>
                    <a:pt x="1262" y="126"/>
                    <a:pt x="1345" y="126"/>
                    <a:pt x="1345" y="84"/>
                  </a:cubicBezTo>
                  <a:cubicBezTo>
                    <a:pt x="1387" y="84"/>
                    <a:pt x="1304" y="1"/>
                    <a:pt x="1126" y="1"/>
                  </a:cubicBezTo>
                  <a:close/>
                </a:path>
              </a:pathLst>
            </a:custGeom>
            <a:solidFill>
              <a:srgbClr val="5765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1" name="Google Shape;1151;p14"/>
            <p:cNvSpPr/>
            <p:nvPr/>
          </p:nvSpPr>
          <p:spPr>
            <a:xfrm>
              <a:off x="5577225" y="4732525"/>
              <a:ext cx="50075" cy="13325"/>
            </a:xfrm>
            <a:custGeom>
              <a:avLst/>
              <a:gdLst/>
              <a:ahLst/>
              <a:cxnLst/>
              <a:rect l="l" t="t" r="r" b="b"/>
              <a:pathLst>
                <a:path w="2003" h="533" extrusionOk="0">
                  <a:moveTo>
                    <a:pt x="960" y="0"/>
                  </a:moveTo>
                  <a:cubicBezTo>
                    <a:pt x="824" y="0"/>
                    <a:pt x="657" y="42"/>
                    <a:pt x="522" y="84"/>
                  </a:cubicBezTo>
                  <a:cubicBezTo>
                    <a:pt x="438" y="126"/>
                    <a:pt x="303" y="219"/>
                    <a:pt x="219" y="261"/>
                  </a:cubicBezTo>
                  <a:cubicBezTo>
                    <a:pt x="94" y="386"/>
                    <a:pt x="0" y="480"/>
                    <a:pt x="42" y="522"/>
                  </a:cubicBezTo>
                  <a:cubicBezTo>
                    <a:pt x="42" y="529"/>
                    <a:pt x="46" y="533"/>
                    <a:pt x="55" y="533"/>
                  </a:cubicBezTo>
                  <a:cubicBezTo>
                    <a:pt x="91" y="533"/>
                    <a:pt x="200" y="463"/>
                    <a:pt x="303" y="386"/>
                  </a:cubicBezTo>
                  <a:cubicBezTo>
                    <a:pt x="480" y="344"/>
                    <a:pt x="699" y="261"/>
                    <a:pt x="1001" y="219"/>
                  </a:cubicBezTo>
                  <a:cubicBezTo>
                    <a:pt x="1262" y="219"/>
                    <a:pt x="1481" y="261"/>
                    <a:pt x="1658" y="303"/>
                  </a:cubicBezTo>
                  <a:cubicBezTo>
                    <a:pt x="1825" y="344"/>
                    <a:pt x="1961" y="386"/>
                    <a:pt x="1961" y="386"/>
                  </a:cubicBezTo>
                  <a:cubicBezTo>
                    <a:pt x="2003" y="344"/>
                    <a:pt x="1919" y="261"/>
                    <a:pt x="1742" y="167"/>
                  </a:cubicBezTo>
                  <a:cubicBezTo>
                    <a:pt x="1658" y="84"/>
                    <a:pt x="1523" y="42"/>
                    <a:pt x="1398" y="42"/>
                  </a:cubicBezTo>
                  <a:cubicBezTo>
                    <a:pt x="1262" y="0"/>
                    <a:pt x="1137" y="0"/>
                    <a:pt x="960" y="0"/>
                  </a:cubicBezTo>
                  <a:close/>
                </a:path>
              </a:pathLst>
            </a:custGeom>
            <a:solidFill>
              <a:srgbClr val="57657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2" name="Google Shape;1152;p14"/>
            <p:cNvSpPr/>
            <p:nvPr/>
          </p:nvSpPr>
          <p:spPr>
            <a:xfrm>
              <a:off x="5499000" y="3571050"/>
              <a:ext cx="55550" cy="60375"/>
            </a:xfrm>
            <a:custGeom>
              <a:avLst/>
              <a:gdLst/>
              <a:ahLst/>
              <a:cxnLst/>
              <a:rect l="l" t="t" r="r" b="b"/>
              <a:pathLst>
                <a:path w="2222" h="2415" extrusionOk="0">
                  <a:moveTo>
                    <a:pt x="959" y="0"/>
                  </a:moveTo>
                  <a:cubicBezTo>
                    <a:pt x="647" y="0"/>
                    <a:pt x="357" y="178"/>
                    <a:pt x="261" y="480"/>
                  </a:cubicBezTo>
                  <a:cubicBezTo>
                    <a:pt x="1" y="1096"/>
                    <a:pt x="439" y="1961"/>
                    <a:pt x="1002" y="2264"/>
                  </a:cubicBezTo>
                  <a:cubicBezTo>
                    <a:pt x="1198" y="2366"/>
                    <a:pt x="1419" y="2415"/>
                    <a:pt x="1627" y="2415"/>
                  </a:cubicBezTo>
                  <a:cubicBezTo>
                    <a:pt x="1695" y="2415"/>
                    <a:pt x="1762" y="2409"/>
                    <a:pt x="1826" y="2399"/>
                  </a:cubicBezTo>
                  <a:cubicBezTo>
                    <a:pt x="1961" y="2399"/>
                    <a:pt x="2128" y="2305"/>
                    <a:pt x="2222" y="2222"/>
                  </a:cubicBezTo>
                  <a:lnTo>
                    <a:pt x="1867" y="699"/>
                  </a:lnTo>
                  <a:cubicBezTo>
                    <a:pt x="1784" y="439"/>
                    <a:pt x="1607" y="220"/>
                    <a:pt x="1346" y="95"/>
                  </a:cubicBezTo>
                  <a:cubicBezTo>
                    <a:pt x="1221" y="31"/>
                    <a:pt x="1088" y="0"/>
                    <a:pt x="959" y="0"/>
                  </a:cubicBezTo>
                  <a:close/>
                </a:path>
              </a:pathLst>
            </a:custGeom>
            <a:solidFill>
              <a:srgbClr val="E29E9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3" name="Google Shape;1153;p14"/>
            <p:cNvSpPr/>
            <p:nvPr/>
          </p:nvSpPr>
          <p:spPr>
            <a:xfrm>
              <a:off x="5512050" y="3586425"/>
              <a:ext cx="37025" cy="39150"/>
            </a:xfrm>
            <a:custGeom>
              <a:avLst/>
              <a:gdLst/>
              <a:ahLst/>
              <a:cxnLst/>
              <a:rect l="l" t="t" r="r" b="b"/>
              <a:pathLst>
                <a:path w="1481" h="1566" extrusionOk="0">
                  <a:moveTo>
                    <a:pt x="219" y="1"/>
                  </a:moveTo>
                  <a:cubicBezTo>
                    <a:pt x="177" y="1"/>
                    <a:pt x="136" y="43"/>
                    <a:pt x="94" y="126"/>
                  </a:cubicBezTo>
                  <a:cubicBezTo>
                    <a:pt x="0" y="303"/>
                    <a:pt x="94" y="564"/>
                    <a:pt x="136" y="741"/>
                  </a:cubicBezTo>
                  <a:cubicBezTo>
                    <a:pt x="177" y="783"/>
                    <a:pt x="219" y="866"/>
                    <a:pt x="261" y="908"/>
                  </a:cubicBezTo>
                  <a:cubicBezTo>
                    <a:pt x="396" y="1127"/>
                    <a:pt x="522" y="1304"/>
                    <a:pt x="741" y="1388"/>
                  </a:cubicBezTo>
                  <a:lnTo>
                    <a:pt x="741" y="1430"/>
                  </a:lnTo>
                  <a:cubicBezTo>
                    <a:pt x="824" y="1482"/>
                    <a:pt x="1043" y="1565"/>
                    <a:pt x="1179" y="1565"/>
                  </a:cubicBezTo>
                  <a:lnTo>
                    <a:pt x="1262" y="1565"/>
                  </a:lnTo>
                  <a:cubicBezTo>
                    <a:pt x="1481" y="1430"/>
                    <a:pt x="1262" y="1002"/>
                    <a:pt x="1179" y="825"/>
                  </a:cubicBezTo>
                  <a:cubicBezTo>
                    <a:pt x="1043" y="647"/>
                    <a:pt x="918" y="439"/>
                    <a:pt x="741" y="262"/>
                  </a:cubicBezTo>
                  <a:cubicBezTo>
                    <a:pt x="657" y="178"/>
                    <a:pt x="522" y="84"/>
                    <a:pt x="438" y="43"/>
                  </a:cubicBezTo>
                  <a:cubicBezTo>
                    <a:pt x="355" y="43"/>
                    <a:pt x="261" y="1"/>
                    <a:pt x="219" y="1"/>
                  </a:cubicBezTo>
                  <a:close/>
                </a:path>
              </a:pathLst>
            </a:custGeom>
            <a:solidFill>
              <a:srgbClr val="DA8B8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4" name="Google Shape;1154;p14"/>
            <p:cNvSpPr/>
            <p:nvPr/>
          </p:nvSpPr>
          <p:spPr>
            <a:xfrm>
              <a:off x="5517525" y="3585650"/>
              <a:ext cx="29475" cy="35475"/>
            </a:xfrm>
            <a:custGeom>
              <a:avLst/>
              <a:gdLst/>
              <a:ahLst/>
              <a:cxnLst/>
              <a:rect l="l" t="t" r="r" b="b"/>
              <a:pathLst>
                <a:path w="1179" h="1419" extrusionOk="0">
                  <a:moveTo>
                    <a:pt x="69" y="1"/>
                  </a:moveTo>
                  <a:cubicBezTo>
                    <a:pt x="21" y="1"/>
                    <a:pt x="0" y="11"/>
                    <a:pt x="0" y="32"/>
                  </a:cubicBezTo>
                  <a:cubicBezTo>
                    <a:pt x="0" y="32"/>
                    <a:pt x="84" y="32"/>
                    <a:pt x="261" y="115"/>
                  </a:cubicBezTo>
                  <a:cubicBezTo>
                    <a:pt x="396" y="209"/>
                    <a:pt x="605" y="334"/>
                    <a:pt x="741" y="553"/>
                  </a:cubicBezTo>
                  <a:cubicBezTo>
                    <a:pt x="918" y="731"/>
                    <a:pt x="1001" y="991"/>
                    <a:pt x="1043" y="1116"/>
                  </a:cubicBezTo>
                  <a:cubicBezTo>
                    <a:pt x="1126" y="1294"/>
                    <a:pt x="1126" y="1419"/>
                    <a:pt x="1179" y="1419"/>
                  </a:cubicBezTo>
                  <a:cubicBezTo>
                    <a:pt x="1179" y="1419"/>
                    <a:pt x="1179" y="1294"/>
                    <a:pt x="1126" y="1116"/>
                  </a:cubicBezTo>
                  <a:cubicBezTo>
                    <a:pt x="1085" y="939"/>
                    <a:pt x="1043" y="678"/>
                    <a:pt x="866" y="470"/>
                  </a:cubicBezTo>
                  <a:cubicBezTo>
                    <a:pt x="699" y="251"/>
                    <a:pt x="480" y="74"/>
                    <a:pt x="303" y="32"/>
                  </a:cubicBezTo>
                  <a:cubicBezTo>
                    <a:pt x="193" y="11"/>
                    <a:pt x="117" y="1"/>
                    <a:pt x="69" y="1"/>
                  </a:cubicBez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5" name="Google Shape;1155;p14"/>
            <p:cNvSpPr/>
            <p:nvPr/>
          </p:nvSpPr>
          <p:spPr>
            <a:xfrm>
              <a:off x="5530550" y="3591900"/>
              <a:ext cx="12025" cy="20625"/>
            </a:xfrm>
            <a:custGeom>
              <a:avLst/>
              <a:gdLst/>
              <a:ahLst/>
              <a:cxnLst/>
              <a:rect l="l" t="t" r="r" b="b"/>
              <a:pathLst>
                <a:path w="481" h="825" extrusionOk="0">
                  <a:moveTo>
                    <a:pt x="84" y="1"/>
                  </a:moveTo>
                  <a:cubicBezTo>
                    <a:pt x="84" y="1"/>
                    <a:pt x="42" y="43"/>
                    <a:pt x="1" y="126"/>
                  </a:cubicBezTo>
                  <a:cubicBezTo>
                    <a:pt x="1" y="220"/>
                    <a:pt x="1" y="345"/>
                    <a:pt x="42" y="522"/>
                  </a:cubicBezTo>
                  <a:cubicBezTo>
                    <a:pt x="136" y="647"/>
                    <a:pt x="220" y="741"/>
                    <a:pt x="303" y="783"/>
                  </a:cubicBezTo>
                  <a:cubicBezTo>
                    <a:pt x="397" y="825"/>
                    <a:pt x="480" y="825"/>
                    <a:pt x="480" y="825"/>
                  </a:cubicBezTo>
                  <a:cubicBezTo>
                    <a:pt x="480" y="783"/>
                    <a:pt x="439" y="783"/>
                    <a:pt x="345" y="741"/>
                  </a:cubicBezTo>
                  <a:cubicBezTo>
                    <a:pt x="303" y="647"/>
                    <a:pt x="220" y="564"/>
                    <a:pt x="178" y="481"/>
                  </a:cubicBezTo>
                  <a:cubicBezTo>
                    <a:pt x="136" y="345"/>
                    <a:pt x="84" y="220"/>
                    <a:pt x="84" y="126"/>
                  </a:cubicBezTo>
                  <a:lnTo>
                    <a:pt x="84" y="1"/>
                  </a:lnTo>
                  <a:close/>
                </a:path>
              </a:pathLst>
            </a:custGeom>
            <a:solidFill>
              <a:srgbClr val="7A494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grpSp>
      <p:sp>
        <p:nvSpPr>
          <p:cNvPr id="1156" name="Google Shape;1156;p14"/>
          <p:cNvSpPr/>
          <p:nvPr/>
        </p:nvSpPr>
        <p:spPr>
          <a:xfrm rot="10800000">
            <a:off x="4030648" y="2429683"/>
            <a:ext cx="2067203" cy="1495442"/>
          </a:xfrm>
          <a:custGeom>
            <a:avLst/>
            <a:gdLst/>
            <a:ahLst/>
            <a:cxnLst/>
            <a:rect l="l" t="t" r="r" b="b"/>
            <a:pathLst>
              <a:path w="18879" h="13657" extrusionOk="0">
                <a:moveTo>
                  <a:pt x="10691" y="0"/>
                </a:moveTo>
                <a:cubicBezTo>
                  <a:pt x="10291" y="0"/>
                  <a:pt x="9892" y="5"/>
                  <a:pt x="9494" y="14"/>
                </a:cubicBezTo>
                <a:cubicBezTo>
                  <a:pt x="7125" y="131"/>
                  <a:pt x="4675" y="131"/>
                  <a:pt x="2343" y="583"/>
                </a:cubicBezTo>
                <a:cubicBezTo>
                  <a:pt x="571" y="881"/>
                  <a:pt x="345" y="2048"/>
                  <a:pt x="227" y="3675"/>
                </a:cubicBezTo>
                <a:cubicBezTo>
                  <a:pt x="155" y="4724"/>
                  <a:pt x="118" y="5782"/>
                  <a:pt x="118" y="6794"/>
                </a:cubicBezTo>
                <a:cubicBezTo>
                  <a:pt x="82" y="7852"/>
                  <a:pt x="1" y="9850"/>
                  <a:pt x="715" y="10718"/>
                </a:cubicBezTo>
                <a:cubicBezTo>
                  <a:pt x="1357" y="11505"/>
                  <a:pt x="3057" y="11622"/>
                  <a:pt x="3997" y="11731"/>
                </a:cubicBezTo>
                <a:cubicBezTo>
                  <a:pt x="5787" y="11902"/>
                  <a:pt x="7577" y="11988"/>
                  <a:pt x="9366" y="11988"/>
                </a:cubicBezTo>
                <a:cubicBezTo>
                  <a:pt x="11155" y="11988"/>
                  <a:pt x="12943" y="11902"/>
                  <a:pt x="14729" y="11731"/>
                </a:cubicBezTo>
                <a:cubicBezTo>
                  <a:pt x="15226" y="12409"/>
                  <a:pt x="15714" y="13051"/>
                  <a:pt x="16275" y="13656"/>
                </a:cubicBezTo>
                <a:cubicBezTo>
                  <a:pt x="16311" y="12978"/>
                  <a:pt x="16356" y="12264"/>
                  <a:pt x="16428" y="11586"/>
                </a:cubicBezTo>
                <a:cubicBezTo>
                  <a:pt x="16727" y="11541"/>
                  <a:pt x="17034" y="11505"/>
                  <a:pt x="17296" y="11468"/>
                </a:cubicBezTo>
                <a:cubicBezTo>
                  <a:pt x="18842" y="11242"/>
                  <a:pt x="18761" y="9055"/>
                  <a:pt x="18797" y="8006"/>
                </a:cubicBezTo>
                <a:cubicBezTo>
                  <a:pt x="18879" y="6080"/>
                  <a:pt x="18842" y="4200"/>
                  <a:pt x="18725" y="2274"/>
                </a:cubicBezTo>
                <a:cubicBezTo>
                  <a:pt x="18653" y="1225"/>
                  <a:pt x="17974" y="737"/>
                  <a:pt x="17070" y="466"/>
                </a:cubicBezTo>
                <a:cubicBezTo>
                  <a:pt x="16202" y="203"/>
                  <a:pt x="15181" y="203"/>
                  <a:pt x="14358" y="131"/>
                </a:cubicBezTo>
                <a:cubicBezTo>
                  <a:pt x="13138" y="42"/>
                  <a:pt x="11913" y="0"/>
                  <a:pt x="10691"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7" name="Google Shape;1157;p14"/>
          <p:cNvSpPr/>
          <p:nvPr/>
        </p:nvSpPr>
        <p:spPr>
          <a:xfrm flipH="1">
            <a:off x="763924" y="1766825"/>
            <a:ext cx="2156476" cy="1347428"/>
          </a:xfrm>
          <a:custGeom>
            <a:avLst/>
            <a:gdLst/>
            <a:ahLst/>
            <a:cxnLst/>
            <a:rect l="l" t="t" r="r" b="b"/>
            <a:pathLst>
              <a:path w="16763" h="10474" extrusionOk="0">
                <a:moveTo>
                  <a:pt x="8625" y="1"/>
                </a:moveTo>
                <a:cubicBezTo>
                  <a:pt x="6980" y="1"/>
                  <a:pt x="5321" y="98"/>
                  <a:pt x="3689" y="217"/>
                </a:cubicBezTo>
                <a:cubicBezTo>
                  <a:pt x="3427" y="217"/>
                  <a:pt x="3201" y="217"/>
                  <a:pt x="2939" y="290"/>
                </a:cubicBezTo>
                <a:cubicBezTo>
                  <a:pt x="1691" y="669"/>
                  <a:pt x="1619" y="2251"/>
                  <a:pt x="1619" y="3382"/>
                </a:cubicBezTo>
                <a:cubicBezTo>
                  <a:pt x="1619" y="4512"/>
                  <a:pt x="1619" y="6275"/>
                  <a:pt x="1655" y="7405"/>
                </a:cubicBezTo>
                <a:cubicBezTo>
                  <a:pt x="1086" y="7821"/>
                  <a:pt x="525" y="8273"/>
                  <a:pt x="1" y="8761"/>
                </a:cubicBezTo>
                <a:cubicBezTo>
                  <a:pt x="597" y="8761"/>
                  <a:pt x="1203" y="8761"/>
                  <a:pt x="1809" y="8689"/>
                </a:cubicBezTo>
                <a:cubicBezTo>
                  <a:pt x="1990" y="9746"/>
                  <a:pt x="2559" y="10198"/>
                  <a:pt x="3726" y="10307"/>
                </a:cubicBezTo>
                <a:cubicBezTo>
                  <a:pt x="5117" y="10428"/>
                  <a:pt x="6527" y="10474"/>
                  <a:pt x="7941" y="10474"/>
                </a:cubicBezTo>
                <a:cubicBezTo>
                  <a:pt x="9173" y="10474"/>
                  <a:pt x="10407" y="10439"/>
                  <a:pt x="11637" y="10388"/>
                </a:cubicBezTo>
                <a:cubicBezTo>
                  <a:pt x="11708" y="10384"/>
                  <a:pt x="11803" y="10383"/>
                  <a:pt x="11917" y="10383"/>
                </a:cubicBezTo>
                <a:cubicBezTo>
                  <a:pt x="12134" y="10383"/>
                  <a:pt x="12419" y="10388"/>
                  <a:pt x="12742" y="10388"/>
                </a:cubicBezTo>
                <a:cubicBezTo>
                  <a:pt x="14220" y="10388"/>
                  <a:pt x="16485" y="10291"/>
                  <a:pt x="16573" y="9213"/>
                </a:cubicBezTo>
                <a:cubicBezTo>
                  <a:pt x="16727" y="7369"/>
                  <a:pt x="16763" y="4919"/>
                  <a:pt x="16727" y="3074"/>
                </a:cubicBezTo>
                <a:cubicBezTo>
                  <a:pt x="16681" y="2170"/>
                  <a:pt x="16645" y="624"/>
                  <a:pt x="15633" y="326"/>
                </a:cubicBezTo>
                <a:cubicBezTo>
                  <a:pt x="14955" y="136"/>
                  <a:pt x="14195" y="217"/>
                  <a:pt x="13517" y="136"/>
                </a:cubicBezTo>
                <a:cubicBezTo>
                  <a:pt x="12351" y="64"/>
                  <a:pt x="11184" y="100"/>
                  <a:pt x="10054" y="27"/>
                </a:cubicBezTo>
                <a:cubicBezTo>
                  <a:pt x="9580" y="9"/>
                  <a:pt x="9103" y="1"/>
                  <a:pt x="8625" y="1"/>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8" name="Google Shape;1158;p14"/>
          <p:cNvSpPr/>
          <p:nvPr/>
        </p:nvSpPr>
        <p:spPr>
          <a:xfrm>
            <a:off x="5954450" y="545675"/>
            <a:ext cx="2278176" cy="1423469"/>
          </a:xfrm>
          <a:custGeom>
            <a:avLst/>
            <a:gdLst/>
            <a:ahLst/>
            <a:cxnLst/>
            <a:rect l="l" t="t" r="r" b="b"/>
            <a:pathLst>
              <a:path w="16763" h="10474" extrusionOk="0">
                <a:moveTo>
                  <a:pt x="8625" y="1"/>
                </a:moveTo>
                <a:cubicBezTo>
                  <a:pt x="6980" y="1"/>
                  <a:pt x="5321" y="98"/>
                  <a:pt x="3689" y="217"/>
                </a:cubicBezTo>
                <a:cubicBezTo>
                  <a:pt x="3427" y="217"/>
                  <a:pt x="3201" y="217"/>
                  <a:pt x="2939" y="290"/>
                </a:cubicBezTo>
                <a:cubicBezTo>
                  <a:pt x="1691" y="669"/>
                  <a:pt x="1619" y="2251"/>
                  <a:pt x="1619" y="3382"/>
                </a:cubicBezTo>
                <a:cubicBezTo>
                  <a:pt x="1619" y="4512"/>
                  <a:pt x="1619" y="6275"/>
                  <a:pt x="1655" y="7405"/>
                </a:cubicBezTo>
                <a:cubicBezTo>
                  <a:pt x="1086" y="7821"/>
                  <a:pt x="525" y="8273"/>
                  <a:pt x="1" y="8761"/>
                </a:cubicBezTo>
                <a:cubicBezTo>
                  <a:pt x="597" y="8761"/>
                  <a:pt x="1203" y="8761"/>
                  <a:pt x="1809" y="8689"/>
                </a:cubicBezTo>
                <a:cubicBezTo>
                  <a:pt x="1990" y="9746"/>
                  <a:pt x="2559" y="10198"/>
                  <a:pt x="3726" y="10307"/>
                </a:cubicBezTo>
                <a:cubicBezTo>
                  <a:pt x="5117" y="10428"/>
                  <a:pt x="6527" y="10474"/>
                  <a:pt x="7941" y="10474"/>
                </a:cubicBezTo>
                <a:cubicBezTo>
                  <a:pt x="9173" y="10474"/>
                  <a:pt x="10407" y="10439"/>
                  <a:pt x="11637" y="10388"/>
                </a:cubicBezTo>
                <a:cubicBezTo>
                  <a:pt x="11708" y="10384"/>
                  <a:pt x="11803" y="10383"/>
                  <a:pt x="11917" y="10383"/>
                </a:cubicBezTo>
                <a:cubicBezTo>
                  <a:pt x="12134" y="10383"/>
                  <a:pt x="12419" y="10388"/>
                  <a:pt x="12742" y="10388"/>
                </a:cubicBezTo>
                <a:cubicBezTo>
                  <a:pt x="14220" y="10388"/>
                  <a:pt x="16485" y="10291"/>
                  <a:pt x="16573" y="9213"/>
                </a:cubicBezTo>
                <a:cubicBezTo>
                  <a:pt x="16727" y="7369"/>
                  <a:pt x="16763" y="4919"/>
                  <a:pt x="16727" y="3074"/>
                </a:cubicBezTo>
                <a:cubicBezTo>
                  <a:pt x="16681" y="2170"/>
                  <a:pt x="16645" y="624"/>
                  <a:pt x="15633" y="326"/>
                </a:cubicBezTo>
                <a:cubicBezTo>
                  <a:pt x="14955" y="136"/>
                  <a:pt x="14195" y="217"/>
                  <a:pt x="13517" y="136"/>
                </a:cubicBezTo>
                <a:cubicBezTo>
                  <a:pt x="12351" y="64"/>
                  <a:pt x="11184" y="100"/>
                  <a:pt x="10054" y="27"/>
                </a:cubicBezTo>
                <a:cubicBezTo>
                  <a:pt x="9580" y="9"/>
                  <a:pt x="9103" y="1"/>
                  <a:pt x="8625" y="1"/>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mj-lt"/>
            </a:endParaRPr>
          </a:p>
        </p:txBody>
      </p:sp>
      <p:sp>
        <p:nvSpPr>
          <p:cNvPr id="1159" name="Google Shape;1159;p14"/>
          <p:cNvSpPr txBox="1">
            <a:spLocks noGrp="1"/>
          </p:cNvSpPr>
          <p:nvPr>
            <p:ph type="subTitle" idx="1"/>
          </p:nvPr>
        </p:nvSpPr>
        <p:spPr>
          <a:xfrm>
            <a:off x="6375925" y="1085560"/>
            <a:ext cx="17070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000"/>
              <a:buNone/>
              <a:defRPr sz="1000">
                <a:latin typeface="+mj-lt"/>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60" name="Google Shape;1160;p14"/>
          <p:cNvSpPr txBox="1">
            <a:spLocks noGrp="1"/>
          </p:cNvSpPr>
          <p:nvPr>
            <p:ph type="subTitle" idx="2"/>
          </p:nvPr>
        </p:nvSpPr>
        <p:spPr>
          <a:xfrm>
            <a:off x="888525" y="2264450"/>
            <a:ext cx="17070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000"/>
              <a:buNone/>
              <a:defRPr sz="1000">
                <a:latin typeface="+mj-lt"/>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61" name="Google Shape;1161;p14"/>
          <p:cNvSpPr txBox="1">
            <a:spLocks noGrp="1"/>
          </p:cNvSpPr>
          <p:nvPr>
            <p:ph type="subTitle" idx="3"/>
          </p:nvPr>
        </p:nvSpPr>
        <p:spPr>
          <a:xfrm>
            <a:off x="4210750" y="3114250"/>
            <a:ext cx="17070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000"/>
              <a:buNone/>
              <a:defRPr sz="1000">
                <a:latin typeface="+mj-lt"/>
              </a:defRPr>
            </a:lvl1pPr>
            <a:lvl2pPr lvl="1" algn="ctr" rtl="0">
              <a:lnSpc>
                <a:spcPct val="100000"/>
              </a:lnSpc>
              <a:spcBef>
                <a:spcPts val="0"/>
              </a:spcBef>
              <a:spcAft>
                <a:spcPts val="0"/>
              </a:spcAft>
              <a:buSzPts val="1000"/>
              <a:buNone/>
              <a:defRPr sz="1000"/>
            </a:lvl2pPr>
            <a:lvl3pPr lvl="2" algn="ctr" rtl="0">
              <a:lnSpc>
                <a:spcPct val="100000"/>
              </a:lnSpc>
              <a:spcBef>
                <a:spcPts val="0"/>
              </a:spcBef>
              <a:spcAft>
                <a:spcPts val="0"/>
              </a:spcAft>
              <a:buSzPts val="1000"/>
              <a:buNone/>
              <a:defRPr sz="1000"/>
            </a:lvl3pPr>
            <a:lvl4pPr lvl="3" algn="ctr" rtl="0">
              <a:lnSpc>
                <a:spcPct val="100000"/>
              </a:lnSpc>
              <a:spcBef>
                <a:spcPts val="0"/>
              </a:spcBef>
              <a:spcAft>
                <a:spcPts val="0"/>
              </a:spcAft>
              <a:buSzPts val="1000"/>
              <a:buNone/>
              <a:defRPr sz="1000"/>
            </a:lvl4pPr>
            <a:lvl5pPr lvl="4" algn="ctr" rtl="0">
              <a:lnSpc>
                <a:spcPct val="100000"/>
              </a:lnSpc>
              <a:spcBef>
                <a:spcPts val="0"/>
              </a:spcBef>
              <a:spcAft>
                <a:spcPts val="0"/>
              </a:spcAft>
              <a:buSzPts val="1000"/>
              <a:buNone/>
              <a:defRPr sz="1000"/>
            </a:lvl5pPr>
            <a:lvl6pPr lvl="5" algn="ctr" rtl="0">
              <a:lnSpc>
                <a:spcPct val="100000"/>
              </a:lnSpc>
              <a:spcBef>
                <a:spcPts val="0"/>
              </a:spcBef>
              <a:spcAft>
                <a:spcPts val="0"/>
              </a:spcAft>
              <a:buSzPts val="1000"/>
              <a:buNone/>
              <a:defRPr sz="1000"/>
            </a:lvl6pPr>
            <a:lvl7pPr lvl="6" algn="ctr" rtl="0">
              <a:lnSpc>
                <a:spcPct val="100000"/>
              </a:lnSpc>
              <a:spcBef>
                <a:spcPts val="0"/>
              </a:spcBef>
              <a:spcAft>
                <a:spcPts val="0"/>
              </a:spcAft>
              <a:buSzPts val="1000"/>
              <a:buNone/>
              <a:defRPr sz="1000"/>
            </a:lvl7pPr>
            <a:lvl8pPr lvl="7" algn="ctr" rtl="0">
              <a:lnSpc>
                <a:spcPct val="100000"/>
              </a:lnSpc>
              <a:spcBef>
                <a:spcPts val="0"/>
              </a:spcBef>
              <a:spcAft>
                <a:spcPts val="0"/>
              </a:spcAft>
              <a:buSzPts val="1000"/>
              <a:buNone/>
              <a:defRPr sz="1000"/>
            </a:lvl8pPr>
            <a:lvl9pPr lvl="8" algn="ctr" rtl="0">
              <a:lnSpc>
                <a:spcPct val="100000"/>
              </a:lnSpc>
              <a:spcBef>
                <a:spcPts val="0"/>
              </a:spcBef>
              <a:spcAft>
                <a:spcPts val="0"/>
              </a:spcAft>
              <a:buSzPts val="1000"/>
              <a:buNone/>
              <a:defRPr sz="1000"/>
            </a:lvl9pPr>
          </a:lstStyle>
          <a:p>
            <a:endParaRPr/>
          </a:p>
        </p:txBody>
      </p:sp>
      <p:sp>
        <p:nvSpPr>
          <p:cNvPr id="1162" name="Google Shape;1162;p14"/>
          <p:cNvSpPr txBox="1">
            <a:spLocks noGrp="1"/>
          </p:cNvSpPr>
          <p:nvPr>
            <p:ph type="subTitle" idx="4"/>
          </p:nvPr>
        </p:nvSpPr>
        <p:spPr>
          <a:xfrm>
            <a:off x="801375" y="1721085"/>
            <a:ext cx="1881300" cy="708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Font typeface="Saira Condensed"/>
              <a:buNone/>
              <a:defRPr sz="1400">
                <a:latin typeface="+mj-lt"/>
                <a:ea typeface="Saira Condensed"/>
                <a:cs typeface="Saira Condensed"/>
                <a:sym typeface="Saira Condensed"/>
              </a:defRPr>
            </a:lvl1pPr>
            <a:lvl2pPr lvl="1"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2pPr>
            <a:lvl3pPr lvl="2"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3pPr>
            <a:lvl4pPr lvl="3"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4pPr>
            <a:lvl5pPr lvl="4"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5pPr>
            <a:lvl6pPr lvl="5"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6pPr>
            <a:lvl7pPr lvl="6"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7pPr>
            <a:lvl8pPr lvl="7"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8pPr>
            <a:lvl9pPr lvl="8"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9pPr>
          </a:lstStyle>
          <a:p>
            <a:endParaRPr/>
          </a:p>
        </p:txBody>
      </p:sp>
      <p:sp>
        <p:nvSpPr>
          <p:cNvPr id="1163" name="Google Shape;1163;p14"/>
          <p:cNvSpPr txBox="1">
            <a:spLocks noGrp="1"/>
          </p:cNvSpPr>
          <p:nvPr>
            <p:ph type="subTitle" idx="5"/>
          </p:nvPr>
        </p:nvSpPr>
        <p:spPr>
          <a:xfrm>
            <a:off x="4123600" y="2565160"/>
            <a:ext cx="1881300" cy="708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Font typeface="Saira Condensed"/>
              <a:buNone/>
              <a:defRPr sz="1400">
                <a:latin typeface="+mj-lt"/>
                <a:ea typeface="Saira Condensed"/>
                <a:cs typeface="Saira Condensed"/>
                <a:sym typeface="Saira Condensed"/>
              </a:defRPr>
            </a:lvl1pPr>
            <a:lvl2pPr lvl="1"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2pPr>
            <a:lvl3pPr lvl="2"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3pPr>
            <a:lvl4pPr lvl="3"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4pPr>
            <a:lvl5pPr lvl="4"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5pPr>
            <a:lvl6pPr lvl="5"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6pPr>
            <a:lvl7pPr lvl="6"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7pPr>
            <a:lvl8pPr lvl="7"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8pPr>
            <a:lvl9pPr lvl="8"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9pPr>
          </a:lstStyle>
          <a:p>
            <a:endParaRPr/>
          </a:p>
        </p:txBody>
      </p:sp>
      <p:sp>
        <p:nvSpPr>
          <p:cNvPr id="1164" name="Google Shape;1164;p14"/>
          <p:cNvSpPr txBox="1">
            <a:spLocks noGrp="1"/>
          </p:cNvSpPr>
          <p:nvPr>
            <p:ph type="subTitle" idx="6"/>
          </p:nvPr>
        </p:nvSpPr>
        <p:spPr>
          <a:xfrm>
            <a:off x="6250800" y="539099"/>
            <a:ext cx="1881300" cy="708600"/>
          </a:xfrm>
          <a:prstGeom prst="rect">
            <a:avLst/>
          </a:prstGeom>
        </p:spPr>
        <p:txBody>
          <a:bodyPr spcFirstLastPara="1" wrap="square" lIns="91425" tIns="91425" rIns="91425" bIns="91425" anchor="b" anchorCtr="0">
            <a:noAutofit/>
          </a:bodyPr>
          <a:lstStyle>
            <a:lvl1pPr lvl="0" algn="ctr" rtl="0">
              <a:lnSpc>
                <a:spcPct val="100000"/>
              </a:lnSpc>
              <a:spcBef>
                <a:spcPts val="0"/>
              </a:spcBef>
              <a:spcAft>
                <a:spcPts val="0"/>
              </a:spcAft>
              <a:buSzPts val="1400"/>
              <a:buFont typeface="Saira Condensed"/>
              <a:buNone/>
              <a:defRPr sz="1400">
                <a:latin typeface="+mj-lt"/>
                <a:ea typeface="Saira Condensed"/>
                <a:cs typeface="Saira Condensed"/>
                <a:sym typeface="Saira Condensed"/>
              </a:defRPr>
            </a:lvl1pPr>
            <a:lvl2pPr lvl="1"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2pPr>
            <a:lvl3pPr lvl="2"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3pPr>
            <a:lvl4pPr lvl="3"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4pPr>
            <a:lvl5pPr lvl="4"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5pPr>
            <a:lvl6pPr lvl="5"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6pPr>
            <a:lvl7pPr lvl="6"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7pPr>
            <a:lvl8pPr lvl="7"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8pPr>
            <a:lvl9pPr lvl="8" algn="ctr" rtl="0">
              <a:lnSpc>
                <a:spcPct val="100000"/>
              </a:lnSpc>
              <a:spcBef>
                <a:spcPts val="0"/>
              </a:spcBef>
              <a:spcAft>
                <a:spcPts val="0"/>
              </a:spcAft>
              <a:buSzPts val="1400"/>
              <a:buFont typeface="Saira Condensed"/>
              <a:buNone/>
              <a:defRPr sz="1400">
                <a:latin typeface="Saira Condensed"/>
                <a:ea typeface="Saira Condensed"/>
                <a:cs typeface="Saira Condensed"/>
                <a:sym typeface="Saira Condensed"/>
              </a:defRPr>
            </a:lvl9pPr>
          </a:lstStyle>
          <a:p>
            <a:endParaRPr/>
          </a:p>
        </p:txBody>
      </p:sp>
      <p:sp>
        <p:nvSpPr>
          <p:cNvPr id="1165" name="Google Shape;1165;p14"/>
          <p:cNvSpPr txBox="1">
            <a:spLocks noGrp="1"/>
          </p:cNvSpPr>
          <p:nvPr>
            <p:ph type="title"/>
          </p:nvPr>
        </p:nvSpPr>
        <p:spPr>
          <a:xfrm>
            <a:off x="-14054" y="606600"/>
            <a:ext cx="2036700" cy="290400"/>
          </a:xfrm>
          <a:prstGeom prst="rect">
            <a:avLst/>
          </a:prstGeom>
        </p:spPr>
        <p:txBody>
          <a:bodyPr spcFirstLastPara="1" wrap="square" lIns="91425" tIns="91425" rIns="91425" bIns="91425" anchor="b" anchorCtr="0">
            <a:noAutofit/>
          </a:bodyPr>
          <a:lstStyle>
            <a:lvl1pPr lvl="0" algn="r" rtl="0">
              <a:spcBef>
                <a:spcPts val="0"/>
              </a:spcBef>
              <a:spcAft>
                <a:spcPts val="0"/>
              </a:spcAft>
              <a:buNone/>
              <a:defRPr sz="1800">
                <a:latin typeface="+mj-lt"/>
              </a:defRPr>
            </a:lvl1pPr>
            <a:lvl2pPr lvl="1" rtl="0">
              <a:spcBef>
                <a:spcPts val="0"/>
              </a:spcBef>
              <a:spcAft>
                <a:spcPts val="0"/>
              </a:spcAft>
              <a:buNone/>
              <a:defRPr sz="1000">
                <a:solidFill>
                  <a:srgbClr val="FF787F"/>
                </a:solidFill>
                <a:latin typeface="Roboto Slab Regular"/>
                <a:ea typeface="Roboto Slab Regular"/>
                <a:cs typeface="Roboto Slab Regular"/>
                <a:sym typeface="Roboto Slab Regular"/>
              </a:defRPr>
            </a:lvl2pPr>
            <a:lvl3pPr lvl="2" rtl="0">
              <a:spcBef>
                <a:spcPts val="0"/>
              </a:spcBef>
              <a:spcAft>
                <a:spcPts val="0"/>
              </a:spcAft>
              <a:buNone/>
              <a:defRPr sz="1000">
                <a:solidFill>
                  <a:srgbClr val="FF787F"/>
                </a:solidFill>
                <a:latin typeface="Roboto Slab Regular"/>
                <a:ea typeface="Roboto Slab Regular"/>
                <a:cs typeface="Roboto Slab Regular"/>
                <a:sym typeface="Roboto Slab Regular"/>
              </a:defRPr>
            </a:lvl3pPr>
            <a:lvl4pPr lvl="3" rtl="0">
              <a:spcBef>
                <a:spcPts val="0"/>
              </a:spcBef>
              <a:spcAft>
                <a:spcPts val="0"/>
              </a:spcAft>
              <a:buNone/>
              <a:defRPr sz="1000">
                <a:solidFill>
                  <a:srgbClr val="FF787F"/>
                </a:solidFill>
                <a:latin typeface="Roboto Slab Regular"/>
                <a:ea typeface="Roboto Slab Regular"/>
                <a:cs typeface="Roboto Slab Regular"/>
                <a:sym typeface="Roboto Slab Regular"/>
              </a:defRPr>
            </a:lvl4pPr>
            <a:lvl5pPr lvl="4" rtl="0">
              <a:spcBef>
                <a:spcPts val="0"/>
              </a:spcBef>
              <a:spcAft>
                <a:spcPts val="0"/>
              </a:spcAft>
              <a:buNone/>
              <a:defRPr sz="1000">
                <a:solidFill>
                  <a:srgbClr val="FF787F"/>
                </a:solidFill>
                <a:latin typeface="Roboto Slab Regular"/>
                <a:ea typeface="Roboto Slab Regular"/>
                <a:cs typeface="Roboto Slab Regular"/>
                <a:sym typeface="Roboto Slab Regular"/>
              </a:defRPr>
            </a:lvl5pPr>
            <a:lvl6pPr lvl="5" rtl="0">
              <a:spcBef>
                <a:spcPts val="0"/>
              </a:spcBef>
              <a:spcAft>
                <a:spcPts val="0"/>
              </a:spcAft>
              <a:buNone/>
              <a:defRPr sz="1000">
                <a:solidFill>
                  <a:srgbClr val="FF787F"/>
                </a:solidFill>
                <a:latin typeface="Roboto Slab Regular"/>
                <a:ea typeface="Roboto Slab Regular"/>
                <a:cs typeface="Roboto Slab Regular"/>
                <a:sym typeface="Roboto Slab Regular"/>
              </a:defRPr>
            </a:lvl6pPr>
            <a:lvl7pPr lvl="6" rtl="0">
              <a:spcBef>
                <a:spcPts val="0"/>
              </a:spcBef>
              <a:spcAft>
                <a:spcPts val="0"/>
              </a:spcAft>
              <a:buNone/>
              <a:defRPr sz="1000">
                <a:solidFill>
                  <a:srgbClr val="FF787F"/>
                </a:solidFill>
                <a:latin typeface="Roboto Slab Regular"/>
                <a:ea typeface="Roboto Slab Regular"/>
                <a:cs typeface="Roboto Slab Regular"/>
                <a:sym typeface="Roboto Slab Regular"/>
              </a:defRPr>
            </a:lvl7pPr>
            <a:lvl8pPr lvl="7" rtl="0">
              <a:spcBef>
                <a:spcPts val="0"/>
              </a:spcBef>
              <a:spcAft>
                <a:spcPts val="0"/>
              </a:spcAft>
              <a:buNone/>
              <a:defRPr sz="1000">
                <a:solidFill>
                  <a:srgbClr val="FF787F"/>
                </a:solidFill>
                <a:latin typeface="Roboto Slab Regular"/>
                <a:ea typeface="Roboto Slab Regular"/>
                <a:cs typeface="Roboto Slab Regular"/>
                <a:sym typeface="Roboto Slab Regular"/>
              </a:defRPr>
            </a:lvl8pPr>
            <a:lvl9pPr lvl="8" rtl="0">
              <a:spcBef>
                <a:spcPts val="0"/>
              </a:spcBef>
              <a:spcAft>
                <a:spcPts val="0"/>
              </a:spcAft>
              <a:buNone/>
              <a:defRPr sz="1000">
                <a:solidFill>
                  <a:srgbClr val="FF787F"/>
                </a:solidFill>
                <a:latin typeface="Roboto Slab Regular"/>
                <a:ea typeface="Roboto Slab Regular"/>
                <a:cs typeface="Roboto Slab Regular"/>
                <a:sym typeface="Roboto Slab Regular"/>
              </a:defRPr>
            </a:lvl9pPr>
          </a:lstStyle>
          <a:p>
            <a:endParaRPr dirty="0"/>
          </a:p>
        </p:txBody>
      </p:sp>
      <p:cxnSp>
        <p:nvCxnSpPr>
          <p:cNvPr id="1166" name="Google Shape;1166;p14"/>
          <p:cNvCxnSpPr/>
          <p:nvPr/>
        </p:nvCxnSpPr>
        <p:spPr>
          <a:xfrm>
            <a:off x="-14053" y="875913"/>
            <a:ext cx="1950600" cy="0"/>
          </a:xfrm>
          <a:prstGeom prst="straightConnector1">
            <a:avLst/>
          </a:prstGeom>
          <a:noFill/>
          <a:ln w="19050" cap="flat" cmpd="sng">
            <a:solidFill>
              <a:srgbClr val="434343"/>
            </a:solidFill>
            <a:prstDash val="solid"/>
            <a:round/>
            <a:headEnd type="none" w="med" len="med"/>
            <a:tailEnd type="none" w="med" len="med"/>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rgbClr val="434343"/>
              </a:buClr>
              <a:buSzPts val="2800"/>
              <a:buFont typeface="Saira Condensed"/>
              <a:buNone/>
              <a:defRPr sz="2800">
                <a:solidFill>
                  <a:srgbClr val="434343"/>
                </a:solidFill>
                <a:latin typeface="Saira Condensed"/>
                <a:ea typeface="Saira Condensed"/>
                <a:cs typeface="Saira Condensed"/>
                <a:sym typeface="Saira Condensed"/>
              </a:defRPr>
            </a:lvl1pPr>
            <a:lvl2pPr lvl="1" rtl="0">
              <a:spcBef>
                <a:spcPts val="0"/>
              </a:spcBef>
              <a:spcAft>
                <a:spcPts val="0"/>
              </a:spcAft>
              <a:buClr>
                <a:srgbClr val="434343"/>
              </a:buClr>
              <a:buSzPts val="2800"/>
              <a:buFont typeface="Economica"/>
              <a:buNone/>
              <a:defRPr sz="2800">
                <a:solidFill>
                  <a:srgbClr val="434343"/>
                </a:solidFill>
                <a:latin typeface="Economica"/>
                <a:ea typeface="Economica"/>
                <a:cs typeface="Economica"/>
                <a:sym typeface="Economica"/>
              </a:defRPr>
            </a:lvl2pPr>
            <a:lvl3pPr lvl="2" rtl="0">
              <a:spcBef>
                <a:spcPts val="0"/>
              </a:spcBef>
              <a:spcAft>
                <a:spcPts val="0"/>
              </a:spcAft>
              <a:buClr>
                <a:srgbClr val="434343"/>
              </a:buClr>
              <a:buSzPts val="2800"/>
              <a:buFont typeface="Economica"/>
              <a:buNone/>
              <a:defRPr sz="2800">
                <a:solidFill>
                  <a:srgbClr val="434343"/>
                </a:solidFill>
                <a:latin typeface="Economica"/>
                <a:ea typeface="Economica"/>
                <a:cs typeface="Economica"/>
                <a:sym typeface="Economica"/>
              </a:defRPr>
            </a:lvl3pPr>
            <a:lvl4pPr lvl="3" rtl="0">
              <a:spcBef>
                <a:spcPts val="0"/>
              </a:spcBef>
              <a:spcAft>
                <a:spcPts val="0"/>
              </a:spcAft>
              <a:buClr>
                <a:srgbClr val="434343"/>
              </a:buClr>
              <a:buSzPts val="2800"/>
              <a:buFont typeface="Economica"/>
              <a:buNone/>
              <a:defRPr sz="2800">
                <a:solidFill>
                  <a:srgbClr val="434343"/>
                </a:solidFill>
                <a:latin typeface="Economica"/>
                <a:ea typeface="Economica"/>
                <a:cs typeface="Economica"/>
                <a:sym typeface="Economica"/>
              </a:defRPr>
            </a:lvl4pPr>
            <a:lvl5pPr lvl="4" rtl="0">
              <a:spcBef>
                <a:spcPts val="0"/>
              </a:spcBef>
              <a:spcAft>
                <a:spcPts val="0"/>
              </a:spcAft>
              <a:buClr>
                <a:srgbClr val="434343"/>
              </a:buClr>
              <a:buSzPts val="2800"/>
              <a:buFont typeface="Economica"/>
              <a:buNone/>
              <a:defRPr sz="2800">
                <a:solidFill>
                  <a:srgbClr val="434343"/>
                </a:solidFill>
                <a:latin typeface="Economica"/>
                <a:ea typeface="Economica"/>
                <a:cs typeface="Economica"/>
                <a:sym typeface="Economica"/>
              </a:defRPr>
            </a:lvl5pPr>
            <a:lvl6pPr lvl="5" rtl="0">
              <a:spcBef>
                <a:spcPts val="0"/>
              </a:spcBef>
              <a:spcAft>
                <a:spcPts val="0"/>
              </a:spcAft>
              <a:buClr>
                <a:srgbClr val="434343"/>
              </a:buClr>
              <a:buSzPts val="2800"/>
              <a:buFont typeface="Economica"/>
              <a:buNone/>
              <a:defRPr sz="2800">
                <a:solidFill>
                  <a:srgbClr val="434343"/>
                </a:solidFill>
                <a:latin typeface="Economica"/>
                <a:ea typeface="Economica"/>
                <a:cs typeface="Economica"/>
                <a:sym typeface="Economica"/>
              </a:defRPr>
            </a:lvl6pPr>
            <a:lvl7pPr lvl="6" rtl="0">
              <a:spcBef>
                <a:spcPts val="0"/>
              </a:spcBef>
              <a:spcAft>
                <a:spcPts val="0"/>
              </a:spcAft>
              <a:buClr>
                <a:srgbClr val="434343"/>
              </a:buClr>
              <a:buSzPts val="2800"/>
              <a:buFont typeface="Economica"/>
              <a:buNone/>
              <a:defRPr sz="2800">
                <a:solidFill>
                  <a:srgbClr val="434343"/>
                </a:solidFill>
                <a:latin typeface="Economica"/>
                <a:ea typeface="Economica"/>
                <a:cs typeface="Economica"/>
                <a:sym typeface="Economica"/>
              </a:defRPr>
            </a:lvl7pPr>
            <a:lvl8pPr lvl="7" rtl="0">
              <a:spcBef>
                <a:spcPts val="0"/>
              </a:spcBef>
              <a:spcAft>
                <a:spcPts val="0"/>
              </a:spcAft>
              <a:buClr>
                <a:srgbClr val="434343"/>
              </a:buClr>
              <a:buSzPts val="2800"/>
              <a:buFont typeface="Economica"/>
              <a:buNone/>
              <a:defRPr sz="2800">
                <a:solidFill>
                  <a:srgbClr val="434343"/>
                </a:solidFill>
                <a:latin typeface="Economica"/>
                <a:ea typeface="Economica"/>
                <a:cs typeface="Economica"/>
                <a:sym typeface="Economica"/>
              </a:defRPr>
            </a:lvl8pPr>
            <a:lvl9pPr lvl="8" rtl="0">
              <a:spcBef>
                <a:spcPts val="0"/>
              </a:spcBef>
              <a:spcAft>
                <a:spcPts val="0"/>
              </a:spcAft>
              <a:buClr>
                <a:srgbClr val="434343"/>
              </a:buClr>
              <a:buSzPts val="2800"/>
              <a:buFont typeface="Economica"/>
              <a:buNone/>
              <a:defRPr sz="2800">
                <a:solidFill>
                  <a:srgbClr val="434343"/>
                </a:solidFill>
                <a:latin typeface="Economica"/>
                <a:ea typeface="Economica"/>
                <a:cs typeface="Economica"/>
                <a:sym typeface="Economica"/>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04800" rtl="0">
              <a:lnSpc>
                <a:spcPct val="115000"/>
              </a:lnSpc>
              <a:spcBef>
                <a:spcPts val="0"/>
              </a:spcBef>
              <a:spcAft>
                <a:spcPts val="0"/>
              </a:spcAft>
              <a:buClr>
                <a:srgbClr val="434343"/>
              </a:buClr>
              <a:buSzPts val="1200"/>
              <a:buFont typeface="Quattrocento"/>
              <a:buChar char="●"/>
              <a:defRPr sz="1200">
                <a:solidFill>
                  <a:srgbClr val="434343"/>
                </a:solidFill>
                <a:latin typeface="Quattrocento"/>
                <a:ea typeface="Quattrocento"/>
                <a:cs typeface="Quattrocento"/>
                <a:sym typeface="Quattrocento"/>
              </a:defRPr>
            </a:lvl1pPr>
            <a:lvl2pPr marL="914400" lvl="1" indent="-304800" rtl="0">
              <a:lnSpc>
                <a:spcPct val="115000"/>
              </a:lnSpc>
              <a:spcBef>
                <a:spcPts val="1600"/>
              </a:spcBef>
              <a:spcAft>
                <a:spcPts val="0"/>
              </a:spcAft>
              <a:buClr>
                <a:srgbClr val="434343"/>
              </a:buClr>
              <a:buSzPts val="1200"/>
              <a:buFont typeface="Quattrocento"/>
              <a:buChar char="○"/>
              <a:defRPr sz="1200">
                <a:solidFill>
                  <a:srgbClr val="434343"/>
                </a:solidFill>
                <a:latin typeface="Quattrocento"/>
                <a:ea typeface="Quattrocento"/>
                <a:cs typeface="Quattrocento"/>
                <a:sym typeface="Quattrocento"/>
              </a:defRPr>
            </a:lvl2pPr>
            <a:lvl3pPr marL="1371600" lvl="2" indent="-304800" rtl="0">
              <a:lnSpc>
                <a:spcPct val="115000"/>
              </a:lnSpc>
              <a:spcBef>
                <a:spcPts val="1600"/>
              </a:spcBef>
              <a:spcAft>
                <a:spcPts val="0"/>
              </a:spcAft>
              <a:buClr>
                <a:srgbClr val="434343"/>
              </a:buClr>
              <a:buSzPts val="1200"/>
              <a:buFont typeface="Quattrocento"/>
              <a:buChar char="■"/>
              <a:defRPr sz="1200">
                <a:solidFill>
                  <a:srgbClr val="434343"/>
                </a:solidFill>
                <a:latin typeface="Quattrocento"/>
                <a:ea typeface="Quattrocento"/>
                <a:cs typeface="Quattrocento"/>
                <a:sym typeface="Quattrocento"/>
              </a:defRPr>
            </a:lvl3pPr>
            <a:lvl4pPr marL="1828800" lvl="3" indent="-304800" rtl="0">
              <a:lnSpc>
                <a:spcPct val="115000"/>
              </a:lnSpc>
              <a:spcBef>
                <a:spcPts val="1600"/>
              </a:spcBef>
              <a:spcAft>
                <a:spcPts val="0"/>
              </a:spcAft>
              <a:buClr>
                <a:srgbClr val="434343"/>
              </a:buClr>
              <a:buSzPts val="1200"/>
              <a:buFont typeface="Quattrocento"/>
              <a:buChar char="●"/>
              <a:defRPr sz="1200">
                <a:solidFill>
                  <a:srgbClr val="434343"/>
                </a:solidFill>
                <a:latin typeface="Quattrocento"/>
                <a:ea typeface="Quattrocento"/>
                <a:cs typeface="Quattrocento"/>
                <a:sym typeface="Quattrocento"/>
              </a:defRPr>
            </a:lvl4pPr>
            <a:lvl5pPr marL="2286000" lvl="4" indent="-304800" rtl="0">
              <a:lnSpc>
                <a:spcPct val="115000"/>
              </a:lnSpc>
              <a:spcBef>
                <a:spcPts val="1600"/>
              </a:spcBef>
              <a:spcAft>
                <a:spcPts val="0"/>
              </a:spcAft>
              <a:buClr>
                <a:srgbClr val="434343"/>
              </a:buClr>
              <a:buSzPts val="1200"/>
              <a:buFont typeface="Quattrocento"/>
              <a:buChar char="○"/>
              <a:defRPr sz="1200">
                <a:solidFill>
                  <a:srgbClr val="434343"/>
                </a:solidFill>
                <a:latin typeface="Quattrocento"/>
                <a:ea typeface="Quattrocento"/>
                <a:cs typeface="Quattrocento"/>
                <a:sym typeface="Quattrocento"/>
              </a:defRPr>
            </a:lvl5pPr>
            <a:lvl6pPr marL="2743200" lvl="5" indent="-304800" rtl="0">
              <a:lnSpc>
                <a:spcPct val="115000"/>
              </a:lnSpc>
              <a:spcBef>
                <a:spcPts val="1600"/>
              </a:spcBef>
              <a:spcAft>
                <a:spcPts val="0"/>
              </a:spcAft>
              <a:buClr>
                <a:srgbClr val="434343"/>
              </a:buClr>
              <a:buSzPts val="1200"/>
              <a:buFont typeface="Quattrocento"/>
              <a:buChar char="■"/>
              <a:defRPr sz="1200">
                <a:solidFill>
                  <a:srgbClr val="434343"/>
                </a:solidFill>
                <a:latin typeface="Quattrocento"/>
                <a:ea typeface="Quattrocento"/>
                <a:cs typeface="Quattrocento"/>
                <a:sym typeface="Quattrocento"/>
              </a:defRPr>
            </a:lvl6pPr>
            <a:lvl7pPr marL="3200400" lvl="6" indent="-304800" rtl="0">
              <a:lnSpc>
                <a:spcPct val="115000"/>
              </a:lnSpc>
              <a:spcBef>
                <a:spcPts val="1600"/>
              </a:spcBef>
              <a:spcAft>
                <a:spcPts val="0"/>
              </a:spcAft>
              <a:buClr>
                <a:srgbClr val="434343"/>
              </a:buClr>
              <a:buSzPts val="1200"/>
              <a:buFont typeface="Quattrocento"/>
              <a:buChar char="●"/>
              <a:defRPr sz="1200">
                <a:solidFill>
                  <a:srgbClr val="434343"/>
                </a:solidFill>
                <a:latin typeface="Quattrocento"/>
                <a:ea typeface="Quattrocento"/>
                <a:cs typeface="Quattrocento"/>
                <a:sym typeface="Quattrocento"/>
              </a:defRPr>
            </a:lvl7pPr>
            <a:lvl8pPr marL="3657600" lvl="7" indent="-304800" rtl="0">
              <a:lnSpc>
                <a:spcPct val="115000"/>
              </a:lnSpc>
              <a:spcBef>
                <a:spcPts val="1600"/>
              </a:spcBef>
              <a:spcAft>
                <a:spcPts val="0"/>
              </a:spcAft>
              <a:buClr>
                <a:srgbClr val="434343"/>
              </a:buClr>
              <a:buSzPts val="1200"/>
              <a:buFont typeface="Quattrocento"/>
              <a:buChar char="○"/>
              <a:defRPr sz="1200">
                <a:solidFill>
                  <a:srgbClr val="434343"/>
                </a:solidFill>
                <a:latin typeface="Quattrocento"/>
                <a:ea typeface="Quattrocento"/>
                <a:cs typeface="Quattrocento"/>
                <a:sym typeface="Quattrocento"/>
              </a:defRPr>
            </a:lvl8pPr>
            <a:lvl9pPr marL="4114800" lvl="8" indent="-304800" rtl="0">
              <a:lnSpc>
                <a:spcPct val="115000"/>
              </a:lnSpc>
              <a:spcBef>
                <a:spcPts val="1600"/>
              </a:spcBef>
              <a:spcAft>
                <a:spcPts val="1600"/>
              </a:spcAft>
              <a:buClr>
                <a:srgbClr val="434343"/>
              </a:buClr>
              <a:buSzPts val="1200"/>
              <a:buFont typeface="Quattrocento"/>
              <a:buChar char="■"/>
              <a:defRPr sz="1200">
                <a:solidFill>
                  <a:srgbClr val="434343"/>
                </a:solidFill>
                <a:latin typeface="Quattrocento"/>
                <a:ea typeface="Quattrocento"/>
                <a:cs typeface="Quattrocento"/>
                <a:sym typeface="Quattrocento"/>
              </a:defRPr>
            </a:lvl9pPr>
          </a:lstStyle>
          <a:p>
            <a:endParaRPr/>
          </a:p>
        </p:txBody>
      </p:sp>
      <p:sp>
        <p:nvSpPr>
          <p:cNvPr id="8" name="Google Shape;8;p1"/>
          <p:cNvSpPr txBox="1">
            <a:spLocks noGrp="1"/>
          </p:cNvSpPr>
          <p:nvPr>
            <p:ph type="sldNum" idx="12"/>
          </p:nvPr>
        </p:nvSpPr>
        <p:spPr>
          <a:xfrm>
            <a:off x="8556784" y="4749851"/>
            <a:ext cx="548700" cy="393600"/>
          </a:xfrm>
          <a:prstGeom prst="rect">
            <a:avLst/>
          </a:prstGeom>
          <a:noFill/>
          <a:ln>
            <a:noFill/>
          </a:ln>
        </p:spPr>
        <p:txBody>
          <a:bodyPr spcFirstLastPara="1" wrap="square" lIns="91425" tIns="91425" rIns="91425" bIns="91425" anchor="t" anchorCtr="0">
            <a:noAutofit/>
          </a:bodyPr>
          <a:lstStyle>
            <a:lvl1pPr lvl="0" algn="r" rtl="0">
              <a:buNone/>
              <a:defRPr sz="1300">
                <a:solidFill>
                  <a:srgbClr val="666666"/>
                </a:solidFill>
                <a:latin typeface="Roboto Slab Regular"/>
                <a:ea typeface="Roboto Slab Regular"/>
                <a:cs typeface="Roboto Slab Regular"/>
                <a:sym typeface="Roboto Slab Regular"/>
              </a:defRPr>
            </a:lvl1pPr>
            <a:lvl2pPr lvl="1" algn="r" rtl="0">
              <a:buNone/>
              <a:defRPr sz="1300">
                <a:solidFill>
                  <a:srgbClr val="666666"/>
                </a:solidFill>
                <a:latin typeface="Roboto Slab Regular"/>
                <a:ea typeface="Roboto Slab Regular"/>
                <a:cs typeface="Roboto Slab Regular"/>
                <a:sym typeface="Roboto Slab Regular"/>
              </a:defRPr>
            </a:lvl2pPr>
            <a:lvl3pPr lvl="2" algn="r" rtl="0">
              <a:buNone/>
              <a:defRPr sz="1300">
                <a:solidFill>
                  <a:srgbClr val="666666"/>
                </a:solidFill>
                <a:latin typeface="Roboto Slab Regular"/>
                <a:ea typeface="Roboto Slab Regular"/>
                <a:cs typeface="Roboto Slab Regular"/>
                <a:sym typeface="Roboto Slab Regular"/>
              </a:defRPr>
            </a:lvl3pPr>
            <a:lvl4pPr lvl="3" algn="r" rtl="0">
              <a:buNone/>
              <a:defRPr sz="1300">
                <a:solidFill>
                  <a:srgbClr val="666666"/>
                </a:solidFill>
                <a:latin typeface="Roboto Slab Regular"/>
                <a:ea typeface="Roboto Slab Regular"/>
                <a:cs typeface="Roboto Slab Regular"/>
                <a:sym typeface="Roboto Slab Regular"/>
              </a:defRPr>
            </a:lvl4pPr>
            <a:lvl5pPr lvl="4" algn="r" rtl="0">
              <a:buNone/>
              <a:defRPr sz="1300">
                <a:solidFill>
                  <a:srgbClr val="666666"/>
                </a:solidFill>
                <a:latin typeface="Roboto Slab Regular"/>
                <a:ea typeface="Roboto Slab Regular"/>
                <a:cs typeface="Roboto Slab Regular"/>
                <a:sym typeface="Roboto Slab Regular"/>
              </a:defRPr>
            </a:lvl5pPr>
            <a:lvl6pPr lvl="5" algn="r" rtl="0">
              <a:buNone/>
              <a:defRPr sz="1300">
                <a:solidFill>
                  <a:srgbClr val="666666"/>
                </a:solidFill>
                <a:latin typeface="Roboto Slab Regular"/>
                <a:ea typeface="Roboto Slab Regular"/>
                <a:cs typeface="Roboto Slab Regular"/>
                <a:sym typeface="Roboto Slab Regular"/>
              </a:defRPr>
            </a:lvl6pPr>
            <a:lvl7pPr lvl="6" algn="r" rtl="0">
              <a:buNone/>
              <a:defRPr sz="1300">
                <a:solidFill>
                  <a:srgbClr val="666666"/>
                </a:solidFill>
                <a:latin typeface="Roboto Slab Regular"/>
                <a:ea typeface="Roboto Slab Regular"/>
                <a:cs typeface="Roboto Slab Regular"/>
                <a:sym typeface="Roboto Slab Regular"/>
              </a:defRPr>
            </a:lvl7pPr>
            <a:lvl8pPr lvl="7" algn="r" rtl="0">
              <a:buNone/>
              <a:defRPr sz="1300">
                <a:solidFill>
                  <a:srgbClr val="666666"/>
                </a:solidFill>
                <a:latin typeface="Roboto Slab Regular"/>
                <a:ea typeface="Roboto Slab Regular"/>
                <a:cs typeface="Roboto Slab Regular"/>
                <a:sym typeface="Roboto Slab Regular"/>
              </a:defRPr>
            </a:lvl8pPr>
            <a:lvl9pPr lvl="8" algn="r" rtl="0">
              <a:buNone/>
              <a:defRPr sz="1300">
                <a:solidFill>
                  <a:srgbClr val="666666"/>
                </a:solidFill>
                <a:latin typeface="Roboto Slab Regular"/>
                <a:ea typeface="Roboto Slab Regular"/>
                <a:cs typeface="Roboto Slab Regular"/>
                <a:sym typeface="Roboto Slab Regular"/>
              </a:defRPr>
            </a:lvl9pPr>
          </a:lstStyle>
          <a:p>
            <a:pPr marL="0" lvl="0" indent="0" algn="r" rtl="0">
              <a:spcBef>
                <a:spcPts val="0"/>
              </a:spcBef>
              <a:spcAft>
                <a:spcPts val="0"/>
              </a:spcAft>
              <a:buNone/>
            </a:pPr>
            <a:fld id="{00000000-1234-1234-1234-123412341234}" type="slidenum">
              <a:rPr lang="e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3" r:id="rId3"/>
    <p:sldLayoutId id="2147483654" r:id="rId4"/>
    <p:sldLayoutId id="2147483655" r:id="rId5"/>
    <p:sldLayoutId id="2147483657" r:id="rId6"/>
    <p:sldLayoutId id="2147483658" r:id="rId7"/>
    <p:sldLayoutId id="2147483659" r:id="rId8"/>
    <p:sldLayoutId id="2147483660" r:id="rId9"/>
    <p:sldLayoutId id="2147483661"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0.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hyperlink" Target="mailto:Haiyenytc6@gmail.com" TargetMode="External"/><Relationship Id="rId2" Type="http://schemas.openxmlformats.org/officeDocument/2006/relationships/notesSlide" Target="../notesSlides/notesSlide4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FD9E0"/>
        </a:solidFill>
        <a:effectLst/>
      </p:bgPr>
    </p:bg>
    <p:spTree>
      <p:nvGrpSpPr>
        <p:cNvPr id="1" name="Shape 1320"/>
        <p:cNvGrpSpPr/>
        <p:nvPr/>
      </p:nvGrpSpPr>
      <p:grpSpPr>
        <a:xfrm>
          <a:off x="0" y="0"/>
          <a:ext cx="0" cy="0"/>
          <a:chOff x="0" y="0"/>
          <a:chExt cx="0" cy="0"/>
        </a:xfrm>
      </p:grpSpPr>
      <p:sp>
        <p:nvSpPr>
          <p:cNvPr id="1322" name="Google Shape;1322;p20"/>
          <p:cNvSpPr txBox="1">
            <a:spLocks noGrp="1"/>
          </p:cNvSpPr>
          <p:nvPr>
            <p:ph type="ctrTitle"/>
          </p:nvPr>
        </p:nvSpPr>
        <p:spPr>
          <a:xfrm>
            <a:off x="2498700" y="1927837"/>
            <a:ext cx="4146600" cy="1782300"/>
          </a:xfrm>
          <a:prstGeom prst="rect">
            <a:avLst/>
          </a:prstGeom>
        </p:spPr>
        <p:txBody>
          <a:bodyPr spcFirstLastPara="1" wrap="square" lIns="91425" tIns="91425" rIns="91425" bIns="91425" anchor="b" anchorCtr="0">
            <a:noAutofit/>
          </a:bodyPr>
          <a:lstStyle/>
          <a:p>
            <a:pPr>
              <a:lnSpc>
                <a:spcPct val="120000"/>
              </a:lnSpc>
              <a:defRPr/>
            </a:pPr>
            <a:r>
              <a:rPr lang="en-US" sz="4500" b="1" dirty="0">
                <a:solidFill>
                  <a:srgbClr val="002060"/>
                </a:solidFill>
                <a:latin typeface="Arial" panose="020B0604020202020204" pitchFamily="34" charset="0"/>
                <a:cs typeface="Arial" panose="020B0604020202020204" pitchFamily="34" charset="0"/>
              </a:rPr>
              <a:t> LUẬT</a:t>
            </a:r>
            <a:r>
              <a:rPr lang="en-US" sz="4500" dirty="0">
                <a:solidFill>
                  <a:srgbClr val="002060"/>
                </a:solidFill>
                <a:latin typeface="Arial" panose="020B0604020202020204" pitchFamily="34" charset="0"/>
                <a:cs typeface="Arial" panose="020B0604020202020204" pitchFamily="34" charset="0"/>
              </a:rPr>
              <a:t> </a:t>
            </a:r>
            <a:br>
              <a:rPr lang="en-US" sz="4500" dirty="0">
                <a:solidFill>
                  <a:srgbClr val="002060"/>
                </a:solidFill>
                <a:latin typeface="Arial" panose="020B0604020202020204" pitchFamily="34" charset="0"/>
                <a:cs typeface="Arial" panose="020B0604020202020204" pitchFamily="34" charset="0"/>
              </a:rPr>
            </a:br>
            <a:r>
              <a:rPr lang="en-US" sz="4500" b="1" dirty="0">
                <a:solidFill>
                  <a:srgbClr val="002060"/>
                </a:solidFill>
                <a:latin typeface="Arial" panose="020B0604020202020204" pitchFamily="34" charset="0"/>
                <a:cs typeface="Arial" panose="020B0604020202020204" pitchFamily="34" charset="0"/>
              </a:rPr>
              <a:t>KHÁM BỆNH, CHỮA BỆNH</a:t>
            </a:r>
            <a:endParaRPr lang="en-US" sz="4500" dirty="0">
              <a:solidFill>
                <a:srgbClr val="002060"/>
              </a:solidFill>
              <a:latin typeface="Arial" panose="020B0604020202020204" pitchFamily="34" charset="0"/>
              <a:cs typeface="Arial" panose="020B0604020202020204" pitchFamily="34" charset="0"/>
            </a:endParaRPr>
          </a:p>
        </p:txBody>
      </p:sp>
      <p:sp>
        <p:nvSpPr>
          <p:cNvPr id="2" name="TextBox 1"/>
          <p:cNvSpPr txBox="1"/>
          <p:nvPr/>
        </p:nvSpPr>
        <p:spPr>
          <a:xfrm>
            <a:off x="2725947" y="4399471"/>
            <a:ext cx="5417389" cy="553998"/>
          </a:xfrm>
          <a:prstGeom prst="rect">
            <a:avLst/>
          </a:prstGeom>
          <a:noFill/>
        </p:spPr>
        <p:txBody>
          <a:bodyPr wrap="square" rtlCol="0">
            <a:spAutoFit/>
          </a:bodyPr>
          <a:lstStyle/>
          <a:p>
            <a:endParaRPr lang="en-US" sz="3000" b="1" i="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10</a:t>
            </a:fld>
            <a:endParaRPr lang="es"/>
          </a:p>
        </p:txBody>
      </p:sp>
      <p:sp>
        <p:nvSpPr>
          <p:cNvPr id="4" name="Title 3"/>
          <p:cNvSpPr>
            <a:spLocks noGrp="1"/>
          </p:cNvSpPr>
          <p:nvPr>
            <p:ph type="title"/>
          </p:nvPr>
        </p:nvSpPr>
        <p:spPr>
          <a:xfrm>
            <a:off x="710565" y="241541"/>
            <a:ext cx="8018397" cy="603702"/>
          </a:xfrm>
        </p:spPr>
        <p:txBody>
          <a:bodyPr/>
          <a:lstStyle/>
          <a:p>
            <a:pPr algn="just"/>
            <a:r>
              <a:rPr lang="en-US" sz="3400" b="1" dirty="0" err="1">
                <a:solidFill>
                  <a:srgbClr val="000066"/>
                </a:solidFill>
                <a:latin typeface="+mj-lt"/>
              </a:rPr>
              <a:t>Nguyên</a:t>
            </a:r>
            <a:r>
              <a:rPr lang="en-US" sz="3400" b="1" dirty="0">
                <a:solidFill>
                  <a:srgbClr val="000066"/>
                </a:solidFill>
                <a:latin typeface="+mj-lt"/>
              </a:rPr>
              <a:t> </a:t>
            </a:r>
            <a:r>
              <a:rPr lang="en-US" sz="3400" b="1" dirty="0" err="1">
                <a:solidFill>
                  <a:srgbClr val="000066"/>
                </a:solidFill>
                <a:latin typeface="+mj-lt"/>
              </a:rPr>
              <a:t>tắc</a:t>
            </a:r>
            <a:r>
              <a:rPr lang="en-US" sz="3400" b="1" dirty="0">
                <a:solidFill>
                  <a:srgbClr val="000066"/>
                </a:solidFill>
                <a:latin typeface="+mj-lt"/>
              </a:rPr>
              <a:t> </a:t>
            </a:r>
            <a:r>
              <a:rPr lang="en-US" sz="3400" b="1" dirty="0" err="1">
                <a:solidFill>
                  <a:srgbClr val="000066"/>
                </a:solidFill>
                <a:latin typeface="+mj-lt"/>
              </a:rPr>
              <a:t>trong</a:t>
            </a:r>
            <a:r>
              <a:rPr lang="en-US" sz="3400" b="1" dirty="0">
                <a:solidFill>
                  <a:srgbClr val="000066"/>
                </a:solidFill>
                <a:latin typeface="+mj-lt"/>
              </a:rPr>
              <a:t> </a:t>
            </a:r>
            <a:r>
              <a:rPr lang="en-US" sz="3400" b="1" dirty="0" err="1">
                <a:solidFill>
                  <a:srgbClr val="000066"/>
                </a:solidFill>
                <a:latin typeface="+mj-lt"/>
              </a:rPr>
              <a:t>hành</a:t>
            </a:r>
            <a:r>
              <a:rPr lang="en-US" sz="3400" b="1" dirty="0">
                <a:solidFill>
                  <a:srgbClr val="000066"/>
                </a:solidFill>
                <a:latin typeface="+mj-lt"/>
              </a:rPr>
              <a:t> </a:t>
            </a:r>
            <a:r>
              <a:rPr lang="en-US" sz="3400" b="1" dirty="0" err="1">
                <a:solidFill>
                  <a:srgbClr val="000066"/>
                </a:solidFill>
                <a:latin typeface="+mj-lt"/>
              </a:rPr>
              <a:t>nghề</a:t>
            </a:r>
            <a:r>
              <a:rPr lang="en-US" sz="3400" b="1" dirty="0">
                <a:solidFill>
                  <a:srgbClr val="000066"/>
                </a:solidFill>
                <a:latin typeface="+mj-lt"/>
              </a:rPr>
              <a:t> KB, CB</a:t>
            </a:r>
            <a:endParaRPr lang="en-US" sz="3400" dirty="0">
              <a:solidFill>
                <a:srgbClr val="000066"/>
              </a:solidFill>
              <a:latin typeface="+mj-lt"/>
            </a:endParaRPr>
          </a:p>
        </p:txBody>
      </p:sp>
      <p:sp>
        <p:nvSpPr>
          <p:cNvPr id="5" name="TextBox 4"/>
          <p:cNvSpPr txBox="1"/>
          <p:nvPr/>
        </p:nvSpPr>
        <p:spPr>
          <a:xfrm>
            <a:off x="534838" y="879897"/>
            <a:ext cx="8194125" cy="4321376"/>
          </a:xfrm>
          <a:prstGeom prst="rect">
            <a:avLst/>
          </a:prstGeom>
          <a:noFill/>
        </p:spPr>
        <p:txBody>
          <a:bodyPr wrap="square" rtlCol="0">
            <a:spAutoFit/>
          </a:bodyPr>
          <a:lstStyle/>
          <a:p>
            <a:pPr algn="just">
              <a:lnSpc>
                <a:spcPct val="110000"/>
              </a:lnSpc>
            </a:pPr>
            <a:r>
              <a:rPr lang="en-US" sz="2800" dirty="0"/>
              <a:t>1. </a:t>
            </a:r>
            <a:r>
              <a:rPr lang="en-US" sz="2800" dirty="0" err="1">
                <a:solidFill>
                  <a:srgbClr val="FF0000"/>
                </a:solidFill>
              </a:rPr>
              <a:t>Bình</a:t>
            </a:r>
            <a:r>
              <a:rPr lang="en-US" sz="2800" dirty="0">
                <a:solidFill>
                  <a:srgbClr val="FF0000"/>
                </a:solidFill>
              </a:rPr>
              <a:t> </a:t>
            </a:r>
            <a:r>
              <a:rPr lang="en-US" sz="2800" dirty="0" err="1">
                <a:solidFill>
                  <a:srgbClr val="FF0000"/>
                </a:solidFill>
              </a:rPr>
              <a:t>đẳng</a:t>
            </a:r>
            <a:r>
              <a:rPr lang="en-US" sz="2800" dirty="0">
                <a:solidFill>
                  <a:srgbClr val="FF0000"/>
                </a:solidFill>
              </a:rPr>
              <a:t>, </a:t>
            </a:r>
            <a:r>
              <a:rPr lang="en-US" sz="2800" dirty="0" err="1">
                <a:solidFill>
                  <a:srgbClr val="FF0000"/>
                </a:solidFill>
              </a:rPr>
              <a:t>công</a:t>
            </a:r>
            <a:r>
              <a:rPr lang="en-US" sz="2800" dirty="0">
                <a:solidFill>
                  <a:srgbClr val="FF0000"/>
                </a:solidFill>
              </a:rPr>
              <a:t> </a:t>
            </a:r>
            <a:r>
              <a:rPr lang="en-US" sz="2800" dirty="0" err="1">
                <a:solidFill>
                  <a:srgbClr val="FF0000"/>
                </a:solidFill>
              </a:rPr>
              <a:t>bằng</a:t>
            </a:r>
            <a:r>
              <a:rPr lang="en-US" sz="2800" dirty="0">
                <a:solidFill>
                  <a:srgbClr val="FF0000"/>
                </a:solidFill>
              </a:rPr>
              <a:t> </a:t>
            </a:r>
            <a:r>
              <a:rPr lang="en-US" sz="2800" dirty="0" err="1"/>
              <a:t>và</a:t>
            </a:r>
            <a:r>
              <a:rPr lang="en-US" sz="2800" dirty="0"/>
              <a:t> </a:t>
            </a:r>
            <a:r>
              <a:rPr lang="en-US" sz="2800" dirty="0" err="1"/>
              <a:t>không</a:t>
            </a:r>
            <a:r>
              <a:rPr lang="en-US" sz="2800" dirty="0"/>
              <a:t> </a:t>
            </a:r>
            <a:r>
              <a:rPr lang="en-US" sz="2800" dirty="0" err="1"/>
              <a:t>kỳ</a:t>
            </a:r>
            <a:r>
              <a:rPr lang="en-US" sz="2800" dirty="0"/>
              <a:t> </a:t>
            </a:r>
            <a:r>
              <a:rPr lang="en-US" sz="2800" dirty="0" err="1"/>
              <a:t>thị</a:t>
            </a:r>
            <a:r>
              <a:rPr lang="en-US" sz="2800" dirty="0"/>
              <a:t>, </a:t>
            </a:r>
            <a:r>
              <a:rPr lang="en-US" sz="2800" dirty="0" err="1"/>
              <a:t>phân</a:t>
            </a:r>
            <a:r>
              <a:rPr lang="en-US" sz="2800" dirty="0"/>
              <a:t> </a:t>
            </a:r>
            <a:r>
              <a:rPr lang="en-US" sz="2800" dirty="0" err="1"/>
              <a:t>biệt</a:t>
            </a:r>
            <a:r>
              <a:rPr lang="en-US" sz="2800" dirty="0"/>
              <a:t> </a:t>
            </a:r>
            <a:r>
              <a:rPr lang="en-US" sz="2800" dirty="0" err="1"/>
              <a:t>đối</a:t>
            </a:r>
            <a:r>
              <a:rPr lang="en-US" sz="2800" dirty="0"/>
              <a:t> </a:t>
            </a:r>
            <a:r>
              <a:rPr lang="en-US" sz="2800" dirty="0" err="1"/>
              <a:t>xử</a:t>
            </a:r>
            <a:r>
              <a:rPr lang="en-US" sz="2800" dirty="0"/>
              <a:t> </a:t>
            </a:r>
            <a:r>
              <a:rPr lang="en-US" sz="2800" dirty="0" err="1"/>
              <a:t>đối</a:t>
            </a:r>
            <a:r>
              <a:rPr lang="en-US" sz="2800" dirty="0"/>
              <a:t> </a:t>
            </a:r>
            <a:r>
              <a:rPr lang="en-US" sz="2800" dirty="0" err="1"/>
              <a:t>với</a:t>
            </a:r>
            <a:r>
              <a:rPr lang="en-US" sz="2800" dirty="0"/>
              <a:t> </a:t>
            </a:r>
            <a:r>
              <a:rPr lang="en-US" sz="2800" dirty="0" err="1"/>
              <a:t>người</a:t>
            </a:r>
            <a:r>
              <a:rPr lang="en-US" sz="2800" dirty="0"/>
              <a:t> </a:t>
            </a:r>
            <a:r>
              <a:rPr lang="en-US" sz="2800" dirty="0" err="1"/>
              <a:t>bệnh</a:t>
            </a:r>
            <a:r>
              <a:rPr lang="en-US" sz="2800" dirty="0"/>
              <a:t>.</a:t>
            </a:r>
          </a:p>
          <a:p>
            <a:pPr algn="just">
              <a:lnSpc>
                <a:spcPct val="110000"/>
              </a:lnSpc>
            </a:pPr>
            <a:r>
              <a:rPr lang="en-US" sz="2800" dirty="0"/>
              <a:t>2. </a:t>
            </a:r>
            <a:r>
              <a:rPr lang="en-US" sz="2800" dirty="0" err="1"/>
              <a:t>Tôn</a:t>
            </a:r>
            <a:r>
              <a:rPr lang="en-US" sz="2800" dirty="0"/>
              <a:t> </a:t>
            </a:r>
            <a:r>
              <a:rPr lang="en-US" sz="2800" dirty="0" err="1"/>
              <a:t>trọng</a:t>
            </a:r>
            <a:r>
              <a:rPr lang="en-US" sz="2800" dirty="0"/>
              <a:t> </a:t>
            </a:r>
            <a:r>
              <a:rPr lang="en-US" sz="2800" dirty="0" err="1"/>
              <a:t>quyền</a:t>
            </a:r>
            <a:r>
              <a:rPr lang="en-US" sz="2800" dirty="0"/>
              <a:t> </a:t>
            </a:r>
            <a:r>
              <a:rPr lang="en-US" sz="2800" dirty="0" err="1"/>
              <a:t>của</a:t>
            </a:r>
            <a:r>
              <a:rPr lang="en-US" sz="2800" dirty="0"/>
              <a:t> </a:t>
            </a:r>
            <a:r>
              <a:rPr lang="en-US" sz="2800" dirty="0" err="1"/>
              <a:t>người</a:t>
            </a:r>
            <a:r>
              <a:rPr lang="en-US" sz="2800" dirty="0"/>
              <a:t> </a:t>
            </a:r>
            <a:r>
              <a:rPr lang="en-US" sz="2800" dirty="0" err="1"/>
              <a:t>bệnh</a:t>
            </a:r>
            <a:r>
              <a:rPr lang="en-US" sz="2800" dirty="0"/>
              <a:t>; </a:t>
            </a:r>
            <a:r>
              <a:rPr lang="en-US" sz="2800" dirty="0" err="1"/>
              <a:t>giữ</a:t>
            </a:r>
            <a:r>
              <a:rPr lang="en-US" sz="2800" dirty="0"/>
              <a:t> </a:t>
            </a:r>
            <a:r>
              <a:rPr lang="en-US" sz="2800" dirty="0" err="1"/>
              <a:t>bí</a:t>
            </a:r>
            <a:r>
              <a:rPr lang="en-US" sz="2800" dirty="0"/>
              <a:t> </a:t>
            </a:r>
            <a:r>
              <a:rPr lang="en-US" sz="2800" dirty="0" err="1"/>
              <a:t>mật</a:t>
            </a:r>
            <a:r>
              <a:rPr lang="en-US" sz="2800" dirty="0"/>
              <a:t> </a:t>
            </a:r>
            <a:r>
              <a:rPr lang="en-US" sz="2800" dirty="0" err="1"/>
              <a:t>thông</a:t>
            </a:r>
            <a:r>
              <a:rPr lang="en-US" sz="2800" dirty="0"/>
              <a:t> tin </a:t>
            </a:r>
            <a:r>
              <a:rPr lang="en-US" sz="2800" dirty="0" err="1"/>
              <a:t>về</a:t>
            </a:r>
            <a:r>
              <a:rPr lang="en-US" sz="2800" dirty="0"/>
              <a:t> </a:t>
            </a:r>
            <a:r>
              <a:rPr lang="en-US" sz="2800" dirty="0" err="1"/>
              <a:t>tình</a:t>
            </a:r>
            <a:r>
              <a:rPr lang="en-US" sz="2800" dirty="0"/>
              <a:t> </a:t>
            </a:r>
            <a:r>
              <a:rPr lang="en-US" sz="2800" dirty="0" err="1"/>
              <a:t>trạng</a:t>
            </a:r>
            <a:r>
              <a:rPr lang="en-US" sz="2800" dirty="0"/>
              <a:t> SK </a:t>
            </a:r>
            <a:r>
              <a:rPr lang="en-US" sz="2800" dirty="0" err="1"/>
              <a:t>và</a:t>
            </a:r>
            <a:r>
              <a:rPr lang="en-US" sz="2800" dirty="0"/>
              <a:t> </a:t>
            </a:r>
            <a:r>
              <a:rPr lang="en-US" sz="2800" dirty="0" err="1"/>
              <a:t>đời</a:t>
            </a:r>
            <a:r>
              <a:rPr lang="en-US" sz="2800" dirty="0"/>
              <a:t> </a:t>
            </a:r>
            <a:r>
              <a:rPr lang="en-US" sz="2800" dirty="0" err="1"/>
              <a:t>tư</a:t>
            </a:r>
            <a:r>
              <a:rPr lang="en-US" sz="2800" dirty="0"/>
              <a:t> </a:t>
            </a:r>
            <a:r>
              <a:rPr lang="en-US" sz="2800" dirty="0" err="1"/>
              <a:t>được</a:t>
            </a:r>
            <a:r>
              <a:rPr lang="en-US" sz="2800" dirty="0"/>
              <a:t> </a:t>
            </a:r>
            <a:r>
              <a:rPr lang="en-US" sz="2800" dirty="0" err="1"/>
              <a:t>ghi</a:t>
            </a:r>
            <a:r>
              <a:rPr lang="en-US" sz="2800" dirty="0"/>
              <a:t> </a:t>
            </a:r>
            <a:r>
              <a:rPr lang="en-US" sz="2800" dirty="0" err="1"/>
              <a:t>trong</a:t>
            </a:r>
            <a:r>
              <a:rPr lang="en-US" sz="2800" dirty="0"/>
              <a:t> </a:t>
            </a:r>
            <a:r>
              <a:rPr lang="en-US" sz="2800" dirty="0" err="1"/>
              <a:t>hồ</a:t>
            </a:r>
            <a:r>
              <a:rPr lang="en-US" sz="2800" dirty="0"/>
              <a:t> </a:t>
            </a:r>
            <a:r>
              <a:rPr lang="en-US" sz="2800" dirty="0" err="1"/>
              <a:t>sơ</a:t>
            </a:r>
            <a:r>
              <a:rPr lang="en-US" sz="2800" dirty="0"/>
              <a:t> </a:t>
            </a:r>
            <a:r>
              <a:rPr lang="en-US" sz="2800" dirty="0" err="1"/>
              <a:t>bệnh</a:t>
            </a:r>
            <a:r>
              <a:rPr lang="en-US" sz="2800" dirty="0"/>
              <a:t> </a:t>
            </a:r>
            <a:r>
              <a:rPr lang="en-US" sz="2800" dirty="0" err="1"/>
              <a:t>án</a:t>
            </a:r>
            <a:r>
              <a:rPr lang="en-US" sz="2800" dirty="0"/>
              <a:t>, </a:t>
            </a:r>
            <a:r>
              <a:rPr lang="en-US" sz="2800" dirty="0" err="1"/>
              <a:t>trừ</a:t>
            </a:r>
            <a:r>
              <a:rPr lang="en-US" sz="2800" dirty="0"/>
              <a:t> TH </a:t>
            </a:r>
            <a:r>
              <a:rPr lang="en-US" sz="2800" dirty="0" err="1"/>
              <a:t>quy</a:t>
            </a:r>
            <a:r>
              <a:rPr lang="en-US" sz="2800" dirty="0"/>
              <a:t> </a:t>
            </a:r>
            <a:r>
              <a:rPr lang="en-US" sz="2800" dirty="0" err="1"/>
              <a:t>định</a:t>
            </a:r>
            <a:r>
              <a:rPr lang="en-US" sz="2800" dirty="0"/>
              <a:t> </a:t>
            </a:r>
            <a:r>
              <a:rPr lang="en-US" sz="2800" dirty="0" err="1"/>
              <a:t>tại</a:t>
            </a:r>
            <a:r>
              <a:rPr lang="en-US" sz="2800" dirty="0"/>
              <a:t> </a:t>
            </a:r>
            <a:r>
              <a:rPr lang="en-US" sz="2800" dirty="0" err="1"/>
              <a:t>khoản</a:t>
            </a:r>
            <a:r>
              <a:rPr lang="en-US" sz="2800" dirty="0"/>
              <a:t> 2 </a:t>
            </a:r>
            <a:r>
              <a:rPr lang="en-US" sz="2800" dirty="0" err="1"/>
              <a:t>Điều</a:t>
            </a:r>
            <a:r>
              <a:rPr lang="en-US" sz="2800" dirty="0"/>
              <a:t> 8, </a:t>
            </a:r>
            <a:r>
              <a:rPr lang="en-US" sz="2800" dirty="0" err="1"/>
              <a:t>khoản</a:t>
            </a:r>
            <a:r>
              <a:rPr lang="en-US" sz="2800" dirty="0"/>
              <a:t> 1 </a:t>
            </a:r>
            <a:r>
              <a:rPr lang="en-US" sz="2800" dirty="0" err="1"/>
              <a:t>Điều</a:t>
            </a:r>
            <a:r>
              <a:rPr lang="en-US" sz="2800" dirty="0"/>
              <a:t> 11 </a:t>
            </a:r>
            <a:r>
              <a:rPr lang="en-US" sz="2800" dirty="0" err="1"/>
              <a:t>và</a:t>
            </a:r>
            <a:r>
              <a:rPr lang="en-US" sz="2800" dirty="0"/>
              <a:t> </a:t>
            </a:r>
            <a:r>
              <a:rPr lang="en-US" sz="2800" dirty="0" err="1"/>
              <a:t>khoản</a:t>
            </a:r>
            <a:r>
              <a:rPr lang="en-US" sz="2800" dirty="0"/>
              <a:t> 4 </a:t>
            </a:r>
            <a:r>
              <a:rPr lang="en-US" sz="2800" dirty="0" err="1"/>
              <a:t>Điều</a:t>
            </a:r>
            <a:r>
              <a:rPr lang="en-US" sz="2800" dirty="0"/>
              <a:t> 59 </a:t>
            </a:r>
            <a:r>
              <a:rPr lang="en-US" sz="2800" dirty="0" err="1"/>
              <a:t>của</a:t>
            </a:r>
            <a:r>
              <a:rPr lang="en-US" sz="2800" dirty="0"/>
              <a:t> </a:t>
            </a:r>
            <a:r>
              <a:rPr lang="en-US" sz="2800" dirty="0" err="1"/>
              <a:t>Luật</a:t>
            </a:r>
            <a:r>
              <a:rPr lang="en-US" sz="2800" dirty="0"/>
              <a:t> </a:t>
            </a:r>
            <a:r>
              <a:rPr lang="en-US" sz="2800" dirty="0" err="1"/>
              <a:t>này</a:t>
            </a:r>
            <a:r>
              <a:rPr lang="en-US" sz="2800" dirty="0"/>
              <a:t>.</a:t>
            </a:r>
          </a:p>
          <a:p>
            <a:pPr algn="just">
              <a:lnSpc>
                <a:spcPct val="110000"/>
              </a:lnSpc>
            </a:pPr>
            <a:r>
              <a:rPr lang="en-US" sz="2800" dirty="0"/>
              <a:t>3. </a:t>
            </a:r>
            <a:r>
              <a:rPr lang="en-US" sz="2800" dirty="0" err="1"/>
              <a:t>Kịp</a:t>
            </a:r>
            <a:r>
              <a:rPr lang="en-US" sz="2800" dirty="0"/>
              <a:t> </a:t>
            </a:r>
            <a:r>
              <a:rPr lang="en-US" sz="2800" dirty="0" err="1"/>
              <a:t>thời</a:t>
            </a:r>
            <a:r>
              <a:rPr lang="en-US" sz="2800" dirty="0"/>
              <a:t> </a:t>
            </a:r>
            <a:r>
              <a:rPr lang="en-US" sz="2800" dirty="0" err="1"/>
              <a:t>và</a:t>
            </a:r>
            <a:r>
              <a:rPr lang="en-US" sz="2800" dirty="0"/>
              <a:t> </a:t>
            </a:r>
            <a:r>
              <a:rPr lang="en-US" sz="2800" dirty="0" err="1">
                <a:solidFill>
                  <a:srgbClr val="FF0000"/>
                </a:solidFill>
              </a:rPr>
              <a:t>tuân</a:t>
            </a:r>
            <a:r>
              <a:rPr lang="en-US" sz="2800" dirty="0">
                <a:solidFill>
                  <a:srgbClr val="FF0000"/>
                </a:solidFill>
              </a:rPr>
              <a:t> </a:t>
            </a:r>
            <a:r>
              <a:rPr lang="en-US" sz="2800" dirty="0" err="1">
                <a:solidFill>
                  <a:srgbClr val="FF0000"/>
                </a:solidFill>
              </a:rPr>
              <a:t>thủ</a:t>
            </a:r>
            <a:r>
              <a:rPr lang="en-US" sz="2800" dirty="0">
                <a:solidFill>
                  <a:srgbClr val="FF0000"/>
                </a:solidFill>
              </a:rPr>
              <a:t> </a:t>
            </a:r>
            <a:r>
              <a:rPr lang="en-US" sz="2800" dirty="0" err="1">
                <a:solidFill>
                  <a:srgbClr val="FF0000"/>
                </a:solidFill>
              </a:rPr>
              <a:t>đúng</a:t>
            </a:r>
            <a:r>
              <a:rPr lang="en-US" sz="2800" dirty="0">
                <a:solidFill>
                  <a:srgbClr val="FF0000"/>
                </a:solidFill>
              </a:rPr>
              <a:t> </a:t>
            </a:r>
            <a:r>
              <a:rPr lang="en-US" sz="2800" dirty="0" err="1">
                <a:solidFill>
                  <a:srgbClr val="FF0000"/>
                </a:solidFill>
              </a:rPr>
              <a:t>quy</a:t>
            </a:r>
            <a:r>
              <a:rPr lang="en-US" sz="2800" dirty="0">
                <a:solidFill>
                  <a:srgbClr val="FF0000"/>
                </a:solidFill>
              </a:rPr>
              <a:t> </a:t>
            </a:r>
            <a:r>
              <a:rPr lang="en-US" sz="2800" dirty="0" err="1">
                <a:solidFill>
                  <a:srgbClr val="FF0000"/>
                </a:solidFill>
              </a:rPr>
              <a:t>định</a:t>
            </a:r>
            <a:r>
              <a:rPr lang="en-US" sz="2800" dirty="0">
                <a:solidFill>
                  <a:srgbClr val="FF0000"/>
                </a:solidFill>
              </a:rPr>
              <a:t> </a:t>
            </a:r>
            <a:r>
              <a:rPr lang="en-US" sz="2800" dirty="0" err="1"/>
              <a:t>chuyên</a:t>
            </a:r>
            <a:r>
              <a:rPr lang="en-US" sz="2800" dirty="0"/>
              <a:t> </a:t>
            </a:r>
            <a:r>
              <a:rPr lang="en-US" sz="2800" dirty="0" err="1"/>
              <a:t>môn</a:t>
            </a:r>
            <a:r>
              <a:rPr lang="en-US" sz="2800" dirty="0"/>
              <a:t> </a:t>
            </a:r>
            <a:r>
              <a:rPr lang="en-US" sz="2800" dirty="0" err="1"/>
              <a:t>kỹ</a:t>
            </a:r>
            <a:r>
              <a:rPr lang="en-US" sz="2800" dirty="0"/>
              <a:t> </a:t>
            </a:r>
            <a:r>
              <a:rPr lang="en-US" sz="2800" dirty="0" err="1"/>
              <a:t>thuật</a:t>
            </a:r>
            <a:r>
              <a:rPr lang="en-US" sz="2800" dirty="0"/>
              <a:t> </a:t>
            </a:r>
          </a:p>
        </p:txBody>
      </p:sp>
    </p:spTree>
    <p:extLst>
      <p:ext uri="{BB962C8B-B14F-4D97-AF65-F5344CB8AC3E}">
        <p14:creationId xmlns:p14="http://schemas.microsoft.com/office/powerpoint/2010/main" val="245561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11</a:t>
            </a:fld>
            <a:endParaRPr lang="es"/>
          </a:p>
        </p:txBody>
      </p:sp>
      <p:sp>
        <p:nvSpPr>
          <p:cNvPr id="4" name="Title 3"/>
          <p:cNvSpPr>
            <a:spLocks noGrp="1"/>
          </p:cNvSpPr>
          <p:nvPr>
            <p:ph type="title"/>
          </p:nvPr>
        </p:nvSpPr>
        <p:spPr>
          <a:xfrm>
            <a:off x="710565" y="241541"/>
            <a:ext cx="8018397" cy="603702"/>
          </a:xfrm>
        </p:spPr>
        <p:txBody>
          <a:bodyPr/>
          <a:lstStyle/>
          <a:p>
            <a:pPr algn="just"/>
            <a:r>
              <a:rPr lang="en-US" sz="3500" b="1" dirty="0" err="1">
                <a:solidFill>
                  <a:srgbClr val="000066"/>
                </a:solidFill>
                <a:latin typeface="+mj-lt"/>
              </a:rPr>
              <a:t>Nguyên</a:t>
            </a:r>
            <a:r>
              <a:rPr lang="en-US" sz="3500" b="1" dirty="0">
                <a:solidFill>
                  <a:srgbClr val="000066"/>
                </a:solidFill>
                <a:latin typeface="+mj-lt"/>
              </a:rPr>
              <a:t> </a:t>
            </a:r>
            <a:r>
              <a:rPr lang="en-US" sz="3500" b="1" dirty="0" err="1">
                <a:solidFill>
                  <a:srgbClr val="000066"/>
                </a:solidFill>
                <a:latin typeface="+mj-lt"/>
              </a:rPr>
              <a:t>tắc</a:t>
            </a:r>
            <a:r>
              <a:rPr lang="en-US" sz="3500" b="1" dirty="0">
                <a:solidFill>
                  <a:srgbClr val="000066"/>
                </a:solidFill>
                <a:latin typeface="+mj-lt"/>
              </a:rPr>
              <a:t> </a:t>
            </a:r>
            <a:r>
              <a:rPr lang="en-US" sz="3500" b="1" dirty="0" err="1">
                <a:solidFill>
                  <a:srgbClr val="000066"/>
                </a:solidFill>
                <a:latin typeface="+mj-lt"/>
              </a:rPr>
              <a:t>trong</a:t>
            </a:r>
            <a:r>
              <a:rPr lang="en-US" sz="3500" b="1" dirty="0">
                <a:solidFill>
                  <a:srgbClr val="000066"/>
                </a:solidFill>
                <a:latin typeface="+mj-lt"/>
              </a:rPr>
              <a:t> </a:t>
            </a:r>
            <a:r>
              <a:rPr lang="en-US" sz="3500" b="1" dirty="0" err="1">
                <a:solidFill>
                  <a:srgbClr val="000066"/>
                </a:solidFill>
                <a:latin typeface="+mj-lt"/>
              </a:rPr>
              <a:t>hành</a:t>
            </a:r>
            <a:r>
              <a:rPr lang="en-US" sz="3500" b="1" dirty="0">
                <a:solidFill>
                  <a:srgbClr val="000066"/>
                </a:solidFill>
                <a:latin typeface="+mj-lt"/>
              </a:rPr>
              <a:t> </a:t>
            </a:r>
            <a:r>
              <a:rPr lang="en-US" sz="3500" b="1" dirty="0" err="1">
                <a:solidFill>
                  <a:srgbClr val="000066"/>
                </a:solidFill>
                <a:latin typeface="+mj-lt"/>
              </a:rPr>
              <a:t>nghề</a:t>
            </a:r>
            <a:r>
              <a:rPr lang="en-US" sz="3500" b="1" dirty="0">
                <a:solidFill>
                  <a:srgbClr val="000066"/>
                </a:solidFill>
                <a:latin typeface="+mj-lt"/>
              </a:rPr>
              <a:t> KB, CB</a:t>
            </a:r>
            <a:endParaRPr lang="en-US" sz="3500" dirty="0">
              <a:solidFill>
                <a:srgbClr val="000066"/>
              </a:solidFill>
              <a:latin typeface="+mj-lt"/>
            </a:endParaRPr>
          </a:p>
        </p:txBody>
      </p:sp>
      <p:sp>
        <p:nvSpPr>
          <p:cNvPr id="5" name="TextBox 4"/>
          <p:cNvSpPr txBox="1"/>
          <p:nvPr/>
        </p:nvSpPr>
        <p:spPr>
          <a:xfrm>
            <a:off x="710567" y="845388"/>
            <a:ext cx="8018396" cy="4181337"/>
          </a:xfrm>
          <a:prstGeom prst="rect">
            <a:avLst/>
          </a:prstGeom>
          <a:noFill/>
        </p:spPr>
        <p:txBody>
          <a:bodyPr wrap="square" rtlCol="0">
            <a:spAutoFit/>
          </a:bodyPr>
          <a:lstStyle/>
          <a:p>
            <a:pPr algn="just">
              <a:lnSpc>
                <a:spcPct val="120000"/>
              </a:lnSpc>
            </a:pPr>
            <a:r>
              <a:rPr lang="en-US" sz="2800" dirty="0"/>
              <a:t>4. </a:t>
            </a:r>
            <a:r>
              <a:rPr lang="en-US" sz="2800" dirty="0" err="1">
                <a:solidFill>
                  <a:srgbClr val="FF0000"/>
                </a:solidFill>
              </a:rPr>
              <a:t>Ưu</a:t>
            </a:r>
            <a:r>
              <a:rPr lang="en-US" sz="2800" dirty="0">
                <a:solidFill>
                  <a:srgbClr val="FF0000"/>
                </a:solidFill>
              </a:rPr>
              <a:t> </a:t>
            </a:r>
            <a:r>
              <a:rPr lang="en-US" sz="2800" dirty="0" err="1">
                <a:solidFill>
                  <a:srgbClr val="FF0000"/>
                </a:solidFill>
              </a:rPr>
              <a:t>tiên</a:t>
            </a:r>
            <a:r>
              <a:rPr lang="en-US" sz="2800" dirty="0">
                <a:solidFill>
                  <a:srgbClr val="FF0000"/>
                </a:solidFill>
              </a:rPr>
              <a:t> </a:t>
            </a:r>
            <a:r>
              <a:rPr lang="en-US" sz="2800" dirty="0" err="1">
                <a:solidFill>
                  <a:srgbClr val="FF0000"/>
                </a:solidFill>
              </a:rPr>
              <a:t>khám</a:t>
            </a:r>
            <a:r>
              <a:rPr lang="en-US" sz="2800" dirty="0">
                <a:solidFill>
                  <a:srgbClr val="FF0000"/>
                </a:solidFill>
              </a:rPr>
              <a:t> </a:t>
            </a:r>
            <a:r>
              <a:rPr lang="en-US" sz="2800" dirty="0" err="1">
                <a:solidFill>
                  <a:srgbClr val="FF0000"/>
                </a:solidFill>
              </a:rPr>
              <a:t>bệnh</a:t>
            </a:r>
            <a:r>
              <a:rPr lang="en-US" sz="2800" dirty="0">
                <a:solidFill>
                  <a:srgbClr val="FF0000"/>
                </a:solidFill>
              </a:rPr>
              <a:t>, </a:t>
            </a:r>
            <a:r>
              <a:rPr lang="en-US" sz="2800" dirty="0" err="1">
                <a:solidFill>
                  <a:srgbClr val="FF0000"/>
                </a:solidFill>
              </a:rPr>
              <a:t>chữa</a:t>
            </a:r>
            <a:r>
              <a:rPr lang="en-US" sz="2800" dirty="0">
                <a:solidFill>
                  <a:srgbClr val="FF0000"/>
                </a:solidFill>
              </a:rPr>
              <a:t> </a:t>
            </a:r>
            <a:r>
              <a:rPr lang="en-US" sz="2800" dirty="0" err="1">
                <a:solidFill>
                  <a:srgbClr val="FF0000"/>
                </a:solidFill>
              </a:rPr>
              <a:t>bệnh</a:t>
            </a:r>
            <a:r>
              <a:rPr lang="en-US" sz="2800" dirty="0">
                <a:solidFill>
                  <a:srgbClr val="FF0000"/>
                </a:solidFill>
              </a:rPr>
              <a:t> </a:t>
            </a:r>
            <a:r>
              <a:rPr lang="en-US" sz="2800" dirty="0" err="1">
                <a:solidFill>
                  <a:srgbClr val="FF0000"/>
                </a:solidFill>
              </a:rPr>
              <a:t>đối</a:t>
            </a:r>
            <a:r>
              <a:rPr lang="en-US" sz="2800" dirty="0">
                <a:solidFill>
                  <a:srgbClr val="FF0000"/>
                </a:solidFill>
              </a:rPr>
              <a:t> </a:t>
            </a:r>
            <a:r>
              <a:rPr lang="en-US" sz="2800" dirty="0" err="1">
                <a:solidFill>
                  <a:srgbClr val="FF0000"/>
                </a:solidFill>
              </a:rPr>
              <a:t>với</a:t>
            </a:r>
            <a:r>
              <a:rPr lang="en-US" sz="2800" dirty="0">
                <a:solidFill>
                  <a:srgbClr val="FF0000"/>
                </a:solidFill>
              </a:rPr>
              <a:t> </a:t>
            </a:r>
            <a:r>
              <a:rPr lang="en-US" sz="2800" dirty="0" err="1">
                <a:solidFill>
                  <a:srgbClr val="FF0000"/>
                </a:solidFill>
              </a:rPr>
              <a:t>trường</a:t>
            </a:r>
            <a:r>
              <a:rPr lang="en-US" sz="2800" dirty="0">
                <a:solidFill>
                  <a:srgbClr val="FF0000"/>
                </a:solidFill>
              </a:rPr>
              <a:t> </a:t>
            </a:r>
            <a:r>
              <a:rPr lang="en-US" sz="2800" dirty="0" err="1">
                <a:solidFill>
                  <a:srgbClr val="FF0000"/>
                </a:solidFill>
              </a:rPr>
              <a:t>hợp</a:t>
            </a:r>
            <a:r>
              <a:rPr lang="en-US" sz="2800" dirty="0">
                <a:solidFill>
                  <a:srgbClr val="FF0000"/>
                </a:solidFill>
              </a:rPr>
              <a:t> </a:t>
            </a:r>
            <a:r>
              <a:rPr lang="en-US" sz="2800" dirty="0" err="1">
                <a:solidFill>
                  <a:srgbClr val="FF0000"/>
                </a:solidFill>
              </a:rPr>
              <a:t>cấp</a:t>
            </a:r>
            <a:r>
              <a:rPr lang="en-US" sz="2800" dirty="0">
                <a:solidFill>
                  <a:srgbClr val="FF0000"/>
                </a:solidFill>
              </a:rPr>
              <a:t> </a:t>
            </a:r>
            <a:r>
              <a:rPr lang="en-US" sz="2800" dirty="0" err="1">
                <a:solidFill>
                  <a:srgbClr val="FF0000"/>
                </a:solidFill>
              </a:rPr>
              <a:t>cứu</a:t>
            </a:r>
            <a:r>
              <a:rPr lang="en-US" sz="2800" dirty="0"/>
              <a:t>, </a:t>
            </a:r>
            <a:r>
              <a:rPr lang="en-US" sz="2800" dirty="0" err="1"/>
              <a:t>trẻ</a:t>
            </a:r>
            <a:r>
              <a:rPr lang="en-US" sz="2800" dirty="0"/>
              <a:t> </a:t>
            </a:r>
            <a:r>
              <a:rPr lang="en-US" sz="2800" dirty="0" err="1"/>
              <a:t>em</a:t>
            </a:r>
            <a:r>
              <a:rPr lang="en-US" sz="2800" dirty="0"/>
              <a:t> </a:t>
            </a:r>
            <a:r>
              <a:rPr lang="en-US" sz="2800" dirty="0" err="1"/>
              <a:t>dưới</a:t>
            </a:r>
            <a:r>
              <a:rPr lang="en-US" sz="2800" dirty="0"/>
              <a:t> 6 </a:t>
            </a:r>
            <a:r>
              <a:rPr lang="en-US" sz="2800" dirty="0" err="1"/>
              <a:t>tuổi</a:t>
            </a:r>
            <a:r>
              <a:rPr lang="en-US" sz="2800" dirty="0"/>
              <a:t>, </a:t>
            </a:r>
            <a:r>
              <a:rPr lang="en-US" sz="2800" dirty="0" err="1"/>
              <a:t>người</a:t>
            </a:r>
            <a:r>
              <a:rPr lang="en-US" sz="2800" dirty="0"/>
              <a:t> </a:t>
            </a:r>
            <a:r>
              <a:rPr lang="en-US" sz="2800" dirty="0" err="1"/>
              <a:t>khuyết</a:t>
            </a:r>
            <a:r>
              <a:rPr lang="en-US" sz="2800" dirty="0"/>
              <a:t> </a:t>
            </a:r>
            <a:r>
              <a:rPr lang="en-US" sz="2800" dirty="0" err="1"/>
              <a:t>tật</a:t>
            </a:r>
            <a:r>
              <a:rPr lang="en-US" sz="2800" dirty="0"/>
              <a:t> </a:t>
            </a:r>
            <a:r>
              <a:rPr lang="en-US" sz="2800" dirty="0" err="1"/>
              <a:t>nặng</a:t>
            </a:r>
            <a:r>
              <a:rPr lang="en-US" sz="2800" dirty="0"/>
              <a:t>, </a:t>
            </a:r>
            <a:r>
              <a:rPr lang="en-US" sz="2800" dirty="0" err="1"/>
              <a:t>người</a:t>
            </a:r>
            <a:r>
              <a:rPr lang="en-US" sz="2800" dirty="0"/>
              <a:t> </a:t>
            </a:r>
            <a:r>
              <a:rPr lang="en-US" sz="2800" dirty="0" err="1"/>
              <a:t>từ</a:t>
            </a:r>
            <a:r>
              <a:rPr lang="en-US" sz="2800" dirty="0"/>
              <a:t> </a:t>
            </a:r>
            <a:r>
              <a:rPr lang="en-US" sz="2800" dirty="0" err="1"/>
              <a:t>đủ</a:t>
            </a:r>
            <a:r>
              <a:rPr lang="en-US" sz="2800" dirty="0"/>
              <a:t> 80 </a:t>
            </a:r>
            <a:r>
              <a:rPr lang="en-US" sz="2800" dirty="0" err="1"/>
              <a:t>tuổi</a:t>
            </a:r>
            <a:r>
              <a:rPr lang="en-US" sz="2800" dirty="0"/>
              <a:t> </a:t>
            </a:r>
            <a:r>
              <a:rPr lang="en-US" sz="2800" dirty="0" err="1"/>
              <a:t>trở</a:t>
            </a:r>
            <a:r>
              <a:rPr lang="en-US" sz="2800" dirty="0"/>
              <a:t> </a:t>
            </a:r>
            <a:r>
              <a:rPr lang="en-US" sz="2800" dirty="0" err="1"/>
              <a:t>lên</a:t>
            </a:r>
            <a:r>
              <a:rPr lang="en-US" sz="2800" dirty="0"/>
              <a:t>, </a:t>
            </a:r>
            <a:r>
              <a:rPr lang="en-US" sz="2800" dirty="0" err="1"/>
              <a:t>người</a:t>
            </a:r>
            <a:r>
              <a:rPr lang="en-US" sz="2800" dirty="0"/>
              <a:t> </a:t>
            </a:r>
            <a:r>
              <a:rPr lang="en-US" sz="2800" dirty="0" err="1"/>
              <a:t>có</a:t>
            </a:r>
            <a:r>
              <a:rPr lang="en-US" sz="2800" dirty="0"/>
              <a:t> </a:t>
            </a:r>
            <a:r>
              <a:rPr lang="en-US" sz="2800" dirty="0" err="1"/>
              <a:t>công</a:t>
            </a:r>
            <a:r>
              <a:rPr lang="en-US" sz="2800" dirty="0"/>
              <a:t> </a:t>
            </a:r>
            <a:r>
              <a:rPr lang="en-US" sz="2800" dirty="0" err="1"/>
              <a:t>với</a:t>
            </a:r>
            <a:r>
              <a:rPr lang="en-US" sz="2800" dirty="0"/>
              <a:t> </a:t>
            </a:r>
            <a:r>
              <a:rPr lang="en-US" sz="2800" dirty="0" err="1"/>
              <a:t>cách</a:t>
            </a:r>
            <a:r>
              <a:rPr lang="en-US" sz="2800" dirty="0"/>
              <a:t> </a:t>
            </a:r>
            <a:r>
              <a:rPr lang="en-US" sz="2800" dirty="0" err="1"/>
              <a:t>mạng</a:t>
            </a:r>
            <a:r>
              <a:rPr lang="en-US" sz="2800" dirty="0"/>
              <a:t>, </a:t>
            </a:r>
            <a:r>
              <a:rPr lang="en-US" sz="2800" dirty="0" err="1"/>
              <a:t>phụ</a:t>
            </a:r>
            <a:r>
              <a:rPr lang="en-US" sz="2800" dirty="0"/>
              <a:t> </a:t>
            </a:r>
            <a:r>
              <a:rPr lang="en-US" sz="2800" dirty="0" err="1"/>
              <a:t>nữ</a:t>
            </a:r>
            <a:r>
              <a:rPr lang="en-US" sz="2800" dirty="0"/>
              <a:t> </a:t>
            </a:r>
            <a:r>
              <a:rPr lang="en-US" sz="2800" dirty="0" err="1"/>
              <a:t>có</a:t>
            </a:r>
            <a:r>
              <a:rPr lang="en-US" sz="2800" dirty="0"/>
              <a:t> </a:t>
            </a:r>
            <a:r>
              <a:rPr lang="en-US" sz="2800" dirty="0" err="1"/>
              <a:t>thai.</a:t>
            </a:r>
            <a:endParaRPr lang="en-US" sz="2800" dirty="0"/>
          </a:p>
          <a:p>
            <a:pPr algn="just">
              <a:lnSpc>
                <a:spcPct val="120000"/>
              </a:lnSpc>
            </a:pPr>
            <a:r>
              <a:rPr lang="en-US" sz="2800" dirty="0"/>
              <a:t>5. </a:t>
            </a:r>
            <a:r>
              <a:rPr lang="en-US" sz="2800" dirty="0" err="1"/>
              <a:t>Bảo</a:t>
            </a:r>
            <a:r>
              <a:rPr lang="en-US" sz="2800" dirty="0"/>
              <a:t> </a:t>
            </a:r>
            <a:r>
              <a:rPr lang="en-US" sz="2800" dirty="0" err="1"/>
              <a:t>đảm</a:t>
            </a:r>
            <a:r>
              <a:rPr lang="en-US" sz="2800" dirty="0"/>
              <a:t> </a:t>
            </a:r>
            <a:r>
              <a:rPr lang="en-US" sz="2800" dirty="0" err="1">
                <a:solidFill>
                  <a:srgbClr val="FF0000"/>
                </a:solidFill>
              </a:rPr>
              <a:t>đạo</a:t>
            </a:r>
            <a:r>
              <a:rPr lang="en-US" sz="2800" dirty="0">
                <a:solidFill>
                  <a:srgbClr val="FF0000"/>
                </a:solidFill>
              </a:rPr>
              <a:t> </a:t>
            </a:r>
            <a:r>
              <a:rPr lang="en-US" sz="2800" dirty="0" err="1">
                <a:solidFill>
                  <a:srgbClr val="FF0000"/>
                </a:solidFill>
              </a:rPr>
              <a:t>đức</a:t>
            </a:r>
            <a:r>
              <a:rPr lang="en-US" sz="2800" dirty="0">
                <a:solidFill>
                  <a:srgbClr val="FF0000"/>
                </a:solidFill>
              </a:rPr>
              <a:t> </a:t>
            </a:r>
            <a:r>
              <a:rPr lang="en-US" sz="2800" dirty="0" err="1">
                <a:solidFill>
                  <a:srgbClr val="FF0000"/>
                </a:solidFill>
              </a:rPr>
              <a:t>nghề</a:t>
            </a:r>
            <a:r>
              <a:rPr lang="en-US" sz="2800" dirty="0">
                <a:solidFill>
                  <a:srgbClr val="FF0000"/>
                </a:solidFill>
              </a:rPr>
              <a:t> </a:t>
            </a:r>
            <a:r>
              <a:rPr lang="en-US" sz="2800" dirty="0" err="1">
                <a:solidFill>
                  <a:srgbClr val="FF0000"/>
                </a:solidFill>
              </a:rPr>
              <a:t>nghiệp</a:t>
            </a:r>
            <a:r>
              <a:rPr lang="en-US" sz="2800" dirty="0">
                <a:solidFill>
                  <a:srgbClr val="FF0000"/>
                </a:solidFill>
              </a:rPr>
              <a:t> </a:t>
            </a:r>
            <a:r>
              <a:rPr lang="en-US" sz="2800" dirty="0" err="1"/>
              <a:t>của</a:t>
            </a:r>
            <a:r>
              <a:rPr lang="en-US" sz="2800" dirty="0"/>
              <a:t> </a:t>
            </a:r>
            <a:r>
              <a:rPr lang="en-US" sz="2800" dirty="0" err="1"/>
              <a:t>người</a:t>
            </a:r>
            <a:r>
              <a:rPr lang="en-US" sz="2800" dirty="0"/>
              <a:t> </a:t>
            </a:r>
            <a:r>
              <a:rPr lang="en-US" sz="2800" dirty="0" err="1"/>
              <a:t>hành</a:t>
            </a:r>
            <a:r>
              <a:rPr lang="en-US" sz="2800" dirty="0"/>
              <a:t> </a:t>
            </a:r>
            <a:r>
              <a:rPr lang="en-US" sz="2800" dirty="0" err="1"/>
              <a:t>nghề</a:t>
            </a:r>
            <a:r>
              <a:rPr lang="en-US" sz="2800" dirty="0"/>
              <a:t>.	</a:t>
            </a:r>
          </a:p>
          <a:p>
            <a:pPr algn="just">
              <a:lnSpc>
                <a:spcPct val="120000"/>
              </a:lnSpc>
            </a:pPr>
            <a:r>
              <a:rPr lang="en-US" sz="2800" dirty="0"/>
              <a:t>6. </a:t>
            </a:r>
            <a:r>
              <a:rPr lang="en-US" sz="2800" dirty="0" err="1"/>
              <a:t>Tôn</a:t>
            </a:r>
            <a:r>
              <a:rPr lang="en-US" sz="2800" dirty="0"/>
              <a:t> </a:t>
            </a:r>
            <a:r>
              <a:rPr lang="en-US" sz="2800" dirty="0" err="1"/>
              <a:t>trọng</a:t>
            </a:r>
            <a:r>
              <a:rPr lang="en-US" sz="2800" dirty="0"/>
              <a:t>, </a:t>
            </a:r>
            <a:r>
              <a:rPr lang="en-US" sz="2800" dirty="0" err="1"/>
              <a:t>hợp</a:t>
            </a:r>
            <a:r>
              <a:rPr lang="en-US" sz="2800" dirty="0"/>
              <a:t> </a:t>
            </a:r>
            <a:r>
              <a:rPr lang="en-US" sz="2800" dirty="0" err="1"/>
              <a:t>tác</a:t>
            </a:r>
            <a:r>
              <a:rPr lang="en-US" sz="2800" dirty="0"/>
              <a:t> </a:t>
            </a:r>
            <a:r>
              <a:rPr lang="en-US" sz="2800" dirty="0" err="1"/>
              <a:t>và</a:t>
            </a:r>
            <a:r>
              <a:rPr lang="en-US" sz="2800" dirty="0"/>
              <a:t> </a:t>
            </a:r>
            <a:r>
              <a:rPr lang="en-US" sz="2800" dirty="0" err="1"/>
              <a:t>bảo</a:t>
            </a:r>
            <a:r>
              <a:rPr lang="en-US" sz="2800" dirty="0"/>
              <a:t> </a:t>
            </a:r>
            <a:r>
              <a:rPr lang="en-US" sz="2800" dirty="0" err="1"/>
              <a:t>vệ</a:t>
            </a:r>
            <a:r>
              <a:rPr lang="en-US" sz="2800" dirty="0"/>
              <a:t> </a:t>
            </a:r>
            <a:r>
              <a:rPr lang="en-US" sz="2800" dirty="0" err="1"/>
              <a:t>người</a:t>
            </a:r>
            <a:r>
              <a:rPr lang="en-US" sz="2800" dirty="0"/>
              <a:t> </a:t>
            </a:r>
            <a:r>
              <a:rPr lang="en-US" sz="2800" dirty="0" err="1"/>
              <a:t>hành</a:t>
            </a:r>
            <a:r>
              <a:rPr lang="en-US" sz="2800" dirty="0"/>
              <a:t> </a:t>
            </a:r>
            <a:r>
              <a:rPr lang="en-US" sz="2800" dirty="0" err="1"/>
              <a:t>nghề</a:t>
            </a:r>
            <a:r>
              <a:rPr lang="en-US" sz="2800" dirty="0"/>
              <a:t> </a:t>
            </a:r>
            <a:r>
              <a:rPr lang="en-US" sz="2800" dirty="0" err="1"/>
              <a:t>khi</a:t>
            </a:r>
            <a:r>
              <a:rPr lang="en-US" sz="2800" dirty="0"/>
              <a:t> </a:t>
            </a:r>
            <a:r>
              <a:rPr lang="en-US" sz="2800" dirty="0" err="1"/>
              <a:t>làm</a:t>
            </a:r>
            <a:r>
              <a:rPr lang="en-US" sz="2800" dirty="0"/>
              <a:t> </a:t>
            </a:r>
            <a:r>
              <a:rPr lang="en-US" sz="2800" dirty="0" err="1"/>
              <a:t>nhiệm</a:t>
            </a:r>
            <a:r>
              <a:rPr lang="en-US" sz="2800" dirty="0"/>
              <a:t> </a:t>
            </a:r>
            <a:r>
              <a:rPr lang="en-US" sz="2800" dirty="0" err="1"/>
              <a:t>vụ</a:t>
            </a:r>
            <a:r>
              <a:rPr lang="en-US" sz="2800" dirty="0"/>
              <a:t>.</a:t>
            </a:r>
          </a:p>
        </p:txBody>
      </p:sp>
    </p:spTree>
    <p:extLst>
      <p:ext uri="{BB962C8B-B14F-4D97-AF65-F5344CB8AC3E}">
        <p14:creationId xmlns:p14="http://schemas.microsoft.com/office/powerpoint/2010/main" val="1917819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90"/>
        <p:cNvGrpSpPr/>
        <p:nvPr/>
      </p:nvGrpSpPr>
      <p:grpSpPr>
        <a:xfrm>
          <a:off x="0" y="0"/>
          <a:ext cx="0" cy="0"/>
          <a:chOff x="0" y="0"/>
          <a:chExt cx="0" cy="0"/>
        </a:xfrm>
      </p:grpSpPr>
      <p:sp>
        <p:nvSpPr>
          <p:cNvPr id="1991" name="Google Shape;1991;p41"/>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12</a:t>
            </a:fld>
            <a:endParaRPr/>
          </a:p>
        </p:txBody>
      </p:sp>
      <p:sp>
        <p:nvSpPr>
          <p:cNvPr id="1992" name="Google Shape;1992;p41"/>
          <p:cNvSpPr txBox="1">
            <a:spLocks noGrp="1"/>
          </p:cNvSpPr>
          <p:nvPr>
            <p:ph type="ctrTitle"/>
          </p:nvPr>
        </p:nvSpPr>
        <p:spPr>
          <a:xfrm>
            <a:off x="2398143" y="1155940"/>
            <a:ext cx="4247157" cy="212444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b="1" dirty="0">
                <a:solidFill>
                  <a:srgbClr val="0033CC"/>
                </a:solidFill>
              </a:rPr>
              <a:t>TÌNH HUỐNG 2</a:t>
            </a:r>
            <a:endParaRPr b="1" dirty="0">
              <a:solidFill>
                <a:srgbClr val="0033CC"/>
              </a:solidFill>
            </a:endParaRPr>
          </a:p>
        </p:txBody>
      </p:sp>
    </p:spTree>
    <p:extLst>
      <p:ext uri="{BB962C8B-B14F-4D97-AF65-F5344CB8AC3E}">
        <p14:creationId xmlns:p14="http://schemas.microsoft.com/office/powerpoint/2010/main" val="3244370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630973" y="589346"/>
            <a:ext cx="3578718"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TÌNH HUỐNG 2</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marL="0" indent="0" algn="just">
              <a:lnSpc>
                <a:spcPct val="120000"/>
              </a:lnSpc>
              <a:defRPr/>
            </a:pPr>
            <a:r>
              <a:rPr lang="pt-BR" sz="2800" dirty="0">
                <a:solidFill>
                  <a:srgbClr val="CC3300"/>
                </a:solidFill>
                <a:latin typeface="Arial" panose="020B0604020202020204" pitchFamily="34" charset="0"/>
                <a:cs typeface="Arial" panose="020B0604020202020204" pitchFamily="34" charset="0"/>
              </a:rPr>
              <a:t>Một người bệnh đã điều trị tại khoa X bệnh viện Y, hôm nay, người bệnh làm thủ tục ra viện. Lúc điều dưỡng đang làm thủ tục ra viện cho người bệnh thì người nhà có vào gặp điều dưỡng xin lại toàn bộ hồ sơ và kết quả điều trị để làm thủ tục thanh toán bảo hiểm với 1 đơn vị bên ngoài. </a:t>
            </a:r>
            <a:r>
              <a:rPr lang="pt-BR" sz="2800" i="1" dirty="0">
                <a:solidFill>
                  <a:srgbClr val="002060"/>
                </a:solidFill>
                <a:latin typeface="Arial" panose="020B0604020202020204" pitchFamily="34" charset="0"/>
                <a:cs typeface="Arial" panose="020B0604020202020204" pitchFamily="34" charset="0"/>
              </a:rPr>
              <a:t>Nếu là điều dưỡng trong tình huống đó bạn sẽ xử trí thế nào?</a:t>
            </a:r>
            <a:endParaRPr lang="en-US" sz="2800" i="1" dirty="0">
              <a:solidFill>
                <a:srgbClr val="002060"/>
              </a:solidFill>
              <a:latin typeface="Arial" panose="020B0604020202020204" pitchFamily="34" charset="0"/>
              <a:cs typeface="Arial" panose="020B0604020202020204" pitchFamily="34" charset="0"/>
            </a:endParaRPr>
          </a:p>
          <a:p>
            <a:pPr marL="0" indent="0" algn="just">
              <a:lnSpc>
                <a:spcPct val="120000"/>
              </a:lnSpc>
              <a:defRPr/>
            </a:pPr>
            <a:endParaRPr lang="en-US" sz="2800" dirty="0">
              <a:solidFill>
                <a:srgbClr val="CC3300"/>
              </a:solidFill>
            </a:endParaRPr>
          </a:p>
        </p:txBody>
      </p:sp>
    </p:spTree>
    <p:extLst>
      <p:ext uri="{BB962C8B-B14F-4D97-AF65-F5344CB8AC3E}">
        <p14:creationId xmlns:p14="http://schemas.microsoft.com/office/powerpoint/2010/main" val="489892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250834" y="589346"/>
            <a:ext cx="5739005"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ĐÁP ÁN TÌNH HUỐNG 2</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marL="0" indent="0" algn="just">
              <a:lnSpc>
                <a:spcPct val="130000"/>
              </a:lnSpc>
              <a:defRPr/>
            </a:pPr>
            <a:r>
              <a:rPr lang="pt-BR" altLang="en-US" sz="2800" dirty="0">
                <a:solidFill>
                  <a:schemeClr val="tx1"/>
                </a:solidFill>
                <a:latin typeface="Arial" panose="020B0604020202020204" pitchFamily="34" charset="0"/>
                <a:cs typeface="Arial" panose="020B0604020202020204" pitchFamily="34" charset="0"/>
              </a:rPr>
              <a:t>A. Không cung cấp hồ sơ bệnh án để đảm bảo bí mật nghề nghiệp </a:t>
            </a:r>
            <a:endParaRPr lang="en-US" altLang="en-US" sz="2800" dirty="0">
              <a:solidFill>
                <a:schemeClr val="tx1"/>
              </a:solidFill>
              <a:latin typeface="Arial" panose="020B0604020202020204" pitchFamily="34" charset="0"/>
              <a:cs typeface="Arial" panose="020B0604020202020204" pitchFamily="34" charset="0"/>
            </a:endParaRPr>
          </a:p>
          <a:p>
            <a:pPr marL="0" indent="0" algn="just">
              <a:lnSpc>
                <a:spcPct val="130000"/>
              </a:lnSpc>
              <a:defRPr/>
            </a:pPr>
            <a:r>
              <a:rPr lang="pt-BR" altLang="en-US" sz="2800" dirty="0">
                <a:solidFill>
                  <a:schemeClr val="tx1"/>
                </a:solidFill>
                <a:latin typeface="Arial" panose="020B0604020202020204" pitchFamily="34" charset="0"/>
                <a:cs typeface="Arial" panose="020B0604020202020204" pitchFamily="34" charset="0"/>
              </a:rPr>
              <a:t>B. Báo bác sĩ trưởng khoa và bác sĩ điều trị giải quyết </a:t>
            </a:r>
            <a:endParaRPr lang="en-US" altLang="en-US" sz="2800" dirty="0">
              <a:solidFill>
                <a:schemeClr val="tx1"/>
              </a:solidFill>
              <a:latin typeface="Arial" panose="020B0604020202020204" pitchFamily="34" charset="0"/>
              <a:cs typeface="Arial" panose="020B0604020202020204" pitchFamily="34" charset="0"/>
            </a:endParaRPr>
          </a:p>
          <a:p>
            <a:pPr marL="0" indent="0" algn="just">
              <a:lnSpc>
                <a:spcPct val="130000"/>
              </a:lnSpc>
              <a:defRPr/>
            </a:pPr>
            <a:r>
              <a:rPr lang="pt-BR" altLang="en-US" sz="2800" dirty="0">
                <a:solidFill>
                  <a:schemeClr val="tx1"/>
                </a:solidFill>
                <a:latin typeface="Arial" panose="020B0604020202020204" pitchFamily="34" charset="0"/>
                <a:cs typeface="Arial" panose="020B0604020202020204" pitchFamily="34" charset="0"/>
              </a:rPr>
              <a:t>C. Hướng dẫn người bệnh thủ tục xin kết quả điều trị</a:t>
            </a:r>
            <a:endParaRPr lang="en-US" altLang="en-US" sz="2800" dirty="0">
              <a:solidFill>
                <a:schemeClr val="tx1"/>
              </a:solidFill>
              <a:latin typeface="Arial" panose="020B0604020202020204" pitchFamily="34" charset="0"/>
              <a:cs typeface="Arial" panose="020B0604020202020204" pitchFamily="34" charset="0"/>
            </a:endParaRPr>
          </a:p>
          <a:p>
            <a:pPr marL="0" indent="0" algn="just">
              <a:lnSpc>
                <a:spcPct val="130000"/>
              </a:lnSpc>
              <a:defRPr/>
            </a:pPr>
            <a:r>
              <a:rPr lang="pt-BR" altLang="en-US" sz="2800" dirty="0">
                <a:solidFill>
                  <a:schemeClr val="tx1"/>
                </a:solidFill>
                <a:latin typeface="Arial" panose="020B0604020202020204" pitchFamily="34" charset="0"/>
                <a:cs typeface="Arial" panose="020B0604020202020204" pitchFamily="34" charset="0"/>
              </a:rPr>
              <a:t>D. Gửi thẳng hồ sơ cho đơn vị bảo hiểm </a:t>
            </a:r>
            <a:endParaRPr lang="en-US" alt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1397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557">
                                            <p:txEl>
                                              <p:pRg st="2" end="2"/>
                                            </p:txEl>
                                          </p:spTgt>
                                        </p:tgtEl>
                                        <p:attrNameLst>
                                          <p:attrName>style.color</p:attrName>
                                        </p:attrNameLst>
                                      </p:cBhvr>
                                      <p:to>
                                        <p:clrVal>
                                          <a:srgbClr val="FF0000"/>
                                        </p:clrVal>
                                      </p:to>
                                    </p:set>
                                    <p:set>
                                      <p:cBhvr>
                                        <p:cTn id="7" dur="500" fill="hold"/>
                                        <p:tgtEl>
                                          <p:spTgt spid="1557">
                                            <p:txEl>
                                              <p:pRg st="2" end="2"/>
                                            </p:txEl>
                                          </p:spTgt>
                                        </p:tgtEl>
                                        <p:attrNameLst>
                                          <p:attrName>fillcolor</p:attrName>
                                        </p:attrNameLst>
                                      </p:cBhvr>
                                      <p:to>
                                        <p:clrVal>
                                          <a:srgbClr val="FF0000"/>
                                        </p:clrVal>
                                      </p:to>
                                    </p:set>
                                    <p:set>
                                      <p:cBhvr>
                                        <p:cTn id="8" dur="500" fill="hold"/>
                                        <p:tgtEl>
                                          <p:spTgt spid="1557">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65"/>
        <p:cNvGrpSpPr/>
        <p:nvPr/>
      </p:nvGrpSpPr>
      <p:grpSpPr>
        <a:xfrm>
          <a:off x="0" y="0"/>
          <a:ext cx="0" cy="0"/>
          <a:chOff x="0" y="0"/>
          <a:chExt cx="0" cy="0"/>
        </a:xfrm>
      </p:grpSpPr>
      <p:sp>
        <p:nvSpPr>
          <p:cNvPr id="1866" name="Google Shape;1866;p35"/>
          <p:cNvSpPr/>
          <p:nvPr/>
        </p:nvSpPr>
        <p:spPr>
          <a:xfrm>
            <a:off x="4692650" y="1143021"/>
            <a:ext cx="2798697" cy="3596984"/>
          </a:xfrm>
          <a:custGeom>
            <a:avLst/>
            <a:gdLst/>
            <a:ahLst/>
            <a:cxnLst/>
            <a:rect l="l" t="t" r="r" b="b"/>
            <a:pathLst>
              <a:path w="27897" h="36500" extrusionOk="0">
                <a:moveTo>
                  <a:pt x="0" y="0"/>
                </a:moveTo>
                <a:lnTo>
                  <a:pt x="0" y="36500"/>
                </a:lnTo>
                <a:lnTo>
                  <a:pt x="27896" y="36500"/>
                </a:lnTo>
                <a:lnTo>
                  <a:pt x="27896" y="0"/>
                </a:ln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35"/>
          <p:cNvSpPr/>
          <p:nvPr/>
        </p:nvSpPr>
        <p:spPr>
          <a:xfrm>
            <a:off x="4910130" y="1255350"/>
            <a:ext cx="2358566" cy="3266867"/>
          </a:xfrm>
          <a:custGeom>
            <a:avLst/>
            <a:gdLst/>
            <a:ahLst/>
            <a:cxnLst/>
            <a:rect l="l" t="t" r="r" b="b"/>
            <a:pathLst>
              <a:path w="22381" h="33466" extrusionOk="0">
                <a:moveTo>
                  <a:pt x="1" y="0"/>
                </a:moveTo>
                <a:lnTo>
                  <a:pt x="1" y="33465"/>
                </a:lnTo>
                <a:lnTo>
                  <a:pt x="22380" y="33465"/>
                </a:lnTo>
                <a:lnTo>
                  <a:pt x="2238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35"/>
          <p:cNvSpPr/>
          <p:nvPr/>
        </p:nvSpPr>
        <p:spPr>
          <a:xfrm>
            <a:off x="5117166" y="971577"/>
            <a:ext cx="1956496" cy="446125"/>
          </a:xfrm>
          <a:custGeom>
            <a:avLst/>
            <a:gdLst/>
            <a:ahLst/>
            <a:cxnLst/>
            <a:rect l="l" t="t" r="r" b="b"/>
            <a:pathLst>
              <a:path w="13120" h="4527" extrusionOk="0">
                <a:moveTo>
                  <a:pt x="1" y="1"/>
                </a:moveTo>
                <a:lnTo>
                  <a:pt x="1" y="4527"/>
                </a:lnTo>
                <a:lnTo>
                  <a:pt x="13120" y="4527"/>
                </a:lnTo>
                <a:lnTo>
                  <a:pt x="13120" y="1"/>
                </a:lnTo>
                <a:close/>
              </a:path>
            </a:pathLst>
          </a:custGeom>
          <a:solidFill>
            <a:srgbClr val="75425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b="1" dirty="0">
                <a:solidFill>
                  <a:srgbClr val="FFC000"/>
                </a:solidFill>
              </a:rPr>
              <a:t>NGHĨA VỤ</a:t>
            </a:r>
            <a:endParaRPr sz="2800" b="1" dirty="0">
              <a:solidFill>
                <a:srgbClr val="FFC000"/>
              </a:solidFill>
            </a:endParaRPr>
          </a:p>
        </p:txBody>
      </p:sp>
      <p:sp>
        <p:nvSpPr>
          <p:cNvPr id="1869" name="Google Shape;1869;p35"/>
          <p:cNvSpPr txBox="1"/>
          <p:nvPr/>
        </p:nvSpPr>
        <p:spPr>
          <a:xfrm>
            <a:off x="4910130" y="1796551"/>
            <a:ext cx="2358566" cy="474600"/>
          </a:xfrm>
          <a:prstGeom prst="rect">
            <a:avLst/>
          </a:prstGeom>
          <a:noFill/>
          <a:ln>
            <a:noFill/>
          </a:ln>
        </p:spPr>
        <p:txBody>
          <a:bodyPr spcFirstLastPara="1" wrap="square" lIns="91425" tIns="91425" rIns="91425" bIns="91425" anchor="t" anchorCtr="0">
            <a:noAutofit/>
          </a:bodyPr>
          <a:lstStyle/>
          <a:p>
            <a:pPr algn="ctr" eaLnBrk="1" hangingPunct="1">
              <a:lnSpc>
                <a:spcPct val="150000"/>
              </a:lnSpc>
              <a:buFont typeface="Arial" panose="020B0604020202020204" pitchFamily="34" charset="0"/>
              <a:buNone/>
            </a:pPr>
            <a:r>
              <a:rPr lang="en-US" altLang="en-US" sz="3000" dirty="0" err="1">
                <a:latin typeface="Arial" panose="020B0604020202020204" pitchFamily="34" charset="0"/>
                <a:cs typeface="Arial" panose="020B0604020202020204" pitchFamily="34" charset="0"/>
              </a:rPr>
              <a:t>Điều</a:t>
            </a:r>
            <a:r>
              <a:rPr lang="en-US" altLang="en-US" sz="3000" dirty="0">
                <a:latin typeface="Arial" panose="020B0604020202020204" pitchFamily="34" charset="0"/>
                <a:cs typeface="Arial" panose="020B0604020202020204" pitchFamily="34" charset="0"/>
              </a:rPr>
              <a:t> 14, 15, 16, </a:t>
            </a:r>
            <a:r>
              <a:rPr lang="en-US" altLang="en-US" sz="3000" dirty="0" err="1">
                <a:latin typeface="Arial" panose="020B0604020202020204" pitchFamily="34" charset="0"/>
                <a:cs typeface="Arial" panose="020B0604020202020204" pitchFamily="34" charset="0"/>
              </a:rPr>
              <a:t>mục</a:t>
            </a:r>
            <a:r>
              <a:rPr lang="en-US" altLang="en-US" sz="3000" dirty="0">
                <a:latin typeface="Arial" panose="020B0604020202020204" pitchFamily="34" charset="0"/>
                <a:cs typeface="Arial" panose="020B0604020202020204" pitchFamily="34" charset="0"/>
              </a:rPr>
              <a:t> 2, </a:t>
            </a:r>
            <a:r>
              <a:rPr lang="en-US" altLang="en-US" sz="3000" dirty="0" err="1">
                <a:latin typeface="Arial" panose="020B0604020202020204" pitchFamily="34" charset="0"/>
                <a:cs typeface="Arial" panose="020B0604020202020204" pitchFamily="34" charset="0"/>
              </a:rPr>
              <a:t>chương</a:t>
            </a:r>
            <a:r>
              <a:rPr lang="en-US" altLang="en-US" sz="3000" dirty="0">
                <a:latin typeface="Arial" panose="020B0604020202020204" pitchFamily="34" charset="0"/>
                <a:cs typeface="Arial" panose="020B0604020202020204" pitchFamily="34" charset="0"/>
              </a:rPr>
              <a:t> II</a:t>
            </a:r>
          </a:p>
        </p:txBody>
      </p:sp>
      <p:sp>
        <p:nvSpPr>
          <p:cNvPr id="1873" name="Google Shape;1873;p35"/>
          <p:cNvSpPr/>
          <p:nvPr/>
        </p:nvSpPr>
        <p:spPr>
          <a:xfrm>
            <a:off x="1381275" y="1143021"/>
            <a:ext cx="2798697" cy="3596984"/>
          </a:xfrm>
          <a:custGeom>
            <a:avLst/>
            <a:gdLst/>
            <a:ahLst/>
            <a:cxnLst/>
            <a:rect l="l" t="t" r="r" b="b"/>
            <a:pathLst>
              <a:path w="27897" h="36500" extrusionOk="0">
                <a:moveTo>
                  <a:pt x="0" y="0"/>
                </a:moveTo>
                <a:lnTo>
                  <a:pt x="0" y="36500"/>
                </a:lnTo>
                <a:lnTo>
                  <a:pt x="27896" y="36500"/>
                </a:lnTo>
                <a:lnTo>
                  <a:pt x="27896" y="0"/>
                </a:ln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35"/>
          <p:cNvSpPr/>
          <p:nvPr/>
        </p:nvSpPr>
        <p:spPr>
          <a:xfrm>
            <a:off x="1598750" y="1255350"/>
            <a:ext cx="2358566" cy="3266867"/>
          </a:xfrm>
          <a:custGeom>
            <a:avLst/>
            <a:gdLst/>
            <a:ahLst/>
            <a:cxnLst/>
            <a:rect l="l" t="t" r="r" b="b"/>
            <a:pathLst>
              <a:path w="22381" h="33466" extrusionOk="0">
                <a:moveTo>
                  <a:pt x="1" y="0"/>
                </a:moveTo>
                <a:lnTo>
                  <a:pt x="1" y="33465"/>
                </a:lnTo>
                <a:lnTo>
                  <a:pt x="22380" y="33465"/>
                </a:lnTo>
                <a:lnTo>
                  <a:pt x="2238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35"/>
          <p:cNvSpPr/>
          <p:nvPr/>
        </p:nvSpPr>
        <p:spPr>
          <a:xfrm>
            <a:off x="1984076" y="971577"/>
            <a:ext cx="1540381" cy="446125"/>
          </a:xfrm>
          <a:custGeom>
            <a:avLst/>
            <a:gdLst/>
            <a:ahLst/>
            <a:cxnLst/>
            <a:rect l="l" t="t" r="r" b="b"/>
            <a:pathLst>
              <a:path w="13120" h="4527" extrusionOk="0">
                <a:moveTo>
                  <a:pt x="1" y="1"/>
                </a:moveTo>
                <a:lnTo>
                  <a:pt x="1" y="4527"/>
                </a:lnTo>
                <a:lnTo>
                  <a:pt x="13120" y="4527"/>
                </a:lnTo>
                <a:lnTo>
                  <a:pt x="13120" y="1"/>
                </a:lnTo>
                <a:close/>
              </a:path>
            </a:pathLst>
          </a:custGeom>
          <a:solidFill>
            <a:srgbClr val="75425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b="1" dirty="0">
                <a:solidFill>
                  <a:srgbClr val="FFC000"/>
                </a:solidFill>
              </a:rPr>
              <a:t>QUYỀN</a:t>
            </a:r>
            <a:endParaRPr sz="2800" b="1" dirty="0">
              <a:solidFill>
                <a:srgbClr val="FFC000"/>
              </a:solidFill>
            </a:endParaRPr>
          </a:p>
        </p:txBody>
      </p:sp>
      <p:sp>
        <p:nvSpPr>
          <p:cNvPr id="1880" name="Google Shape;1880;p35"/>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15</a:t>
            </a:fld>
            <a:endParaRPr/>
          </a:p>
        </p:txBody>
      </p:sp>
      <p:sp>
        <p:nvSpPr>
          <p:cNvPr id="1883" name="Google Shape;1883;p35"/>
          <p:cNvSpPr txBox="1">
            <a:spLocks noGrp="1"/>
          </p:cNvSpPr>
          <p:nvPr>
            <p:ph type="title"/>
          </p:nvPr>
        </p:nvSpPr>
        <p:spPr>
          <a:xfrm>
            <a:off x="313829" y="606600"/>
            <a:ext cx="8470571" cy="290400"/>
          </a:xfrm>
          <a:prstGeom prst="rect">
            <a:avLst/>
          </a:prstGeom>
        </p:spPr>
        <p:txBody>
          <a:bodyPr spcFirstLastPara="1" wrap="square" lIns="91425" tIns="91425" rIns="91425" bIns="91425" anchor="b" anchorCtr="0">
            <a:noAutofit/>
          </a:bodyPr>
          <a:lstStyle/>
          <a:p>
            <a:pPr lvl="0" algn="ctr"/>
            <a:r>
              <a:rPr lang="en-US" sz="3200" b="1" dirty="0">
                <a:solidFill>
                  <a:srgbClr val="000066"/>
                </a:solidFill>
                <a:latin typeface="+mj-lt"/>
              </a:rPr>
              <a:t>QUYỀN VÀ NGHĨA VỤ CỦA NGƯỜI BỆNH</a:t>
            </a:r>
            <a:endParaRPr sz="3200" dirty="0">
              <a:latin typeface="+mj-lt"/>
            </a:endParaRPr>
          </a:p>
        </p:txBody>
      </p:sp>
      <p:sp>
        <p:nvSpPr>
          <p:cNvPr id="20" name="Google Shape;1869;p35"/>
          <p:cNvSpPr txBox="1"/>
          <p:nvPr/>
        </p:nvSpPr>
        <p:spPr>
          <a:xfrm>
            <a:off x="1598750" y="1812790"/>
            <a:ext cx="2358566" cy="474600"/>
          </a:xfrm>
          <a:prstGeom prst="rect">
            <a:avLst/>
          </a:prstGeom>
          <a:noFill/>
          <a:ln>
            <a:noFill/>
          </a:ln>
        </p:spPr>
        <p:txBody>
          <a:bodyPr spcFirstLastPara="1" wrap="square" lIns="91425" tIns="91425" rIns="91425" bIns="91425" anchor="t" anchorCtr="0">
            <a:noAutofit/>
          </a:bodyPr>
          <a:lstStyle/>
          <a:p>
            <a:pPr algn="ctr">
              <a:lnSpc>
                <a:spcPct val="150000"/>
              </a:lnSpc>
              <a:defRPr/>
            </a:pPr>
            <a:r>
              <a:rPr lang="en-US" sz="3000" dirty="0" err="1">
                <a:solidFill>
                  <a:schemeClr val="tx1"/>
                </a:solidFill>
                <a:latin typeface="Arial" panose="020B0604020202020204" pitchFamily="34" charset="0"/>
                <a:cs typeface="Arial" panose="020B0604020202020204" pitchFamily="34" charset="0"/>
              </a:rPr>
              <a:t>Điều</a:t>
            </a:r>
            <a:r>
              <a:rPr lang="en-US" sz="3000" dirty="0">
                <a:solidFill>
                  <a:schemeClr val="tx1"/>
                </a:solidFill>
                <a:latin typeface="Arial" panose="020B0604020202020204" pitchFamily="34" charset="0"/>
                <a:cs typeface="Arial" panose="020B0604020202020204" pitchFamily="34" charset="0"/>
              </a:rPr>
              <a:t> 7 – 13, </a:t>
            </a:r>
            <a:r>
              <a:rPr lang="en-US" sz="3000" dirty="0" err="1">
                <a:solidFill>
                  <a:schemeClr val="tx1"/>
                </a:solidFill>
                <a:latin typeface="Arial" panose="020B0604020202020204" pitchFamily="34" charset="0"/>
                <a:cs typeface="Arial" panose="020B0604020202020204" pitchFamily="34" charset="0"/>
              </a:rPr>
              <a:t>mục</a:t>
            </a:r>
            <a:r>
              <a:rPr lang="en-US" sz="3000" dirty="0">
                <a:solidFill>
                  <a:schemeClr val="tx1"/>
                </a:solidFill>
                <a:latin typeface="Arial" panose="020B0604020202020204" pitchFamily="34" charset="0"/>
                <a:cs typeface="Arial" panose="020B0604020202020204" pitchFamily="34" charset="0"/>
              </a:rPr>
              <a:t> 1, </a:t>
            </a:r>
            <a:r>
              <a:rPr lang="en-US" sz="3000" dirty="0" err="1">
                <a:solidFill>
                  <a:schemeClr val="tx1"/>
                </a:solidFill>
                <a:latin typeface="Arial" panose="020B0604020202020204" pitchFamily="34" charset="0"/>
                <a:cs typeface="Arial" panose="020B0604020202020204" pitchFamily="34" charset="0"/>
              </a:rPr>
              <a:t>chương</a:t>
            </a:r>
            <a:r>
              <a:rPr lang="en-US" sz="3000" dirty="0">
                <a:solidFill>
                  <a:schemeClr val="tx1"/>
                </a:solidFill>
                <a:latin typeface="Arial" panose="020B0604020202020204" pitchFamily="34" charset="0"/>
                <a:cs typeface="Arial" panose="020B0604020202020204" pitchFamily="34" charset="0"/>
              </a:rPr>
              <a:t> II</a:t>
            </a:r>
          </a:p>
        </p:txBody>
      </p:sp>
    </p:spTree>
    <p:extLst>
      <p:ext uri="{BB962C8B-B14F-4D97-AF65-F5344CB8AC3E}">
        <p14:creationId xmlns:p14="http://schemas.microsoft.com/office/powerpoint/2010/main" val="1193160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16</a:t>
            </a:fld>
            <a:endParaRPr lang="es"/>
          </a:p>
        </p:txBody>
      </p:sp>
      <p:sp>
        <p:nvSpPr>
          <p:cNvPr id="4" name="Title 3"/>
          <p:cNvSpPr>
            <a:spLocks noGrp="1"/>
          </p:cNvSpPr>
          <p:nvPr>
            <p:ph type="title"/>
          </p:nvPr>
        </p:nvSpPr>
        <p:spPr>
          <a:xfrm>
            <a:off x="710566" y="320635"/>
            <a:ext cx="7806710" cy="603702"/>
          </a:xfrm>
        </p:spPr>
        <p:txBody>
          <a:bodyPr/>
          <a:lstStyle/>
          <a:p>
            <a:pPr algn="just"/>
            <a:r>
              <a:rPr lang="en-US" sz="3500" b="1" dirty="0">
                <a:solidFill>
                  <a:srgbClr val="000066"/>
                </a:solidFill>
                <a:latin typeface="+mj-lt"/>
              </a:rPr>
              <a:t>QUYỀN CỦA NGƯỜI BỆNH</a:t>
            </a:r>
            <a:endParaRPr lang="en-US" sz="3500" dirty="0">
              <a:solidFill>
                <a:srgbClr val="000066"/>
              </a:solidFill>
              <a:latin typeface="+mj-lt"/>
            </a:endParaRPr>
          </a:p>
        </p:txBody>
      </p:sp>
      <p:sp>
        <p:nvSpPr>
          <p:cNvPr id="5" name="TextBox 4"/>
          <p:cNvSpPr txBox="1"/>
          <p:nvPr/>
        </p:nvSpPr>
        <p:spPr>
          <a:xfrm>
            <a:off x="648922" y="693991"/>
            <a:ext cx="8018397" cy="4573560"/>
          </a:xfrm>
          <a:prstGeom prst="rect">
            <a:avLst/>
          </a:prstGeom>
          <a:noFill/>
        </p:spPr>
        <p:txBody>
          <a:bodyPr wrap="square" rtlCol="0">
            <a:spAutoFit/>
          </a:bodyPr>
          <a:lstStyle/>
          <a:p>
            <a:pPr marL="514350" indent="-514350" algn="just">
              <a:lnSpc>
                <a:spcPct val="130000"/>
              </a:lnSpc>
              <a:buAutoNum type="arabicPeriod"/>
            </a:pPr>
            <a:r>
              <a:rPr lang="en-US" sz="2800" dirty="0" err="1"/>
              <a:t>Được</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 </a:t>
            </a:r>
            <a:r>
              <a:rPr lang="en-US" sz="2800" dirty="0" err="1"/>
              <a:t>có</a:t>
            </a:r>
            <a:r>
              <a:rPr lang="en-US" sz="2800" dirty="0"/>
              <a:t> </a:t>
            </a:r>
            <a:r>
              <a:rPr lang="en-US" sz="2800" dirty="0" err="1"/>
              <a:t>chất</a:t>
            </a:r>
            <a:r>
              <a:rPr lang="en-US" sz="2800" dirty="0"/>
              <a:t> </a:t>
            </a:r>
            <a:r>
              <a:rPr lang="en-US" sz="2800" dirty="0" err="1"/>
              <a:t>lượng</a:t>
            </a:r>
            <a:r>
              <a:rPr lang="en-US" sz="2800" dirty="0"/>
              <a:t> </a:t>
            </a:r>
            <a:r>
              <a:rPr lang="en-US" sz="2800" dirty="0" err="1"/>
              <a:t>phù</a:t>
            </a:r>
            <a:r>
              <a:rPr lang="en-US" sz="2800" dirty="0"/>
              <a:t> </a:t>
            </a:r>
            <a:r>
              <a:rPr lang="en-US" sz="2800" dirty="0" err="1"/>
              <a:t>hợp</a:t>
            </a:r>
            <a:r>
              <a:rPr lang="en-US" sz="2800" dirty="0"/>
              <a:t> </a:t>
            </a:r>
            <a:r>
              <a:rPr lang="en-US" sz="2800" dirty="0" err="1"/>
              <a:t>với</a:t>
            </a:r>
            <a:r>
              <a:rPr lang="en-US" sz="2800" dirty="0"/>
              <a:t> </a:t>
            </a:r>
            <a:r>
              <a:rPr lang="en-US" sz="2800" dirty="0" err="1"/>
              <a:t>điều</a:t>
            </a:r>
            <a:r>
              <a:rPr lang="en-US" sz="2800" dirty="0"/>
              <a:t> </a:t>
            </a:r>
            <a:r>
              <a:rPr lang="en-US" sz="2800" dirty="0" err="1"/>
              <a:t>kiện</a:t>
            </a:r>
            <a:r>
              <a:rPr lang="en-US" sz="2800" dirty="0"/>
              <a:t> </a:t>
            </a:r>
            <a:r>
              <a:rPr lang="en-US" sz="2800" dirty="0" err="1"/>
              <a:t>thực</a:t>
            </a:r>
            <a:r>
              <a:rPr lang="en-US" sz="2800" dirty="0"/>
              <a:t> </a:t>
            </a:r>
            <a:r>
              <a:rPr lang="en-US" sz="2800" dirty="0" err="1"/>
              <a:t>tế</a:t>
            </a:r>
            <a:endParaRPr lang="en-US" sz="2800" dirty="0"/>
          </a:p>
          <a:p>
            <a:pPr marL="514350" indent="-514350" algn="just">
              <a:lnSpc>
                <a:spcPct val="130000"/>
              </a:lnSpc>
              <a:buAutoNum type="arabicPeriod"/>
            </a:pPr>
            <a:r>
              <a:rPr lang="en-US" sz="2800" dirty="0" err="1"/>
              <a:t>Được</a:t>
            </a:r>
            <a:r>
              <a:rPr lang="en-US" sz="2800" dirty="0"/>
              <a:t> </a:t>
            </a:r>
            <a:r>
              <a:rPr lang="en-US" sz="2800" dirty="0" err="1"/>
              <a:t>tôn</a:t>
            </a:r>
            <a:r>
              <a:rPr lang="en-US" sz="2800" dirty="0"/>
              <a:t> </a:t>
            </a:r>
            <a:r>
              <a:rPr lang="en-US" sz="2800" dirty="0" err="1"/>
              <a:t>trọng</a:t>
            </a:r>
            <a:r>
              <a:rPr lang="en-US" sz="2800" dirty="0"/>
              <a:t> </a:t>
            </a:r>
            <a:r>
              <a:rPr lang="en-US" sz="2800" dirty="0" err="1"/>
              <a:t>bí</a:t>
            </a:r>
            <a:r>
              <a:rPr lang="en-US" sz="2800" dirty="0"/>
              <a:t> </a:t>
            </a:r>
            <a:r>
              <a:rPr lang="en-US" sz="2800" dirty="0" err="1"/>
              <a:t>mật</a:t>
            </a:r>
            <a:r>
              <a:rPr lang="en-US" sz="2800" dirty="0"/>
              <a:t> </a:t>
            </a:r>
            <a:r>
              <a:rPr lang="en-US" sz="2800" dirty="0" err="1"/>
              <a:t>riêng</a:t>
            </a:r>
            <a:r>
              <a:rPr lang="en-US" sz="2800" dirty="0"/>
              <a:t> </a:t>
            </a:r>
            <a:r>
              <a:rPr lang="en-US" sz="2800" dirty="0" err="1"/>
              <a:t>tư</a:t>
            </a:r>
            <a:endParaRPr lang="en-US" sz="2800" dirty="0"/>
          </a:p>
          <a:p>
            <a:pPr marL="514350" indent="-514350" algn="just">
              <a:lnSpc>
                <a:spcPct val="130000"/>
              </a:lnSpc>
              <a:buAutoNum type="arabicPeriod"/>
            </a:pPr>
            <a:r>
              <a:rPr lang="en-US" sz="2800" dirty="0" err="1"/>
              <a:t>Được</a:t>
            </a:r>
            <a:r>
              <a:rPr lang="en-US" sz="2800" dirty="0"/>
              <a:t> </a:t>
            </a:r>
            <a:r>
              <a:rPr lang="en-US" sz="2800" dirty="0" err="1"/>
              <a:t>tôn</a:t>
            </a:r>
            <a:r>
              <a:rPr lang="en-US" sz="2800" dirty="0"/>
              <a:t> </a:t>
            </a:r>
            <a:r>
              <a:rPr lang="en-US" sz="2800" dirty="0" err="1"/>
              <a:t>trọng</a:t>
            </a:r>
            <a:r>
              <a:rPr lang="en-US" sz="2800" dirty="0"/>
              <a:t> </a:t>
            </a:r>
            <a:r>
              <a:rPr lang="en-US" sz="2800" dirty="0" err="1"/>
              <a:t>danh</a:t>
            </a:r>
            <a:r>
              <a:rPr lang="en-US" sz="2800" dirty="0"/>
              <a:t> </a:t>
            </a:r>
            <a:r>
              <a:rPr lang="en-US" sz="2800" dirty="0" err="1"/>
              <a:t>dự</a:t>
            </a:r>
            <a:r>
              <a:rPr lang="en-US" sz="2800" dirty="0"/>
              <a:t>, </a:t>
            </a:r>
            <a:r>
              <a:rPr lang="en-US" sz="2800" dirty="0" err="1"/>
              <a:t>bảo</a:t>
            </a:r>
            <a:r>
              <a:rPr lang="en-US" sz="2800" dirty="0"/>
              <a:t> </a:t>
            </a:r>
            <a:r>
              <a:rPr lang="en-US" sz="2800" dirty="0" err="1"/>
              <a:t>vệ</a:t>
            </a:r>
            <a:r>
              <a:rPr lang="en-US" sz="2800" dirty="0"/>
              <a:t> </a:t>
            </a:r>
            <a:r>
              <a:rPr lang="en-US" sz="2800" dirty="0" err="1"/>
              <a:t>sức</a:t>
            </a:r>
            <a:r>
              <a:rPr lang="en-US" sz="2800" dirty="0"/>
              <a:t> </a:t>
            </a:r>
            <a:r>
              <a:rPr lang="en-US" sz="2800" dirty="0" err="1"/>
              <a:t>khỏe</a:t>
            </a:r>
            <a:r>
              <a:rPr lang="en-US" sz="2800" dirty="0"/>
              <a:t> </a:t>
            </a:r>
            <a:r>
              <a:rPr lang="en-US" sz="2800" dirty="0" err="1"/>
              <a:t>trong</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endParaRPr lang="en-US" sz="2800" dirty="0"/>
          </a:p>
          <a:p>
            <a:pPr marL="514350" indent="-514350" algn="just">
              <a:lnSpc>
                <a:spcPct val="130000"/>
              </a:lnSpc>
              <a:buAutoNum type="arabicPeriod"/>
            </a:pPr>
            <a:r>
              <a:rPr lang="en-US" sz="2800" dirty="0" err="1"/>
              <a:t>Được</a:t>
            </a:r>
            <a:r>
              <a:rPr lang="en-US" sz="2800" dirty="0"/>
              <a:t> </a:t>
            </a:r>
            <a:r>
              <a:rPr lang="en-US" sz="2800" dirty="0" err="1"/>
              <a:t>lựa</a:t>
            </a:r>
            <a:r>
              <a:rPr lang="en-US" sz="2800" dirty="0"/>
              <a:t> </a:t>
            </a:r>
            <a:r>
              <a:rPr lang="en-US" sz="2800" dirty="0" err="1"/>
              <a:t>chọn</a:t>
            </a:r>
            <a:r>
              <a:rPr lang="en-US" sz="2800" dirty="0"/>
              <a:t> </a:t>
            </a:r>
            <a:r>
              <a:rPr lang="en-US" sz="2800" dirty="0" err="1"/>
              <a:t>trong</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endParaRPr lang="en-US" sz="2800" dirty="0"/>
          </a:p>
          <a:p>
            <a:pPr marL="514350" indent="-514350" algn="just">
              <a:lnSpc>
                <a:spcPct val="130000"/>
              </a:lnSpc>
              <a:buFont typeface="Arial"/>
              <a:buAutoNum type="arabicPeriod"/>
            </a:pPr>
            <a:r>
              <a:rPr lang="en-US" sz="2800" dirty="0" err="1">
                <a:solidFill>
                  <a:srgbClr val="FF0000"/>
                </a:solidFill>
              </a:rPr>
              <a:t>Được</a:t>
            </a:r>
            <a:r>
              <a:rPr lang="en-US" sz="2800" dirty="0">
                <a:solidFill>
                  <a:srgbClr val="FF0000"/>
                </a:solidFill>
              </a:rPr>
              <a:t> </a:t>
            </a:r>
            <a:r>
              <a:rPr lang="en-US" sz="2800" dirty="0" err="1">
                <a:solidFill>
                  <a:srgbClr val="FF0000"/>
                </a:solidFill>
              </a:rPr>
              <a:t>cung</a:t>
            </a:r>
            <a:r>
              <a:rPr lang="en-US" sz="2800" dirty="0">
                <a:solidFill>
                  <a:srgbClr val="FF0000"/>
                </a:solidFill>
              </a:rPr>
              <a:t> </a:t>
            </a:r>
            <a:r>
              <a:rPr lang="en-US" sz="2800" dirty="0" err="1">
                <a:solidFill>
                  <a:srgbClr val="FF0000"/>
                </a:solidFill>
              </a:rPr>
              <a:t>cấp</a:t>
            </a:r>
            <a:r>
              <a:rPr lang="en-US" sz="2800" dirty="0">
                <a:solidFill>
                  <a:srgbClr val="FF0000"/>
                </a:solidFill>
              </a:rPr>
              <a:t> </a:t>
            </a:r>
            <a:r>
              <a:rPr lang="en-US" sz="2800" dirty="0" err="1">
                <a:solidFill>
                  <a:srgbClr val="FF0000"/>
                </a:solidFill>
              </a:rPr>
              <a:t>thông</a:t>
            </a:r>
            <a:r>
              <a:rPr lang="en-US" sz="2800" dirty="0">
                <a:solidFill>
                  <a:srgbClr val="FF0000"/>
                </a:solidFill>
              </a:rPr>
              <a:t> tin </a:t>
            </a:r>
            <a:r>
              <a:rPr lang="en-US" sz="2800" dirty="0" err="1">
                <a:solidFill>
                  <a:srgbClr val="FF0000"/>
                </a:solidFill>
              </a:rPr>
              <a:t>về</a:t>
            </a:r>
            <a:r>
              <a:rPr lang="en-US" sz="2800" dirty="0">
                <a:solidFill>
                  <a:srgbClr val="FF0000"/>
                </a:solidFill>
              </a:rPr>
              <a:t> </a:t>
            </a:r>
            <a:r>
              <a:rPr lang="en-US" sz="2800" dirty="0" err="1">
                <a:solidFill>
                  <a:srgbClr val="FF0000"/>
                </a:solidFill>
              </a:rPr>
              <a:t>hồ</a:t>
            </a:r>
            <a:r>
              <a:rPr lang="en-US" sz="2800" dirty="0">
                <a:solidFill>
                  <a:srgbClr val="FF0000"/>
                </a:solidFill>
              </a:rPr>
              <a:t> </a:t>
            </a:r>
            <a:r>
              <a:rPr lang="en-US" sz="2800" dirty="0" err="1">
                <a:solidFill>
                  <a:srgbClr val="FF0000"/>
                </a:solidFill>
              </a:rPr>
              <a:t>sơ</a:t>
            </a:r>
            <a:r>
              <a:rPr lang="en-US" sz="2800" dirty="0">
                <a:solidFill>
                  <a:srgbClr val="FF0000"/>
                </a:solidFill>
              </a:rPr>
              <a:t> </a:t>
            </a:r>
            <a:r>
              <a:rPr lang="en-US" sz="2800" dirty="0" err="1">
                <a:solidFill>
                  <a:srgbClr val="FF0000"/>
                </a:solidFill>
              </a:rPr>
              <a:t>bệnh</a:t>
            </a:r>
            <a:r>
              <a:rPr lang="en-US" sz="2800" dirty="0">
                <a:solidFill>
                  <a:srgbClr val="FF0000"/>
                </a:solidFill>
              </a:rPr>
              <a:t> </a:t>
            </a:r>
            <a:r>
              <a:rPr lang="en-US" sz="2800" dirty="0" err="1">
                <a:solidFill>
                  <a:srgbClr val="FF0000"/>
                </a:solidFill>
              </a:rPr>
              <a:t>án</a:t>
            </a:r>
            <a:r>
              <a:rPr lang="en-US" sz="2800" dirty="0">
                <a:solidFill>
                  <a:srgbClr val="FF0000"/>
                </a:solidFill>
              </a:rPr>
              <a:t> </a:t>
            </a:r>
            <a:r>
              <a:rPr lang="en-US" sz="2800" dirty="0" err="1"/>
              <a:t>và</a:t>
            </a:r>
            <a:r>
              <a:rPr lang="en-US" sz="2800" dirty="0"/>
              <a:t> chi </a:t>
            </a:r>
            <a:r>
              <a:rPr lang="en-US" sz="2800" dirty="0" err="1"/>
              <a:t>phí</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endParaRPr lang="en-US" sz="2800" dirty="0"/>
          </a:p>
        </p:txBody>
      </p:sp>
    </p:spTree>
    <p:extLst>
      <p:ext uri="{BB962C8B-B14F-4D97-AF65-F5344CB8AC3E}">
        <p14:creationId xmlns:p14="http://schemas.microsoft.com/office/powerpoint/2010/main" val="1758041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17</a:t>
            </a:fld>
            <a:endParaRPr lang="es"/>
          </a:p>
        </p:txBody>
      </p:sp>
      <p:sp>
        <p:nvSpPr>
          <p:cNvPr id="4" name="Title 3"/>
          <p:cNvSpPr>
            <a:spLocks noGrp="1"/>
          </p:cNvSpPr>
          <p:nvPr>
            <p:ph type="title"/>
          </p:nvPr>
        </p:nvSpPr>
        <p:spPr>
          <a:xfrm>
            <a:off x="710566" y="320635"/>
            <a:ext cx="7806710" cy="603702"/>
          </a:xfrm>
        </p:spPr>
        <p:txBody>
          <a:bodyPr/>
          <a:lstStyle/>
          <a:p>
            <a:pPr algn="just"/>
            <a:r>
              <a:rPr lang="en-US" sz="3500" b="1" dirty="0">
                <a:solidFill>
                  <a:srgbClr val="000066"/>
                </a:solidFill>
                <a:latin typeface="+mj-lt"/>
              </a:rPr>
              <a:t>QUYỀN CỦA NGƯỜI BỆNH</a:t>
            </a:r>
            <a:endParaRPr lang="en-US" sz="3500" dirty="0">
              <a:solidFill>
                <a:srgbClr val="000066"/>
              </a:solidFill>
              <a:latin typeface="+mj-lt"/>
            </a:endParaRPr>
          </a:p>
        </p:txBody>
      </p:sp>
      <p:sp>
        <p:nvSpPr>
          <p:cNvPr id="5" name="TextBox 4"/>
          <p:cNvSpPr txBox="1"/>
          <p:nvPr/>
        </p:nvSpPr>
        <p:spPr>
          <a:xfrm>
            <a:off x="648922" y="693991"/>
            <a:ext cx="8018397" cy="4789003"/>
          </a:xfrm>
          <a:prstGeom prst="rect">
            <a:avLst/>
          </a:prstGeom>
          <a:noFill/>
        </p:spPr>
        <p:txBody>
          <a:bodyPr wrap="square" rtlCol="0">
            <a:spAutoFit/>
          </a:bodyPr>
          <a:lstStyle/>
          <a:p>
            <a:pPr algn="just">
              <a:lnSpc>
                <a:spcPct val="130000"/>
              </a:lnSpc>
            </a:pPr>
            <a:r>
              <a:rPr lang="en-US" sz="2800" dirty="0">
                <a:solidFill>
                  <a:schemeClr val="tx1"/>
                </a:solidFill>
              </a:rPr>
              <a:t>5</a:t>
            </a:r>
            <a:r>
              <a:rPr lang="en-US" sz="2800" dirty="0">
                <a:solidFill>
                  <a:srgbClr val="FF0000"/>
                </a:solidFill>
              </a:rPr>
              <a:t>. </a:t>
            </a:r>
            <a:r>
              <a:rPr lang="en-US" sz="2800" dirty="0" err="1">
                <a:solidFill>
                  <a:srgbClr val="FF0000"/>
                </a:solidFill>
              </a:rPr>
              <a:t>Được</a:t>
            </a:r>
            <a:r>
              <a:rPr lang="en-US" sz="2800" dirty="0">
                <a:solidFill>
                  <a:srgbClr val="FF0000"/>
                </a:solidFill>
              </a:rPr>
              <a:t> </a:t>
            </a:r>
            <a:r>
              <a:rPr lang="en-US" sz="2800" dirty="0" err="1">
                <a:solidFill>
                  <a:srgbClr val="FF0000"/>
                </a:solidFill>
              </a:rPr>
              <a:t>cung</a:t>
            </a:r>
            <a:r>
              <a:rPr lang="en-US" sz="2800" dirty="0">
                <a:solidFill>
                  <a:srgbClr val="FF0000"/>
                </a:solidFill>
              </a:rPr>
              <a:t> </a:t>
            </a:r>
            <a:r>
              <a:rPr lang="en-US" sz="2800" dirty="0" err="1">
                <a:solidFill>
                  <a:srgbClr val="FF0000"/>
                </a:solidFill>
              </a:rPr>
              <a:t>cấp</a:t>
            </a:r>
            <a:r>
              <a:rPr lang="en-US" sz="2800" dirty="0">
                <a:solidFill>
                  <a:srgbClr val="FF0000"/>
                </a:solidFill>
              </a:rPr>
              <a:t> </a:t>
            </a:r>
            <a:r>
              <a:rPr lang="en-US" sz="2800" dirty="0" err="1">
                <a:solidFill>
                  <a:srgbClr val="FF0000"/>
                </a:solidFill>
              </a:rPr>
              <a:t>thông</a:t>
            </a:r>
            <a:r>
              <a:rPr lang="en-US" sz="2800" dirty="0">
                <a:solidFill>
                  <a:srgbClr val="FF0000"/>
                </a:solidFill>
              </a:rPr>
              <a:t> tin </a:t>
            </a:r>
            <a:r>
              <a:rPr lang="en-US" sz="2800" dirty="0" err="1">
                <a:solidFill>
                  <a:srgbClr val="FF0000"/>
                </a:solidFill>
              </a:rPr>
              <a:t>về</a:t>
            </a:r>
            <a:r>
              <a:rPr lang="en-US" sz="2800" dirty="0">
                <a:solidFill>
                  <a:srgbClr val="FF0000"/>
                </a:solidFill>
              </a:rPr>
              <a:t> </a:t>
            </a:r>
            <a:r>
              <a:rPr lang="en-US" sz="2800" dirty="0" err="1">
                <a:solidFill>
                  <a:srgbClr val="FF0000"/>
                </a:solidFill>
              </a:rPr>
              <a:t>hồ</a:t>
            </a:r>
            <a:r>
              <a:rPr lang="en-US" sz="2800" dirty="0">
                <a:solidFill>
                  <a:srgbClr val="FF0000"/>
                </a:solidFill>
              </a:rPr>
              <a:t> </a:t>
            </a:r>
            <a:r>
              <a:rPr lang="en-US" sz="2800" dirty="0" err="1">
                <a:solidFill>
                  <a:srgbClr val="FF0000"/>
                </a:solidFill>
              </a:rPr>
              <a:t>sơ</a:t>
            </a:r>
            <a:r>
              <a:rPr lang="en-US" sz="2800" dirty="0">
                <a:solidFill>
                  <a:srgbClr val="FF0000"/>
                </a:solidFill>
              </a:rPr>
              <a:t> </a:t>
            </a:r>
            <a:r>
              <a:rPr lang="en-US" sz="2800" dirty="0" err="1">
                <a:solidFill>
                  <a:srgbClr val="FF0000"/>
                </a:solidFill>
              </a:rPr>
              <a:t>bệnh</a:t>
            </a:r>
            <a:r>
              <a:rPr lang="en-US" sz="2800" dirty="0">
                <a:solidFill>
                  <a:srgbClr val="FF0000"/>
                </a:solidFill>
              </a:rPr>
              <a:t> </a:t>
            </a:r>
            <a:r>
              <a:rPr lang="en-US" sz="2800" dirty="0" err="1">
                <a:solidFill>
                  <a:srgbClr val="FF0000"/>
                </a:solidFill>
              </a:rPr>
              <a:t>án</a:t>
            </a:r>
            <a:r>
              <a:rPr lang="en-US" sz="2800" dirty="0">
                <a:solidFill>
                  <a:srgbClr val="FF0000"/>
                </a:solidFill>
              </a:rPr>
              <a:t> </a:t>
            </a:r>
            <a:r>
              <a:rPr lang="en-US" sz="2800" dirty="0" err="1"/>
              <a:t>và</a:t>
            </a:r>
            <a:r>
              <a:rPr lang="en-US" sz="2800" dirty="0"/>
              <a:t> chi </a:t>
            </a:r>
            <a:r>
              <a:rPr lang="en-US" sz="2800" dirty="0" err="1"/>
              <a:t>phí</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endParaRPr lang="en-US" sz="2800" dirty="0"/>
          </a:p>
          <a:p>
            <a:pPr algn="just"/>
            <a:r>
              <a:rPr lang="en-US" sz="2800" dirty="0"/>
              <a:t>5.1. </a:t>
            </a:r>
            <a:r>
              <a:rPr lang="en-US" sz="2800" dirty="0" err="1">
                <a:solidFill>
                  <a:srgbClr val="FF0000"/>
                </a:solidFill>
              </a:rPr>
              <a:t>Được</a:t>
            </a:r>
            <a:r>
              <a:rPr lang="en-US" sz="2800" dirty="0">
                <a:solidFill>
                  <a:srgbClr val="FF0000"/>
                </a:solidFill>
              </a:rPr>
              <a:t> </a:t>
            </a:r>
            <a:r>
              <a:rPr lang="en-US" sz="2800" dirty="0" err="1">
                <a:solidFill>
                  <a:srgbClr val="FF0000"/>
                </a:solidFill>
              </a:rPr>
              <a:t>cung</a:t>
            </a:r>
            <a:r>
              <a:rPr lang="en-US" sz="2800" dirty="0">
                <a:solidFill>
                  <a:srgbClr val="FF0000"/>
                </a:solidFill>
              </a:rPr>
              <a:t> </a:t>
            </a:r>
            <a:r>
              <a:rPr lang="en-US" sz="2800" dirty="0" err="1">
                <a:solidFill>
                  <a:srgbClr val="FF0000"/>
                </a:solidFill>
              </a:rPr>
              <a:t>cấp</a:t>
            </a:r>
            <a:r>
              <a:rPr lang="en-US" sz="2800" dirty="0">
                <a:solidFill>
                  <a:srgbClr val="FF0000"/>
                </a:solidFill>
              </a:rPr>
              <a:t> </a:t>
            </a:r>
            <a:r>
              <a:rPr lang="en-US" sz="2800" dirty="0" err="1">
                <a:solidFill>
                  <a:srgbClr val="FF0000"/>
                </a:solidFill>
              </a:rPr>
              <a:t>thông</a:t>
            </a:r>
            <a:r>
              <a:rPr lang="en-US" sz="2800" dirty="0">
                <a:solidFill>
                  <a:srgbClr val="FF0000"/>
                </a:solidFill>
              </a:rPr>
              <a:t> tin </a:t>
            </a:r>
            <a:r>
              <a:rPr lang="en-US" sz="2800" dirty="0" err="1">
                <a:solidFill>
                  <a:srgbClr val="FF0000"/>
                </a:solidFill>
              </a:rPr>
              <a:t>tóm</a:t>
            </a:r>
            <a:r>
              <a:rPr lang="en-US" sz="2800" dirty="0">
                <a:solidFill>
                  <a:srgbClr val="FF0000"/>
                </a:solidFill>
              </a:rPr>
              <a:t> </a:t>
            </a:r>
            <a:r>
              <a:rPr lang="en-US" sz="2800" dirty="0" err="1">
                <a:solidFill>
                  <a:srgbClr val="FF0000"/>
                </a:solidFill>
              </a:rPr>
              <a:t>tắt</a:t>
            </a:r>
            <a:r>
              <a:rPr lang="en-US" sz="2800" dirty="0">
                <a:solidFill>
                  <a:srgbClr val="FF0000"/>
                </a:solidFill>
              </a:rPr>
              <a:t> </a:t>
            </a:r>
            <a:r>
              <a:rPr lang="en-US" sz="2800" dirty="0" err="1">
                <a:solidFill>
                  <a:srgbClr val="FF0000"/>
                </a:solidFill>
              </a:rPr>
              <a:t>về</a:t>
            </a:r>
            <a:r>
              <a:rPr lang="en-US" sz="2800" dirty="0">
                <a:solidFill>
                  <a:srgbClr val="FF0000"/>
                </a:solidFill>
              </a:rPr>
              <a:t> </a:t>
            </a:r>
            <a:r>
              <a:rPr lang="en-US" sz="2800" dirty="0" err="1">
                <a:solidFill>
                  <a:srgbClr val="FF0000"/>
                </a:solidFill>
              </a:rPr>
              <a:t>hồ</a:t>
            </a:r>
            <a:r>
              <a:rPr lang="en-US" sz="2800" dirty="0">
                <a:solidFill>
                  <a:srgbClr val="FF0000"/>
                </a:solidFill>
              </a:rPr>
              <a:t> </a:t>
            </a:r>
            <a:r>
              <a:rPr lang="en-US" sz="2800" dirty="0" err="1">
                <a:solidFill>
                  <a:srgbClr val="FF0000"/>
                </a:solidFill>
              </a:rPr>
              <a:t>sơ</a:t>
            </a:r>
            <a:r>
              <a:rPr lang="en-US" sz="2800" dirty="0">
                <a:solidFill>
                  <a:srgbClr val="FF0000"/>
                </a:solidFill>
              </a:rPr>
              <a:t> </a:t>
            </a:r>
            <a:r>
              <a:rPr lang="en-US" sz="2800" dirty="0" err="1">
                <a:solidFill>
                  <a:srgbClr val="FF0000"/>
                </a:solidFill>
              </a:rPr>
              <a:t>bệnh</a:t>
            </a:r>
            <a:r>
              <a:rPr lang="en-US" sz="2800" dirty="0">
                <a:solidFill>
                  <a:srgbClr val="FF0000"/>
                </a:solidFill>
              </a:rPr>
              <a:t> </a:t>
            </a:r>
            <a:r>
              <a:rPr lang="en-US" sz="2800" dirty="0" err="1">
                <a:solidFill>
                  <a:srgbClr val="FF0000"/>
                </a:solidFill>
              </a:rPr>
              <a:t>án</a:t>
            </a:r>
            <a:r>
              <a:rPr lang="en-US" sz="2800" dirty="0">
                <a:solidFill>
                  <a:srgbClr val="FF0000"/>
                </a:solidFill>
              </a:rPr>
              <a:t> </a:t>
            </a:r>
            <a:r>
              <a:rPr lang="en-US" sz="2800" dirty="0" err="1">
                <a:solidFill>
                  <a:srgbClr val="FF0000"/>
                </a:solidFill>
              </a:rPr>
              <a:t>nếu</a:t>
            </a:r>
            <a:r>
              <a:rPr lang="en-US" sz="2800" dirty="0">
                <a:solidFill>
                  <a:srgbClr val="FF0000"/>
                </a:solidFill>
              </a:rPr>
              <a:t> </a:t>
            </a:r>
            <a:r>
              <a:rPr lang="en-US" sz="2800" dirty="0" err="1">
                <a:solidFill>
                  <a:srgbClr val="FF0000"/>
                </a:solidFill>
              </a:rPr>
              <a:t>có</a:t>
            </a:r>
            <a:r>
              <a:rPr lang="en-US" sz="2800" dirty="0">
                <a:solidFill>
                  <a:srgbClr val="FF0000"/>
                </a:solidFill>
              </a:rPr>
              <a:t> </a:t>
            </a:r>
            <a:r>
              <a:rPr lang="en-US" sz="2800" dirty="0" err="1">
                <a:solidFill>
                  <a:srgbClr val="FF0000"/>
                </a:solidFill>
              </a:rPr>
              <a:t>yêu</a:t>
            </a:r>
            <a:r>
              <a:rPr lang="en-US" sz="2800" dirty="0">
                <a:solidFill>
                  <a:srgbClr val="FF0000"/>
                </a:solidFill>
              </a:rPr>
              <a:t> </a:t>
            </a:r>
            <a:r>
              <a:rPr lang="en-US" sz="2800" dirty="0" err="1">
                <a:solidFill>
                  <a:srgbClr val="FF0000"/>
                </a:solidFill>
              </a:rPr>
              <a:t>cầu</a:t>
            </a:r>
            <a:r>
              <a:rPr lang="en-US" sz="2800" dirty="0">
                <a:solidFill>
                  <a:srgbClr val="FF0000"/>
                </a:solidFill>
              </a:rPr>
              <a:t> </a:t>
            </a:r>
            <a:r>
              <a:rPr lang="en-US" sz="2800" dirty="0" err="1">
                <a:solidFill>
                  <a:srgbClr val="FF0000"/>
                </a:solidFill>
              </a:rPr>
              <a:t>bằng</a:t>
            </a:r>
            <a:r>
              <a:rPr lang="en-US" sz="2800" dirty="0">
                <a:solidFill>
                  <a:srgbClr val="FF0000"/>
                </a:solidFill>
              </a:rPr>
              <a:t> </a:t>
            </a:r>
            <a:r>
              <a:rPr lang="en-US" sz="2800" dirty="0" err="1">
                <a:solidFill>
                  <a:srgbClr val="FF0000"/>
                </a:solidFill>
              </a:rPr>
              <a:t>văn</a:t>
            </a:r>
            <a:r>
              <a:rPr lang="en-US" sz="2800" dirty="0">
                <a:solidFill>
                  <a:srgbClr val="FF0000"/>
                </a:solidFill>
              </a:rPr>
              <a:t> </a:t>
            </a:r>
            <a:r>
              <a:rPr lang="en-US" sz="2800" dirty="0" err="1">
                <a:solidFill>
                  <a:srgbClr val="FF0000"/>
                </a:solidFill>
              </a:rPr>
              <a:t>bản</a:t>
            </a:r>
            <a:r>
              <a:rPr lang="en-US" sz="2800" dirty="0"/>
              <a:t>, </a:t>
            </a:r>
            <a:r>
              <a:rPr lang="en-US" sz="2800" dirty="0" err="1"/>
              <a:t>trừ</a:t>
            </a:r>
            <a:r>
              <a:rPr lang="en-US" sz="2800" dirty="0"/>
              <a:t> </a:t>
            </a:r>
            <a:r>
              <a:rPr lang="en-US" sz="2800" dirty="0" err="1"/>
              <a:t>trường</a:t>
            </a:r>
            <a:r>
              <a:rPr lang="en-US" sz="2800" dirty="0"/>
              <a:t> </a:t>
            </a:r>
            <a:r>
              <a:rPr lang="en-US" sz="2800" dirty="0" err="1"/>
              <a:t>hợp</a:t>
            </a:r>
            <a:r>
              <a:rPr lang="en-US" sz="2800" dirty="0"/>
              <a:t> </a:t>
            </a:r>
            <a:r>
              <a:rPr lang="en-US" sz="2800" dirty="0" err="1"/>
              <a:t>pháp</a:t>
            </a:r>
            <a:r>
              <a:rPr lang="en-US" sz="2800" dirty="0"/>
              <a:t> </a:t>
            </a:r>
            <a:r>
              <a:rPr lang="en-US" sz="2800" dirty="0" err="1"/>
              <a:t>luật</a:t>
            </a:r>
            <a:r>
              <a:rPr lang="en-US" sz="2800" dirty="0"/>
              <a:t> </a:t>
            </a:r>
            <a:r>
              <a:rPr lang="en-US" sz="2800" dirty="0" err="1"/>
              <a:t>có</a:t>
            </a:r>
            <a:r>
              <a:rPr lang="en-US" sz="2800" dirty="0"/>
              <a:t> </a:t>
            </a:r>
            <a:r>
              <a:rPr lang="en-US" sz="2800" dirty="0" err="1"/>
              <a:t>quy</a:t>
            </a:r>
            <a:r>
              <a:rPr lang="en-US" sz="2800" dirty="0"/>
              <a:t> </a:t>
            </a:r>
            <a:r>
              <a:rPr lang="en-US" sz="2800" dirty="0" err="1"/>
              <a:t>định</a:t>
            </a:r>
            <a:r>
              <a:rPr lang="en-US" sz="2800" dirty="0"/>
              <a:t> </a:t>
            </a:r>
            <a:r>
              <a:rPr lang="en-US" sz="2800" dirty="0" err="1"/>
              <a:t>khác</a:t>
            </a:r>
            <a:r>
              <a:rPr lang="en-US" sz="2800" dirty="0"/>
              <a:t>.</a:t>
            </a:r>
          </a:p>
          <a:p>
            <a:pPr algn="just"/>
            <a:r>
              <a:rPr lang="en-US" sz="2800" dirty="0"/>
              <a:t>5.2. </a:t>
            </a:r>
            <a:r>
              <a:rPr lang="en-US" sz="2800" dirty="0" err="1"/>
              <a:t>Được</a:t>
            </a:r>
            <a:r>
              <a:rPr lang="en-US" sz="2800" dirty="0"/>
              <a:t> </a:t>
            </a:r>
            <a:r>
              <a:rPr lang="en-US" sz="2800" dirty="0" err="1"/>
              <a:t>cung</a:t>
            </a:r>
            <a:r>
              <a:rPr lang="en-US" sz="2800" dirty="0"/>
              <a:t> </a:t>
            </a:r>
            <a:r>
              <a:rPr lang="en-US" sz="2800" dirty="0" err="1"/>
              <a:t>cấp</a:t>
            </a:r>
            <a:r>
              <a:rPr lang="en-US" sz="2800" dirty="0"/>
              <a:t> </a:t>
            </a:r>
            <a:r>
              <a:rPr lang="en-US" sz="2800" dirty="0" err="1"/>
              <a:t>thông</a:t>
            </a:r>
            <a:r>
              <a:rPr lang="en-US" sz="2800" dirty="0"/>
              <a:t> tin </a:t>
            </a:r>
            <a:r>
              <a:rPr lang="en-US" sz="2800" dirty="0" err="1"/>
              <a:t>về</a:t>
            </a:r>
            <a:r>
              <a:rPr lang="en-US" sz="2800" dirty="0"/>
              <a:t> </a:t>
            </a:r>
            <a:r>
              <a:rPr lang="en-US" sz="2800" dirty="0" err="1"/>
              <a:t>giá</a:t>
            </a:r>
            <a:r>
              <a:rPr lang="en-US" sz="2800" dirty="0"/>
              <a:t> </a:t>
            </a:r>
            <a:r>
              <a:rPr lang="en-US" sz="2800" dirty="0" err="1"/>
              <a:t>dịch</a:t>
            </a:r>
            <a:r>
              <a:rPr lang="en-US" sz="2800" dirty="0"/>
              <a:t> </a:t>
            </a:r>
            <a:r>
              <a:rPr lang="en-US" sz="2800" dirty="0" err="1"/>
              <a:t>vụ</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 </a:t>
            </a:r>
            <a:r>
              <a:rPr lang="en-US" sz="2800" dirty="0" err="1"/>
              <a:t>giải</a:t>
            </a:r>
            <a:r>
              <a:rPr lang="en-US" sz="2800" dirty="0"/>
              <a:t> </a:t>
            </a:r>
            <a:r>
              <a:rPr lang="en-US" sz="2800" dirty="0" err="1"/>
              <a:t>thích</a:t>
            </a:r>
            <a:r>
              <a:rPr lang="en-US" sz="2800" dirty="0"/>
              <a:t> chi </a:t>
            </a:r>
            <a:r>
              <a:rPr lang="en-US" sz="2800" dirty="0" err="1"/>
              <a:t>tiết</a:t>
            </a:r>
            <a:r>
              <a:rPr lang="en-US" sz="2800" dirty="0"/>
              <a:t> </a:t>
            </a:r>
            <a:r>
              <a:rPr lang="en-US" sz="2800" dirty="0" err="1"/>
              <a:t>về</a:t>
            </a:r>
            <a:r>
              <a:rPr lang="en-US" sz="2800" dirty="0"/>
              <a:t> </a:t>
            </a:r>
            <a:r>
              <a:rPr lang="en-US" sz="2800" dirty="0" err="1"/>
              <a:t>các</a:t>
            </a:r>
            <a:r>
              <a:rPr lang="en-US" sz="2800" dirty="0"/>
              <a:t> </a:t>
            </a:r>
            <a:r>
              <a:rPr lang="en-US" sz="2800" dirty="0" err="1"/>
              <a:t>khoản</a:t>
            </a:r>
            <a:r>
              <a:rPr lang="en-US" sz="2800" dirty="0"/>
              <a:t> chi </a:t>
            </a:r>
            <a:r>
              <a:rPr lang="en-US" sz="2800" dirty="0" err="1"/>
              <a:t>trong</a:t>
            </a:r>
            <a:r>
              <a:rPr lang="en-US" sz="2800" dirty="0"/>
              <a:t> </a:t>
            </a:r>
            <a:r>
              <a:rPr lang="en-US" sz="2800" dirty="0" err="1"/>
              <a:t>hóa</a:t>
            </a:r>
            <a:r>
              <a:rPr lang="en-US" sz="2800" dirty="0"/>
              <a:t> </a:t>
            </a:r>
            <a:r>
              <a:rPr lang="en-US" sz="2800" dirty="0" err="1"/>
              <a:t>đơn</a:t>
            </a:r>
            <a:r>
              <a:rPr lang="en-US" sz="2800" dirty="0"/>
              <a:t> </a:t>
            </a:r>
            <a:r>
              <a:rPr lang="en-US" sz="2800" dirty="0" err="1"/>
              <a:t>thanh</a:t>
            </a:r>
            <a:r>
              <a:rPr lang="en-US" sz="2800" dirty="0"/>
              <a:t> </a:t>
            </a:r>
            <a:r>
              <a:rPr lang="en-US" sz="2800" dirty="0" err="1"/>
              <a:t>toán</a:t>
            </a:r>
            <a:r>
              <a:rPr lang="en-US" sz="2800" dirty="0"/>
              <a:t> </a:t>
            </a:r>
            <a:r>
              <a:rPr lang="en-US" sz="2800" dirty="0" err="1"/>
              <a:t>dịch</a:t>
            </a:r>
            <a:r>
              <a:rPr lang="en-US" sz="2800" dirty="0"/>
              <a:t> </a:t>
            </a:r>
            <a:r>
              <a:rPr lang="en-US" sz="2800" dirty="0" err="1"/>
              <a:t>vụ</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a:t>
            </a:r>
          </a:p>
          <a:p>
            <a:pPr algn="just">
              <a:lnSpc>
                <a:spcPct val="130000"/>
              </a:lnSpc>
            </a:pPr>
            <a:endParaRPr lang="en-US" sz="2800" dirty="0"/>
          </a:p>
        </p:txBody>
      </p:sp>
    </p:spTree>
    <p:extLst>
      <p:ext uri="{BB962C8B-B14F-4D97-AF65-F5344CB8AC3E}">
        <p14:creationId xmlns:p14="http://schemas.microsoft.com/office/powerpoint/2010/main" val="3428360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90"/>
        <p:cNvGrpSpPr/>
        <p:nvPr/>
      </p:nvGrpSpPr>
      <p:grpSpPr>
        <a:xfrm>
          <a:off x="0" y="0"/>
          <a:ext cx="0" cy="0"/>
          <a:chOff x="0" y="0"/>
          <a:chExt cx="0" cy="0"/>
        </a:xfrm>
      </p:grpSpPr>
      <p:sp>
        <p:nvSpPr>
          <p:cNvPr id="1991" name="Google Shape;1991;p41"/>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18</a:t>
            </a:fld>
            <a:endParaRPr/>
          </a:p>
        </p:txBody>
      </p:sp>
      <p:sp>
        <p:nvSpPr>
          <p:cNvPr id="1992" name="Google Shape;1992;p41"/>
          <p:cNvSpPr txBox="1">
            <a:spLocks noGrp="1"/>
          </p:cNvSpPr>
          <p:nvPr>
            <p:ph type="ctrTitle"/>
          </p:nvPr>
        </p:nvSpPr>
        <p:spPr>
          <a:xfrm>
            <a:off x="2398143" y="1155940"/>
            <a:ext cx="4247157" cy="212444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b="1" dirty="0">
                <a:solidFill>
                  <a:srgbClr val="0033CC"/>
                </a:solidFill>
              </a:rPr>
              <a:t>TÌNH HUỐNG 3</a:t>
            </a:r>
            <a:endParaRPr b="1" dirty="0">
              <a:solidFill>
                <a:srgbClr val="0033CC"/>
              </a:solidFill>
            </a:endParaRPr>
          </a:p>
        </p:txBody>
      </p:sp>
    </p:spTree>
    <p:extLst>
      <p:ext uri="{BB962C8B-B14F-4D97-AF65-F5344CB8AC3E}">
        <p14:creationId xmlns:p14="http://schemas.microsoft.com/office/powerpoint/2010/main" val="1109570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630973" y="589346"/>
            <a:ext cx="3578718"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TÌNH HUỐNG 3</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marL="0" indent="0" algn="just">
              <a:lnSpc>
                <a:spcPct val="130000"/>
              </a:lnSpc>
              <a:defRPr/>
            </a:pPr>
            <a:r>
              <a:rPr lang="en-US" altLang="en-US" sz="2800" dirty="0" err="1">
                <a:solidFill>
                  <a:srgbClr val="CC0066"/>
                </a:solidFill>
                <a:latin typeface="Arial" panose="020B0604020202020204" pitchFamily="34" charset="0"/>
                <a:cs typeface="Arial" panose="020B0604020202020204" pitchFamily="34" charset="0"/>
              </a:rPr>
              <a:t>Một</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bệnh</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nhi</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đang</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điều</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trị</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tại</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khoa</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nhi</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hô</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hấp</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của</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bệnh</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viện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tỉnh</a:t>
            </a:r>
            <a:r>
              <a:rPr lang="en-US" altLang="en-US" sz="2800" dirty="0">
                <a:solidFill>
                  <a:srgbClr val="CC0066"/>
                </a:solidFill>
                <a:latin typeface="Arial" panose="020B0604020202020204" pitchFamily="34" charset="0"/>
                <a:cs typeface="Arial" panose="020B0604020202020204" pitchFamily="34" charset="0"/>
              </a:rPr>
              <a:t> Y. </a:t>
            </a:r>
            <a:r>
              <a:rPr lang="en-US" altLang="en-US" sz="2800" dirty="0" err="1">
                <a:solidFill>
                  <a:srgbClr val="CC0066"/>
                </a:solidFill>
                <a:latin typeface="Arial" panose="020B0604020202020204" pitchFamily="34" charset="0"/>
                <a:cs typeface="Arial" panose="020B0604020202020204" pitchFamily="34" charset="0"/>
              </a:rPr>
              <a:t>Sau</a:t>
            </a:r>
            <a:r>
              <a:rPr lang="en-US" altLang="en-US" sz="2800" dirty="0">
                <a:solidFill>
                  <a:srgbClr val="CC0066"/>
                </a:solidFill>
                <a:latin typeface="Arial" panose="020B0604020202020204" pitchFamily="34" charset="0"/>
                <a:cs typeface="Arial" panose="020B0604020202020204" pitchFamily="34" charset="0"/>
              </a:rPr>
              <a:t> 3 </a:t>
            </a:r>
            <a:r>
              <a:rPr lang="en-US" altLang="en-US" sz="2800" dirty="0" err="1">
                <a:solidFill>
                  <a:srgbClr val="CC0066"/>
                </a:solidFill>
                <a:latin typeface="Arial" panose="020B0604020202020204" pitchFamily="34" charset="0"/>
                <a:cs typeface="Arial" panose="020B0604020202020204" pitchFamily="34" charset="0"/>
              </a:rPr>
              <a:t>ngày</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điều</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trị</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gia</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đình</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nhận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thấy</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cháu</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thuyên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giảm</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ít</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vẫn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còn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dấu</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hiệu</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khó</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thở</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Gia</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đình</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có</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nguyện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vọng</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chuyển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cháu</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lên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bệnh</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viện</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Nhi</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Trung</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Ương</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để</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tiếp</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tục</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điều</a:t>
            </a:r>
            <a:r>
              <a:rPr lang="en-US" altLang="en-US" sz="2800" dirty="0">
                <a:solidFill>
                  <a:srgbClr val="CC0066"/>
                </a:solidFill>
                <a:latin typeface="Arial" panose="020B0604020202020204" pitchFamily="34" charset="0"/>
                <a:cs typeface="Arial" panose="020B0604020202020204" pitchFamily="34" charset="0"/>
              </a:rPr>
              <a:t> </a:t>
            </a:r>
            <a:r>
              <a:rPr lang="en-US" altLang="en-US" sz="2800" dirty="0" err="1">
                <a:solidFill>
                  <a:srgbClr val="CC0066"/>
                </a:solidFill>
                <a:latin typeface="Arial" panose="020B0604020202020204" pitchFamily="34" charset="0"/>
                <a:cs typeface="Arial" panose="020B0604020202020204" pitchFamily="34" charset="0"/>
              </a:rPr>
              <a:t>trị</a:t>
            </a:r>
            <a:r>
              <a:rPr lang="en-US" altLang="en-US" sz="2800" dirty="0">
                <a:solidFill>
                  <a:srgbClr val="CC0066"/>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Là</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nhân</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viên</a:t>
            </a:r>
            <a:r>
              <a:rPr lang="en-US" altLang="en-US" sz="2800" i="1" dirty="0">
                <a:solidFill>
                  <a:srgbClr val="002060"/>
                </a:solidFill>
                <a:latin typeface="Arial" panose="020B0604020202020204" pitchFamily="34" charset="0"/>
                <a:cs typeface="Arial" panose="020B0604020202020204" pitchFamily="34" charset="0"/>
              </a:rPr>
              <a:t> y </a:t>
            </a:r>
            <a:r>
              <a:rPr lang="en-US" altLang="en-US" sz="2800" i="1" dirty="0" err="1">
                <a:solidFill>
                  <a:srgbClr val="002060"/>
                </a:solidFill>
                <a:latin typeface="Arial" panose="020B0604020202020204" pitchFamily="34" charset="0"/>
                <a:cs typeface="Arial" panose="020B0604020202020204" pitchFamily="34" charset="0"/>
              </a:rPr>
              <a:t>tế</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bạn</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giải</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quyết</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tình</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huống</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trên</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như</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thế</a:t>
            </a:r>
            <a:r>
              <a:rPr lang="en-US" altLang="en-US" sz="2800" i="1" dirty="0">
                <a:solidFill>
                  <a:srgbClr val="002060"/>
                </a:solidFill>
                <a:latin typeface="Arial" panose="020B0604020202020204" pitchFamily="34" charset="0"/>
                <a:cs typeface="Arial" panose="020B0604020202020204" pitchFamily="34" charset="0"/>
              </a:rPr>
              <a:t> </a:t>
            </a:r>
            <a:r>
              <a:rPr lang="en-US" altLang="en-US" sz="2800" i="1" dirty="0" err="1">
                <a:solidFill>
                  <a:srgbClr val="002060"/>
                </a:solidFill>
                <a:latin typeface="Arial" panose="020B0604020202020204" pitchFamily="34" charset="0"/>
                <a:cs typeface="Arial" panose="020B0604020202020204" pitchFamily="34" charset="0"/>
              </a:rPr>
              <a:t>nào</a:t>
            </a:r>
            <a:r>
              <a:rPr lang="en-US" altLang="en-US" sz="2800" i="1" dirty="0">
                <a:solidFill>
                  <a:srgbClr val="002060"/>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50991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CFD9E0"/>
        </a:solidFill>
        <a:effectLst/>
      </p:bgPr>
    </p:bg>
    <p:spTree>
      <p:nvGrpSpPr>
        <p:cNvPr id="1" name="Shape 1347"/>
        <p:cNvGrpSpPr/>
        <p:nvPr/>
      </p:nvGrpSpPr>
      <p:grpSpPr>
        <a:xfrm>
          <a:off x="0" y="0"/>
          <a:ext cx="0" cy="0"/>
          <a:chOff x="0" y="0"/>
          <a:chExt cx="0" cy="0"/>
        </a:xfrm>
      </p:grpSpPr>
      <p:sp>
        <p:nvSpPr>
          <p:cNvPr id="1348" name="Google Shape;1348;p22"/>
          <p:cNvSpPr txBox="1">
            <a:spLocks noGrp="1"/>
          </p:cNvSpPr>
          <p:nvPr>
            <p:ph type="ctrTitle"/>
          </p:nvPr>
        </p:nvSpPr>
        <p:spPr>
          <a:xfrm>
            <a:off x="824736" y="1946506"/>
            <a:ext cx="3867300" cy="2054100"/>
          </a:xfrm>
          <a:prstGeom prst="rect">
            <a:avLst/>
          </a:prstGeom>
        </p:spPr>
        <p:txBody>
          <a:bodyPr spcFirstLastPara="1" wrap="square" lIns="91425" tIns="91425" rIns="91425" bIns="91425" anchor="b" anchorCtr="0">
            <a:noAutofit/>
          </a:bodyPr>
          <a:lstStyle/>
          <a:p>
            <a:pPr marL="0" lvl="0" indent="0" algn="ctr"/>
            <a:r>
              <a:rPr lang="vi-VN" dirty="0">
                <a:solidFill>
                  <a:schemeClr val="tx1">
                    <a:lumMod val="95000"/>
                    <a:lumOff val="5000"/>
                  </a:schemeClr>
                </a:solidFill>
                <a:latin typeface="Arial" panose="020B0604020202020204" pitchFamily="34" charset="0"/>
                <a:cs typeface="Arial" panose="020B0604020202020204" pitchFamily="34" charset="0"/>
              </a:rPr>
              <a:t>Luật khám bệnh, chữa bệnh số 40/2009/QH12 được Quốc hội nước CHXHCNVN thông qua ngày 23/11/2009</a:t>
            </a:r>
            <a:endParaRPr lang="vi-VN" dirty="0">
              <a:solidFill>
                <a:schemeClr val="tx1">
                  <a:lumMod val="95000"/>
                  <a:lumOff val="5000"/>
                </a:schemeClr>
              </a:solidFill>
            </a:endParaRPr>
          </a:p>
        </p:txBody>
      </p:sp>
      <p:sp>
        <p:nvSpPr>
          <p:cNvPr id="1349" name="Google Shape;1349;p22"/>
          <p:cNvSpPr txBox="1">
            <a:spLocks noGrp="1"/>
          </p:cNvSpPr>
          <p:nvPr>
            <p:ph type="subTitle" idx="1"/>
          </p:nvPr>
        </p:nvSpPr>
        <p:spPr>
          <a:xfrm>
            <a:off x="1049025" y="2314225"/>
            <a:ext cx="3081600" cy="1784400"/>
          </a:xfrm>
          <a:prstGeom prst="rect">
            <a:avLst/>
          </a:prstGeom>
        </p:spPr>
        <p:txBody>
          <a:bodyPr spcFirstLastPara="1" wrap="square" lIns="91425" tIns="91425" rIns="91425" bIns="91425" anchor="t" anchorCtr="0">
            <a:noAutofit/>
          </a:bodyPr>
          <a:lstStyle/>
          <a:p>
            <a:pPr marL="0" lvl="0" indent="0"/>
            <a:endParaRPr lang="vi-VN" dirty="0"/>
          </a:p>
        </p:txBody>
      </p:sp>
      <p:sp>
        <p:nvSpPr>
          <p:cNvPr id="1350" name="Google Shape;1350;p22"/>
          <p:cNvSpPr txBox="1">
            <a:spLocks noGrp="1"/>
          </p:cNvSpPr>
          <p:nvPr>
            <p:ph type="sldNum" idx="4294967295"/>
          </p:nvPr>
        </p:nvSpPr>
        <p:spPr>
          <a:xfrm>
            <a:off x="6780938" y="4701326"/>
            <a:ext cx="2348710" cy="393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sz="1500" i="1" dirty="0">
                <a:solidFill>
                  <a:srgbClr val="002060"/>
                </a:solidFill>
                <a:latin typeface="+mj-lt"/>
              </a:rPr>
              <a:t>Haiyenytc6@gmail.com</a:t>
            </a:r>
            <a:endParaRPr sz="1500" i="1" dirty="0">
              <a:solidFill>
                <a:srgbClr val="002060"/>
              </a:solidFill>
              <a:latin typeface="+mj-lt"/>
            </a:endParaRPr>
          </a:p>
        </p:txBody>
      </p:sp>
      <p:sp>
        <p:nvSpPr>
          <p:cNvPr id="2" name="Title 1"/>
          <p:cNvSpPr>
            <a:spLocks noGrp="1"/>
          </p:cNvSpPr>
          <p:nvPr>
            <p:ph type="title" idx="2"/>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250834" y="589346"/>
            <a:ext cx="5739005"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ĐÁP ÁN TÌNH HUỐNG 3</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marL="0" indent="0" algn="just">
              <a:lnSpc>
                <a:spcPct val="130000"/>
              </a:lnSpc>
              <a:defRPr/>
            </a:pPr>
            <a:r>
              <a:rPr lang="pt-BR" altLang="en-US" sz="2800" dirty="0">
                <a:solidFill>
                  <a:schemeClr val="tx1"/>
                </a:solidFill>
                <a:latin typeface="Arial" panose="020B0604020202020204" pitchFamily="34" charset="0"/>
                <a:cs typeface="Arial" panose="020B0604020202020204" pitchFamily="34" charset="0"/>
              </a:rPr>
              <a:t>A. Giải thích cho người nhà yên tâm tiếp tục điều trị. </a:t>
            </a:r>
            <a:endParaRPr lang="en-US" altLang="en-US" sz="2800" dirty="0">
              <a:solidFill>
                <a:schemeClr val="tx1"/>
              </a:solidFill>
              <a:latin typeface="Arial" panose="020B0604020202020204" pitchFamily="34" charset="0"/>
              <a:cs typeface="Arial" panose="020B0604020202020204" pitchFamily="34" charset="0"/>
            </a:endParaRPr>
          </a:p>
          <a:p>
            <a:pPr marL="0" indent="0" algn="just">
              <a:lnSpc>
                <a:spcPct val="130000"/>
              </a:lnSpc>
              <a:defRPr/>
            </a:pPr>
            <a:r>
              <a:rPr lang="pt-BR" altLang="en-US" sz="2800" dirty="0">
                <a:solidFill>
                  <a:schemeClr val="tx1"/>
                </a:solidFill>
                <a:latin typeface="Arial" panose="020B0604020202020204" pitchFamily="34" charset="0"/>
                <a:cs typeface="Arial" panose="020B0604020202020204" pitchFamily="34" charset="0"/>
              </a:rPr>
              <a:t>B. </a:t>
            </a:r>
            <a:r>
              <a:rPr lang="en-US" altLang="en-US" sz="2800" dirty="0" err="1">
                <a:solidFill>
                  <a:schemeClr val="tx1"/>
                </a:solidFill>
                <a:latin typeface="Arial" panose="020B0604020202020204" pitchFamily="34" charset="0"/>
                <a:cs typeface="Arial" panose="020B0604020202020204" pitchFamily="34" charset="0"/>
              </a:rPr>
              <a:t>Giải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thích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với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người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nhà</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là</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được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quyền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chuyển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viện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nhưng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phải</a:t>
            </a:r>
            <a:r>
              <a:rPr lang="en-US" altLang="en-US" sz="2800" dirty="0">
                <a:solidFill>
                  <a:schemeClr val="tx1"/>
                </a:solidFill>
                <a:latin typeface="Arial" panose="020B0604020202020204" pitchFamily="34" charset="0"/>
                <a:cs typeface="Arial" panose="020B0604020202020204" pitchFamily="34" charset="0"/>
              </a:rPr>
              <a:t> cam </a:t>
            </a:r>
            <a:r>
              <a:rPr lang="en-US" altLang="en-US" sz="2800" dirty="0" err="1">
                <a:solidFill>
                  <a:schemeClr val="tx1"/>
                </a:solidFill>
                <a:latin typeface="Arial" panose="020B0604020202020204" pitchFamily="34" charset="0"/>
                <a:cs typeface="Arial" panose="020B0604020202020204" pitchFamily="34" charset="0"/>
              </a:rPr>
              <a:t>kết</a:t>
            </a:r>
            <a:endParaRPr lang="en-US" altLang="en-US" sz="2800" dirty="0">
              <a:solidFill>
                <a:schemeClr val="tx1"/>
              </a:solidFill>
              <a:latin typeface="Arial" panose="020B0604020202020204" pitchFamily="34" charset="0"/>
              <a:cs typeface="Arial" panose="020B0604020202020204" pitchFamily="34" charset="0"/>
            </a:endParaRPr>
          </a:p>
          <a:p>
            <a:pPr marL="0" indent="0" algn="just">
              <a:lnSpc>
                <a:spcPct val="130000"/>
              </a:lnSpc>
              <a:defRPr/>
            </a:pPr>
            <a:r>
              <a:rPr lang="en-US" altLang="en-US" sz="2800" dirty="0">
                <a:solidFill>
                  <a:schemeClr val="tx1"/>
                </a:solidFill>
                <a:latin typeface="Arial" panose="020B0604020202020204" pitchFamily="34" charset="0"/>
                <a:cs typeface="Arial" panose="020B0604020202020204" pitchFamily="34" charset="0"/>
              </a:rPr>
              <a:t>C. </a:t>
            </a:r>
            <a:r>
              <a:rPr lang="en-US" altLang="en-US" sz="2800" dirty="0" err="1">
                <a:solidFill>
                  <a:schemeClr val="tx1"/>
                </a:solidFill>
                <a:latin typeface="Arial" panose="020B0604020202020204" pitchFamily="34" charset="0"/>
                <a:cs typeface="Arial" panose="020B0604020202020204" pitchFamily="34" charset="0"/>
              </a:rPr>
              <a:t>Không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phép</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gia</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đình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vượt</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tuyến</a:t>
            </a:r>
            <a:r>
              <a:rPr lang="en-US" altLang="en-US" sz="2800" dirty="0">
                <a:solidFill>
                  <a:schemeClr val="tx1"/>
                </a:solidFill>
                <a:latin typeface="Arial" panose="020B0604020202020204" pitchFamily="34" charset="0"/>
                <a:cs typeface="Arial" panose="020B0604020202020204" pitchFamily="34" charset="0"/>
              </a:rPr>
              <a:t> </a:t>
            </a:r>
          </a:p>
          <a:p>
            <a:pPr marL="0" indent="0" algn="just">
              <a:lnSpc>
                <a:spcPct val="130000"/>
              </a:lnSpc>
              <a:defRPr/>
            </a:pPr>
            <a:r>
              <a:rPr lang="en-US" altLang="en-US" sz="2800" dirty="0">
                <a:solidFill>
                  <a:schemeClr val="tx1"/>
                </a:solidFill>
                <a:latin typeface="Arial" panose="020B0604020202020204" pitchFamily="34" charset="0"/>
                <a:cs typeface="Arial" panose="020B0604020202020204" pitchFamily="34" charset="0"/>
              </a:rPr>
              <a:t>D. </a:t>
            </a:r>
            <a:r>
              <a:rPr lang="en-US" altLang="en-US" sz="2800" dirty="0" err="1">
                <a:solidFill>
                  <a:schemeClr val="tx1"/>
                </a:solidFill>
                <a:latin typeface="Arial" panose="020B0604020202020204" pitchFamily="34" charset="0"/>
                <a:cs typeface="Arial" panose="020B0604020202020204" pitchFamily="34" charset="0"/>
              </a:rPr>
              <a:t>Để</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gia</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đình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tự</a:t>
            </a:r>
            <a:r>
              <a:rPr lang="en-US" altLang="en-US" sz="2800" dirty="0">
                <a:solidFill>
                  <a:schemeClr val="tx1"/>
                </a:solidFill>
                <a:latin typeface="Arial" panose="020B0604020202020204" pitchFamily="34" charset="0"/>
                <a:cs typeface="Arial" panose="020B0604020202020204" pitchFamily="34" charset="0"/>
              </a:rPr>
              <a:t> ý </a:t>
            </a:r>
            <a:r>
              <a:rPr lang="en-US" altLang="en-US" sz="2800" dirty="0" err="1">
                <a:solidFill>
                  <a:schemeClr val="tx1"/>
                </a:solidFill>
                <a:latin typeface="Arial" panose="020B0604020202020204" pitchFamily="34" charset="0"/>
                <a:cs typeface="Arial" panose="020B0604020202020204" pitchFamily="34" charset="0"/>
              </a:rPr>
              <a:t>giải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quyết</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theo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nguyện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vọng</a:t>
            </a:r>
            <a:r>
              <a:rPr lang="en-US" altLang="en-US" sz="2800" dirty="0">
                <a:solidFill>
                  <a:schemeClr val="tx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52624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557">
                                            <p:txEl>
                                              <p:pRg st="1" end="1"/>
                                            </p:txEl>
                                          </p:spTgt>
                                        </p:tgtEl>
                                        <p:attrNameLst>
                                          <p:attrName>style.color</p:attrName>
                                        </p:attrNameLst>
                                      </p:cBhvr>
                                      <p:to>
                                        <p:clrVal>
                                          <a:srgbClr val="FF0000"/>
                                        </p:clrVal>
                                      </p:to>
                                    </p:set>
                                    <p:set>
                                      <p:cBhvr>
                                        <p:cTn id="7" dur="500" fill="hold"/>
                                        <p:tgtEl>
                                          <p:spTgt spid="1557">
                                            <p:txEl>
                                              <p:pRg st="1" end="1"/>
                                            </p:txEl>
                                          </p:spTgt>
                                        </p:tgtEl>
                                        <p:attrNameLst>
                                          <p:attrName>fillcolor</p:attrName>
                                        </p:attrNameLst>
                                      </p:cBhvr>
                                      <p:to>
                                        <p:clrVal>
                                          <a:srgbClr val="FF0000"/>
                                        </p:clrVal>
                                      </p:to>
                                    </p:set>
                                    <p:set>
                                      <p:cBhvr>
                                        <p:cTn id="8" dur="500" fill="hold"/>
                                        <p:tgtEl>
                                          <p:spTgt spid="1557">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21</a:t>
            </a:fld>
            <a:endParaRPr lang="es"/>
          </a:p>
        </p:txBody>
      </p:sp>
      <p:sp>
        <p:nvSpPr>
          <p:cNvPr id="4" name="Title 3"/>
          <p:cNvSpPr>
            <a:spLocks noGrp="1"/>
          </p:cNvSpPr>
          <p:nvPr>
            <p:ph type="title"/>
          </p:nvPr>
        </p:nvSpPr>
        <p:spPr>
          <a:xfrm>
            <a:off x="710566" y="355141"/>
            <a:ext cx="7806710" cy="603702"/>
          </a:xfrm>
        </p:spPr>
        <p:txBody>
          <a:bodyPr/>
          <a:lstStyle/>
          <a:p>
            <a:pPr algn="just"/>
            <a:r>
              <a:rPr lang="en-US" sz="3000" b="1" dirty="0">
                <a:solidFill>
                  <a:srgbClr val="000066"/>
                </a:solidFill>
                <a:latin typeface="+mj-lt"/>
              </a:rPr>
              <a:t>QUYỀN CỦA NGƯỜI BỆNH</a:t>
            </a:r>
            <a:endParaRPr lang="en-US" sz="3000" dirty="0">
              <a:solidFill>
                <a:srgbClr val="000066"/>
              </a:solidFill>
              <a:latin typeface="+mj-lt"/>
            </a:endParaRPr>
          </a:p>
        </p:txBody>
      </p:sp>
      <p:sp>
        <p:nvSpPr>
          <p:cNvPr id="5" name="TextBox 4"/>
          <p:cNvSpPr txBox="1"/>
          <p:nvPr/>
        </p:nvSpPr>
        <p:spPr>
          <a:xfrm>
            <a:off x="648922" y="970039"/>
            <a:ext cx="8018397" cy="3816429"/>
          </a:xfrm>
          <a:prstGeom prst="rect">
            <a:avLst/>
          </a:prstGeom>
          <a:noFill/>
        </p:spPr>
        <p:txBody>
          <a:bodyPr wrap="square" rtlCol="0">
            <a:spAutoFit/>
          </a:bodyPr>
          <a:lstStyle/>
          <a:p>
            <a:pPr algn="just"/>
            <a:r>
              <a:rPr lang="en-US" sz="2200" dirty="0" err="1">
                <a:solidFill>
                  <a:srgbClr val="FF0000"/>
                </a:solidFill>
              </a:rPr>
              <a:t>Được</a:t>
            </a:r>
            <a:r>
              <a:rPr lang="en-US" sz="2200" dirty="0">
                <a:solidFill>
                  <a:srgbClr val="FF0000"/>
                </a:solidFill>
              </a:rPr>
              <a:t> </a:t>
            </a:r>
            <a:r>
              <a:rPr lang="en-US" sz="2200" dirty="0" err="1">
                <a:solidFill>
                  <a:schemeClr val="tx1"/>
                </a:solidFill>
              </a:rPr>
              <a:t>từ</a:t>
            </a:r>
            <a:r>
              <a:rPr lang="en-US" sz="2200" dirty="0">
                <a:solidFill>
                  <a:schemeClr val="tx1"/>
                </a:solidFill>
              </a:rPr>
              <a:t> </a:t>
            </a:r>
            <a:r>
              <a:rPr lang="en-US" sz="2200" dirty="0" err="1">
                <a:solidFill>
                  <a:schemeClr val="tx1"/>
                </a:solidFill>
              </a:rPr>
              <a:t>chối</a:t>
            </a:r>
            <a:r>
              <a:rPr lang="en-US" sz="2200" dirty="0">
                <a:solidFill>
                  <a:schemeClr val="tx1"/>
                </a:solidFill>
              </a:rPr>
              <a:t> </a:t>
            </a:r>
            <a:r>
              <a:rPr lang="en-US" sz="2200" dirty="0" err="1"/>
              <a:t>chữa</a:t>
            </a:r>
            <a:r>
              <a:rPr lang="en-US" sz="2200" dirty="0"/>
              <a:t> </a:t>
            </a:r>
            <a:r>
              <a:rPr lang="en-US" sz="2200" dirty="0" err="1"/>
              <a:t>bệnh</a:t>
            </a:r>
            <a:r>
              <a:rPr lang="en-US" sz="2200" dirty="0"/>
              <a:t> </a:t>
            </a:r>
            <a:r>
              <a:rPr lang="en-US" sz="2200" dirty="0" err="1"/>
              <a:t>và</a:t>
            </a:r>
            <a:r>
              <a:rPr lang="en-US" sz="2200" dirty="0"/>
              <a:t> </a:t>
            </a:r>
            <a:r>
              <a:rPr lang="en-US" sz="2200" dirty="0" err="1">
                <a:solidFill>
                  <a:srgbClr val="FF0000"/>
                </a:solidFill>
              </a:rPr>
              <a:t>ra</a:t>
            </a:r>
            <a:r>
              <a:rPr lang="en-US" sz="2200" dirty="0">
                <a:solidFill>
                  <a:srgbClr val="FF0000"/>
                </a:solidFill>
              </a:rPr>
              <a:t> </a:t>
            </a:r>
            <a:r>
              <a:rPr lang="en-US" sz="2200" dirty="0" err="1">
                <a:solidFill>
                  <a:srgbClr val="FF0000"/>
                </a:solidFill>
              </a:rPr>
              <a:t>khỏi</a:t>
            </a:r>
            <a:r>
              <a:rPr lang="en-US" sz="2200" dirty="0">
                <a:solidFill>
                  <a:srgbClr val="FF0000"/>
                </a:solidFill>
              </a:rPr>
              <a:t> </a:t>
            </a:r>
            <a:r>
              <a:rPr lang="en-US" sz="2200" dirty="0" err="1">
                <a:solidFill>
                  <a:srgbClr val="FF0000"/>
                </a:solidFill>
              </a:rPr>
              <a:t>cơ</a:t>
            </a:r>
            <a:r>
              <a:rPr lang="en-US" sz="2200" dirty="0">
                <a:solidFill>
                  <a:srgbClr val="FF0000"/>
                </a:solidFill>
              </a:rPr>
              <a:t> </a:t>
            </a:r>
            <a:r>
              <a:rPr lang="en-US" sz="2200" dirty="0" err="1">
                <a:solidFill>
                  <a:srgbClr val="FF0000"/>
                </a:solidFill>
              </a:rPr>
              <a:t>sở</a:t>
            </a:r>
            <a:r>
              <a:rPr lang="en-US" sz="2200" dirty="0">
                <a:solidFill>
                  <a:srgbClr val="FF0000"/>
                </a:solidFill>
              </a:rPr>
              <a:t> </a:t>
            </a:r>
            <a:r>
              <a:rPr lang="en-US" sz="2200" dirty="0" err="1">
                <a:solidFill>
                  <a:srgbClr val="FF0000"/>
                </a:solidFill>
              </a:rPr>
              <a:t>khám</a:t>
            </a:r>
            <a:r>
              <a:rPr lang="en-US" sz="2200" dirty="0">
                <a:solidFill>
                  <a:srgbClr val="FF0000"/>
                </a:solidFill>
              </a:rPr>
              <a:t> </a:t>
            </a:r>
            <a:r>
              <a:rPr lang="en-US" sz="2200" dirty="0" err="1">
                <a:solidFill>
                  <a:srgbClr val="FF0000"/>
                </a:solidFill>
              </a:rPr>
              <a:t>bệnh</a:t>
            </a:r>
            <a:r>
              <a:rPr lang="en-US" sz="2200" dirty="0">
                <a:solidFill>
                  <a:srgbClr val="FF0000"/>
                </a:solidFill>
              </a:rPr>
              <a:t>, </a:t>
            </a:r>
            <a:r>
              <a:rPr lang="en-US" sz="2200" dirty="0" err="1">
                <a:solidFill>
                  <a:srgbClr val="FF0000"/>
                </a:solidFill>
              </a:rPr>
              <a:t>chữa</a:t>
            </a:r>
            <a:r>
              <a:rPr lang="en-US" sz="2200" dirty="0">
                <a:solidFill>
                  <a:srgbClr val="FF0000"/>
                </a:solidFill>
              </a:rPr>
              <a:t> </a:t>
            </a:r>
            <a:r>
              <a:rPr lang="en-US" sz="2200" dirty="0" err="1">
                <a:solidFill>
                  <a:srgbClr val="FF0000"/>
                </a:solidFill>
              </a:rPr>
              <a:t>bệnh</a:t>
            </a:r>
            <a:endParaRPr lang="en-US" sz="2200" dirty="0">
              <a:solidFill>
                <a:srgbClr val="FF0000"/>
              </a:solidFill>
            </a:endParaRPr>
          </a:p>
          <a:p>
            <a:pPr marL="342900" indent="-342900" algn="just">
              <a:buFont typeface="Wingdings" panose="05000000000000000000" pitchFamily="2" charset="2"/>
              <a:buChar char="Ø"/>
            </a:pPr>
            <a:r>
              <a:rPr lang="en-US" sz="2200" dirty="0" err="1"/>
              <a:t>Được</a:t>
            </a:r>
            <a:r>
              <a:rPr lang="en-US" sz="2200" dirty="0"/>
              <a:t> </a:t>
            </a:r>
            <a:r>
              <a:rPr lang="en-US" sz="2200" dirty="0" err="1"/>
              <a:t>từ</a:t>
            </a:r>
            <a:r>
              <a:rPr lang="en-US" sz="2200" dirty="0"/>
              <a:t> </a:t>
            </a:r>
            <a:r>
              <a:rPr lang="en-US" sz="2200" dirty="0" err="1"/>
              <a:t>chối</a:t>
            </a:r>
            <a:r>
              <a:rPr lang="en-US" sz="2200" dirty="0"/>
              <a:t> </a:t>
            </a:r>
            <a:r>
              <a:rPr lang="en-US" sz="2200" dirty="0" err="1"/>
              <a:t>xét</a:t>
            </a:r>
            <a:r>
              <a:rPr lang="en-US" sz="2200" dirty="0"/>
              <a:t> </a:t>
            </a:r>
            <a:r>
              <a:rPr lang="en-US" sz="2200" dirty="0" err="1"/>
              <a:t>nghiệm</a:t>
            </a:r>
            <a:r>
              <a:rPr lang="en-US" sz="2200" dirty="0"/>
              <a:t>, </a:t>
            </a:r>
            <a:r>
              <a:rPr lang="en-US" sz="2200" dirty="0" err="1"/>
              <a:t>sử</a:t>
            </a:r>
            <a:r>
              <a:rPr lang="en-US" sz="2200" dirty="0"/>
              <a:t> </a:t>
            </a:r>
            <a:r>
              <a:rPr lang="en-US" sz="2200" dirty="0" err="1"/>
              <a:t>dụng</a:t>
            </a:r>
            <a:r>
              <a:rPr lang="en-US" sz="2200" dirty="0"/>
              <a:t> </a:t>
            </a:r>
            <a:r>
              <a:rPr lang="en-US" sz="2200" dirty="0" err="1"/>
              <a:t>thuốc</a:t>
            </a:r>
            <a:r>
              <a:rPr lang="en-US" sz="2200" dirty="0"/>
              <a:t>, </a:t>
            </a:r>
            <a:r>
              <a:rPr lang="en-US" sz="2200" dirty="0" err="1"/>
              <a:t>áp</a:t>
            </a:r>
            <a:r>
              <a:rPr lang="en-US" sz="2200" dirty="0"/>
              <a:t> </a:t>
            </a:r>
            <a:r>
              <a:rPr lang="en-US" sz="2200" dirty="0" err="1"/>
              <a:t>dụng</a:t>
            </a:r>
            <a:r>
              <a:rPr lang="en-US" sz="2200" dirty="0"/>
              <a:t> </a:t>
            </a:r>
            <a:r>
              <a:rPr lang="en-US" sz="2200" dirty="0" err="1"/>
              <a:t>thủ</a:t>
            </a:r>
            <a:r>
              <a:rPr lang="en-US" sz="2200" dirty="0"/>
              <a:t> </a:t>
            </a:r>
            <a:r>
              <a:rPr lang="en-US" sz="2200" dirty="0" err="1"/>
              <a:t>thuật</a:t>
            </a:r>
            <a:r>
              <a:rPr lang="en-US" sz="2200" dirty="0"/>
              <a:t> </a:t>
            </a:r>
            <a:r>
              <a:rPr lang="en-US" sz="2200" dirty="0" err="1"/>
              <a:t>hoặc</a:t>
            </a:r>
            <a:r>
              <a:rPr lang="en-US" sz="2200" dirty="0"/>
              <a:t> </a:t>
            </a:r>
            <a:r>
              <a:rPr lang="en-US" sz="2200" dirty="0" err="1"/>
              <a:t>phương</a:t>
            </a:r>
            <a:r>
              <a:rPr lang="en-US" sz="2200" dirty="0"/>
              <a:t> </a:t>
            </a:r>
            <a:r>
              <a:rPr lang="en-US" sz="2200" dirty="0" err="1"/>
              <a:t>pháp</a:t>
            </a:r>
            <a:r>
              <a:rPr lang="en-US" sz="2200" dirty="0"/>
              <a:t> </a:t>
            </a:r>
            <a:r>
              <a:rPr lang="en-US" sz="2200" dirty="0" err="1"/>
              <a:t>điều</a:t>
            </a:r>
            <a:r>
              <a:rPr lang="en-US" sz="2200" dirty="0"/>
              <a:t> </a:t>
            </a:r>
            <a:r>
              <a:rPr lang="en-US" sz="2200" dirty="0" err="1"/>
              <a:t>trị</a:t>
            </a:r>
            <a:r>
              <a:rPr lang="en-US" sz="2200" dirty="0"/>
              <a:t> </a:t>
            </a:r>
            <a:r>
              <a:rPr lang="en-US" sz="2200" dirty="0" err="1"/>
              <a:t>nhưng</a:t>
            </a:r>
            <a:r>
              <a:rPr lang="en-US" sz="2200" dirty="0"/>
              <a:t> </a:t>
            </a:r>
            <a:r>
              <a:rPr lang="en-US" sz="2200" dirty="0" err="1"/>
              <a:t>phải</a:t>
            </a:r>
            <a:r>
              <a:rPr lang="en-US" sz="2200" dirty="0"/>
              <a:t> cam </a:t>
            </a:r>
            <a:r>
              <a:rPr lang="en-US" sz="2200" dirty="0" err="1"/>
              <a:t>kết</a:t>
            </a:r>
            <a:r>
              <a:rPr lang="en-US" sz="2200" dirty="0"/>
              <a:t> </a:t>
            </a:r>
            <a:r>
              <a:rPr lang="en-US" sz="2200" dirty="0" err="1"/>
              <a:t>tự</a:t>
            </a:r>
            <a:r>
              <a:rPr lang="en-US" sz="2200" dirty="0"/>
              <a:t> </a:t>
            </a:r>
            <a:r>
              <a:rPr lang="en-US" sz="2200" dirty="0" err="1"/>
              <a:t>chịu</a:t>
            </a:r>
            <a:r>
              <a:rPr lang="en-US" sz="2200" dirty="0"/>
              <a:t> </a:t>
            </a:r>
            <a:r>
              <a:rPr lang="en-US" sz="2200" dirty="0" err="1"/>
              <a:t>trách</a:t>
            </a:r>
            <a:r>
              <a:rPr lang="en-US" sz="2200" dirty="0"/>
              <a:t> </a:t>
            </a:r>
            <a:r>
              <a:rPr lang="en-US" sz="2200" dirty="0" err="1"/>
              <a:t>nhiệm</a:t>
            </a:r>
            <a:r>
              <a:rPr lang="en-US" sz="2200" dirty="0"/>
              <a:t> </a:t>
            </a:r>
            <a:r>
              <a:rPr lang="en-US" sz="2200" dirty="0" err="1"/>
              <a:t>bằng</a:t>
            </a:r>
            <a:r>
              <a:rPr lang="en-US" sz="2200" dirty="0"/>
              <a:t> </a:t>
            </a:r>
            <a:r>
              <a:rPr lang="en-US" sz="2200" dirty="0" err="1"/>
              <a:t>văn</a:t>
            </a:r>
            <a:r>
              <a:rPr lang="en-US" sz="2200" dirty="0"/>
              <a:t> </a:t>
            </a:r>
            <a:r>
              <a:rPr lang="en-US" sz="2200" dirty="0" err="1"/>
              <a:t>bản</a:t>
            </a:r>
            <a:r>
              <a:rPr lang="en-US" sz="2200" dirty="0"/>
              <a:t> </a:t>
            </a:r>
            <a:r>
              <a:rPr lang="en-US" sz="2200" dirty="0" err="1"/>
              <a:t>về</a:t>
            </a:r>
            <a:r>
              <a:rPr lang="en-US" sz="2200" dirty="0"/>
              <a:t> </a:t>
            </a:r>
            <a:r>
              <a:rPr lang="en-US" sz="2200" dirty="0" err="1"/>
              <a:t>việc</a:t>
            </a:r>
            <a:r>
              <a:rPr lang="en-US" sz="2200" dirty="0"/>
              <a:t> </a:t>
            </a:r>
            <a:r>
              <a:rPr lang="en-US" sz="2200" dirty="0" err="1"/>
              <a:t>từ</a:t>
            </a:r>
            <a:r>
              <a:rPr lang="en-US" sz="2200" dirty="0"/>
              <a:t> </a:t>
            </a:r>
            <a:r>
              <a:rPr lang="en-US" sz="2200" dirty="0" err="1"/>
              <a:t>chối</a:t>
            </a:r>
            <a:r>
              <a:rPr lang="en-US" sz="2200" dirty="0"/>
              <a:t> </a:t>
            </a:r>
            <a:r>
              <a:rPr lang="en-US" sz="2200" dirty="0" err="1"/>
              <a:t>của</a:t>
            </a:r>
            <a:r>
              <a:rPr lang="en-US" sz="2200" dirty="0"/>
              <a:t> </a:t>
            </a:r>
            <a:r>
              <a:rPr lang="en-US" sz="2200" dirty="0" err="1"/>
              <a:t>mình</a:t>
            </a:r>
            <a:r>
              <a:rPr lang="en-US" sz="2200" dirty="0"/>
              <a:t>, </a:t>
            </a:r>
            <a:r>
              <a:rPr lang="en-US" sz="2200" dirty="0" err="1"/>
              <a:t>trừ</a:t>
            </a:r>
            <a:r>
              <a:rPr lang="en-US" sz="2200" dirty="0"/>
              <a:t> </a:t>
            </a:r>
            <a:r>
              <a:rPr lang="en-US" sz="2200" dirty="0" err="1"/>
              <a:t>trường</a:t>
            </a:r>
            <a:r>
              <a:rPr lang="en-US" sz="2200" dirty="0"/>
              <a:t> </a:t>
            </a:r>
            <a:r>
              <a:rPr lang="en-US" sz="2200" dirty="0" err="1"/>
              <a:t>hợp</a:t>
            </a:r>
            <a:r>
              <a:rPr lang="en-US" sz="2200" dirty="0"/>
              <a:t> </a:t>
            </a:r>
            <a:r>
              <a:rPr lang="en-US" sz="2200" dirty="0" err="1"/>
              <a:t>quy</a:t>
            </a:r>
            <a:r>
              <a:rPr lang="en-US" sz="2200" dirty="0"/>
              <a:t> </a:t>
            </a:r>
            <a:r>
              <a:rPr lang="en-US" sz="2200" dirty="0" err="1"/>
              <a:t>định</a:t>
            </a:r>
            <a:r>
              <a:rPr lang="en-US" sz="2200" dirty="0"/>
              <a:t> </a:t>
            </a:r>
            <a:r>
              <a:rPr lang="en-US" sz="2200" dirty="0" err="1"/>
              <a:t>tại</a:t>
            </a:r>
            <a:r>
              <a:rPr lang="en-US" sz="2200" dirty="0"/>
              <a:t> </a:t>
            </a:r>
            <a:r>
              <a:rPr lang="en-US" sz="2200" dirty="0" err="1"/>
              <a:t>khoản</a:t>
            </a:r>
            <a:r>
              <a:rPr lang="en-US" sz="2200" dirty="0"/>
              <a:t> 1 </a:t>
            </a:r>
            <a:r>
              <a:rPr lang="en-US" sz="2200" dirty="0" err="1"/>
              <a:t>Điều</a:t>
            </a:r>
            <a:r>
              <a:rPr lang="en-US" sz="2200" dirty="0"/>
              <a:t> 66 </a:t>
            </a:r>
            <a:r>
              <a:rPr lang="en-US" sz="2200" dirty="0" err="1"/>
              <a:t>của</a:t>
            </a:r>
            <a:r>
              <a:rPr lang="en-US" sz="2200" dirty="0"/>
              <a:t> </a:t>
            </a:r>
            <a:r>
              <a:rPr lang="en-US" sz="2200" dirty="0" err="1"/>
              <a:t>Luật</a:t>
            </a:r>
            <a:r>
              <a:rPr lang="en-US" sz="2200" dirty="0"/>
              <a:t> </a:t>
            </a:r>
            <a:r>
              <a:rPr lang="en-US" sz="2200" dirty="0" err="1"/>
              <a:t>này</a:t>
            </a:r>
            <a:r>
              <a:rPr lang="en-US" sz="2200" dirty="0"/>
              <a:t>.</a:t>
            </a:r>
          </a:p>
          <a:p>
            <a:pPr marL="342900" indent="-342900" algn="just">
              <a:buFont typeface="Wingdings" panose="05000000000000000000" pitchFamily="2" charset="2"/>
              <a:buChar char="Ø"/>
            </a:pPr>
            <a:r>
              <a:rPr lang="en-US" sz="2200" dirty="0" err="1">
                <a:solidFill>
                  <a:srgbClr val="FF0000"/>
                </a:solidFill>
              </a:rPr>
              <a:t>Được</a:t>
            </a:r>
            <a:r>
              <a:rPr lang="en-US" sz="2200" dirty="0">
                <a:solidFill>
                  <a:srgbClr val="FF0000"/>
                </a:solidFill>
              </a:rPr>
              <a:t> </a:t>
            </a:r>
            <a:r>
              <a:rPr lang="en-US" sz="2200" dirty="0" err="1">
                <a:solidFill>
                  <a:srgbClr val="FF0000"/>
                </a:solidFill>
              </a:rPr>
              <a:t>ra</a:t>
            </a:r>
            <a:r>
              <a:rPr lang="en-US" sz="2200" dirty="0">
                <a:solidFill>
                  <a:srgbClr val="FF0000"/>
                </a:solidFill>
              </a:rPr>
              <a:t> </a:t>
            </a:r>
            <a:r>
              <a:rPr lang="en-US" sz="2200" dirty="0" err="1">
                <a:solidFill>
                  <a:srgbClr val="FF0000"/>
                </a:solidFill>
              </a:rPr>
              <a:t>khỏi</a:t>
            </a:r>
            <a:r>
              <a:rPr lang="en-US" sz="2200" dirty="0">
                <a:solidFill>
                  <a:srgbClr val="FF0000"/>
                </a:solidFill>
              </a:rPr>
              <a:t> </a:t>
            </a:r>
            <a:r>
              <a:rPr lang="en-US" sz="2200" dirty="0" err="1">
                <a:solidFill>
                  <a:srgbClr val="FF0000"/>
                </a:solidFill>
              </a:rPr>
              <a:t>cơ</a:t>
            </a:r>
            <a:r>
              <a:rPr lang="en-US" sz="2200" dirty="0">
                <a:solidFill>
                  <a:srgbClr val="FF0000"/>
                </a:solidFill>
              </a:rPr>
              <a:t> </a:t>
            </a:r>
            <a:r>
              <a:rPr lang="en-US" sz="2200" dirty="0" err="1">
                <a:solidFill>
                  <a:srgbClr val="FF0000"/>
                </a:solidFill>
              </a:rPr>
              <a:t>sở</a:t>
            </a:r>
            <a:r>
              <a:rPr lang="en-US" sz="2200" dirty="0">
                <a:solidFill>
                  <a:srgbClr val="FF0000"/>
                </a:solidFill>
              </a:rPr>
              <a:t> </a:t>
            </a:r>
            <a:r>
              <a:rPr lang="en-US" sz="2200" dirty="0" err="1">
                <a:solidFill>
                  <a:srgbClr val="FF0000"/>
                </a:solidFill>
              </a:rPr>
              <a:t>khám</a:t>
            </a:r>
            <a:r>
              <a:rPr lang="en-US" sz="2200" dirty="0">
                <a:solidFill>
                  <a:srgbClr val="FF0000"/>
                </a:solidFill>
              </a:rPr>
              <a:t> </a:t>
            </a:r>
            <a:r>
              <a:rPr lang="en-US" sz="2200" dirty="0" err="1">
                <a:solidFill>
                  <a:srgbClr val="FF0000"/>
                </a:solidFill>
              </a:rPr>
              <a:t>bệnh</a:t>
            </a:r>
            <a:r>
              <a:rPr lang="en-US" sz="2200" dirty="0">
                <a:solidFill>
                  <a:srgbClr val="FF0000"/>
                </a:solidFill>
              </a:rPr>
              <a:t>, </a:t>
            </a:r>
            <a:r>
              <a:rPr lang="en-US" sz="2200" dirty="0" err="1">
                <a:solidFill>
                  <a:srgbClr val="FF0000"/>
                </a:solidFill>
              </a:rPr>
              <a:t>chữa</a:t>
            </a:r>
            <a:r>
              <a:rPr lang="en-US" sz="2200" dirty="0">
                <a:solidFill>
                  <a:srgbClr val="FF0000"/>
                </a:solidFill>
              </a:rPr>
              <a:t> </a:t>
            </a:r>
            <a:r>
              <a:rPr lang="en-US" sz="2200" dirty="0" err="1">
                <a:solidFill>
                  <a:srgbClr val="FF0000"/>
                </a:solidFill>
              </a:rPr>
              <a:t>bệnh</a:t>
            </a:r>
            <a:r>
              <a:rPr lang="en-US" sz="2200" dirty="0">
                <a:solidFill>
                  <a:srgbClr val="FF0000"/>
                </a:solidFill>
              </a:rPr>
              <a:t> </a:t>
            </a:r>
            <a:r>
              <a:rPr lang="en-US" sz="2200" dirty="0" err="1">
                <a:solidFill>
                  <a:srgbClr val="FF0000"/>
                </a:solidFill>
              </a:rPr>
              <a:t>khi</a:t>
            </a:r>
            <a:r>
              <a:rPr lang="en-US" sz="2200" dirty="0">
                <a:solidFill>
                  <a:srgbClr val="FF0000"/>
                </a:solidFill>
              </a:rPr>
              <a:t> </a:t>
            </a:r>
            <a:r>
              <a:rPr lang="en-US" sz="2200" dirty="0" err="1">
                <a:solidFill>
                  <a:srgbClr val="FF0000"/>
                </a:solidFill>
              </a:rPr>
              <a:t>chưa</a:t>
            </a:r>
            <a:r>
              <a:rPr lang="en-US" sz="2200" dirty="0">
                <a:solidFill>
                  <a:srgbClr val="FF0000"/>
                </a:solidFill>
              </a:rPr>
              <a:t> </a:t>
            </a:r>
            <a:r>
              <a:rPr lang="en-US" sz="2200" dirty="0" err="1">
                <a:solidFill>
                  <a:srgbClr val="FF0000"/>
                </a:solidFill>
              </a:rPr>
              <a:t>kết</a:t>
            </a:r>
            <a:r>
              <a:rPr lang="en-US" sz="2200" dirty="0">
                <a:solidFill>
                  <a:srgbClr val="FF0000"/>
                </a:solidFill>
              </a:rPr>
              <a:t> </a:t>
            </a:r>
            <a:r>
              <a:rPr lang="en-US" sz="2200" dirty="0" err="1">
                <a:solidFill>
                  <a:srgbClr val="FF0000"/>
                </a:solidFill>
              </a:rPr>
              <a:t>thúc</a:t>
            </a:r>
            <a:r>
              <a:rPr lang="en-US" sz="2200" dirty="0">
                <a:solidFill>
                  <a:srgbClr val="FF0000"/>
                </a:solidFill>
              </a:rPr>
              <a:t> </a:t>
            </a:r>
            <a:r>
              <a:rPr lang="en-US" sz="2200" dirty="0" err="1">
                <a:solidFill>
                  <a:srgbClr val="FF0000"/>
                </a:solidFill>
              </a:rPr>
              <a:t>điều</a:t>
            </a:r>
            <a:r>
              <a:rPr lang="en-US" sz="2200" dirty="0">
                <a:solidFill>
                  <a:srgbClr val="FF0000"/>
                </a:solidFill>
              </a:rPr>
              <a:t> </a:t>
            </a:r>
            <a:r>
              <a:rPr lang="en-US" sz="2200" dirty="0" err="1">
                <a:solidFill>
                  <a:srgbClr val="FF0000"/>
                </a:solidFill>
              </a:rPr>
              <a:t>trị</a:t>
            </a:r>
            <a:r>
              <a:rPr lang="en-US" sz="2200" dirty="0">
                <a:solidFill>
                  <a:srgbClr val="FF0000"/>
                </a:solidFill>
              </a:rPr>
              <a:t> </a:t>
            </a:r>
            <a:r>
              <a:rPr lang="en-US" sz="2200" dirty="0" err="1">
                <a:solidFill>
                  <a:srgbClr val="FF0000"/>
                </a:solidFill>
              </a:rPr>
              <a:t>nhưng</a:t>
            </a:r>
            <a:r>
              <a:rPr lang="en-US" sz="2200" dirty="0">
                <a:solidFill>
                  <a:srgbClr val="FF0000"/>
                </a:solidFill>
              </a:rPr>
              <a:t> </a:t>
            </a:r>
            <a:r>
              <a:rPr lang="en-US" sz="2200" dirty="0" err="1">
                <a:solidFill>
                  <a:srgbClr val="FF0000"/>
                </a:solidFill>
              </a:rPr>
              <a:t>phải</a:t>
            </a:r>
            <a:r>
              <a:rPr lang="en-US" sz="2200" dirty="0">
                <a:solidFill>
                  <a:srgbClr val="FF0000"/>
                </a:solidFill>
              </a:rPr>
              <a:t> cam </a:t>
            </a:r>
            <a:r>
              <a:rPr lang="en-US" sz="2200" dirty="0" err="1">
                <a:solidFill>
                  <a:srgbClr val="FF0000"/>
                </a:solidFill>
              </a:rPr>
              <a:t>kết</a:t>
            </a:r>
            <a:r>
              <a:rPr lang="en-US" sz="2200" dirty="0">
                <a:solidFill>
                  <a:srgbClr val="FF0000"/>
                </a:solidFill>
              </a:rPr>
              <a:t> </a:t>
            </a:r>
            <a:r>
              <a:rPr lang="en-US" sz="2200" dirty="0" err="1">
                <a:solidFill>
                  <a:srgbClr val="FF0000"/>
                </a:solidFill>
              </a:rPr>
              <a:t>tự</a:t>
            </a:r>
            <a:r>
              <a:rPr lang="en-US" sz="2200" dirty="0">
                <a:solidFill>
                  <a:srgbClr val="FF0000"/>
                </a:solidFill>
              </a:rPr>
              <a:t> </a:t>
            </a:r>
            <a:r>
              <a:rPr lang="en-US" sz="2200" dirty="0" err="1">
                <a:solidFill>
                  <a:srgbClr val="FF0000"/>
                </a:solidFill>
              </a:rPr>
              <a:t>chịu</a:t>
            </a:r>
            <a:r>
              <a:rPr lang="en-US" sz="2200" dirty="0">
                <a:solidFill>
                  <a:srgbClr val="FF0000"/>
                </a:solidFill>
              </a:rPr>
              <a:t> </a:t>
            </a:r>
            <a:r>
              <a:rPr lang="en-US" sz="2200" dirty="0" err="1">
                <a:solidFill>
                  <a:srgbClr val="FF0000"/>
                </a:solidFill>
              </a:rPr>
              <a:t>trách</a:t>
            </a:r>
            <a:r>
              <a:rPr lang="en-US" sz="2200" dirty="0">
                <a:solidFill>
                  <a:srgbClr val="FF0000"/>
                </a:solidFill>
              </a:rPr>
              <a:t> </a:t>
            </a:r>
            <a:r>
              <a:rPr lang="en-US" sz="2200" dirty="0" err="1">
                <a:solidFill>
                  <a:srgbClr val="FF0000"/>
                </a:solidFill>
              </a:rPr>
              <a:t>nhiệm</a:t>
            </a:r>
            <a:r>
              <a:rPr lang="en-US" sz="2200" dirty="0">
                <a:solidFill>
                  <a:srgbClr val="FF0000"/>
                </a:solidFill>
              </a:rPr>
              <a:t> </a:t>
            </a:r>
            <a:r>
              <a:rPr lang="en-US" sz="2200" dirty="0" err="1">
                <a:solidFill>
                  <a:srgbClr val="FF0000"/>
                </a:solidFill>
              </a:rPr>
              <a:t>bằng</a:t>
            </a:r>
            <a:r>
              <a:rPr lang="en-US" sz="2200" dirty="0">
                <a:solidFill>
                  <a:srgbClr val="FF0000"/>
                </a:solidFill>
              </a:rPr>
              <a:t> </a:t>
            </a:r>
            <a:r>
              <a:rPr lang="en-US" sz="2200" dirty="0" err="1">
                <a:solidFill>
                  <a:srgbClr val="FF0000"/>
                </a:solidFill>
              </a:rPr>
              <a:t>văn</a:t>
            </a:r>
            <a:r>
              <a:rPr lang="en-US" sz="2200" dirty="0">
                <a:solidFill>
                  <a:srgbClr val="FF0000"/>
                </a:solidFill>
              </a:rPr>
              <a:t> </a:t>
            </a:r>
            <a:r>
              <a:rPr lang="en-US" sz="2200" dirty="0" err="1">
                <a:solidFill>
                  <a:srgbClr val="FF0000"/>
                </a:solidFill>
              </a:rPr>
              <a:t>bản</a:t>
            </a:r>
            <a:r>
              <a:rPr lang="en-US" sz="2200" dirty="0">
                <a:solidFill>
                  <a:srgbClr val="FF0000"/>
                </a:solidFill>
              </a:rPr>
              <a:t> </a:t>
            </a:r>
            <a:r>
              <a:rPr lang="en-US" sz="2200" dirty="0" err="1">
                <a:solidFill>
                  <a:srgbClr val="FF0000"/>
                </a:solidFill>
              </a:rPr>
              <a:t>về</a:t>
            </a:r>
            <a:r>
              <a:rPr lang="en-US" sz="2200" dirty="0">
                <a:solidFill>
                  <a:srgbClr val="FF0000"/>
                </a:solidFill>
              </a:rPr>
              <a:t> </a:t>
            </a:r>
            <a:r>
              <a:rPr lang="en-US" sz="2200" dirty="0" err="1">
                <a:solidFill>
                  <a:srgbClr val="FF0000"/>
                </a:solidFill>
              </a:rPr>
              <a:t>việc</a:t>
            </a:r>
            <a:r>
              <a:rPr lang="en-US" sz="2200" dirty="0">
                <a:solidFill>
                  <a:srgbClr val="FF0000"/>
                </a:solidFill>
              </a:rPr>
              <a:t> </a:t>
            </a:r>
            <a:r>
              <a:rPr lang="en-US" sz="2200" dirty="0" err="1">
                <a:solidFill>
                  <a:srgbClr val="FF0000"/>
                </a:solidFill>
              </a:rPr>
              <a:t>ra</a:t>
            </a:r>
            <a:r>
              <a:rPr lang="en-US" sz="2200" dirty="0">
                <a:solidFill>
                  <a:srgbClr val="FF0000"/>
                </a:solidFill>
              </a:rPr>
              <a:t> </a:t>
            </a:r>
            <a:r>
              <a:rPr lang="en-US" sz="2200" dirty="0" err="1">
                <a:solidFill>
                  <a:srgbClr val="FF0000"/>
                </a:solidFill>
              </a:rPr>
              <a:t>khỏi</a:t>
            </a:r>
            <a:r>
              <a:rPr lang="en-US" sz="2200" dirty="0">
                <a:solidFill>
                  <a:srgbClr val="FF0000"/>
                </a:solidFill>
              </a:rPr>
              <a:t> </a:t>
            </a:r>
            <a:r>
              <a:rPr lang="en-US" sz="2200" dirty="0" err="1">
                <a:solidFill>
                  <a:srgbClr val="FF0000"/>
                </a:solidFill>
              </a:rPr>
              <a:t>cơ</a:t>
            </a:r>
            <a:r>
              <a:rPr lang="en-US" sz="2200" dirty="0">
                <a:solidFill>
                  <a:srgbClr val="FF0000"/>
                </a:solidFill>
              </a:rPr>
              <a:t> </a:t>
            </a:r>
            <a:r>
              <a:rPr lang="en-US" sz="2200" dirty="0" err="1">
                <a:solidFill>
                  <a:srgbClr val="FF0000"/>
                </a:solidFill>
              </a:rPr>
              <a:t>sở</a:t>
            </a:r>
            <a:r>
              <a:rPr lang="en-US" sz="2200" dirty="0">
                <a:solidFill>
                  <a:srgbClr val="FF0000"/>
                </a:solidFill>
              </a:rPr>
              <a:t> </a:t>
            </a:r>
            <a:r>
              <a:rPr lang="en-US" sz="2200" dirty="0" err="1">
                <a:solidFill>
                  <a:srgbClr val="FF0000"/>
                </a:solidFill>
              </a:rPr>
              <a:t>khám</a:t>
            </a:r>
            <a:r>
              <a:rPr lang="en-US" sz="2200" dirty="0">
                <a:solidFill>
                  <a:srgbClr val="FF0000"/>
                </a:solidFill>
              </a:rPr>
              <a:t> </a:t>
            </a:r>
            <a:r>
              <a:rPr lang="en-US" sz="2200" dirty="0" err="1">
                <a:solidFill>
                  <a:srgbClr val="FF0000"/>
                </a:solidFill>
              </a:rPr>
              <a:t>bệnh</a:t>
            </a:r>
            <a:r>
              <a:rPr lang="en-US" sz="2200" dirty="0">
                <a:solidFill>
                  <a:srgbClr val="FF0000"/>
                </a:solidFill>
              </a:rPr>
              <a:t>, </a:t>
            </a:r>
            <a:r>
              <a:rPr lang="en-US" sz="2200" dirty="0" err="1">
                <a:solidFill>
                  <a:srgbClr val="FF0000"/>
                </a:solidFill>
              </a:rPr>
              <a:t>chữa</a:t>
            </a:r>
            <a:r>
              <a:rPr lang="en-US" sz="2200" dirty="0">
                <a:solidFill>
                  <a:srgbClr val="FF0000"/>
                </a:solidFill>
              </a:rPr>
              <a:t> </a:t>
            </a:r>
            <a:r>
              <a:rPr lang="en-US" sz="2200" dirty="0" err="1">
                <a:solidFill>
                  <a:srgbClr val="FF0000"/>
                </a:solidFill>
              </a:rPr>
              <a:t>bệnh</a:t>
            </a:r>
            <a:r>
              <a:rPr lang="en-US" sz="2200" dirty="0">
                <a:solidFill>
                  <a:srgbClr val="FF0000"/>
                </a:solidFill>
              </a:rPr>
              <a:t> </a:t>
            </a:r>
            <a:r>
              <a:rPr lang="en-US" sz="2200" dirty="0" err="1">
                <a:solidFill>
                  <a:srgbClr val="FF0000"/>
                </a:solidFill>
              </a:rPr>
              <a:t>trái</a:t>
            </a:r>
            <a:r>
              <a:rPr lang="en-US" sz="2200" dirty="0">
                <a:solidFill>
                  <a:srgbClr val="FF0000"/>
                </a:solidFill>
              </a:rPr>
              <a:t> </a:t>
            </a:r>
            <a:r>
              <a:rPr lang="en-US" sz="2200" dirty="0" err="1">
                <a:solidFill>
                  <a:srgbClr val="FF0000"/>
                </a:solidFill>
              </a:rPr>
              <a:t>với</a:t>
            </a:r>
            <a:r>
              <a:rPr lang="en-US" sz="2200" dirty="0">
                <a:solidFill>
                  <a:srgbClr val="FF0000"/>
                </a:solidFill>
              </a:rPr>
              <a:t> </a:t>
            </a:r>
            <a:r>
              <a:rPr lang="en-US" sz="2200" dirty="0" err="1">
                <a:solidFill>
                  <a:srgbClr val="FF0000"/>
                </a:solidFill>
              </a:rPr>
              <a:t>quy</a:t>
            </a:r>
            <a:r>
              <a:rPr lang="en-US" sz="2200" dirty="0">
                <a:solidFill>
                  <a:srgbClr val="FF0000"/>
                </a:solidFill>
              </a:rPr>
              <a:t> </a:t>
            </a:r>
            <a:r>
              <a:rPr lang="en-US" sz="2200" dirty="0" err="1">
                <a:solidFill>
                  <a:srgbClr val="FF0000"/>
                </a:solidFill>
              </a:rPr>
              <a:t>định</a:t>
            </a:r>
            <a:r>
              <a:rPr lang="en-US" sz="2200" dirty="0">
                <a:solidFill>
                  <a:srgbClr val="FF0000"/>
                </a:solidFill>
              </a:rPr>
              <a:t> </a:t>
            </a:r>
            <a:r>
              <a:rPr lang="en-US" sz="2200" dirty="0" err="1">
                <a:solidFill>
                  <a:srgbClr val="FF0000"/>
                </a:solidFill>
              </a:rPr>
              <a:t>của</a:t>
            </a:r>
            <a:r>
              <a:rPr lang="en-US" sz="2200" dirty="0">
                <a:solidFill>
                  <a:srgbClr val="FF0000"/>
                </a:solidFill>
              </a:rPr>
              <a:t> </a:t>
            </a:r>
            <a:r>
              <a:rPr lang="en-US" sz="2200" dirty="0" err="1">
                <a:solidFill>
                  <a:srgbClr val="FF0000"/>
                </a:solidFill>
              </a:rPr>
              <a:t>người</a:t>
            </a:r>
            <a:r>
              <a:rPr lang="en-US" sz="2200" dirty="0">
                <a:solidFill>
                  <a:srgbClr val="FF0000"/>
                </a:solidFill>
              </a:rPr>
              <a:t> </a:t>
            </a:r>
            <a:r>
              <a:rPr lang="en-US" sz="2200" dirty="0" err="1">
                <a:solidFill>
                  <a:srgbClr val="FF0000"/>
                </a:solidFill>
              </a:rPr>
              <a:t>hành</a:t>
            </a:r>
            <a:r>
              <a:rPr lang="en-US" sz="2200" dirty="0">
                <a:solidFill>
                  <a:srgbClr val="FF0000"/>
                </a:solidFill>
              </a:rPr>
              <a:t> </a:t>
            </a:r>
            <a:r>
              <a:rPr lang="en-US" sz="2200" dirty="0" err="1">
                <a:solidFill>
                  <a:srgbClr val="FF0000"/>
                </a:solidFill>
              </a:rPr>
              <a:t>nghề</a:t>
            </a:r>
            <a:r>
              <a:rPr lang="en-US" sz="2200" dirty="0">
                <a:solidFill>
                  <a:srgbClr val="FF0000"/>
                </a:solidFill>
              </a:rPr>
              <a:t>, </a:t>
            </a:r>
            <a:r>
              <a:rPr lang="en-US" sz="2200" dirty="0" err="1">
                <a:solidFill>
                  <a:schemeClr val="tx1"/>
                </a:solidFill>
              </a:rPr>
              <a:t>trừ</a:t>
            </a:r>
            <a:r>
              <a:rPr lang="en-US" sz="2200" dirty="0">
                <a:solidFill>
                  <a:schemeClr val="tx1"/>
                </a:solidFill>
              </a:rPr>
              <a:t> </a:t>
            </a:r>
            <a:r>
              <a:rPr lang="en-US" sz="2200" dirty="0" err="1">
                <a:solidFill>
                  <a:schemeClr val="tx1"/>
                </a:solidFill>
              </a:rPr>
              <a:t>trường</a:t>
            </a:r>
            <a:r>
              <a:rPr lang="en-US" sz="2200" dirty="0">
                <a:solidFill>
                  <a:schemeClr val="tx1"/>
                </a:solidFill>
              </a:rPr>
              <a:t> </a:t>
            </a:r>
            <a:r>
              <a:rPr lang="en-US" sz="2200" dirty="0" err="1">
                <a:solidFill>
                  <a:schemeClr val="tx1"/>
                </a:solidFill>
              </a:rPr>
              <a:t>hợp</a:t>
            </a:r>
            <a:r>
              <a:rPr lang="en-US" sz="2200" dirty="0">
                <a:solidFill>
                  <a:schemeClr val="tx1"/>
                </a:solidFill>
              </a:rPr>
              <a:t> </a:t>
            </a:r>
            <a:r>
              <a:rPr lang="en-US" sz="2200" dirty="0" err="1">
                <a:solidFill>
                  <a:schemeClr val="tx1"/>
                </a:solidFill>
              </a:rPr>
              <a:t>quy</a:t>
            </a:r>
            <a:r>
              <a:rPr lang="en-US" sz="2200" dirty="0">
                <a:solidFill>
                  <a:schemeClr val="tx1"/>
                </a:solidFill>
              </a:rPr>
              <a:t> </a:t>
            </a:r>
            <a:r>
              <a:rPr lang="en-US" sz="2200" dirty="0" err="1">
                <a:solidFill>
                  <a:schemeClr val="tx1"/>
                </a:solidFill>
              </a:rPr>
              <a:t>định</a:t>
            </a:r>
            <a:r>
              <a:rPr lang="en-US" sz="2200" dirty="0">
                <a:solidFill>
                  <a:schemeClr val="tx1"/>
                </a:solidFill>
              </a:rPr>
              <a:t> </a:t>
            </a:r>
            <a:r>
              <a:rPr lang="en-US" sz="2200" dirty="0" err="1">
                <a:solidFill>
                  <a:schemeClr val="tx1"/>
                </a:solidFill>
              </a:rPr>
              <a:t>tại</a:t>
            </a:r>
            <a:r>
              <a:rPr lang="en-US" sz="2200" dirty="0">
                <a:solidFill>
                  <a:schemeClr val="tx1"/>
                </a:solidFill>
              </a:rPr>
              <a:t> </a:t>
            </a:r>
            <a:r>
              <a:rPr lang="en-US" sz="2200" dirty="0" err="1">
                <a:solidFill>
                  <a:schemeClr val="tx1"/>
                </a:solidFill>
              </a:rPr>
              <a:t>khoản</a:t>
            </a:r>
            <a:r>
              <a:rPr lang="en-US" sz="2200" dirty="0">
                <a:solidFill>
                  <a:schemeClr val="tx1"/>
                </a:solidFill>
              </a:rPr>
              <a:t> 1 </a:t>
            </a:r>
            <a:r>
              <a:rPr lang="en-US" sz="2200" dirty="0" err="1">
                <a:solidFill>
                  <a:schemeClr val="tx1"/>
                </a:solidFill>
              </a:rPr>
              <a:t>Điều</a:t>
            </a:r>
            <a:r>
              <a:rPr lang="en-US" sz="2200" dirty="0">
                <a:solidFill>
                  <a:schemeClr val="tx1"/>
                </a:solidFill>
              </a:rPr>
              <a:t> 66 </a:t>
            </a:r>
            <a:r>
              <a:rPr lang="en-US" sz="2200" dirty="0" err="1">
                <a:solidFill>
                  <a:schemeClr val="tx1"/>
                </a:solidFill>
              </a:rPr>
              <a:t>của</a:t>
            </a:r>
            <a:r>
              <a:rPr lang="en-US" sz="2200" dirty="0">
                <a:solidFill>
                  <a:schemeClr val="tx1"/>
                </a:solidFill>
              </a:rPr>
              <a:t> </a:t>
            </a:r>
            <a:r>
              <a:rPr lang="en-US" sz="2200" dirty="0" err="1">
                <a:solidFill>
                  <a:schemeClr val="tx1"/>
                </a:solidFill>
              </a:rPr>
              <a:t>Luật</a:t>
            </a:r>
            <a:r>
              <a:rPr lang="en-US" sz="2200" dirty="0">
                <a:solidFill>
                  <a:schemeClr val="tx1"/>
                </a:solidFill>
              </a:rPr>
              <a:t> </a:t>
            </a:r>
            <a:r>
              <a:rPr lang="en-US" sz="2200" dirty="0" err="1">
                <a:solidFill>
                  <a:schemeClr val="tx1"/>
                </a:solidFill>
              </a:rPr>
              <a:t>này</a:t>
            </a:r>
            <a:r>
              <a:rPr lang="en-US" sz="2200" dirty="0">
                <a:solidFill>
                  <a:schemeClr val="tx1"/>
                </a:solidFill>
              </a:rPr>
              <a:t>.</a:t>
            </a:r>
          </a:p>
        </p:txBody>
      </p:sp>
    </p:spTree>
    <p:extLst>
      <p:ext uri="{BB962C8B-B14F-4D97-AF65-F5344CB8AC3E}">
        <p14:creationId xmlns:p14="http://schemas.microsoft.com/office/powerpoint/2010/main" val="30867062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CFD9E0"/>
        </a:solidFill>
        <a:effectLst/>
      </p:bgPr>
    </p:bg>
    <p:spTree>
      <p:nvGrpSpPr>
        <p:cNvPr id="1" name="Shape 1978"/>
        <p:cNvGrpSpPr/>
        <p:nvPr/>
      </p:nvGrpSpPr>
      <p:grpSpPr>
        <a:xfrm>
          <a:off x="0" y="0"/>
          <a:ext cx="0" cy="0"/>
          <a:chOff x="0" y="0"/>
          <a:chExt cx="0" cy="0"/>
        </a:xfrm>
      </p:grpSpPr>
      <p:sp>
        <p:nvSpPr>
          <p:cNvPr id="1979" name="Google Shape;1979;p40"/>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22</a:t>
            </a:fld>
            <a:endParaRPr/>
          </a:p>
        </p:txBody>
      </p:sp>
      <p:sp>
        <p:nvSpPr>
          <p:cNvPr id="1980" name="Google Shape;1980;p40"/>
          <p:cNvSpPr txBox="1">
            <a:spLocks noGrp="1"/>
          </p:cNvSpPr>
          <p:nvPr>
            <p:ph type="subTitle" idx="1"/>
          </p:nvPr>
        </p:nvSpPr>
        <p:spPr>
          <a:xfrm>
            <a:off x="6215863" y="657246"/>
            <a:ext cx="1972639" cy="1112400"/>
          </a:xfrm>
          <a:prstGeom prst="rect">
            <a:avLst/>
          </a:prstGeom>
        </p:spPr>
        <p:txBody>
          <a:bodyPr spcFirstLastPara="1" wrap="square" lIns="91425" tIns="91425" rIns="91425" bIns="91425" anchor="t" anchorCtr="0">
            <a:noAutofit/>
          </a:bodyPr>
          <a:lstStyle/>
          <a:p>
            <a:pPr marL="0" indent="0"/>
            <a:r>
              <a:rPr lang="en-US" altLang="en-US" sz="2800" dirty="0">
                <a:solidFill>
                  <a:schemeClr val="tx1"/>
                </a:solidFill>
                <a:latin typeface="Arial" panose="020B0604020202020204" pitchFamily="34" charset="0"/>
                <a:cs typeface="Arial" panose="020B0604020202020204" pitchFamily="34" charset="0"/>
              </a:rPr>
              <a:t>Chi </a:t>
            </a:r>
            <a:r>
              <a:rPr lang="en-US" altLang="en-US" sz="2800" dirty="0" err="1">
                <a:solidFill>
                  <a:schemeClr val="tx1"/>
                </a:solidFill>
                <a:latin typeface="Arial" panose="020B0604020202020204" pitchFamily="34" charset="0"/>
                <a:cs typeface="Arial" panose="020B0604020202020204" pitchFamily="34" charset="0"/>
              </a:rPr>
              <a:t>trả</a:t>
            </a:r>
            <a:r>
              <a:rPr lang="en-US" altLang="en-US" sz="2800" dirty="0">
                <a:solidFill>
                  <a:schemeClr val="tx1"/>
                </a:solidFill>
                <a:latin typeface="Arial" panose="020B0604020202020204" pitchFamily="34" charset="0"/>
                <a:cs typeface="Arial" panose="020B0604020202020204" pitchFamily="34" charset="0"/>
              </a:rPr>
              <a:t> chi </a:t>
            </a:r>
            <a:r>
              <a:rPr lang="en-US" altLang="en-US" sz="2800" dirty="0" err="1">
                <a:solidFill>
                  <a:schemeClr val="tx1"/>
                </a:solidFill>
                <a:latin typeface="Arial" panose="020B0604020202020204" pitchFamily="34" charset="0"/>
                <a:cs typeface="Arial" panose="020B0604020202020204" pitchFamily="34" charset="0"/>
              </a:rPr>
              <a:t>phí</a:t>
            </a:r>
            <a:r>
              <a:rPr lang="en-US" altLang="en-US" sz="2800" dirty="0">
                <a:solidFill>
                  <a:schemeClr val="tx1"/>
                </a:solidFill>
                <a:latin typeface="Arial" panose="020B0604020202020204" pitchFamily="34" charset="0"/>
                <a:cs typeface="Arial" panose="020B0604020202020204" pitchFamily="34" charset="0"/>
              </a:rPr>
              <a:t> KB, CB</a:t>
            </a:r>
          </a:p>
        </p:txBody>
      </p:sp>
      <p:sp>
        <p:nvSpPr>
          <p:cNvPr id="1981" name="Google Shape;1981;p40"/>
          <p:cNvSpPr txBox="1">
            <a:spLocks noGrp="1"/>
          </p:cNvSpPr>
          <p:nvPr>
            <p:ph type="subTitle" idx="2"/>
          </p:nvPr>
        </p:nvSpPr>
        <p:spPr>
          <a:xfrm>
            <a:off x="701938" y="1723216"/>
            <a:ext cx="2065106" cy="1112400"/>
          </a:xfrm>
          <a:prstGeom prst="rect">
            <a:avLst/>
          </a:prstGeom>
        </p:spPr>
        <p:txBody>
          <a:bodyPr spcFirstLastPara="1" wrap="square" lIns="91425" tIns="91425" rIns="91425" bIns="91425" anchor="t" anchorCtr="0">
            <a:noAutofit/>
          </a:bodyPr>
          <a:lstStyle/>
          <a:p>
            <a:pPr marL="0" indent="0"/>
            <a:r>
              <a:rPr lang="en-US" altLang="en-US" sz="2800" dirty="0" err="1">
                <a:solidFill>
                  <a:schemeClr val="tx1"/>
                </a:solidFill>
                <a:latin typeface="Arial" panose="020B0604020202020204" pitchFamily="34" charset="0"/>
                <a:cs typeface="Arial" panose="020B0604020202020204" pitchFamily="34" charset="0"/>
              </a:rPr>
              <a:t>Tôn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trọng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người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hành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nghề</a:t>
            </a:r>
            <a:r>
              <a:rPr lang="en-US" altLang="en-US" sz="2800" dirty="0">
                <a:solidFill>
                  <a:schemeClr val="tx1"/>
                </a:solidFill>
                <a:latin typeface="Arial" panose="020B0604020202020204" pitchFamily="34" charset="0"/>
                <a:cs typeface="Arial" panose="020B0604020202020204" pitchFamily="34" charset="0"/>
              </a:rPr>
              <a:t> </a:t>
            </a:r>
          </a:p>
        </p:txBody>
      </p:sp>
      <p:sp>
        <p:nvSpPr>
          <p:cNvPr id="1982" name="Google Shape;1982;p40"/>
          <p:cNvSpPr txBox="1">
            <a:spLocks noGrp="1"/>
          </p:cNvSpPr>
          <p:nvPr>
            <p:ph type="subTitle" idx="3"/>
          </p:nvPr>
        </p:nvSpPr>
        <p:spPr>
          <a:xfrm>
            <a:off x="3893905" y="2590271"/>
            <a:ext cx="2311685" cy="1112400"/>
          </a:xfrm>
          <a:prstGeom prst="rect">
            <a:avLst/>
          </a:prstGeom>
        </p:spPr>
        <p:txBody>
          <a:bodyPr spcFirstLastPara="1" wrap="square" lIns="91425" tIns="91425" rIns="91425" bIns="91425" anchor="t" anchorCtr="0">
            <a:noAutofit/>
          </a:bodyPr>
          <a:lstStyle/>
          <a:p>
            <a:pPr marL="0" indent="0"/>
            <a:r>
              <a:rPr lang="en-US" altLang="en-US" sz="2700" dirty="0" err="1">
                <a:solidFill>
                  <a:schemeClr val="tx1"/>
                </a:solidFill>
                <a:latin typeface="Arial" panose="020B0604020202020204" pitchFamily="34" charset="0"/>
                <a:cs typeface="Arial" panose="020B0604020202020204" pitchFamily="34" charset="0"/>
              </a:rPr>
              <a:t>Chấp</a:t>
            </a:r>
            <a:r>
              <a:rPr lang="en-US" altLang="en-US" sz="2700" dirty="0">
                <a:solidFill>
                  <a:schemeClr val="tx1"/>
                </a:solidFill>
                <a:latin typeface="Arial" panose="020B0604020202020204" pitchFamily="34" charset="0"/>
                <a:cs typeface="Arial" panose="020B0604020202020204" pitchFamily="34" charset="0"/>
              </a:rPr>
              <a:t> </a:t>
            </a:r>
            <a:r>
              <a:rPr lang="en-US" altLang="en-US" sz="2700" dirty="0" err="1">
                <a:solidFill>
                  <a:schemeClr val="tx1"/>
                </a:solidFill>
                <a:latin typeface="Arial" panose="020B0604020202020204" pitchFamily="34" charset="0"/>
                <a:cs typeface="Arial" panose="020B0604020202020204" pitchFamily="34" charset="0"/>
              </a:rPr>
              <a:t>hành</a:t>
            </a:r>
            <a:r>
              <a:rPr lang="en-US" altLang="en-US" sz="2700" dirty="0">
                <a:solidFill>
                  <a:schemeClr val="tx1"/>
                </a:solidFill>
                <a:latin typeface="Arial" panose="020B0604020202020204" pitchFamily="34" charset="0"/>
                <a:cs typeface="Arial" panose="020B0604020202020204" pitchFamily="34" charset="0"/>
              </a:rPr>
              <a:t> </a:t>
            </a:r>
            <a:r>
              <a:rPr lang="en-US" altLang="en-US" sz="2700" dirty="0" err="1">
                <a:solidFill>
                  <a:schemeClr val="tx1"/>
                </a:solidFill>
                <a:latin typeface="Arial" panose="020B0604020202020204" pitchFamily="34" charset="0"/>
                <a:cs typeface="Arial" panose="020B0604020202020204" pitchFamily="34" charset="0"/>
              </a:rPr>
              <a:t>các</a:t>
            </a:r>
            <a:r>
              <a:rPr lang="en-US" altLang="en-US" sz="2700" dirty="0">
                <a:solidFill>
                  <a:schemeClr val="tx1"/>
                </a:solidFill>
                <a:latin typeface="Arial" panose="020B0604020202020204" pitchFamily="34" charset="0"/>
                <a:cs typeface="Arial" panose="020B0604020202020204" pitchFamily="34" charset="0"/>
              </a:rPr>
              <a:t> </a:t>
            </a:r>
            <a:r>
              <a:rPr lang="en-US" altLang="en-US" sz="2700" dirty="0" err="1">
                <a:solidFill>
                  <a:schemeClr val="tx1"/>
                </a:solidFill>
                <a:latin typeface="Arial" panose="020B0604020202020204" pitchFamily="34" charset="0"/>
                <a:cs typeface="Arial" panose="020B0604020202020204" pitchFamily="34" charset="0"/>
              </a:rPr>
              <a:t>quy</a:t>
            </a:r>
            <a:r>
              <a:rPr lang="en-US" altLang="en-US" sz="2700" dirty="0">
                <a:solidFill>
                  <a:schemeClr val="tx1"/>
                </a:solidFill>
                <a:latin typeface="Arial" panose="020B0604020202020204" pitchFamily="34" charset="0"/>
                <a:cs typeface="Arial" panose="020B0604020202020204" pitchFamily="34" charset="0"/>
              </a:rPr>
              <a:t> </a:t>
            </a:r>
            <a:r>
              <a:rPr lang="en-US" altLang="en-US" sz="2700" dirty="0" err="1">
                <a:solidFill>
                  <a:schemeClr val="tx1"/>
                </a:solidFill>
                <a:latin typeface="Arial" panose="020B0604020202020204" pitchFamily="34" charset="0"/>
                <a:cs typeface="Arial" panose="020B0604020202020204" pitchFamily="34" charset="0"/>
              </a:rPr>
              <a:t>định</a:t>
            </a:r>
            <a:r>
              <a:rPr lang="en-US" altLang="en-US" sz="2700" dirty="0">
                <a:solidFill>
                  <a:schemeClr val="tx1"/>
                </a:solidFill>
                <a:latin typeface="Arial" panose="020B0604020202020204" pitchFamily="34" charset="0"/>
                <a:cs typeface="Arial" panose="020B0604020202020204" pitchFamily="34" charset="0"/>
              </a:rPr>
              <a:t> </a:t>
            </a:r>
            <a:r>
              <a:rPr lang="en-US" altLang="en-US" sz="2700" dirty="0" err="1">
                <a:solidFill>
                  <a:schemeClr val="tx1"/>
                </a:solidFill>
                <a:latin typeface="Arial" panose="020B0604020202020204" pitchFamily="34" charset="0"/>
                <a:cs typeface="Arial" panose="020B0604020202020204" pitchFamily="34" charset="0"/>
              </a:rPr>
              <a:t>trong</a:t>
            </a:r>
            <a:r>
              <a:rPr lang="en-US" altLang="en-US" sz="2700" dirty="0">
                <a:solidFill>
                  <a:schemeClr val="tx1"/>
                </a:solidFill>
                <a:latin typeface="Arial" panose="020B0604020202020204" pitchFamily="34" charset="0"/>
                <a:cs typeface="Arial" panose="020B0604020202020204" pitchFamily="34" charset="0"/>
              </a:rPr>
              <a:t> KCB</a:t>
            </a:r>
          </a:p>
        </p:txBody>
      </p:sp>
      <p:sp>
        <p:nvSpPr>
          <p:cNvPr id="1983" name="Google Shape;1983;p40"/>
          <p:cNvSpPr txBox="1">
            <a:spLocks noGrp="1"/>
          </p:cNvSpPr>
          <p:nvPr>
            <p:ph type="subTitle" idx="4"/>
          </p:nvPr>
        </p:nvSpPr>
        <p:spPr>
          <a:xfrm>
            <a:off x="480305" y="1530849"/>
            <a:ext cx="523991" cy="43649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sz="2800" b="1" dirty="0">
                <a:solidFill>
                  <a:srgbClr val="002060"/>
                </a:solidFill>
              </a:rPr>
              <a:t>1</a:t>
            </a:r>
            <a:endParaRPr sz="2800" b="1" dirty="0">
              <a:solidFill>
                <a:srgbClr val="002060"/>
              </a:solidFill>
            </a:endParaRPr>
          </a:p>
        </p:txBody>
      </p:sp>
      <p:sp>
        <p:nvSpPr>
          <p:cNvPr id="1984" name="Google Shape;1984;p40"/>
          <p:cNvSpPr txBox="1">
            <a:spLocks noGrp="1"/>
          </p:cNvSpPr>
          <p:nvPr>
            <p:ph type="subTitle" idx="5"/>
          </p:nvPr>
        </p:nvSpPr>
        <p:spPr>
          <a:xfrm>
            <a:off x="5870211" y="2457124"/>
            <a:ext cx="523991" cy="43649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sz="2800" b="1" dirty="0">
                <a:solidFill>
                  <a:srgbClr val="002060"/>
                </a:solidFill>
              </a:rPr>
              <a:t>2</a:t>
            </a:r>
            <a:endParaRPr sz="2800" b="1" dirty="0">
              <a:solidFill>
                <a:srgbClr val="002060"/>
              </a:solidFill>
            </a:endParaRPr>
          </a:p>
        </p:txBody>
      </p:sp>
      <p:sp>
        <p:nvSpPr>
          <p:cNvPr id="1985" name="Google Shape;1985;p40"/>
          <p:cNvSpPr txBox="1">
            <a:spLocks noGrp="1"/>
          </p:cNvSpPr>
          <p:nvPr>
            <p:ph type="subTitle" idx="6"/>
          </p:nvPr>
        </p:nvSpPr>
        <p:spPr>
          <a:xfrm>
            <a:off x="5932305" y="348864"/>
            <a:ext cx="523991" cy="436498"/>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sz="2800" b="1" dirty="0">
                <a:solidFill>
                  <a:srgbClr val="002060"/>
                </a:solidFill>
              </a:rPr>
              <a:t>3</a:t>
            </a:r>
            <a:endParaRPr sz="2800" b="1" dirty="0">
              <a:solidFill>
                <a:srgbClr val="002060"/>
              </a:solidFill>
            </a:endParaRPr>
          </a:p>
        </p:txBody>
      </p:sp>
      <p:sp>
        <p:nvSpPr>
          <p:cNvPr id="1986" name="Google Shape;1986;p40"/>
          <p:cNvSpPr txBox="1">
            <a:spLocks noGrp="1"/>
          </p:cNvSpPr>
          <p:nvPr>
            <p:ph type="title"/>
          </p:nvPr>
        </p:nvSpPr>
        <p:spPr>
          <a:xfrm>
            <a:off x="-14054" y="770984"/>
            <a:ext cx="3044930" cy="290400"/>
          </a:xfrm>
          <a:prstGeom prst="rect">
            <a:avLst/>
          </a:prstGeom>
        </p:spPr>
        <p:txBody>
          <a:bodyPr spcFirstLastPara="1" wrap="square" lIns="91425" tIns="91425" rIns="91425" bIns="91425" anchor="b" anchorCtr="0">
            <a:noAutofit/>
          </a:bodyPr>
          <a:lstStyle/>
          <a:p>
            <a:pPr lvl="0"/>
            <a:r>
              <a:rPr lang="en-US" sz="2800" b="1" dirty="0">
                <a:solidFill>
                  <a:srgbClr val="000066"/>
                </a:solidFill>
              </a:rPr>
              <a:t>NGHĨA VỤ CỦA NGƯỜI BỆNH</a:t>
            </a:r>
            <a:endParaRP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nodeType="clickEffect">
                                  <p:stCondLst>
                                    <p:cond delay="0"/>
                                  </p:stCondLst>
                                  <p:childTnLst>
                                    <p:anim calcmode="discrete" valueType="str">
                                      <p:cBhvr override="childStyle">
                                        <p:cTn id="6" dur="2000" fill="hold"/>
                                        <p:tgtEl>
                                          <p:spTgt spid="1982">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990"/>
        <p:cNvGrpSpPr/>
        <p:nvPr/>
      </p:nvGrpSpPr>
      <p:grpSpPr>
        <a:xfrm>
          <a:off x="0" y="0"/>
          <a:ext cx="0" cy="0"/>
          <a:chOff x="0" y="0"/>
          <a:chExt cx="0" cy="0"/>
        </a:xfrm>
      </p:grpSpPr>
      <p:sp>
        <p:nvSpPr>
          <p:cNvPr id="1991" name="Google Shape;1991;p41"/>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23</a:t>
            </a:fld>
            <a:endParaRPr/>
          </a:p>
        </p:txBody>
      </p:sp>
      <p:sp>
        <p:nvSpPr>
          <p:cNvPr id="1992" name="Google Shape;1992;p41"/>
          <p:cNvSpPr txBox="1">
            <a:spLocks noGrp="1"/>
          </p:cNvSpPr>
          <p:nvPr>
            <p:ph type="ctrTitle"/>
          </p:nvPr>
        </p:nvSpPr>
        <p:spPr>
          <a:xfrm>
            <a:off x="2398143" y="1155940"/>
            <a:ext cx="4247157" cy="212444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b="1" dirty="0">
                <a:solidFill>
                  <a:srgbClr val="0033CC"/>
                </a:solidFill>
              </a:rPr>
              <a:t>TÌNH HUỐNG 4</a:t>
            </a:r>
            <a:endParaRPr b="1" dirty="0">
              <a:solidFill>
                <a:srgbClr val="0033CC"/>
              </a:solidFill>
            </a:endParaRPr>
          </a:p>
        </p:txBody>
      </p:sp>
    </p:spTree>
    <p:extLst>
      <p:ext uri="{BB962C8B-B14F-4D97-AF65-F5344CB8AC3E}">
        <p14:creationId xmlns:p14="http://schemas.microsoft.com/office/powerpoint/2010/main" val="3031962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630973" y="589346"/>
            <a:ext cx="3578718"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TÌNH HUỐNG 4</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marL="0" indent="0" algn="just">
              <a:lnSpc>
                <a:spcPct val="130000"/>
              </a:lnSpc>
              <a:defRPr/>
            </a:pPr>
            <a:r>
              <a:rPr lang="en-US" altLang="en-US" sz="2800" dirty="0" err="1">
                <a:solidFill>
                  <a:schemeClr val="tx1"/>
                </a:solidFill>
                <a:latin typeface="Arial" panose="020B0604020202020204" pitchFamily="34" charset="0"/>
                <a:cs typeface="Arial" panose="020B0604020202020204" pitchFamily="34" charset="0"/>
              </a:rPr>
              <a:t>Anh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Nguyễn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Văn</a:t>
            </a:r>
            <a:r>
              <a:rPr lang="en-US" altLang="en-US" sz="2800" dirty="0">
                <a:solidFill>
                  <a:schemeClr val="tx1"/>
                </a:solidFill>
                <a:latin typeface="Arial" panose="020B0604020202020204" pitchFamily="34" charset="0"/>
                <a:cs typeface="Arial" panose="020B0604020202020204" pitchFamily="34" charset="0"/>
              </a:rPr>
              <a:t> X </a:t>
            </a:r>
            <a:r>
              <a:rPr lang="en-US" altLang="en-US" sz="2800" dirty="0" err="1">
                <a:solidFill>
                  <a:schemeClr val="tx1"/>
                </a:solidFill>
                <a:latin typeface="Arial" panose="020B0604020202020204" pitchFamily="34" charset="0"/>
                <a:cs typeface="Arial" panose="020B0604020202020204" pitchFamily="34" charset="0"/>
              </a:rPr>
              <a:t>là</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cán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bộ</a:t>
            </a:r>
            <a:r>
              <a:rPr lang="en-US" altLang="en-US" sz="2800" dirty="0">
                <a:solidFill>
                  <a:schemeClr val="tx1"/>
                </a:solidFill>
                <a:latin typeface="Arial" panose="020B0604020202020204" pitchFamily="34" charset="0"/>
                <a:cs typeface="Arial" panose="020B0604020202020204" pitchFamily="34" charset="0"/>
              </a:rPr>
              <a:t> y </a:t>
            </a:r>
            <a:r>
              <a:rPr lang="en-US" altLang="en-US" sz="2800" dirty="0" err="1">
                <a:solidFill>
                  <a:schemeClr val="tx1"/>
                </a:solidFill>
                <a:latin typeface="Arial" panose="020B0604020202020204" pitchFamily="34" charset="0"/>
                <a:cs typeface="Arial" panose="020B0604020202020204" pitchFamily="34" charset="0"/>
              </a:rPr>
              <a:t>tế</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của</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bệnh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viện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hiện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đang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muốn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làm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chứng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chỉ</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hành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nghề</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điều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dưỡng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anh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đã</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làm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tại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viện</a:t>
            </a:r>
            <a:r>
              <a:rPr lang="en-US" altLang="en-US" sz="2800" dirty="0">
                <a:solidFill>
                  <a:schemeClr val="tx1"/>
                </a:solidFill>
                <a:latin typeface="Arial" panose="020B0604020202020204" pitchFamily="34" charset="0"/>
                <a:cs typeface="Arial" panose="020B0604020202020204" pitchFamily="34" charset="0"/>
              </a:rPr>
              <a:t> X </a:t>
            </a:r>
            <a:r>
              <a:rPr lang="en-US" altLang="en-US" sz="2800" dirty="0" err="1">
                <a:solidFill>
                  <a:schemeClr val="tx1"/>
                </a:solidFill>
                <a:latin typeface="Arial" panose="020B0604020202020204" pitchFamily="34" charset="0"/>
                <a:cs typeface="Arial" panose="020B0604020202020204" pitchFamily="34" charset="0"/>
              </a:rPr>
              <a:t>được</a:t>
            </a:r>
            <a:r>
              <a:rPr lang="en-US" altLang="en-US" sz="2800" dirty="0">
                <a:solidFill>
                  <a:schemeClr val="tx1"/>
                </a:solidFill>
                <a:latin typeface="Arial" panose="020B0604020202020204" pitchFamily="34" charset="0"/>
                <a:cs typeface="Arial" panose="020B0604020202020204" pitchFamily="34" charset="0"/>
              </a:rPr>
              <a:t> 6 </a:t>
            </a:r>
            <a:r>
              <a:rPr lang="en-US" altLang="en-US" sz="2800" dirty="0" err="1">
                <a:solidFill>
                  <a:schemeClr val="tx1"/>
                </a:solidFill>
                <a:latin typeface="Arial" panose="020B0604020202020204" pitchFamily="34" charset="0"/>
                <a:cs typeface="Arial" panose="020B0604020202020204" pitchFamily="34" charset="0"/>
              </a:rPr>
              <a:t>tháng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thời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gian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trước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đó</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anh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có</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tham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gia</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làm</a:t>
            </a:r>
            <a:r>
              <a:rPr lang="en-US" altLang="en-US" sz="2800" dirty="0">
                <a:solidFill>
                  <a:schemeClr val="tx1"/>
                </a:solidFill>
                <a:latin typeface="Arial" panose="020B0604020202020204" pitchFamily="34" charset="0"/>
                <a:cs typeface="Arial" panose="020B0604020202020204" pitchFamily="34" charset="0"/>
              </a:rPr>
              <a:t> ở </a:t>
            </a:r>
            <a:r>
              <a:rPr lang="en-US" altLang="en-US" sz="2800" dirty="0" err="1">
                <a:solidFill>
                  <a:schemeClr val="tx1"/>
                </a:solidFill>
                <a:latin typeface="Arial" panose="020B0604020202020204" pitchFamily="34" charset="0"/>
                <a:cs typeface="Arial" panose="020B0604020202020204" pitchFamily="34" charset="0"/>
              </a:rPr>
              <a:t>phòng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khám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đa</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khoa</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tư</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nhân</a:t>
            </a:r>
            <a:r>
              <a:rPr lang="en-US" altLang="en-US" sz="2800" dirty="0">
                <a:solidFill>
                  <a:schemeClr val="tx1"/>
                </a:solidFill>
                <a:latin typeface="Arial" panose="020B0604020202020204" pitchFamily="34" charset="0"/>
                <a:cs typeface="Arial" panose="020B0604020202020204" pitchFamily="34" charset="0"/>
              </a:rPr>
              <a:t> 4 </a:t>
            </a:r>
            <a:r>
              <a:rPr lang="en-US" altLang="en-US" sz="2800" dirty="0" err="1">
                <a:solidFill>
                  <a:schemeClr val="tx1"/>
                </a:solidFill>
                <a:latin typeface="Arial" panose="020B0604020202020204" pitchFamily="34" charset="0"/>
                <a:cs typeface="Arial" panose="020B0604020202020204" pitchFamily="34" charset="0"/>
              </a:rPr>
              <a:t>tháng</a:t>
            </a:r>
            <a:r>
              <a:rPr lang="en-US" altLang="en-US" sz="2800" dirty="0">
                <a:solidFill>
                  <a:schemeClr val="tx1"/>
                </a:solidFill>
                <a:latin typeface="Arial" panose="020B0604020202020204" pitchFamily="34" charset="0"/>
                <a:cs typeface="Arial" panose="020B0604020202020204" pitchFamily="34" charset="0"/>
              </a:rPr>
              <a:t>.</a:t>
            </a:r>
          </a:p>
          <a:p>
            <a:pPr marL="0" indent="0" algn="just">
              <a:lnSpc>
                <a:spcPct val="130000"/>
              </a:lnSpc>
              <a:defRPr/>
            </a:pPr>
            <a:r>
              <a:rPr lang="en-US" altLang="en-US" sz="2800" dirty="0">
                <a:solidFill>
                  <a:schemeClr val="tx1"/>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Anh</a:t>
            </a:r>
            <a:r>
              <a:rPr lang="en-US" altLang="en-US" sz="2800" i="1" dirty="0">
                <a:solidFill>
                  <a:srgbClr val="000066"/>
                </a:solidFill>
                <a:latin typeface="Arial" panose="020B0604020202020204" pitchFamily="34" charset="0"/>
                <a:cs typeface="Arial" panose="020B0604020202020204" pitchFamily="34" charset="0"/>
              </a:rPr>
              <a:t> X </a:t>
            </a:r>
            <a:r>
              <a:rPr lang="en-US" altLang="en-US" sz="2800" i="1" dirty="0" err="1">
                <a:solidFill>
                  <a:srgbClr val="000066"/>
                </a:solidFill>
                <a:latin typeface="Arial" panose="020B0604020202020204" pitchFamily="34" charset="0"/>
                <a:cs typeface="Arial" panose="020B0604020202020204" pitchFamily="34" charset="0"/>
              </a:rPr>
              <a:t>có</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đủ</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điều</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kiện</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được</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cấp</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chứng</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chỉ</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hành</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nghề</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không</a:t>
            </a:r>
            <a:r>
              <a:rPr lang="en-US" altLang="en-US" sz="2800" i="1" dirty="0">
                <a:solidFill>
                  <a:srgbClr val="000066"/>
                </a:solidFill>
                <a:latin typeface="Arial" panose="020B0604020202020204" pitchFamily="34" charset="0"/>
                <a:cs typeface="Arial" panose="020B0604020202020204" pitchFamily="34" charset="0"/>
              </a:rPr>
              <a:t>?</a:t>
            </a:r>
          </a:p>
          <a:p>
            <a:pPr marL="0" indent="0" algn="just">
              <a:lnSpc>
                <a:spcPct val="130000"/>
              </a:lnSpc>
              <a:defRPr/>
            </a:pPr>
            <a:r>
              <a:rPr lang="en-US" altLang="en-US" sz="2800" i="1"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569764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250834" y="589346"/>
            <a:ext cx="5739005"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ĐÁP ÁN TÌNH HUỐNG 4</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919876"/>
            <a:ext cx="7573992" cy="636900"/>
          </a:xfrm>
          <a:prstGeom prst="rect">
            <a:avLst/>
          </a:prstGeom>
        </p:spPr>
        <p:txBody>
          <a:bodyPr spcFirstLastPara="1" wrap="square" lIns="91425" tIns="91425" rIns="91425" bIns="91425" anchor="t" anchorCtr="0">
            <a:noAutofit/>
          </a:bodyPr>
          <a:lstStyle/>
          <a:p>
            <a:pPr marL="0" indent="0" algn="just">
              <a:lnSpc>
                <a:spcPct val="150000"/>
              </a:lnSpc>
              <a:defRPr/>
            </a:pPr>
            <a:r>
              <a:rPr lang="en-US" altLang="en-US" sz="2800" dirty="0">
                <a:solidFill>
                  <a:schemeClr val="tx1"/>
                </a:solidFill>
                <a:latin typeface="Arial" panose="020B0604020202020204" pitchFamily="34" charset="0"/>
                <a:cs typeface="Arial" panose="020B0604020202020204" pitchFamily="34" charset="0"/>
              </a:rPr>
              <a:t>A. </a:t>
            </a:r>
            <a:r>
              <a:rPr lang="en-US" altLang="en-US" sz="2800" dirty="0" err="1">
                <a:solidFill>
                  <a:schemeClr val="tx1"/>
                </a:solidFill>
                <a:latin typeface="Arial" panose="020B0604020202020204" pitchFamily="34" charset="0"/>
                <a:cs typeface="Arial" panose="020B0604020202020204" pitchFamily="34" charset="0"/>
              </a:rPr>
              <a:t>Đủ</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điều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kiện</a:t>
            </a:r>
            <a:endParaRPr lang="en-US" altLang="en-US" sz="2800" dirty="0">
              <a:solidFill>
                <a:schemeClr val="tx1"/>
              </a:solidFill>
              <a:latin typeface="Arial" panose="020B0604020202020204" pitchFamily="34" charset="0"/>
              <a:cs typeface="Arial" panose="020B0604020202020204" pitchFamily="34" charset="0"/>
            </a:endParaRPr>
          </a:p>
          <a:p>
            <a:pPr marL="0" indent="0" algn="just">
              <a:lnSpc>
                <a:spcPct val="150000"/>
              </a:lnSpc>
              <a:defRPr/>
            </a:pPr>
            <a:r>
              <a:rPr lang="en-US" altLang="en-US" sz="2800" dirty="0">
                <a:solidFill>
                  <a:schemeClr val="tx1"/>
                </a:solidFill>
                <a:latin typeface="Arial" panose="020B0604020202020204" pitchFamily="34" charset="0"/>
                <a:cs typeface="Arial" panose="020B0604020202020204" pitchFamily="34" charset="0"/>
              </a:rPr>
              <a:t>B. </a:t>
            </a:r>
            <a:r>
              <a:rPr lang="en-US" altLang="en-US" sz="2800" dirty="0" err="1">
                <a:solidFill>
                  <a:schemeClr val="tx1"/>
                </a:solidFill>
                <a:latin typeface="Arial" panose="020B0604020202020204" pitchFamily="34" charset="0"/>
                <a:cs typeface="Arial" panose="020B0604020202020204" pitchFamily="34" charset="0"/>
              </a:rPr>
              <a:t>Không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đủ</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điều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kiện</a:t>
            </a:r>
            <a:endParaRPr lang="en-US" altLang="en-US" sz="2800" dirty="0">
              <a:solidFill>
                <a:schemeClr val="tx1"/>
              </a:solidFill>
              <a:latin typeface="Arial" panose="020B0604020202020204" pitchFamily="34" charset="0"/>
              <a:cs typeface="Arial" panose="020B0604020202020204" pitchFamily="34" charset="0"/>
            </a:endParaRPr>
          </a:p>
          <a:p>
            <a:pPr marL="0" indent="0" algn="just">
              <a:lnSpc>
                <a:spcPct val="150000"/>
              </a:lnSpc>
              <a:defRPr/>
            </a:pPr>
            <a:r>
              <a:rPr lang="en-US" altLang="en-US" sz="2800" dirty="0">
                <a:solidFill>
                  <a:schemeClr val="tx1"/>
                </a:solidFill>
                <a:latin typeface="Arial" panose="020B0604020202020204" pitchFamily="34" charset="0"/>
                <a:cs typeface="Arial" panose="020B0604020202020204" pitchFamily="34" charset="0"/>
              </a:rPr>
              <a:t>C. </a:t>
            </a:r>
            <a:r>
              <a:rPr lang="en-US" altLang="en-US" sz="2800" dirty="0" err="1">
                <a:solidFill>
                  <a:schemeClr val="tx1"/>
                </a:solidFill>
                <a:latin typeface="Arial" panose="020B0604020202020204" pitchFamily="34" charset="0"/>
                <a:cs typeface="Arial" panose="020B0604020202020204" pitchFamily="34" charset="0"/>
              </a:rPr>
              <a:t>Đủ</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với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điều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kiện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xin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xác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nhận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cả</a:t>
            </a:r>
            <a:r>
              <a:rPr lang="en-US" altLang="en-US" sz="2800" dirty="0">
                <a:solidFill>
                  <a:schemeClr val="tx1"/>
                </a:solidFill>
                <a:latin typeface="Arial" panose="020B0604020202020204" pitchFamily="34" charset="0"/>
                <a:cs typeface="Arial" panose="020B0604020202020204" pitchFamily="34" charset="0"/>
              </a:rPr>
              <a:t> 2 </a:t>
            </a:r>
            <a:r>
              <a:rPr lang="en-US" altLang="en-US" sz="2800" dirty="0" err="1">
                <a:solidFill>
                  <a:schemeClr val="tx1"/>
                </a:solidFill>
                <a:latin typeface="Arial" panose="020B0604020202020204" pitchFamily="34" charset="0"/>
                <a:cs typeface="Arial" panose="020B0604020202020204" pitchFamily="34" charset="0"/>
              </a:rPr>
              <a:t>nơi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về</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thời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gian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làm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việc</a:t>
            </a:r>
            <a:endParaRPr lang="en-US" altLang="en-US" sz="2800" dirty="0">
              <a:solidFill>
                <a:schemeClr val="tx1"/>
              </a:solidFill>
              <a:latin typeface="Arial" panose="020B0604020202020204" pitchFamily="34" charset="0"/>
              <a:cs typeface="Arial" panose="020B0604020202020204" pitchFamily="34" charset="0"/>
            </a:endParaRPr>
          </a:p>
          <a:p>
            <a:pPr marL="0" indent="0" algn="just">
              <a:lnSpc>
                <a:spcPct val="150000"/>
              </a:lnSpc>
              <a:defRPr/>
            </a:pPr>
            <a:r>
              <a:rPr lang="en-US" altLang="en-US" sz="2800" dirty="0">
                <a:solidFill>
                  <a:schemeClr val="tx1"/>
                </a:solidFill>
                <a:latin typeface="Arial" panose="020B0604020202020204" pitchFamily="34" charset="0"/>
                <a:cs typeface="Arial" panose="020B0604020202020204" pitchFamily="34" charset="0"/>
              </a:rPr>
              <a:t>D. </a:t>
            </a:r>
            <a:r>
              <a:rPr lang="en-US" altLang="en-US" sz="2800" dirty="0" err="1">
                <a:solidFill>
                  <a:schemeClr val="tx1"/>
                </a:solidFill>
                <a:latin typeface="Arial" panose="020B0604020202020204" pitchFamily="34" charset="0"/>
                <a:cs typeface="Arial" panose="020B0604020202020204" pitchFamily="34" charset="0"/>
              </a:rPr>
              <a:t>Tiếp</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tục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làm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thêm</a:t>
            </a:r>
            <a:r>
              <a:rPr lang="en-US" altLang="en-US" sz="2800" dirty="0">
                <a:solidFill>
                  <a:schemeClr val="tx1"/>
                </a:solidFill>
                <a:latin typeface="Arial" panose="020B0604020202020204" pitchFamily="34" charset="0"/>
                <a:cs typeface="Arial" panose="020B0604020202020204" pitchFamily="34" charset="0"/>
              </a:rPr>
              <a:t> 3 </a:t>
            </a:r>
            <a:r>
              <a:rPr lang="en-US" altLang="en-US" sz="2800" dirty="0" err="1">
                <a:solidFill>
                  <a:schemeClr val="tx1"/>
                </a:solidFill>
                <a:latin typeface="Arial" panose="020B0604020202020204" pitchFamily="34" charset="0"/>
                <a:cs typeface="Arial" panose="020B0604020202020204" pitchFamily="34" charset="0"/>
              </a:rPr>
              <a:t>tháng</a:t>
            </a:r>
            <a:r>
              <a:rPr lang="en-US" altLang="en-US" sz="2800" dirty="0">
                <a:solidFill>
                  <a:schemeClr val="tx1"/>
                </a:solidFill>
                <a:latin typeface="Arial" panose="020B0604020202020204" pitchFamily="34" charset="0"/>
                <a:cs typeface="Arial" panose="020B0604020202020204" pitchFamily="34" charset="0"/>
              </a:rPr>
              <a:t> ở </a:t>
            </a:r>
            <a:r>
              <a:rPr lang="en-US" altLang="en-US" sz="2800" dirty="0" err="1">
                <a:solidFill>
                  <a:schemeClr val="tx1"/>
                </a:solidFill>
                <a:latin typeface="Arial" panose="020B0604020202020204" pitchFamily="34" charset="0"/>
                <a:cs typeface="Arial" panose="020B0604020202020204" pitchFamily="34" charset="0"/>
              </a:rPr>
              <a:t>viện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rồi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xin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cấp</a:t>
            </a:r>
            <a:endParaRPr lang="en-US" alt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8595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557">
                                            <p:txEl>
                                              <p:pRg st="2" end="2"/>
                                            </p:txEl>
                                          </p:spTgt>
                                        </p:tgtEl>
                                        <p:attrNameLst>
                                          <p:attrName>style.color</p:attrName>
                                        </p:attrNameLst>
                                      </p:cBhvr>
                                      <p:to>
                                        <p:clrVal>
                                          <a:srgbClr val="FF0000"/>
                                        </p:clrVal>
                                      </p:to>
                                    </p:set>
                                    <p:set>
                                      <p:cBhvr>
                                        <p:cTn id="7" dur="500" fill="hold"/>
                                        <p:tgtEl>
                                          <p:spTgt spid="1557">
                                            <p:txEl>
                                              <p:pRg st="2" end="2"/>
                                            </p:txEl>
                                          </p:spTgt>
                                        </p:tgtEl>
                                        <p:attrNameLst>
                                          <p:attrName>fillcolor</p:attrName>
                                        </p:attrNameLst>
                                      </p:cBhvr>
                                      <p:to>
                                        <p:clrVal>
                                          <a:srgbClr val="FF0000"/>
                                        </p:clrVal>
                                      </p:to>
                                    </p:set>
                                    <p:set>
                                      <p:cBhvr>
                                        <p:cTn id="8" dur="500" fill="hold"/>
                                        <p:tgtEl>
                                          <p:spTgt spid="1557">
                                            <p:txEl>
                                              <p:pRg st="2" end="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26</a:t>
            </a:fld>
            <a:endParaRPr lang="es"/>
          </a:p>
        </p:txBody>
      </p:sp>
      <p:sp>
        <p:nvSpPr>
          <p:cNvPr id="4" name="Title 3"/>
          <p:cNvSpPr>
            <a:spLocks noGrp="1"/>
          </p:cNvSpPr>
          <p:nvPr>
            <p:ph type="title"/>
          </p:nvPr>
        </p:nvSpPr>
        <p:spPr>
          <a:xfrm>
            <a:off x="710565" y="314045"/>
            <a:ext cx="7956753" cy="603702"/>
          </a:xfrm>
        </p:spPr>
        <p:txBody>
          <a:bodyPr/>
          <a:lstStyle/>
          <a:p>
            <a:pPr algn="just"/>
            <a:r>
              <a:rPr lang="en-US" altLang="en-US" sz="3000" b="1" dirty="0" err="1">
                <a:solidFill>
                  <a:srgbClr val="000066"/>
                </a:solidFill>
                <a:latin typeface="Arial" panose="020B0604020202020204" pitchFamily="34" charset="0"/>
                <a:cs typeface="Arial" panose="020B0604020202020204" pitchFamily="34" charset="0"/>
              </a:rPr>
              <a:t>Những</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điều</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kiện</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đối</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với</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người</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hành</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nghề</a:t>
            </a:r>
            <a:endParaRPr lang="en-US" sz="3000" dirty="0">
              <a:solidFill>
                <a:srgbClr val="000066"/>
              </a:solidFill>
              <a:latin typeface="+mj-lt"/>
            </a:endParaRPr>
          </a:p>
        </p:txBody>
      </p:sp>
      <p:sp>
        <p:nvSpPr>
          <p:cNvPr id="5" name="TextBox 4"/>
          <p:cNvSpPr txBox="1"/>
          <p:nvPr/>
        </p:nvSpPr>
        <p:spPr>
          <a:xfrm>
            <a:off x="648922" y="857025"/>
            <a:ext cx="8018397" cy="4228850"/>
          </a:xfrm>
          <a:prstGeom prst="rect">
            <a:avLst/>
          </a:prstGeom>
          <a:noFill/>
        </p:spPr>
        <p:txBody>
          <a:bodyPr wrap="square" rtlCol="0">
            <a:spAutoFit/>
          </a:bodyPr>
          <a:lstStyle/>
          <a:p>
            <a:pPr algn="just">
              <a:lnSpc>
                <a:spcPct val="120000"/>
              </a:lnSpc>
              <a:defRPr/>
            </a:pPr>
            <a:r>
              <a:rPr lang="en-US" altLang="en-US" sz="2800" dirty="0">
                <a:latin typeface="Arial" panose="020B0604020202020204" pitchFamily="34" charset="0"/>
                <a:cs typeface="Arial" panose="020B0604020202020204" pitchFamily="34" charset="0"/>
              </a:rPr>
              <a:t>1. </a:t>
            </a:r>
            <a:r>
              <a:rPr lang="en-US" altLang="en-US" sz="2800" dirty="0" err="1">
                <a:solidFill>
                  <a:srgbClr val="FF0000"/>
                </a:solidFill>
                <a:latin typeface="Arial" panose="020B0604020202020204" pitchFamily="34" charset="0"/>
                <a:cs typeface="Arial" panose="020B0604020202020204" pitchFamily="34" charset="0"/>
              </a:rPr>
              <a:t>Người</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xin</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cấp</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chứng</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chỉ</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hành</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nghề</a:t>
            </a:r>
            <a:endParaRPr lang="en-US" altLang="en-US" sz="2800" dirty="0">
              <a:solidFill>
                <a:srgbClr val="FF0000"/>
              </a:solidFill>
              <a:latin typeface="Arial" panose="020B0604020202020204" pitchFamily="34" charset="0"/>
              <a:cs typeface="Arial" panose="020B0604020202020204" pitchFamily="34" charset="0"/>
            </a:endParaRPr>
          </a:p>
          <a:p>
            <a:pPr algn="just">
              <a:lnSpc>
                <a:spcPct val="120000"/>
              </a:lnSpc>
              <a:defRPr/>
            </a:pPr>
            <a:r>
              <a:rPr lang="en-US" altLang="en-US" sz="2800" dirty="0">
                <a:latin typeface="Arial" panose="020B0604020202020204" pitchFamily="34" charset="0"/>
                <a:cs typeface="Arial" panose="020B0604020202020204" pitchFamily="34" charset="0"/>
              </a:rPr>
              <a:t>2. </a:t>
            </a:r>
            <a:r>
              <a:rPr lang="en-US" altLang="en-US" sz="2800" dirty="0" err="1">
                <a:latin typeface="Arial" panose="020B0604020202020204" pitchFamily="34" charset="0"/>
                <a:cs typeface="Arial" panose="020B0604020202020204" pitchFamily="34" charset="0"/>
              </a:rPr>
              <a:t>Điều</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kiện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để</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cấp</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chứng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chỉ</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r>
              <a:rPr lang="en-US" altLang="en-US" sz="2800" dirty="0">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đối</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với</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người</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Việt</a:t>
            </a:r>
            <a:r>
              <a:rPr lang="en-US" altLang="en-US" sz="2800" dirty="0">
                <a:solidFill>
                  <a:srgbClr val="FF0000"/>
                </a:solidFill>
                <a:latin typeface="Arial" panose="020B0604020202020204" pitchFamily="34" charset="0"/>
                <a:cs typeface="Arial" panose="020B0604020202020204" pitchFamily="34" charset="0"/>
              </a:rPr>
              <a:t> Nam</a:t>
            </a:r>
          </a:p>
          <a:p>
            <a:pPr algn="just">
              <a:lnSpc>
                <a:spcPct val="120000"/>
              </a:lnSpc>
              <a:defRPr/>
            </a:pPr>
            <a:r>
              <a:rPr lang="en-US" altLang="en-US" sz="2800" dirty="0">
                <a:latin typeface="Arial" panose="020B0604020202020204" pitchFamily="34" charset="0"/>
                <a:cs typeface="Arial" panose="020B0604020202020204" pitchFamily="34" charset="0"/>
              </a:rPr>
              <a:t>3. </a:t>
            </a:r>
            <a:r>
              <a:rPr lang="en-US" altLang="en-US" sz="2800" dirty="0" err="1">
                <a:latin typeface="Arial" panose="020B0604020202020204" pitchFamily="34" charset="0"/>
                <a:cs typeface="Arial" panose="020B0604020202020204" pitchFamily="34" charset="0"/>
              </a:rPr>
              <a:t>Điều</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kiện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để</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cấp</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chứng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chỉ</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tại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Việt</a:t>
            </a:r>
            <a:r>
              <a:rPr lang="en-US" altLang="en-US" sz="2800" dirty="0">
                <a:latin typeface="Arial" panose="020B0604020202020204" pitchFamily="34" charset="0"/>
                <a:cs typeface="Arial" panose="020B0604020202020204" pitchFamily="34" charset="0"/>
              </a:rPr>
              <a:t> Nam </a:t>
            </a:r>
            <a:r>
              <a:rPr lang="en-US" altLang="en-US" sz="2800" dirty="0" err="1">
                <a:latin typeface="Arial" panose="020B0604020202020204" pitchFamily="34" charset="0"/>
                <a:cs typeface="Arial" panose="020B0604020202020204" pitchFamily="34" charset="0"/>
              </a:rPr>
              <a:t>đối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với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người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nước</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ngoài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người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Việt</a:t>
            </a:r>
            <a:r>
              <a:rPr lang="en-US" altLang="en-US" sz="2800" dirty="0">
                <a:latin typeface="Arial" panose="020B0604020202020204" pitchFamily="34" charset="0"/>
                <a:cs typeface="Arial" panose="020B0604020202020204" pitchFamily="34" charset="0"/>
              </a:rPr>
              <a:t> Nam </a:t>
            </a:r>
            <a:r>
              <a:rPr lang="en-US" altLang="en-US" sz="2800" dirty="0" err="1">
                <a:latin typeface="Arial" panose="020B0604020202020204" pitchFamily="34" charset="0"/>
                <a:cs typeface="Arial" panose="020B0604020202020204" pitchFamily="34" charset="0"/>
              </a:rPr>
              <a:t>định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cư</a:t>
            </a:r>
            <a:r>
              <a:rPr lang="en-US" altLang="en-US" sz="2800" dirty="0">
                <a:latin typeface="Arial" panose="020B0604020202020204" pitchFamily="34" charset="0"/>
                <a:cs typeface="Arial" panose="020B0604020202020204" pitchFamily="34" charset="0"/>
              </a:rPr>
              <a:t> ở </a:t>
            </a:r>
            <a:r>
              <a:rPr lang="en-US" altLang="en-US" sz="2800" dirty="0" err="1">
                <a:latin typeface="Arial" panose="020B0604020202020204" pitchFamily="34" charset="0"/>
                <a:cs typeface="Arial" panose="020B0604020202020204" pitchFamily="34" charset="0"/>
              </a:rPr>
              <a:t>nước</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ngoài</a:t>
            </a:r>
            <a:endParaRPr lang="en-US" altLang="en-US" sz="2800" dirty="0">
              <a:latin typeface="Arial" panose="020B0604020202020204" pitchFamily="34" charset="0"/>
              <a:cs typeface="Arial" panose="020B0604020202020204" pitchFamily="34" charset="0"/>
            </a:endParaRPr>
          </a:p>
          <a:p>
            <a:pPr algn="just">
              <a:lnSpc>
                <a:spcPct val="120000"/>
              </a:lnSpc>
              <a:defRPr/>
            </a:pPr>
            <a:r>
              <a:rPr lang="en-US" altLang="en-US" sz="2800" dirty="0">
                <a:latin typeface="Arial" panose="020B0604020202020204" pitchFamily="34" charset="0"/>
                <a:cs typeface="Arial" panose="020B0604020202020204" pitchFamily="34" charset="0"/>
              </a:rPr>
              <a:t>4. </a:t>
            </a:r>
            <a:r>
              <a:rPr lang="en-US" altLang="en-US" sz="2800" dirty="0" err="1">
                <a:latin typeface="Arial" panose="020B0604020202020204" pitchFamily="34" charset="0"/>
                <a:cs typeface="Arial" panose="020B0604020202020204" pitchFamily="34" charset="0"/>
              </a:rPr>
              <a:t>Điều</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kiện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cấp</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lại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chứng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chỉ</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đối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với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trường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hợp</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bị</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thu</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hồi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chứng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chỉ</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endParaRPr lang="en-US"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85341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27</a:t>
            </a:fld>
            <a:endParaRPr lang="es"/>
          </a:p>
        </p:txBody>
      </p:sp>
      <p:sp>
        <p:nvSpPr>
          <p:cNvPr id="4" name="Title 3"/>
          <p:cNvSpPr>
            <a:spLocks noGrp="1"/>
          </p:cNvSpPr>
          <p:nvPr>
            <p:ph type="title"/>
          </p:nvPr>
        </p:nvSpPr>
        <p:spPr>
          <a:xfrm>
            <a:off x="710565" y="314045"/>
            <a:ext cx="7956753" cy="603702"/>
          </a:xfrm>
        </p:spPr>
        <p:txBody>
          <a:bodyPr/>
          <a:lstStyle/>
          <a:p>
            <a:pPr algn="just"/>
            <a:r>
              <a:rPr lang="en-US" altLang="en-US" sz="3000" b="1" dirty="0" err="1">
                <a:solidFill>
                  <a:srgbClr val="000066"/>
                </a:solidFill>
                <a:latin typeface="Arial" panose="020B0604020202020204" pitchFamily="34" charset="0"/>
                <a:cs typeface="Arial" panose="020B0604020202020204" pitchFamily="34" charset="0"/>
              </a:rPr>
              <a:t>Những</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điều</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kiện</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đối</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với</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người</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hành</a:t>
            </a:r>
            <a:r>
              <a:rPr lang="en-US" altLang="en-US" sz="3000" b="1" dirty="0">
                <a:solidFill>
                  <a:srgbClr val="000066"/>
                </a:solidFill>
                <a:latin typeface="Arial" panose="020B0604020202020204" pitchFamily="34" charset="0"/>
                <a:cs typeface="Arial" panose="020B0604020202020204" pitchFamily="34" charset="0"/>
              </a:rPr>
              <a:t> </a:t>
            </a:r>
            <a:r>
              <a:rPr lang="en-US" altLang="en-US" sz="3000" b="1" dirty="0" err="1">
                <a:solidFill>
                  <a:srgbClr val="000066"/>
                </a:solidFill>
                <a:latin typeface="Arial" panose="020B0604020202020204" pitchFamily="34" charset="0"/>
                <a:cs typeface="Arial" panose="020B0604020202020204" pitchFamily="34" charset="0"/>
              </a:rPr>
              <a:t>nghề</a:t>
            </a:r>
            <a:endParaRPr lang="en-US" sz="3000" dirty="0">
              <a:solidFill>
                <a:srgbClr val="000066"/>
              </a:solidFill>
              <a:latin typeface="+mj-lt"/>
            </a:endParaRPr>
          </a:p>
        </p:txBody>
      </p:sp>
      <p:sp>
        <p:nvSpPr>
          <p:cNvPr id="5" name="TextBox 4"/>
          <p:cNvSpPr txBox="1"/>
          <p:nvPr/>
        </p:nvSpPr>
        <p:spPr>
          <a:xfrm>
            <a:off x="648922" y="857025"/>
            <a:ext cx="8018397" cy="4401205"/>
          </a:xfrm>
          <a:prstGeom prst="rect">
            <a:avLst/>
          </a:prstGeom>
          <a:noFill/>
        </p:spPr>
        <p:txBody>
          <a:bodyPr wrap="square" rtlCol="0">
            <a:spAutoFit/>
          </a:bodyPr>
          <a:lstStyle/>
          <a:p>
            <a:pPr algn="just">
              <a:defRPr/>
            </a:pPr>
            <a:r>
              <a:rPr lang="en-US" altLang="en-US" sz="2800" dirty="0">
                <a:latin typeface="Arial" panose="020B0604020202020204" pitchFamily="34" charset="0"/>
                <a:cs typeface="Arial" panose="020B0604020202020204" pitchFamily="34" charset="0"/>
              </a:rPr>
              <a:t>5. </a:t>
            </a:r>
            <a:r>
              <a:rPr lang="en-US" altLang="en-US" sz="2800" dirty="0" err="1">
                <a:latin typeface="Arial" panose="020B0604020202020204" pitchFamily="34" charset="0"/>
                <a:cs typeface="Arial" panose="020B0604020202020204" pitchFamily="34" charset="0"/>
              </a:rPr>
              <a:t>Khám</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bệnh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chữa</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bệnh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nhân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đạo</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chuyển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giao</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kỹ</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thuật</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chuyên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môn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về</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khám</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bệnh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chữa</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bệnh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hợp</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tác</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đào</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tạo</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về</a:t>
            </a:r>
            <a:r>
              <a:rPr lang="en-US" altLang="en-US" sz="2800" dirty="0">
                <a:latin typeface="Arial" panose="020B0604020202020204" pitchFamily="34" charset="0"/>
                <a:cs typeface="Arial" panose="020B0604020202020204" pitchFamily="34" charset="0"/>
              </a:rPr>
              <a:t> y </a:t>
            </a:r>
            <a:r>
              <a:rPr lang="en-US" altLang="en-US" sz="2800" dirty="0" err="1">
                <a:latin typeface="Arial" panose="020B0604020202020204" pitchFamily="34" charset="0"/>
                <a:cs typeface="Arial" panose="020B0604020202020204" pitchFamily="34" charset="0"/>
              </a:rPr>
              <a:t>có</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thực</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khám</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bệnh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chữa</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bệnh</a:t>
            </a:r>
            <a:endParaRPr lang="en-US" altLang="en-US" sz="2800" dirty="0">
              <a:latin typeface="Arial" panose="020B0604020202020204" pitchFamily="34" charset="0"/>
              <a:cs typeface="Arial" panose="020B0604020202020204" pitchFamily="34" charset="0"/>
            </a:endParaRPr>
          </a:p>
          <a:p>
            <a:pPr algn="just">
              <a:defRPr/>
            </a:pPr>
            <a:r>
              <a:rPr lang="en-US" altLang="en-US" sz="2800" dirty="0">
                <a:latin typeface="Arial" panose="020B0604020202020204" pitchFamily="34" charset="0"/>
                <a:cs typeface="Arial" panose="020B0604020202020204" pitchFamily="34" charset="0"/>
              </a:rPr>
              <a:t>6.  </a:t>
            </a:r>
            <a:r>
              <a:rPr lang="en-US" altLang="en-US" sz="2800" dirty="0" err="1">
                <a:latin typeface="Arial" panose="020B0604020202020204" pitchFamily="34" charset="0"/>
                <a:cs typeface="Arial" panose="020B0604020202020204" pitchFamily="34" charset="0"/>
              </a:rPr>
              <a:t>Thừa</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nhận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chứng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chỉ</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endParaRPr lang="en-US" altLang="en-US" sz="2800" dirty="0">
              <a:latin typeface="Arial" panose="020B0604020202020204" pitchFamily="34" charset="0"/>
              <a:cs typeface="Arial" panose="020B0604020202020204" pitchFamily="34" charset="0"/>
            </a:endParaRPr>
          </a:p>
          <a:p>
            <a:pPr algn="just">
              <a:defRPr/>
            </a:pPr>
            <a:r>
              <a:rPr lang="en-US" altLang="en-US" sz="2800" dirty="0">
                <a:latin typeface="Arial" panose="020B0604020202020204" pitchFamily="34" charset="0"/>
                <a:cs typeface="Arial" panose="020B0604020202020204" pitchFamily="34" charset="0"/>
              </a:rPr>
              <a:t>7.  </a:t>
            </a:r>
            <a:r>
              <a:rPr lang="en-US" altLang="en-US" sz="2800" dirty="0" err="1">
                <a:latin typeface="Arial" panose="020B0604020202020204" pitchFamily="34" charset="0"/>
                <a:cs typeface="Arial" panose="020B0604020202020204" pitchFamily="34" charset="0"/>
              </a:rPr>
              <a:t>Sử</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dụng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ngôn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ngữ</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trong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khám</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bệnh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chữa</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bệnh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tại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Việt</a:t>
            </a:r>
            <a:r>
              <a:rPr lang="en-US" altLang="en-US" sz="2800" dirty="0">
                <a:latin typeface="Arial" panose="020B0604020202020204" pitchFamily="34" charset="0"/>
                <a:cs typeface="Arial" panose="020B0604020202020204" pitchFamily="34" charset="0"/>
              </a:rPr>
              <a:t> Nam </a:t>
            </a:r>
            <a:r>
              <a:rPr lang="en-US" altLang="en-US" sz="2800" dirty="0" err="1">
                <a:latin typeface="Arial" panose="020B0604020202020204" pitchFamily="34" charset="0"/>
                <a:cs typeface="Arial" panose="020B0604020202020204" pitchFamily="34" charset="0"/>
              </a:rPr>
              <a:t>của</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người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nước</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ngoài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người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Việt</a:t>
            </a:r>
            <a:r>
              <a:rPr lang="en-US" altLang="en-US" sz="2800" dirty="0">
                <a:latin typeface="Arial" panose="020B0604020202020204" pitchFamily="34" charset="0"/>
                <a:cs typeface="Arial" panose="020B0604020202020204" pitchFamily="34" charset="0"/>
              </a:rPr>
              <a:t> Nam </a:t>
            </a:r>
            <a:r>
              <a:rPr lang="en-US" altLang="en-US" sz="2800" dirty="0" err="1">
                <a:latin typeface="Arial" panose="020B0604020202020204" pitchFamily="34" charset="0"/>
                <a:cs typeface="Arial" panose="020B0604020202020204" pitchFamily="34" charset="0"/>
              </a:rPr>
              <a:t>định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cư</a:t>
            </a:r>
            <a:r>
              <a:rPr lang="en-US" altLang="en-US" sz="2800" dirty="0">
                <a:latin typeface="Arial" panose="020B0604020202020204" pitchFamily="34" charset="0"/>
                <a:cs typeface="Arial" panose="020B0604020202020204" pitchFamily="34" charset="0"/>
              </a:rPr>
              <a:t> ở </a:t>
            </a:r>
            <a:r>
              <a:rPr lang="en-US" altLang="en-US" sz="2800" dirty="0" err="1">
                <a:latin typeface="Arial" panose="020B0604020202020204" pitchFamily="34" charset="0"/>
                <a:cs typeface="Arial" panose="020B0604020202020204" pitchFamily="34" charset="0"/>
              </a:rPr>
              <a:t>nước</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ngoài</a:t>
            </a:r>
            <a:r>
              <a:rPr lang="en-US" altLang="en-US" sz="2800" dirty="0">
                <a:latin typeface="Arial" panose="020B0604020202020204" pitchFamily="34" charset="0"/>
                <a:cs typeface="Arial" panose="020B0604020202020204" pitchFamily="34" charset="0"/>
              </a:rPr>
              <a:t> </a:t>
            </a:r>
          </a:p>
          <a:p>
            <a:pPr algn="just">
              <a:defRPr/>
            </a:pPr>
            <a:r>
              <a:rPr lang="en-US" altLang="en-US" sz="2800" dirty="0">
                <a:latin typeface="Arial" panose="020B0604020202020204" pitchFamily="34" charset="0"/>
                <a:cs typeface="Arial" panose="020B0604020202020204" pitchFamily="34" charset="0"/>
              </a:rPr>
              <a:t>8.  </a:t>
            </a:r>
            <a:r>
              <a:rPr lang="en-US" altLang="en-US" sz="2800" dirty="0" err="1">
                <a:solidFill>
                  <a:srgbClr val="FF0000"/>
                </a:solidFill>
                <a:latin typeface="Arial" panose="020B0604020202020204" pitchFamily="34" charset="0"/>
                <a:cs typeface="Arial" panose="020B0604020202020204" pitchFamily="34" charset="0"/>
              </a:rPr>
              <a:t>Xác</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nhận</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quá</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trình</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thực</a:t>
            </a:r>
            <a:r>
              <a:rPr lang="en-US" altLang="en-US" sz="2800" dirty="0">
                <a:solidFill>
                  <a:srgbClr val="FF0000"/>
                </a:solidFill>
                <a:latin typeface="Arial" panose="020B0604020202020204" pitchFamily="34" charset="0"/>
                <a:cs typeface="Arial" panose="020B0604020202020204" pitchFamily="34" charset="0"/>
              </a:rPr>
              <a:t> </a:t>
            </a:r>
            <a:r>
              <a:rPr lang="en-US" altLang="en-US" sz="2800" dirty="0" err="1">
                <a:solidFill>
                  <a:srgbClr val="FF0000"/>
                </a:solidFill>
                <a:latin typeface="Arial" panose="020B0604020202020204" pitchFamily="34" charset="0"/>
                <a:cs typeface="Arial" panose="020B0604020202020204" pitchFamily="34" charset="0"/>
              </a:rPr>
              <a:t>hành</a:t>
            </a:r>
            <a:endParaRPr lang="en-US" altLang="en-US" sz="2800" dirty="0">
              <a:solidFill>
                <a:srgbClr val="FF0000"/>
              </a:solidFill>
              <a:latin typeface="Arial" panose="020B0604020202020204" pitchFamily="34" charset="0"/>
              <a:cs typeface="Arial" panose="020B0604020202020204" pitchFamily="34" charset="0"/>
            </a:endParaRPr>
          </a:p>
          <a:p>
            <a:pPr algn="just">
              <a:defRPr/>
            </a:pPr>
            <a:r>
              <a:rPr lang="en-US" altLang="en-US" sz="2800" dirty="0">
                <a:latin typeface="Arial" panose="020B0604020202020204" pitchFamily="34" charset="0"/>
                <a:cs typeface="Arial" panose="020B0604020202020204" pitchFamily="34" charset="0"/>
              </a:rPr>
              <a:t>9.  </a:t>
            </a:r>
            <a:r>
              <a:rPr lang="en-US" altLang="en-US" sz="2800" dirty="0" err="1">
                <a:latin typeface="Arial" panose="020B0604020202020204" pitchFamily="34" charset="0"/>
                <a:cs typeface="Arial" panose="020B0604020202020204" pitchFamily="34" charset="0"/>
              </a:rPr>
              <a:t>Chứng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chỉ</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endParaRPr lang="en-US"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00828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28</a:t>
            </a:fld>
            <a:endParaRPr lang="es"/>
          </a:p>
        </p:txBody>
      </p:sp>
      <p:sp>
        <p:nvSpPr>
          <p:cNvPr id="4" name="Title 3"/>
          <p:cNvSpPr>
            <a:spLocks noGrp="1"/>
          </p:cNvSpPr>
          <p:nvPr>
            <p:ph type="title"/>
          </p:nvPr>
        </p:nvSpPr>
        <p:spPr>
          <a:xfrm>
            <a:off x="710565" y="314045"/>
            <a:ext cx="7956753" cy="603702"/>
          </a:xfrm>
        </p:spPr>
        <p:txBody>
          <a:bodyPr/>
          <a:lstStyle/>
          <a:p>
            <a:pPr algn="just"/>
            <a:r>
              <a:rPr lang="en-US" altLang="en-US" sz="3000" b="1" dirty="0">
                <a:solidFill>
                  <a:srgbClr val="000066"/>
                </a:solidFill>
                <a:latin typeface="Arial" panose="020B0604020202020204" pitchFamily="34" charset="0"/>
                <a:cs typeface="Arial" panose="020B0604020202020204" pitchFamily="34" charset="0"/>
              </a:rPr>
              <a:t>XÁC NHẬN QUÁ TRÌNH THỰC HÀNH</a:t>
            </a:r>
            <a:endParaRPr lang="en-US" sz="3000" dirty="0">
              <a:solidFill>
                <a:srgbClr val="000066"/>
              </a:solidFill>
              <a:latin typeface="+mj-lt"/>
            </a:endParaRPr>
          </a:p>
        </p:txBody>
      </p:sp>
      <p:sp>
        <p:nvSpPr>
          <p:cNvPr id="5" name="TextBox 4"/>
          <p:cNvSpPr txBox="1"/>
          <p:nvPr/>
        </p:nvSpPr>
        <p:spPr>
          <a:xfrm>
            <a:off x="648922" y="990587"/>
            <a:ext cx="8018397" cy="3816429"/>
          </a:xfrm>
          <a:prstGeom prst="rect">
            <a:avLst/>
          </a:prstGeom>
          <a:noFill/>
        </p:spPr>
        <p:txBody>
          <a:bodyPr wrap="square" rtlCol="0">
            <a:spAutoFit/>
          </a:bodyPr>
          <a:lstStyle/>
          <a:p>
            <a:pPr algn="just"/>
            <a:r>
              <a:rPr lang="en-US" sz="2200" dirty="0"/>
              <a:t>1. </a:t>
            </a:r>
            <a:r>
              <a:rPr lang="en-US" sz="2200" dirty="0" err="1">
                <a:solidFill>
                  <a:srgbClr val="FF0000"/>
                </a:solidFill>
              </a:rPr>
              <a:t>Người</a:t>
            </a:r>
            <a:r>
              <a:rPr lang="en-US" sz="2200" dirty="0">
                <a:solidFill>
                  <a:srgbClr val="FF0000"/>
                </a:solidFill>
              </a:rPr>
              <a:t> </a:t>
            </a:r>
            <a:r>
              <a:rPr lang="en-US" sz="2200" dirty="0" err="1">
                <a:solidFill>
                  <a:srgbClr val="FF0000"/>
                </a:solidFill>
              </a:rPr>
              <a:t>có</a:t>
            </a:r>
            <a:r>
              <a:rPr lang="en-US" sz="2200" dirty="0">
                <a:solidFill>
                  <a:srgbClr val="FF0000"/>
                </a:solidFill>
              </a:rPr>
              <a:t> </a:t>
            </a:r>
            <a:r>
              <a:rPr lang="en-US" sz="2200" dirty="0" err="1">
                <a:solidFill>
                  <a:srgbClr val="FF0000"/>
                </a:solidFill>
              </a:rPr>
              <a:t>văn</a:t>
            </a:r>
            <a:r>
              <a:rPr lang="en-US" sz="2200" dirty="0">
                <a:solidFill>
                  <a:srgbClr val="FF0000"/>
                </a:solidFill>
              </a:rPr>
              <a:t> </a:t>
            </a:r>
            <a:r>
              <a:rPr lang="en-US" sz="2200" dirty="0" err="1">
                <a:solidFill>
                  <a:srgbClr val="FF0000"/>
                </a:solidFill>
              </a:rPr>
              <a:t>bằng</a:t>
            </a:r>
            <a:r>
              <a:rPr lang="en-US" sz="2200" dirty="0">
                <a:solidFill>
                  <a:srgbClr val="FF0000"/>
                </a:solidFill>
              </a:rPr>
              <a:t> </a:t>
            </a:r>
            <a:r>
              <a:rPr lang="en-US" sz="2200" dirty="0" err="1">
                <a:solidFill>
                  <a:srgbClr val="FF0000"/>
                </a:solidFill>
              </a:rPr>
              <a:t>chuyên</a:t>
            </a:r>
            <a:r>
              <a:rPr lang="en-US" sz="2200" dirty="0">
                <a:solidFill>
                  <a:srgbClr val="FF0000"/>
                </a:solidFill>
              </a:rPr>
              <a:t> </a:t>
            </a:r>
            <a:r>
              <a:rPr lang="en-US" sz="2200" dirty="0" err="1">
                <a:solidFill>
                  <a:srgbClr val="FF0000"/>
                </a:solidFill>
              </a:rPr>
              <a:t>môn</a:t>
            </a:r>
            <a:r>
              <a:rPr lang="en-US" sz="2200" dirty="0">
                <a:solidFill>
                  <a:srgbClr val="FF0000"/>
                </a:solidFill>
              </a:rPr>
              <a:t> </a:t>
            </a:r>
            <a:r>
              <a:rPr lang="en-US" sz="2200" dirty="0" err="1">
                <a:solidFill>
                  <a:srgbClr val="FF0000"/>
                </a:solidFill>
              </a:rPr>
              <a:t>liên</a:t>
            </a:r>
            <a:r>
              <a:rPr lang="en-US" sz="2200" dirty="0">
                <a:solidFill>
                  <a:srgbClr val="FF0000"/>
                </a:solidFill>
              </a:rPr>
              <a:t> </a:t>
            </a:r>
            <a:r>
              <a:rPr lang="en-US" sz="2200" dirty="0" err="1">
                <a:solidFill>
                  <a:srgbClr val="FF0000"/>
                </a:solidFill>
              </a:rPr>
              <a:t>quan</a:t>
            </a:r>
            <a:r>
              <a:rPr lang="en-US" sz="2200" dirty="0">
                <a:solidFill>
                  <a:srgbClr val="FF0000"/>
                </a:solidFill>
              </a:rPr>
              <a:t> </a:t>
            </a:r>
            <a:r>
              <a:rPr lang="en-US" sz="2200" dirty="0" err="1">
                <a:solidFill>
                  <a:srgbClr val="FF0000"/>
                </a:solidFill>
              </a:rPr>
              <a:t>đến</a:t>
            </a:r>
            <a:r>
              <a:rPr lang="en-US" sz="2200" dirty="0">
                <a:solidFill>
                  <a:srgbClr val="FF0000"/>
                </a:solidFill>
              </a:rPr>
              <a:t> y </a:t>
            </a:r>
            <a:r>
              <a:rPr lang="en-US" sz="2200" dirty="0" err="1">
                <a:solidFill>
                  <a:srgbClr val="FF0000"/>
                </a:solidFill>
              </a:rPr>
              <a:t>tế</a:t>
            </a:r>
            <a:r>
              <a:rPr lang="en-US" sz="2200" dirty="0">
                <a:solidFill>
                  <a:srgbClr val="FF0000"/>
                </a:solidFill>
              </a:rPr>
              <a:t> </a:t>
            </a:r>
            <a:r>
              <a:rPr lang="en-US" sz="2200" dirty="0" err="1"/>
              <a:t>được</a:t>
            </a:r>
            <a:r>
              <a:rPr lang="en-US" sz="2200" dirty="0"/>
              <a:t> </a:t>
            </a:r>
            <a:r>
              <a:rPr lang="en-US" sz="2200" dirty="0" err="1"/>
              <a:t>cấp</a:t>
            </a:r>
            <a:r>
              <a:rPr lang="en-US" sz="2200" dirty="0"/>
              <a:t> </a:t>
            </a:r>
            <a:r>
              <a:rPr lang="en-US" sz="2200" dirty="0" err="1"/>
              <a:t>hoặc</a:t>
            </a:r>
            <a:r>
              <a:rPr lang="en-US" sz="2200" dirty="0"/>
              <a:t> </a:t>
            </a:r>
            <a:r>
              <a:rPr lang="en-US" sz="2200" dirty="0" err="1"/>
              <a:t>công</a:t>
            </a:r>
            <a:r>
              <a:rPr lang="en-US" sz="2200" dirty="0"/>
              <a:t> </a:t>
            </a:r>
            <a:r>
              <a:rPr lang="en-US" sz="2200" dirty="0" err="1"/>
              <a:t>nhận</a:t>
            </a:r>
            <a:r>
              <a:rPr lang="en-US" sz="2200" dirty="0"/>
              <a:t> </a:t>
            </a:r>
            <a:r>
              <a:rPr lang="en-US" sz="2200" dirty="0" err="1"/>
              <a:t>tại</a:t>
            </a:r>
            <a:r>
              <a:rPr lang="en-US" sz="2200" dirty="0"/>
              <a:t> </a:t>
            </a:r>
            <a:r>
              <a:rPr lang="en-US" sz="2200" dirty="0" err="1"/>
              <a:t>Việt</a:t>
            </a:r>
            <a:r>
              <a:rPr lang="en-US" sz="2200" dirty="0"/>
              <a:t> Nam, </a:t>
            </a:r>
            <a:r>
              <a:rPr lang="en-US" sz="2200" dirty="0" err="1"/>
              <a:t>trước</a:t>
            </a:r>
            <a:r>
              <a:rPr lang="en-US" sz="2200" dirty="0"/>
              <a:t> </a:t>
            </a:r>
            <a:r>
              <a:rPr lang="en-US" sz="2200" dirty="0" err="1"/>
              <a:t>khi</a:t>
            </a:r>
            <a:r>
              <a:rPr lang="en-US" sz="2200" dirty="0"/>
              <a:t> </a:t>
            </a:r>
            <a:r>
              <a:rPr lang="en-US" sz="2200" dirty="0" err="1"/>
              <a:t>được</a:t>
            </a:r>
            <a:r>
              <a:rPr lang="en-US" sz="2200" dirty="0"/>
              <a:t> </a:t>
            </a:r>
            <a:r>
              <a:rPr lang="en-US" sz="2200" dirty="0" err="1"/>
              <a:t>cấp</a:t>
            </a:r>
            <a:r>
              <a:rPr lang="en-US" sz="2200" dirty="0"/>
              <a:t> </a:t>
            </a:r>
            <a:r>
              <a:rPr lang="en-US" sz="2200" dirty="0" err="1"/>
              <a:t>chứng</a:t>
            </a:r>
            <a:r>
              <a:rPr lang="en-US" sz="2200" dirty="0"/>
              <a:t> </a:t>
            </a:r>
            <a:r>
              <a:rPr lang="en-US" sz="2200" dirty="0" err="1"/>
              <a:t>chỉ</a:t>
            </a:r>
            <a:r>
              <a:rPr lang="en-US" sz="2200" dirty="0"/>
              <a:t> </a:t>
            </a:r>
            <a:r>
              <a:rPr lang="en-US" sz="2200" dirty="0" err="1"/>
              <a:t>hành</a:t>
            </a:r>
            <a:r>
              <a:rPr lang="en-US" sz="2200" dirty="0"/>
              <a:t> </a:t>
            </a:r>
            <a:r>
              <a:rPr lang="en-US" sz="2200" dirty="0" err="1"/>
              <a:t>nghề</a:t>
            </a:r>
            <a:r>
              <a:rPr lang="en-US" sz="2200" dirty="0"/>
              <a:t>, </a:t>
            </a:r>
            <a:r>
              <a:rPr lang="en-US" sz="2200" dirty="0" err="1">
                <a:solidFill>
                  <a:srgbClr val="FF0000"/>
                </a:solidFill>
              </a:rPr>
              <a:t>phải</a:t>
            </a:r>
            <a:r>
              <a:rPr lang="en-US" sz="2200" dirty="0">
                <a:solidFill>
                  <a:srgbClr val="FF0000"/>
                </a:solidFill>
              </a:rPr>
              <a:t> qua </a:t>
            </a:r>
            <a:r>
              <a:rPr lang="en-US" sz="2200" dirty="0" err="1">
                <a:solidFill>
                  <a:srgbClr val="FF0000"/>
                </a:solidFill>
              </a:rPr>
              <a:t>thời</a:t>
            </a:r>
            <a:r>
              <a:rPr lang="en-US" sz="2200" dirty="0">
                <a:solidFill>
                  <a:srgbClr val="FF0000"/>
                </a:solidFill>
              </a:rPr>
              <a:t> </a:t>
            </a:r>
            <a:r>
              <a:rPr lang="en-US" sz="2200" dirty="0" err="1">
                <a:solidFill>
                  <a:srgbClr val="FF0000"/>
                </a:solidFill>
              </a:rPr>
              <a:t>gian</a:t>
            </a:r>
            <a:r>
              <a:rPr lang="en-US" sz="2200" dirty="0">
                <a:solidFill>
                  <a:srgbClr val="FF0000"/>
                </a:solidFill>
              </a:rPr>
              <a:t> </a:t>
            </a:r>
            <a:r>
              <a:rPr lang="en-US" sz="2200" dirty="0" err="1">
                <a:solidFill>
                  <a:srgbClr val="FF0000"/>
                </a:solidFill>
              </a:rPr>
              <a:t>thực</a:t>
            </a:r>
            <a:r>
              <a:rPr lang="en-US" sz="2200" dirty="0">
                <a:solidFill>
                  <a:srgbClr val="FF0000"/>
                </a:solidFill>
              </a:rPr>
              <a:t> </a:t>
            </a:r>
            <a:r>
              <a:rPr lang="en-US" sz="2200" dirty="0" err="1">
                <a:solidFill>
                  <a:srgbClr val="FF0000"/>
                </a:solidFill>
              </a:rPr>
              <a:t>hành</a:t>
            </a:r>
            <a:r>
              <a:rPr lang="en-US" sz="2200" dirty="0">
                <a:solidFill>
                  <a:srgbClr val="FF0000"/>
                </a:solidFill>
              </a:rPr>
              <a:t> </a:t>
            </a:r>
            <a:r>
              <a:rPr lang="en-US" sz="2200" dirty="0" err="1">
                <a:solidFill>
                  <a:srgbClr val="FF0000"/>
                </a:solidFill>
              </a:rPr>
              <a:t>tại</a:t>
            </a:r>
            <a:r>
              <a:rPr lang="en-US" sz="2200" dirty="0">
                <a:solidFill>
                  <a:srgbClr val="FF0000"/>
                </a:solidFill>
              </a:rPr>
              <a:t> </a:t>
            </a:r>
            <a:r>
              <a:rPr lang="en-US" sz="2200" dirty="0" err="1">
                <a:solidFill>
                  <a:srgbClr val="FF0000"/>
                </a:solidFill>
              </a:rPr>
              <a:t>cơ</a:t>
            </a:r>
            <a:r>
              <a:rPr lang="en-US" sz="2200" dirty="0">
                <a:solidFill>
                  <a:srgbClr val="FF0000"/>
                </a:solidFill>
              </a:rPr>
              <a:t> </a:t>
            </a:r>
            <a:r>
              <a:rPr lang="en-US" sz="2200" dirty="0" err="1">
                <a:solidFill>
                  <a:srgbClr val="FF0000"/>
                </a:solidFill>
              </a:rPr>
              <a:t>sở</a:t>
            </a:r>
            <a:r>
              <a:rPr lang="en-US" sz="2200" dirty="0">
                <a:solidFill>
                  <a:srgbClr val="FF0000"/>
                </a:solidFill>
              </a:rPr>
              <a:t> </a:t>
            </a:r>
            <a:r>
              <a:rPr lang="en-US" sz="2200" dirty="0" err="1">
                <a:solidFill>
                  <a:srgbClr val="FF0000"/>
                </a:solidFill>
              </a:rPr>
              <a:t>khám</a:t>
            </a:r>
            <a:r>
              <a:rPr lang="en-US" sz="2200" dirty="0">
                <a:solidFill>
                  <a:srgbClr val="FF0000"/>
                </a:solidFill>
              </a:rPr>
              <a:t> </a:t>
            </a:r>
            <a:r>
              <a:rPr lang="en-US" sz="2200" dirty="0" err="1">
                <a:solidFill>
                  <a:srgbClr val="FF0000"/>
                </a:solidFill>
              </a:rPr>
              <a:t>bệnh</a:t>
            </a:r>
            <a:r>
              <a:rPr lang="en-US" sz="2200" dirty="0">
                <a:solidFill>
                  <a:srgbClr val="FF0000"/>
                </a:solidFill>
              </a:rPr>
              <a:t>, </a:t>
            </a:r>
            <a:r>
              <a:rPr lang="en-US" sz="2200" dirty="0" err="1">
                <a:solidFill>
                  <a:srgbClr val="FF0000"/>
                </a:solidFill>
              </a:rPr>
              <a:t>chữa</a:t>
            </a:r>
            <a:r>
              <a:rPr lang="en-US" sz="2200" dirty="0">
                <a:solidFill>
                  <a:srgbClr val="FF0000"/>
                </a:solidFill>
              </a:rPr>
              <a:t> </a:t>
            </a:r>
            <a:r>
              <a:rPr lang="en-US" sz="2200" dirty="0" err="1">
                <a:solidFill>
                  <a:srgbClr val="FF0000"/>
                </a:solidFill>
              </a:rPr>
              <a:t>bệnh</a:t>
            </a:r>
            <a:r>
              <a:rPr lang="en-US" sz="2200" dirty="0"/>
              <a:t> </a:t>
            </a:r>
            <a:r>
              <a:rPr lang="en-US" sz="2200" dirty="0" err="1"/>
              <a:t>sau</a:t>
            </a:r>
            <a:r>
              <a:rPr lang="en-US" sz="2200" dirty="0"/>
              <a:t> </a:t>
            </a:r>
            <a:r>
              <a:rPr lang="en-US" sz="2200" dirty="0" err="1"/>
              <a:t>đây</a:t>
            </a:r>
            <a:r>
              <a:rPr lang="en-US" sz="2200" dirty="0"/>
              <a:t>:</a:t>
            </a:r>
          </a:p>
          <a:p>
            <a:pPr algn="just"/>
            <a:r>
              <a:rPr lang="en-US" sz="2200" dirty="0"/>
              <a:t>a) 18 </a:t>
            </a:r>
            <a:r>
              <a:rPr lang="en-US" sz="2200" dirty="0" err="1"/>
              <a:t>tháng</a:t>
            </a:r>
            <a:r>
              <a:rPr lang="en-US" sz="2200" dirty="0"/>
              <a:t> </a:t>
            </a:r>
            <a:r>
              <a:rPr lang="en-US" sz="2200" dirty="0" err="1"/>
              <a:t>thực</a:t>
            </a:r>
            <a:r>
              <a:rPr lang="en-US" sz="2200" dirty="0"/>
              <a:t> </a:t>
            </a:r>
            <a:r>
              <a:rPr lang="en-US" sz="2200" dirty="0" err="1"/>
              <a:t>hành</a:t>
            </a:r>
            <a:r>
              <a:rPr lang="en-US" sz="2200" dirty="0"/>
              <a:t> </a:t>
            </a:r>
            <a:r>
              <a:rPr lang="en-US" sz="2200" dirty="0" err="1"/>
              <a:t>tại</a:t>
            </a:r>
            <a:r>
              <a:rPr lang="en-US" sz="2200" dirty="0"/>
              <a:t> </a:t>
            </a:r>
            <a:r>
              <a:rPr lang="en-US" sz="2200" dirty="0" err="1"/>
              <a:t>bệnh</a:t>
            </a:r>
            <a:r>
              <a:rPr lang="en-US" sz="2200" dirty="0"/>
              <a:t> </a:t>
            </a:r>
            <a:r>
              <a:rPr lang="en-US" sz="2200" dirty="0" err="1"/>
              <a:t>viện</a:t>
            </a:r>
            <a:r>
              <a:rPr lang="en-US" sz="2200" dirty="0"/>
              <a:t>, </a:t>
            </a:r>
            <a:r>
              <a:rPr lang="en-US" sz="2200" dirty="0" err="1"/>
              <a:t>việc</a:t>
            </a:r>
            <a:r>
              <a:rPr lang="en-US" sz="2200" dirty="0"/>
              <a:t> </a:t>
            </a:r>
            <a:r>
              <a:rPr lang="en-US" sz="2200" dirty="0" err="1"/>
              <a:t>nghiên</a:t>
            </a:r>
            <a:r>
              <a:rPr lang="en-US" sz="2200" dirty="0"/>
              <a:t> </a:t>
            </a:r>
            <a:r>
              <a:rPr lang="en-US" sz="2200" dirty="0" err="1"/>
              <a:t>cứu</a:t>
            </a:r>
            <a:r>
              <a:rPr lang="en-US" sz="2200" dirty="0"/>
              <a:t> </a:t>
            </a:r>
            <a:r>
              <a:rPr lang="en-US" sz="2200" dirty="0" err="1"/>
              <a:t>có</a:t>
            </a:r>
            <a:r>
              <a:rPr lang="en-US" sz="2200" dirty="0"/>
              <a:t> </a:t>
            </a:r>
            <a:r>
              <a:rPr lang="en-US" sz="2200" dirty="0" err="1"/>
              <a:t>giường</a:t>
            </a:r>
            <a:r>
              <a:rPr lang="en-US" sz="2200" dirty="0"/>
              <a:t> </a:t>
            </a:r>
            <a:r>
              <a:rPr lang="en-US" sz="2200" dirty="0" err="1"/>
              <a:t>bệnh</a:t>
            </a:r>
            <a:r>
              <a:rPr lang="en-US" sz="2200" dirty="0"/>
              <a:t> (</a:t>
            </a:r>
            <a:r>
              <a:rPr lang="en-US" sz="2200" dirty="0" err="1"/>
              <a:t>sau</a:t>
            </a:r>
            <a:r>
              <a:rPr lang="en-US" sz="2200" dirty="0"/>
              <a:t> </a:t>
            </a:r>
            <a:r>
              <a:rPr lang="en-US" sz="2200" dirty="0" err="1"/>
              <a:t>đây</a:t>
            </a:r>
            <a:r>
              <a:rPr lang="en-US" sz="2200" dirty="0"/>
              <a:t> </a:t>
            </a:r>
            <a:r>
              <a:rPr lang="en-US" sz="2200" dirty="0" err="1"/>
              <a:t>gọi</a:t>
            </a:r>
            <a:r>
              <a:rPr lang="en-US" sz="2200" dirty="0"/>
              <a:t> </a:t>
            </a:r>
            <a:r>
              <a:rPr lang="en-US" sz="2200" dirty="0" err="1"/>
              <a:t>chung</a:t>
            </a:r>
            <a:r>
              <a:rPr lang="en-US" sz="2200" dirty="0"/>
              <a:t> </a:t>
            </a:r>
            <a:r>
              <a:rPr lang="en-US" sz="2200" dirty="0" err="1"/>
              <a:t>là</a:t>
            </a:r>
            <a:r>
              <a:rPr lang="en-US" sz="2200" dirty="0"/>
              <a:t> </a:t>
            </a:r>
            <a:r>
              <a:rPr lang="en-US" sz="2200" dirty="0" err="1"/>
              <a:t>bệnh</a:t>
            </a:r>
            <a:r>
              <a:rPr lang="en-US" sz="2200" dirty="0"/>
              <a:t> </a:t>
            </a:r>
            <a:r>
              <a:rPr lang="en-US" sz="2200" dirty="0" err="1"/>
              <a:t>viện</a:t>
            </a:r>
            <a:r>
              <a:rPr lang="en-US" sz="2200" dirty="0"/>
              <a:t>) </a:t>
            </a:r>
            <a:r>
              <a:rPr lang="en-US" sz="2200" dirty="0" err="1"/>
              <a:t>đối</a:t>
            </a:r>
            <a:r>
              <a:rPr lang="en-US" sz="2200" dirty="0"/>
              <a:t> </a:t>
            </a:r>
            <a:r>
              <a:rPr lang="en-US" sz="2200" dirty="0" err="1"/>
              <a:t>với</a:t>
            </a:r>
            <a:r>
              <a:rPr lang="en-US" sz="2200" dirty="0"/>
              <a:t> </a:t>
            </a:r>
            <a:r>
              <a:rPr lang="en-US" sz="2200" dirty="0" err="1"/>
              <a:t>bác</a:t>
            </a:r>
            <a:r>
              <a:rPr lang="en-US" sz="2200" dirty="0"/>
              <a:t> </a:t>
            </a:r>
            <a:r>
              <a:rPr lang="en-US" sz="2200" dirty="0" err="1"/>
              <a:t>sỹ</a:t>
            </a:r>
            <a:r>
              <a:rPr lang="en-US" sz="2200" dirty="0"/>
              <a:t> ;</a:t>
            </a:r>
          </a:p>
          <a:p>
            <a:pPr algn="just"/>
            <a:r>
              <a:rPr lang="en-US" sz="2200" dirty="0"/>
              <a:t>b) 12 </a:t>
            </a:r>
            <a:r>
              <a:rPr lang="en-US" sz="2200" dirty="0" err="1"/>
              <a:t>tháng</a:t>
            </a:r>
            <a:r>
              <a:rPr lang="en-US" sz="2200" dirty="0"/>
              <a:t> </a:t>
            </a:r>
            <a:r>
              <a:rPr lang="en-US" sz="2200" dirty="0" err="1"/>
              <a:t>thực</a:t>
            </a:r>
            <a:r>
              <a:rPr lang="en-US" sz="2200" dirty="0"/>
              <a:t> </a:t>
            </a:r>
            <a:r>
              <a:rPr lang="en-US" sz="2200" dirty="0" err="1"/>
              <a:t>hành</a:t>
            </a:r>
            <a:r>
              <a:rPr lang="en-US" sz="2200" dirty="0"/>
              <a:t> </a:t>
            </a:r>
            <a:r>
              <a:rPr lang="en-US" sz="2200" dirty="0" err="1"/>
              <a:t>tại</a:t>
            </a:r>
            <a:r>
              <a:rPr lang="en-US" sz="2200" dirty="0"/>
              <a:t> </a:t>
            </a:r>
            <a:r>
              <a:rPr lang="en-US" sz="2200" dirty="0" err="1"/>
              <a:t>bệnh</a:t>
            </a:r>
            <a:r>
              <a:rPr lang="en-US" sz="2200" dirty="0"/>
              <a:t> </a:t>
            </a:r>
            <a:r>
              <a:rPr lang="en-US" sz="2200" dirty="0" err="1"/>
              <a:t>viện</a:t>
            </a:r>
            <a:r>
              <a:rPr lang="en-US" sz="2200" dirty="0"/>
              <a:t> </a:t>
            </a:r>
            <a:r>
              <a:rPr lang="en-US" sz="2200" dirty="0" err="1"/>
              <a:t>đối</a:t>
            </a:r>
            <a:r>
              <a:rPr lang="en-US" sz="2200" dirty="0"/>
              <a:t> </a:t>
            </a:r>
            <a:r>
              <a:rPr lang="en-US" sz="2200" dirty="0" err="1"/>
              <a:t>với</a:t>
            </a:r>
            <a:r>
              <a:rPr lang="en-US" sz="2200" dirty="0"/>
              <a:t> y </a:t>
            </a:r>
            <a:r>
              <a:rPr lang="en-US" sz="2200" dirty="0" err="1"/>
              <a:t>sỹ</a:t>
            </a:r>
            <a:r>
              <a:rPr lang="en-US" sz="2200" dirty="0"/>
              <a:t>;</a:t>
            </a:r>
          </a:p>
          <a:p>
            <a:pPr algn="just"/>
            <a:r>
              <a:rPr lang="en-US" sz="2200" dirty="0"/>
              <a:t>c) 09 </a:t>
            </a:r>
            <a:r>
              <a:rPr lang="en-US" sz="2200" dirty="0" err="1"/>
              <a:t>tháng</a:t>
            </a:r>
            <a:r>
              <a:rPr lang="en-US" sz="2200" dirty="0"/>
              <a:t> </a:t>
            </a:r>
            <a:r>
              <a:rPr lang="en-US" sz="2200" dirty="0" err="1"/>
              <a:t>thực</a:t>
            </a:r>
            <a:r>
              <a:rPr lang="en-US" sz="2200" dirty="0"/>
              <a:t> </a:t>
            </a:r>
            <a:r>
              <a:rPr lang="en-US" sz="2200" dirty="0" err="1"/>
              <a:t>hành</a:t>
            </a:r>
            <a:r>
              <a:rPr lang="en-US" sz="2200" dirty="0"/>
              <a:t> </a:t>
            </a:r>
            <a:r>
              <a:rPr lang="en-US" sz="2200" dirty="0" err="1"/>
              <a:t>tại</a:t>
            </a:r>
            <a:r>
              <a:rPr lang="en-US" sz="2200" dirty="0"/>
              <a:t> </a:t>
            </a:r>
            <a:r>
              <a:rPr lang="en-US" sz="2200" dirty="0" err="1"/>
              <a:t>bệnh</a:t>
            </a:r>
            <a:r>
              <a:rPr lang="en-US" sz="2200" dirty="0"/>
              <a:t> </a:t>
            </a:r>
            <a:r>
              <a:rPr lang="en-US" sz="2200" dirty="0" err="1"/>
              <a:t>viện</a:t>
            </a:r>
            <a:r>
              <a:rPr lang="en-US" sz="2200" dirty="0"/>
              <a:t> </a:t>
            </a:r>
            <a:r>
              <a:rPr lang="en-US" sz="2200" dirty="0" err="1"/>
              <a:t>có</a:t>
            </a:r>
            <a:r>
              <a:rPr lang="en-US" sz="2200" dirty="0"/>
              <a:t> </a:t>
            </a:r>
            <a:r>
              <a:rPr lang="en-US" sz="2200" dirty="0" err="1"/>
              <a:t>khoa</a:t>
            </a:r>
            <a:r>
              <a:rPr lang="en-US" sz="2200" dirty="0"/>
              <a:t> </a:t>
            </a:r>
            <a:r>
              <a:rPr lang="en-US" sz="2200" dirty="0" err="1"/>
              <a:t>phụ</a:t>
            </a:r>
            <a:r>
              <a:rPr lang="en-US" sz="2200" dirty="0"/>
              <a:t> </a:t>
            </a:r>
            <a:r>
              <a:rPr lang="en-US" sz="2200" dirty="0" err="1"/>
              <a:t>sản</a:t>
            </a:r>
            <a:r>
              <a:rPr lang="en-US" sz="2200" dirty="0"/>
              <a:t> </a:t>
            </a:r>
            <a:r>
              <a:rPr lang="en-US" sz="2200" dirty="0" err="1"/>
              <a:t>hoặc</a:t>
            </a:r>
            <a:r>
              <a:rPr lang="en-US" sz="2200" dirty="0"/>
              <a:t> </a:t>
            </a:r>
            <a:r>
              <a:rPr lang="en-US" sz="2200" dirty="0" err="1"/>
              <a:t>tại</a:t>
            </a:r>
            <a:r>
              <a:rPr lang="en-US" sz="2200" dirty="0"/>
              <a:t> </a:t>
            </a:r>
            <a:r>
              <a:rPr lang="en-US" sz="2200" dirty="0" err="1"/>
              <a:t>nhà</a:t>
            </a:r>
            <a:r>
              <a:rPr lang="en-US" sz="2200" dirty="0"/>
              <a:t> </a:t>
            </a:r>
            <a:r>
              <a:rPr lang="en-US" sz="2200" dirty="0" err="1"/>
              <a:t>hộ</a:t>
            </a:r>
            <a:r>
              <a:rPr lang="en-US" sz="2200" dirty="0"/>
              <a:t> </a:t>
            </a:r>
            <a:r>
              <a:rPr lang="en-US" sz="2200" dirty="0" err="1"/>
              <a:t>sinh</a:t>
            </a:r>
            <a:r>
              <a:rPr lang="en-US" sz="2200" dirty="0"/>
              <a:t> </a:t>
            </a:r>
            <a:r>
              <a:rPr lang="en-US" sz="2200" dirty="0" err="1"/>
              <a:t>đối</a:t>
            </a:r>
            <a:r>
              <a:rPr lang="en-US" sz="2200" dirty="0"/>
              <a:t> </a:t>
            </a:r>
            <a:r>
              <a:rPr lang="en-US" sz="2200" dirty="0" err="1"/>
              <a:t>với</a:t>
            </a:r>
            <a:r>
              <a:rPr lang="en-US" sz="2200" dirty="0"/>
              <a:t> </a:t>
            </a:r>
            <a:r>
              <a:rPr lang="en-US" sz="2200" dirty="0" err="1"/>
              <a:t>hộ</a:t>
            </a:r>
            <a:r>
              <a:rPr lang="en-US" sz="2200" dirty="0"/>
              <a:t> </a:t>
            </a:r>
            <a:r>
              <a:rPr lang="en-US" sz="2200" dirty="0" err="1"/>
              <a:t>sinh</a:t>
            </a:r>
            <a:r>
              <a:rPr lang="en-US" sz="2200" dirty="0"/>
              <a:t> </a:t>
            </a:r>
            <a:r>
              <a:rPr lang="en-US" sz="2200" dirty="0" err="1"/>
              <a:t>viên</a:t>
            </a:r>
            <a:r>
              <a:rPr lang="en-US" sz="2200" dirty="0"/>
              <a:t>.</a:t>
            </a:r>
          </a:p>
          <a:p>
            <a:pPr algn="just"/>
            <a:r>
              <a:rPr lang="en-US" sz="2200" dirty="0"/>
              <a:t>d) </a:t>
            </a:r>
            <a:r>
              <a:rPr lang="en-US" sz="2200" dirty="0">
                <a:solidFill>
                  <a:srgbClr val="FF0000"/>
                </a:solidFill>
              </a:rPr>
              <a:t>09 </a:t>
            </a:r>
            <a:r>
              <a:rPr lang="en-US" sz="2200" dirty="0" err="1">
                <a:solidFill>
                  <a:srgbClr val="FF0000"/>
                </a:solidFill>
              </a:rPr>
              <a:t>tháng</a:t>
            </a:r>
            <a:r>
              <a:rPr lang="en-US" sz="2200" dirty="0">
                <a:solidFill>
                  <a:srgbClr val="FF0000"/>
                </a:solidFill>
              </a:rPr>
              <a:t> </a:t>
            </a:r>
            <a:r>
              <a:rPr lang="en-US" sz="2200" dirty="0" err="1">
                <a:solidFill>
                  <a:srgbClr val="FF0000"/>
                </a:solidFill>
              </a:rPr>
              <a:t>thực</a:t>
            </a:r>
            <a:r>
              <a:rPr lang="en-US" sz="2200" dirty="0">
                <a:solidFill>
                  <a:srgbClr val="FF0000"/>
                </a:solidFill>
              </a:rPr>
              <a:t> </a:t>
            </a:r>
            <a:r>
              <a:rPr lang="en-US" sz="2200" dirty="0" err="1">
                <a:solidFill>
                  <a:srgbClr val="FF0000"/>
                </a:solidFill>
              </a:rPr>
              <a:t>hành</a:t>
            </a:r>
            <a:r>
              <a:rPr lang="en-US" sz="2200" dirty="0">
                <a:solidFill>
                  <a:srgbClr val="FF0000"/>
                </a:solidFill>
              </a:rPr>
              <a:t> </a:t>
            </a:r>
            <a:r>
              <a:rPr lang="en-US" sz="2200" dirty="0" err="1">
                <a:solidFill>
                  <a:srgbClr val="FF0000"/>
                </a:solidFill>
              </a:rPr>
              <a:t>tại</a:t>
            </a:r>
            <a:r>
              <a:rPr lang="en-US" sz="2200" dirty="0">
                <a:solidFill>
                  <a:srgbClr val="FF0000"/>
                </a:solidFill>
              </a:rPr>
              <a:t> </a:t>
            </a:r>
            <a:r>
              <a:rPr lang="en-US" sz="2200" dirty="0" err="1">
                <a:solidFill>
                  <a:srgbClr val="FF0000"/>
                </a:solidFill>
              </a:rPr>
              <a:t>cơ</a:t>
            </a:r>
            <a:r>
              <a:rPr lang="en-US" sz="2200" dirty="0">
                <a:solidFill>
                  <a:srgbClr val="FF0000"/>
                </a:solidFill>
              </a:rPr>
              <a:t> </a:t>
            </a:r>
            <a:r>
              <a:rPr lang="en-US" sz="2200" dirty="0" err="1">
                <a:solidFill>
                  <a:srgbClr val="FF0000"/>
                </a:solidFill>
              </a:rPr>
              <a:t>sở</a:t>
            </a:r>
            <a:r>
              <a:rPr lang="en-US" sz="2200" dirty="0">
                <a:solidFill>
                  <a:srgbClr val="FF0000"/>
                </a:solidFill>
              </a:rPr>
              <a:t> </a:t>
            </a:r>
            <a:r>
              <a:rPr lang="en-US" sz="2200" dirty="0" err="1">
                <a:solidFill>
                  <a:srgbClr val="FF0000"/>
                </a:solidFill>
              </a:rPr>
              <a:t>khám</a:t>
            </a:r>
            <a:r>
              <a:rPr lang="en-US" sz="2200" dirty="0">
                <a:solidFill>
                  <a:srgbClr val="FF0000"/>
                </a:solidFill>
              </a:rPr>
              <a:t> </a:t>
            </a:r>
            <a:r>
              <a:rPr lang="en-US" sz="2200" dirty="0" err="1">
                <a:solidFill>
                  <a:srgbClr val="FF0000"/>
                </a:solidFill>
              </a:rPr>
              <a:t>bệnh</a:t>
            </a:r>
            <a:r>
              <a:rPr lang="en-US" sz="2200" dirty="0">
                <a:solidFill>
                  <a:srgbClr val="FF0000"/>
                </a:solidFill>
              </a:rPr>
              <a:t>, </a:t>
            </a:r>
            <a:r>
              <a:rPr lang="en-US" sz="2200" dirty="0" err="1">
                <a:solidFill>
                  <a:srgbClr val="FF0000"/>
                </a:solidFill>
              </a:rPr>
              <a:t>chữa</a:t>
            </a:r>
            <a:r>
              <a:rPr lang="en-US" sz="2200" dirty="0">
                <a:solidFill>
                  <a:srgbClr val="FF0000"/>
                </a:solidFill>
              </a:rPr>
              <a:t> </a:t>
            </a:r>
            <a:r>
              <a:rPr lang="en-US" sz="2200" dirty="0" err="1">
                <a:solidFill>
                  <a:srgbClr val="FF0000"/>
                </a:solidFill>
              </a:rPr>
              <a:t>bệnh</a:t>
            </a:r>
            <a:r>
              <a:rPr lang="en-US" sz="2200" dirty="0">
                <a:solidFill>
                  <a:srgbClr val="FF0000"/>
                </a:solidFill>
              </a:rPr>
              <a:t> </a:t>
            </a:r>
            <a:r>
              <a:rPr lang="en-US" sz="2200" dirty="0" err="1">
                <a:solidFill>
                  <a:srgbClr val="FF0000"/>
                </a:solidFill>
              </a:rPr>
              <a:t>đối</a:t>
            </a:r>
            <a:r>
              <a:rPr lang="en-US" sz="2200" dirty="0">
                <a:solidFill>
                  <a:srgbClr val="FF0000"/>
                </a:solidFill>
              </a:rPr>
              <a:t> </a:t>
            </a:r>
            <a:r>
              <a:rPr lang="en-US" sz="2200" dirty="0" err="1">
                <a:solidFill>
                  <a:srgbClr val="FF0000"/>
                </a:solidFill>
              </a:rPr>
              <a:t>với</a:t>
            </a:r>
            <a:r>
              <a:rPr lang="en-US" sz="2200" dirty="0">
                <a:solidFill>
                  <a:srgbClr val="FF0000"/>
                </a:solidFill>
              </a:rPr>
              <a:t> </a:t>
            </a:r>
            <a:r>
              <a:rPr lang="en-US" sz="2200" dirty="0" err="1">
                <a:solidFill>
                  <a:srgbClr val="FF0000"/>
                </a:solidFill>
              </a:rPr>
              <a:t>điều</a:t>
            </a:r>
            <a:r>
              <a:rPr lang="en-US" sz="2200" dirty="0">
                <a:solidFill>
                  <a:srgbClr val="FF0000"/>
                </a:solidFill>
              </a:rPr>
              <a:t> </a:t>
            </a:r>
            <a:r>
              <a:rPr lang="en-US" sz="2200" dirty="0" err="1">
                <a:solidFill>
                  <a:srgbClr val="FF0000"/>
                </a:solidFill>
              </a:rPr>
              <a:t>dưỡng</a:t>
            </a:r>
            <a:r>
              <a:rPr lang="en-US" sz="2200" dirty="0">
                <a:solidFill>
                  <a:srgbClr val="FF0000"/>
                </a:solidFill>
              </a:rPr>
              <a:t> </a:t>
            </a:r>
            <a:r>
              <a:rPr lang="en-US" sz="2200" dirty="0" err="1">
                <a:solidFill>
                  <a:srgbClr val="FF0000"/>
                </a:solidFill>
              </a:rPr>
              <a:t>viên</a:t>
            </a:r>
            <a:r>
              <a:rPr lang="en-US" sz="2200" dirty="0"/>
              <a:t>, </a:t>
            </a:r>
            <a:r>
              <a:rPr lang="en-US" sz="2200" dirty="0" err="1"/>
              <a:t>kỹ</a:t>
            </a:r>
            <a:r>
              <a:rPr lang="en-US" sz="2200" dirty="0"/>
              <a:t> </a:t>
            </a:r>
            <a:r>
              <a:rPr lang="en-US" sz="2200" dirty="0" err="1"/>
              <a:t>thuật</a:t>
            </a:r>
            <a:r>
              <a:rPr lang="en-US" sz="2200" dirty="0"/>
              <a:t> </a:t>
            </a:r>
            <a:r>
              <a:rPr lang="en-US" sz="2200" dirty="0" err="1"/>
              <a:t>viên</a:t>
            </a:r>
            <a:r>
              <a:rPr lang="en-US" sz="2200" dirty="0"/>
              <a:t>.</a:t>
            </a:r>
          </a:p>
        </p:txBody>
      </p:sp>
    </p:spTree>
    <p:extLst>
      <p:ext uri="{BB962C8B-B14F-4D97-AF65-F5344CB8AC3E}">
        <p14:creationId xmlns:p14="http://schemas.microsoft.com/office/powerpoint/2010/main" val="9206015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29</a:t>
            </a:fld>
            <a:endParaRPr lang="es"/>
          </a:p>
        </p:txBody>
      </p:sp>
      <p:sp>
        <p:nvSpPr>
          <p:cNvPr id="4" name="Title 3"/>
          <p:cNvSpPr>
            <a:spLocks noGrp="1"/>
          </p:cNvSpPr>
          <p:nvPr>
            <p:ph type="title"/>
          </p:nvPr>
        </p:nvSpPr>
        <p:spPr>
          <a:xfrm>
            <a:off x="710565" y="663362"/>
            <a:ext cx="7956753" cy="603702"/>
          </a:xfrm>
        </p:spPr>
        <p:txBody>
          <a:bodyPr/>
          <a:lstStyle/>
          <a:p>
            <a:pPr algn="ctr"/>
            <a:r>
              <a:rPr lang="en-US" sz="3200" b="1" dirty="0" err="1">
                <a:solidFill>
                  <a:schemeClr val="tx1"/>
                </a:solidFill>
                <a:latin typeface="Arial" panose="020B0604020202020204" pitchFamily="34" charset="0"/>
                <a:cs typeface="Arial" panose="020B0604020202020204" pitchFamily="34" charset="0"/>
              </a:rPr>
              <a:t>Những</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quy</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định</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về</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hồ</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sơ</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thủ</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tục</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cấp</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cấp</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lại</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và</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thu</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hồi</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chứng</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chỉ</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hành</a:t>
            </a:r>
            <a:r>
              <a:rPr lang="en-US" sz="3200" b="1" dirty="0">
                <a:solidFill>
                  <a:schemeClr val="tx1"/>
                </a:solidFill>
                <a:latin typeface="Arial" panose="020B0604020202020204" pitchFamily="34" charset="0"/>
                <a:cs typeface="Arial" panose="020B0604020202020204" pitchFamily="34" charset="0"/>
              </a:rPr>
              <a:t> </a:t>
            </a:r>
            <a:r>
              <a:rPr lang="en-US" sz="3200" b="1" dirty="0" err="1">
                <a:solidFill>
                  <a:schemeClr val="tx1"/>
                </a:solidFill>
                <a:latin typeface="Arial" panose="020B0604020202020204" pitchFamily="34" charset="0"/>
                <a:cs typeface="Arial" panose="020B0604020202020204" pitchFamily="34" charset="0"/>
              </a:rPr>
              <a:t>nghề</a:t>
            </a:r>
            <a:r>
              <a:rPr lang="en-US" sz="3200" b="1" dirty="0">
                <a:solidFill>
                  <a:schemeClr val="tx1"/>
                </a:solidFill>
                <a:latin typeface="Arial" panose="020B0604020202020204" pitchFamily="34" charset="0"/>
                <a:cs typeface="Arial" panose="020B0604020202020204" pitchFamily="34" charset="0"/>
              </a:rPr>
              <a:t> </a:t>
            </a:r>
            <a:endParaRPr lang="en-US" sz="3000" dirty="0">
              <a:solidFill>
                <a:schemeClr val="tx1"/>
              </a:solidFill>
              <a:latin typeface="+mj-lt"/>
            </a:endParaRPr>
          </a:p>
        </p:txBody>
      </p:sp>
      <p:sp>
        <p:nvSpPr>
          <p:cNvPr id="5" name="TextBox 4"/>
          <p:cNvSpPr txBox="1"/>
          <p:nvPr/>
        </p:nvSpPr>
        <p:spPr>
          <a:xfrm>
            <a:off x="690019" y="1411826"/>
            <a:ext cx="4025820" cy="3323987"/>
          </a:xfrm>
          <a:prstGeom prst="rect">
            <a:avLst/>
          </a:prstGeom>
          <a:noFill/>
        </p:spPr>
        <p:txBody>
          <a:bodyPr wrap="square" rtlCol="0">
            <a:spAutoFit/>
          </a:bodyPr>
          <a:lstStyle/>
          <a:p>
            <a:pPr algn="just" eaLnBrk="1" hangingPunct="1">
              <a:lnSpc>
                <a:spcPct val="150000"/>
              </a:lnSpc>
            </a:pPr>
            <a:r>
              <a:rPr lang="en-US" altLang="en-US" sz="2800" dirty="0" err="1">
                <a:latin typeface="Arial" panose="020B0604020202020204" pitchFamily="34" charset="0"/>
                <a:cs typeface="Arial" panose="020B0604020202020204" pitchFamily="34" charset="0"/>
              </a:rPr>
              <a:t>Thảo</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luận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về</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chủ</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đề</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những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giấy</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tờ</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hồ</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sơ</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cần</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có</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khi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làm</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chứng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chỉ</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cho</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người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Việt</a:t>
            </a:r>
            <a:r>
              <a:rPr lang="en-US" altLang="en-US" sz="2800" dirty="0">
                <a:latin typeface="Arial" panose="020B0604020202020204" pitchFamily="34" charset="0"/>
                <a:cs typeface="Arial" panose="020B0604020202020204" pitchFamily="34" charset="0"/>
              </a:rPr>
              <a:t> Nam?</a:t>
            </a:r>
          </a:p>
        </p:txBody>
      </p:sp>
      <p:pic>
        <p:nvPicPr>
          <p:cNvPr id="6" name="Picture 3" descr="top-truong-cao-dang-dieu-duong-xet-tuyen-hoc-ba-thpt-2018-1-e1530927317562.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60354" y="2057459"/>
            <a:ext cx="2935155" cy="1961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233815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FD9E0"/>
        </a:solidFill>
        <a:effectLst/>
      </p:bgPr>
    </p:bg>
    <p:spTree>
      <p:nvGrpSpPr>
        <p:cNvPr id="1" name="Shape 1417"/>
        <p:cNvGrpSpPr/>
        <p:nvPr/>
      </p:nvGrpSpPr>
      <p:grpSpPr>
        <a:xfrm>
          <a:off x="0" y="0"/>
          <a:ext cx="0" cy="0"/>
          <a:chOff x="0" y="0"/>
          <a:chExt cx="0" cy="0"/>
        </a:xfrm>
      </p:grpSpPr>
      <p:sp>
        <p:nvSpPr>
          <p:cNvPr id="1418" name="Google Shape;1418;p25"/>
          <p:cNvSpPr txBox="1">
            <a:spLocks noGrp="1"/>
          </p:cNvSpPr>
          <p:nvPr>
            <p:ph type="sldNum" idx="4294967295"/>
          </p:nvPr>
        </p:nvSpPr>
        <p:spPr>
          <a:xfrm>
            <a:off x="6873406" y="4629408"/>
            <a:ext cx="2194598" cy="393600"/>
          </a:xfrm>
          <a:prstGeom prst="rect">
            <a:avLst/>
          </a:prstGeom>
        </p:spPr>
        <p:txBody>
          <a:bodyPr spcFirstLastPara="1" wrap="square" lIns="91425" tIns="91425" rIns="91425" bIns="91425" anchor="b" anchorCtr="0">
            <a:noAutofit/>
          </a:bodyPr>
          <a:lstStyle/>
          <a:p>
            <a:pPr lvl="0" algn="ctr"/>
            <a:r>
              <a:rPr lang="en-US" sz="1500" i="1" dirty="0">
                <a:solidFill>
                  <a:srgbClr val="002060"/>
                </a:solidFill>
                <a:latin typeface="+mj-lt"/>
              </a:rPr>
              <a:t>Haiyenytc6@gmail.com</a:t>
            </a:r>
          </a:p>
        </p:txBody>
      </p:sp>
      <p:sp>
        <p:nvSpPr>
          <p:cNvPr id="1419" name="Google Shape;1419;p25"/>
          <p:cNvSpPr txBox="1">
            <a:spLocks noGrp="1"/>
          </p:cNvSpPr>
          <p:nvPr>
            <p:ph type="subTitle" idx="1"/>
          </p:nvPr>
        </p:nvSpPr>
        <p:spPr>
          <a:xfrm>
            <a:off x="1520750" y="2791300"/>
            <a:ext cx="1707000" cy="1112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sz="2800" dirty="0">
                <a:solidFill>
                  <a:schemeClr val="tx1"/>
                </a:solidFill>
                <a:latin typeface="+mj-lt"/>
              </a:rPr>
              <a:t>Kiến thức</a:t>
            </a:r>
            <a:endParaRPr sz="2800" dirty="0">
              <a:solidFill>
                <a:schemeClr val="tx1"/>
              </a:solidFill>
              <a:latin typeface="+mj-lt"/>
            </a:endParaRPr>
          </a:p>
        </p:txBody>
      </p:sp>
      <p:sp>
        <p:nvSpPr>
          <p:cNvPr id="1420" name="Google Shape;1420;p25"/>
          <p:cNvSpPr txBox="1">
            <a:spLocks noGrp="1"/>
          </p:cNvSpPr>
          <p:nvPr>
            <p:ph type="subTitle" idx="2"/>
          </p:nvPr>
        </p:nvSpPr>
        <p:spPr>
          <a:xfrm>
            <a:off x="3709950" y="2791300"/>
            <a:ext cx="1707000" cy="1112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sz="2800" dirty="0">
                <a:solidFill>
                  <a:schemeClr val="tx1"/>
                </a:solidFill>
                <a:latin typeface="+mj-lt"/>
              </a:rPr>
              <a:t>Kỹ năng</a:t>
            </a:r>
            <a:endParaRPr sz="2800" dirty="0">
              <a:solidFill>
                <a:schemeClr val="tx1"/>
              </a:solidFill>
              <a:latin typeface="+mj-lt"/>
            </a:endParaRPr>
          </a:p>
        </p:txBody>
      </p:sp>
      <p:sp>
        <p:nvSpPr>
          <p:cNvPr id="1421" name="Google Shape;1421;p25"/>
          <p:cNvSpPr txBox="1">
            <a:spLocks noGrp="1"/>
          </p:cNvSpPr>
          <p:nvPr>
            <p:ph type="subTitle" idx="3"/>
          </p:nvPr>
        </p:nvSpPr>
        <p:spPr>
          <a:xfrm>
            <a:off x="5726723" y="2791300"/>
            <a:ext cx="2088808" cy="11124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 sz="2800" dirty="0">
                <a:solidFill>
                  <a:schemeClr val="tx1"/>
                </a:solidFill>
                <a:latin typeface="+mj-lt"/>
              </a:rPr>
              <a:t>Năng lực tự chủ và trách nhiệm</a:t>
            </a:r>
            <a:endParaRPr sz="2800" dirty="0">
              <a:solidFill>
                <a:schemeClr val="tx1"/>
              </a:solidFill>
              <a:latin typeface="+mj-lt"/>
            </a:endParaRPr>
          </a:p>
        </p:txBody>
      </p:sp>
      <p:grpSp>
        <p:nvGrpSpPr>
          <p:cNvPr id="1422" name="Google Shape;1422;p25"/>
          <p:cNvGrpSpPr/>
          <p:nvPr/>
        </p:nvGrpSpPr>
        <p:grpSpPr>
          <a:xfrm>
            <a:off x="2041677" y="1941511"/>
            <a:ext cx="733647" cy="811925"/>
            <a:chOff x="2041677" y="2165800"/>
            <a:chExt cx="733647" cy="811925"/>
          </a:xfrm>
        </p:grpSpPr>
        <p:sp>
          <p:nvSpPr>
            <p:cNvPr id="1423" name="Google Shape;1423;p25"/>
            <p:cNvSpPr/>
            <p:nvPr/>
          </p:nvSpPr>
          <p:spPr>
            <a:xfrm rot="10800000">
              <a:off x="2041677" y="2165800"/>
              <a:ext cx="733647" cy="811925"/>
            </a:xfrm>
            <a:custGeom>
              <a:avLst/>
              <a:gdLst/>
              <a:ahLst/>
              <a:cxnLst/>
              <a:rect l="l" t="t" r="r" b="b"/>
              <a:pathLst>
                <a:path w="14910" h="22743" extrusionOk="0">
                  <a:moveTo>
                    <a:pt x="7449" y="0"/>
                  </a:moveTo>
                  <a:cubicBezTo>
                    <a:pt x="7363" y="0"/>
                    <a:pt x="7277" y="40"/>
                    <a:pt x="7219" y="121"/>
                  </a:cubicBezTo>
                  <a:lnTo>
                    <a:pt x="4981" y="3220"/>
                  </a:lnTo>
                  <a:lnTo>
                    <a:pt x="1079" y="3220"/>
                  </a:lnTo>
                  <a:cubicBezTo>
                    <a:pt x="482" y="3220"/>
                    <a:pt x="0" y="3702"/>
                    <a:pt x="0" y="4298"/>
                  </a:cubicBezTo>
                  <a:lnTo>
                    <a:pt x="0" y="21652"/>
                  </a:lnTo>
                  <a:cubicBezTo>
                    <a:pt x="0" y="22249"/>
                    <a:pt x="482" y="22742"/>
                    <a:pt x="1079" y="22742"/>
                  </a:cubicBezTo>
                  <a:lnTo>
                    <a:pt x="13830" y="22742"/>
                  </a:lnTo>
                  <a:cubicBezTo>
                    <a:pt x="14427" y="22742"/>
                    <a:pt x="14909" y="22249"/>
                    <a:pt x="14909" y="21652"/>
                  </a:cubicBezTo>
                  <a:lnTo>
                    <a:pt x="14909" y="4298"/>
                  </a:lnTo>
                  <a:cubicBezTo>
                    <a:pt x="14909" y="3708"/>
                    <a:pt x="14438" y="3219"/>
                    <a:pt x="13851" y="3219"/>
                  </a:cubicBezTo>
                  <a:cubicBezTo>
                    <a:pt x="13844" y="3219"/>
                    <a:pt x="13837" y="3219"/>
                    <a:pt x="13830" y="3220"/>
                  </a:cubicBezTo>
                  <a:lnTo>
                    <a:pt x="9916" y="3220"/>
                  </a:lnTo>
                  <a:lnTo>
                    <a:pt x="7678" y="121"/>
                  </a:lnTo>
                  <a:cubicBezTo>
                    <a:pt x="7621" y="40"/>
                    <a:pt x="7535" y="0"/>
                    <a:pt x="7449"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sp>
          <p:nvSpPr>
            <p:cNvPr id="1424" name="Google Shape;1424;p25"/>
            <p:cNvSpPr/>
            <p:nvPr/>
          </p:nvSpPr>
          <p:spPr>
            <a:xfrm>
              <a:off x="2241492" y="2349107"/>
              <a:ext cx="334010" cy="335791"/>
            </a:xfrm>
            <a:custGeom>
              <a:avLst/>
              <a:gdLst/>
              <a:ahLst/>
              <a:cxnLst/>
              <a:rect l="l" t="t" r="r" b="b"/>
              <a:pathLst>
                <a:path w="11815" h="11878" extrusionOk="0">
                  <a:moveTo>
                    <a:pt x="6301" y="725"/>
                  </a:moveTo>
                  <a:lnTo>
                    <a:pt x="6301" y="1670"/>
                  </a:lnTo>
                  <a:cubicBezTo>
                    <a:pt x="6301" y="2143"/>
                    <a:pt x="6490" y="2584"/>
                    <a:pt x="6805" y="2899"/>
                  </a:cubicBezTo>
                  <a:lnTo>
                    <a:pt x="7120" y="3214"/>
                  </a:lnTo>
                  <a:cubicBezTo>
                    <a:pt x="7026" y="3340"/>
                    <a:pt x="6868" y="3529"/>
                    <a:pt x="6742" y="3781"/>
                  </a:cubicBezTo>
                  <a:lnTo>
                    <a:pt x="6648" y="3781"/>
                  </a:lnTo>
                  <a:cubicBezTo>
                    <a:pt x="6459" y="3576"/>
                    <a:pt x="6191" y="3474"/>
                    <a:pt x="5923" y="3474"/>
                  </a:cubicBezTo>
                  <a:cubicBezTo>
                    <a:pt x="5656" y="3474"/>
                    <a:pt x="5388" y="3576"/>
                    <a:pt x="5199" y="3781"/>
                  </a:cubicBezTo>
                  <a:lnTo>
                    <a:pt x="5167" y="3813"/>
                  </a:lnTo>
                  <a:cubicBezTo>
                    <a:pt x="5167" y="3813"/>
                    <a:pt x="5167" y="3781"/>
                    <a:pt x="5136" y="3781"/>
                  </a:cubicBezTo>
                  <a:cubicBezTo>
                    <a:pt x="5010" y="3529"/>
                    <a:pt x="4884" y="3372"/>
                    <a:pt x="4758" y="3214"/>
                  </a:cubicBezTo>
                  <a:lnTo>
                    <a:pt x="5073" y="2899"/>
                  </a:lnTo>
                  <a:cubicBezTo>
                    <a:pt x="5388" y="2584"/>
                    <a:pt x="5608" y="2143"/>
                    <a:pt x="5608" y="1670"/>
                  </a:cubicBezTo>
                  <a:lnTo>
                    <a:pt x="5608" y="725"/>
                  </a:lnTo>
                  <a:close/>
                  <a:moveTo>
                    <a:pt x="3970" y="3529"/>
                  </a:moveTo>
                  <a:cubicBezTo>
                    <a:pt x="4159" y="3529"/>
                    <a:pt x="4348" y="3687"/>
                    <a:pt x="4506" y="4002"/>
                  </a:cubicBezTo>
                  <a:cubicBezTo>
                    <a:pt x="4569" y="4128"/>
                    <a:pt x="4600" y="4285"/>
                    <a:pt x="4663" y="4474"/>
                  </a:cubicBezTo>
                  <a:cubicBezTo>
                    <a:pt x="4758" y="4852"/>
                    <a:pt x="4821" y="5293"/>
                    <a:pt x="4852" y="5829"/>
                  </a:cubicBezTo>
                  <a:lnTo>
                    <a:pt x="3812" y="6837"/>
                  </a:lnTo>
                  <a:lnTo>
                    <a:pt x="3340" y="6396"/>
                  </a:lnTo>
                  <a:cubicBezTo>
                    <a:pt x="3293" y="6333"/>
                    <a:pt x="3206" y="6302"/>
                    <a:pt x="3115" y="6302"/>
                  </a:cubicBezTo>
                  <a:cubicBezTo>
                    <a:pt x="3025" y="6302"/>
                    <a:pt x="2930" y="6333"/>
                    <a:pt x="2867" y="6396"/>
                  </a:cubicBezTo>
                  <a:cubicBezTo>
                    <a:pt x="2804" y="6491"/>
                    <a:pt x="2804" y="6554"/>
                    <a:pt x="2804" y="6648"/>
                  </a:cubicBezTo>
                  <a:cubicBezTo>
                    <a:pt x="2804" y="6711"/>
                    <a:pt x="2836" y="6837"/>
                    <a:pt x="2930" y="6869"/>
                  </a:cubicBezTo>
                  <a:lnTo>
                    <a:pt x="3340" y="7310"/>
                  </a:lnTo>
                  <a:lnTo>
                    <a:pt x="2206" y="8444"/>
                  </a:lnTo>
                  <a:cubicBezTo>
                    <a:pt x="2080" y="8570"/>
                    <a:pt x="2080" y="8822"/>
                    <a:pt x="2206" y="8916"/>
                  </a:cubicBezTo>
                  <a:cubicBezTo>
                    <a:pt x="2300" y="9011"/>
                    <a:pt x="2363" y="9042"/>
                    <a:pt x="2458" y="9042"/>
                  </a:cubicBezTo>
                  <a:cubicBezTo>
                    <a:pt x="2521" y="9042"/>
                    <a:pt x="2647" y="9011"/>
                    <a:pt x="2678" y="8916"/>
                  </a:cubicBezTo>
                  <a:lnTo>
                    <a:pt x="4852" y="6743"/>
                  </a:lnTo>
                  <a:lnTo>
                    <a:pt x="4852" y="6806"/>
                  </a:lnTo>
                  <a:cubicBezTo>
                    <a:pt x="4758" y="7971"/>
                    <a:pt x="4569" y="8979"/>
                    <a:pt x="4254" y="9358"/>
                  </a:cubicBezTo>
                  <a:cubicBezTo>
                    <a:pt x="3970" y="9767"/>
                    <a:pt x="3529" y="9988"/>
                    <a:pt x="3056" y="10271"/>
                  </a:cubicBezTo>
                  <a:cubicBezTo>
                    <a:pt x="2867" y="10397"/>
                    <a:pt x="2710" y="10492"/>
                    <a:pt x="2521" y="10618"/>
                  </a:cubicBezTo>
                  <a:cubicBezTo>
                    <a:pt x="2111" y="10901"/>
                    <a:pt x="1702" y="11185"/>
                    <a:pt x="1292" y="11185"/>
                  </a:cubicBezTo>
                  <a:cubicBezTo>
                    <a:pt x="851" y="11122"/>
                    <a:pt x="662" y="10712"/>
                    <a:pt x="693" y="9862"/>
                  </a:cubicBezTo>
                  <a:cubicBezTo>
                    <a:pt x="756" y="8759"/>
                    <a:pt x="1261" y="7152"/>
                    <a:pt x="1954" y="5766"/>
                  </a:cubicBezTo>
                  <a:cubicBezTo>
                    <a:pt x="2332" y="5104"/>
                    <a:pt x="2710" y="4506"/>
                    <a:pt x="3056" y="4128"/>
                  </a:cubicBezTo>
                  <a:cubicBezTo>
                    <a:pt x="3434" y="3781"/>
                    <a:pt x="3749" y="3529"/>
                    <a:pt x="3970" y="3529"/>
                  </a:cubicBezTo>
                  <a:close/>
                  <a:moveTo>
                    <a:pt x="7845" y="3624"/>
                  </a:moveTo>
                  <a:cubicBezTo>
                    <a:pt x="8066" y="3624"/>
                    <a:pt x="8381" y="3813"/>
                    <a:pt x="8759" y="4191"/>
                  </a:cubicBezTo>
                  <a:cubicBezTo>
                    <a:pt x="9105" y="4600"/>
                    <a:pt x="9483" y="5136"/>
                    <a:pt x="9861" y="5860"/>
                  </a:cubicBezTo>
                  <a:cubicBezTo>
                    <a:pt x="10555" y="7247"/>
                    <a:pt x="11059" y="8853"/>
                    <a:pt x="11122" y="9956"/>
                  </a:cubicBezTo>
                  <a:cubicBezTo>
                    <a:pt x="11153" y="10744"/>
                    <a:pt x="10933" y="11185"/>
                    <a:pt x="10523" y="11185"/>
                  </a:cubicBezTo>
                  <a:cubicBezTo>
                    <a:pt x="10504" y="11186"/>
                    <a:pt x="10485" y="11187"/>
                    <a:pt x="10466" y="11187"/>
                  </a:cubicBezTo>
                  <a:cubicBezTo>
                    <a:pt x="10072" y="11187"/>
                    <a:pt x="9655" y="10888"/>
                    <a:pt x="9294" y="10618"/>
                  </a:cubicBezTo>
                  <a:cubicBezTo>
                    <a:pt x="9105" y="10492"/>
                    <a:pt x="8948" y="10397"/>
                    <a:pt x="8727" y="10271"/>
                  </a:cubicBezTo>
                  <a:cubicBezTo>
                    <a:pt x="8286" y="9988"/>
                    <a:pt x="7845" y="9767"/>
                    <a:pt x="7562" y="9358"/>
                  </a:cubicBezTo>
                  <a:cubicBezTo>
                    <a:pt x="7278" y="8979"/>
                    <a:pt x="7057" y="7971"/>
                    <a:pt x="6963" y="6869"/>
                  </a:cubicBezTo>
                  <a:lnTo>
                    <a:pt x="6963" y="6837"/>
                  </a:lnTo>
                  <a:lnTo>
                    <a:pt x="9137" y="9011"/>
                  </a:lnTo>
                  <a:cubicBezTo>
                    <a:pt x="9200" y="9074"/>
                    <a:pt x="9294" y="9137"/>
                    <a:pt x="9357" y="9137"/>
                  </a:cubicBezTo>
                  <a:cubicBezTo>
                    <a:pt x="9452" y="9137"/>
                    <a:pt x="9578" y="9074"/>
                    <a:pt x="9609" y="9011"/>
                  </a:cubicBezTo>
                  <a:cubicBezTo>
                    <a:pt x="9735" y="8885"/>
                    <a:pt x="9735" y="8633"/>
                    <a:pt x="9609" y="8538"/>
                  </a:cubicBezTo>
                  <a:lnTo>
                    <a:pt x="8475" y="7404"/>
                  </a:lnTo>
                  <a:lnTo>
                    <a:pt x="8885" y="6963"/>
                  </a:lnTo>
                  <a:cubicBezTo>
                    <a:pt x="9011" y="6837"/>
                    <a:pt x="9011" y="6617"/>
                    <a:pt x="8885" y="6491"/>
                  </a:cubicBezTo>
                  <a:cubicBezTo>
                    <a:pt x="8838" y="6428"/>
                    <a:pt x="8751" y="6396"/>
                    <a:pt x="8660" y="6396"/>
                  </a:cubicBezTo>
                  <a:cubicBezTo>
                    <a:pt x="8570" y="6396"/>
                    <a:pt x="8475" y="6428"/>
                    <a:pt x="8412" y="6491"/>
                  </a:cubicBezTo>
                  <a:lnTo>
                    <a:pt x="8003" y="6932"/>
                  </a:lnTo>
                  <a:lnTo>
                    <a:pt x="6963" y="5892"/>
                  </a:lnTo>
                  <a:cubicBezTo>
                    <a:pt x="6994" y="5388"/>
                    <a:pt x="7057" y="4915"/>
                    <a:pt x="7152" y="4569"/>
                  </a:cubicBezTo>
                  <a:cubicBezTo>
                    <a:pt x="7215" y="4411"/>
                    <a:pt x="7278" y="4222"/>
                    <a:pt x="7310" y="4096"/>
                  </a:cubicBezTo>
                  <a:cubicBezTo>
                    <a:pt x="7499" y="3781"/>
                    <a:pt x="7656" y="3624"/>
                    <a:pt x="7845" y="3624"/>
                  </a:cubicBezTo>
                  <a:close/>
                  <a:moveTo>
                    <a:pt x="5230" y="1"/>
                  </a:moveTo>
                  <a:cubicBezTo>
                    <a:pt x="5041" y="1"/>
                    <a:pt x="4884" y="158"/>
                    <a:pt x="4884" y="347"/>
                  </a:cubicBezTo>
                  <a:lnTo>
                    <a:pt x="4884" y="1639"/>
                  </a:lnTo>
                  <a:cubicBezTo>
                    <a:pt x="4884" y="1922"/>
                    <a:pt x="4758" y="2206"/>
                    <a:pt x="4569" y="2395"/>
                  </a:cubicBezTo>
                  <a:lnTo>
                    <a:pt x="4096" y="2868"/>
                  </a:lnTo>
                  <a:lnTo>
                    <a:pt x="4002" y="2868"/>
                  </a:lnTo>
                  <a:cubicBezTo>
                    <a:pt x="3991" y="2867"/>
                    <a:pt x="3981" y="2867"/>
                    <a:pt x="3970" y="2867"/>
                  </a:cubicBezTo>
                  <a:cubicBezTo>
                    <a:pt x="2880" y="2867"/>
                    <a:pt x="1886" y="4484"/>
                    <a:pt x="1387" y="5451"/>
                  </a:cubicBezTo>
                  <a:cubicBezTo>
                    <a:pt x="599" y="6963"/>
                    <a:pt x="63" y="8601"/>
                    <a:pt x="32" y="9862"/>
                  </a:cubicBezTo>
                  <a:cubicBezTo>
                    <a:pt x="0" y="10429"/>
                    <a:pt x="63" y="10901"/>
                    <a:pt x="284" y="11216"/>
                  </a:cubicBezTo>
                  <a:cubicBezTo>
                    <a:pt x="473" y="11657"/>
                    <a:pt x="820" y="11878"/>
                    <a:pt x="1292" y="11878"/>
                  </a:cubicBezTo>
                  <a:lnTo>
                    <a:pt x="1387" y="11878"/>
                  </a:lnTo>
                  <a:cubicBezTo>
                    <a:pt x="1954" y="11878"/>
                    <a:pt x="2489" y="11531"/>
                    <a:pt x="2962" y="11216"/>
                  </a:cubicBezTo>
                  <a:cubicBezTo>
                    <a:pt x="3119" y="11090"/>
                    <a:pt x="3277" y="10964"/>
                    <a:pt x="3434" y="10901"/>
                  </a:cubicBezTo>
                  <a:cubicBezTo>
                    <a:pt x="3970" y="10586"/>
                    <a:pt x="4474" y="10303"/>
                    <a:pt x="4852" y="9799"/>
                  </a:cubicBezTo>
                  <a:cubicBezTo>
                    <a:pt x="5199" y="9263"/>
                    <a:pt x="5482" y="8223"/>
                    <a:pt x="5545" y="6963"/>
                  </a:cubicBezTo>
                  <a:cubicBezTo>
                    <a:pt x="5545" y="6648"/>
                    <a:pt x="5577" y="6365"/>
                    <a:pt x="5545" y="6081"/>
                  </a:cubicBezTo>
                  <a:lnTo>
                    <a:pt x="5545" y="5987"/>
                  </a:lnTo>
                  <a:cubicBezTo>
                    <a:pt x="5545" y="5451"/>
                    <a:pt x="5482" y="4978"/>
                    <a:pt x="5388" y="4569"/>
                  </a:cubicBezTo>
                  <a:lnTo>
                    <a:pt x="5671" y="4285"/>
                  </a:lnTo>
                  <a:cubicBezTo>
                    <a:pt x="5734" y="4222"/>
                    <a:pt x="5821" y="4191"/>
                    <a:pt x="5908" y="4191"/>
                  </a:cubicBezTo>
                  <a:cubicBezTo>
                    <a:pt x="5994" y="4191"/>
                    <a:pt x="6081" y="4222"/>
                    <a:pt x="6144" y="4285"/>
                  </a:cubicBezTo>
                  <a:lnTo>
                    <a:pt x="6427" y="4569"/>
                  </a:lnTo>
                  <a:cubicBezTo>
                    <a:pt x="6270" y="5230"/>
                    <a:pt x="6207" y="6050"/>
                    <a:pt x="6270" y="6963"/>
                  </a:cubicBezTo>
                  <a:cubicBezTo>
                    <a:pt x="6333" y="8223"/>
                    <a:pt x="6616" y="9295"/>
                    <a:pt x="6963" y="9799"/>
                  </a:cubicBezTo>
                  <a:cubicBezTo>
                    <a:pt x="7310" y="10303"/>
                    <a:pt x="7845" y="10618"/>
                    <a:pt x="8381" y="10901"/>
                  </a:cubicBezTo>
                  <a:cubicBezTo>
                    <a:pt x="8538" y="10964"/>
                    <a:pt x="8696" y="11090"/>
                    <a:pt x="8853" y="11216"/>
                  </a:cubicBezTo>
                  <a:cubicBezTo>
                    <a:pt x="9326" y="11531"/>
                    <a:pt x="9830" y="11878"/>
                    <a:pt x="10429" y="11878"/>
                  </a:cubicBezTo>
                  <a:lnTo>
                    <a:pt x="10523" y="11878"/>
                  </a:lnTo>
                  <a:cubicBezTo>
                    <a:pt x="10996" y="11846"/>
                    <a:pt x="11342" y="11594"/>
                    <a:pt x="11531" y="11216"/>
                  </a:cubicBezTo>
                  <a:cubicBezTo>
                    <a:pt x="11720" y="10870"/>
                    <a:pt x="11815" y="10429"/>
                    <a:pt x="11783" y="9862"/>
                  </a:cubicBezTo>
                  <a:cubicBezTo>
                    <a:pt x="11720" y="8664"/>
                    <a:pt x="11216" y="6963"/>
                    <a:pt x="10429" y="5451"/>
                  </a:cubicBezTo>
                  <a:cubicBezTo>
                    <a:pt x="9924" y="4474"/>
                    <a:pt x="8885" y="2868"/>
                    <a:pt x="7782" y="2868"/>
                  </a:cubicBezTo>
                  <a:lnTo>
                    <a:pt x="7751" y="2868"/>
                  </a:lnTo>
                  <a:lnTo>
                    <a:pt x="7278" y="2395"/>
                  </a:lnTo>
                  <a:cubicBezTo>
                    <a:pt x="7089" y="2206"/>
                    <a:pt x="6963" y="1922"/>
                    <a:pt x="6963" y="1639"/>
                  </a:cubicBezTo>
                  <a:lnTo>
                    <a:pt x="6963" y="347"/>
                  </a:lnTo>
                  <a:cubicBezTo>
                    <a:pt x="6963" y="158"/>
                    <a:pt x="6805" y="1"/>
                    <a:pt x="6616" y="1"/>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grpSp>
      <p:grpSp>
        <p:nvGrpSpPr>
          <p:cNvPr id="1425" name="Google Shape;1425;p25"/>
          <p:cNvGrpSpPr/>
          <p:nvPr/>
        </p:nvGrpSpPr>
        <p:grpSpPr>
          <a:xfrm>
            <a:off x="6429727" y="1941511"/>
            <a:ext cx="733647" cy="811925"/>
            <a:chOff x="6429727" y="2165800"/>
            <a:chExt cx="733647" cy="811925"/>
          </a:xfrm>
        </p:grpSpPr>
        <p:sp>
          <p:nvSpPr>
            <p:cNvPr id="1426" name="Google Shape;1426;p25"/>
            <p:cNvSpPr/>
            <p:nvPr/>
          </p:nvSpPr>
          <p:spPr>
            <a:xfrm rot="10800000">
              <a:off x="6429727" y="2165800"/>
              <a:ext cx="733647" cy="811925"/>
            </a:xfrm>
            <a:custGeom>
              <a:avLst/>
              <a:gdLst/>
              <a:ahLst/>
              <a:cxnLst/>
              <a:rect l="l" t="t" r="r" b="b"/>
              <a:pathLst>
                <a:path w="14910" h="22743" extrusionOk="0">
                  <a:moveTo>
                    <a:pt x="7449" y="0"/>
                  </a:moveTo>
                  <a:cubicBezTo>
                    <a:pt x="7363" y="0"/>
                    <a:pt x="7277" y="40"/>
                    <a:pt x="7219" y="121"/>
                  </a:cubicBezTo>
                  <a:lnTo>
                    <a:pt x="4981" y="3220"/>
                  </a:lnTo>
                  <a:lnTo>
                    <a:pt x="1079" y="3220"/>
                  </a:lnTo>
                  <a:cubicBezTo>
                    <a:pt x="482" y="3220"/>
                    <a:pt x="0" y="3702"/>
                    <a:pt x="0" y="4298"/>
                  </a:cubicBezTo>
                  <a:lnTo>
                    <a:pt x="0" y="21652"/>
                  </a:lnTo>
                  <a:cubicBezTo>
                    <a:pt x="0" y="22249"/>
                    <a:pt x="482" y="22742"/>
                    <a:pt x="1079" y="22742"/>
                  </a:cubicBezTo>
                  <a:lnTo>
                    <a:pt x="13830" y="22742"/>
                  </a:lnTo>
                  <a:cubicBezTo>
                    <a:pt x="14427" y="22742"/>
                    <a:pt x="14909" y="22249"/>
                    <a:pt x="14909" y="21652"/>
                  </a:cubicBezTo>
                  <a:lnTo>
                    <a:pt x="14909" y="4298"/>
                  </a:lnTo>
                  <a:cubicBezTo>
                    <a:pt x="14909" y="3708"/>
                    <a:pt x="14438" y="3219"/>
                    <a:pt x="13851" y="3219"/>
                  </a:cubicBezTo>
                  <a:cubicBezTo>
                    <a:pt x="13844" y="3219"/>
                    <a:pt x="13837" y="3219"/>
                    <a:pt x="13830" y="3220"/>
                  </a:cubicBezTo>
                  <a:lnTo>
                    <a:pt x="9916" y="3220"/>
                  </a:lnTo>
                  <a:lnTo>
                    <a:pt x="7678" y="121"/>
                  </a:lnTo>
                  <a:cubicBezTo>
                    <a:pt x="7621" y="40"/>
                    <a:pt x="7535" y="0"/>
                    <a:pt x="7449"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grpSp>
          <p:nvGrpSpPr>
            <p:cNvPr id="1427" name="Google Shape;1427;p25"/>
            <p:cNvGrpSpPr/>
            <p:nvPr/>
          </p:nvGrpSpPr>
          <p:grpSpPr>
            <a:xfrm>
              <a:off x="6668719" y="2349103"/>
              <a:ext cx="255646" cy="335791"/>
              <a:chOff x="-23177950" y="2340425"/>
              <a:chExt cx="226075" cy="296950"/>
            </a:xfrm>
          </p:grpSpPr>
          <p:sp>
            <p:nvSpPr>
              <p:cNvPr id="1428" name="Google Shape;1428;p25"/>
              <p:cNvSpPr/>
              <p:nvPr/>
            </p:nvSpPr>
            <p:spPr>
              <a:xfrm>
                <a:off x="-23177950" y="2340425"/>
                <a:ext cx="226075" cy="296950"/>
              </a:xfrm>
              <a:custGeom>
                <a:avLst/>
                <a:gdLst/>
                <a:ahLst/>
                <a:cxnLst/>
                <a:rect l="l" t="t" r="r" b="b"/>
                <a:pathLst>
                  <a:path w="9043" h="11878" extrusionOk="0">
                    <a:moveTo>
                      <a:pt x="1418" y="693"/>
                    </a:moveTo>
                    <a:lnTo>
                      <a:pt x="1418" y="1449"/>
                    </a:lnTo>
                    <a:cubicBezTo>
                      <a:pt x="1418" y="2048"/>
                      <a:pt x="1891" y="2457"/>
                      <a:pt x="2426" y="2457"/>
                    </a:cubicBezTo>
                    <a:lnTo>
                      <a:pt x="2804" y="2457"/>
                    </a:lnTo>
                    <a:cubicBezTo>
                      <a:pt x="2899" y="2457"/>
                      <a:pt x="2993" y="2426"/>
                      <a:pt x="3057" y="2300"/>
                    </a:cubicBezTo>
                    <a:cubicBezTo>
                      <a:pt x="3340" y="1953"/>
                      <a:pt x="3750" y="1764"/>
                      <a:pt x="4159" y="1764"/>
                    </a:cubicBezTo>
                    <a:cubicBezTo>
                      <a:pt x="6459" y="1764"/>
                      <a:pt x="8349" y="3623"/>
                      <a:pt x="8349" y="5923"/>
                    </a:cubicBezTo>
                    <a:cubicBezTo>
                      <a:pt x="8349" y="8254"/>
                      <a:pt x="6491" y="10113"/>
                      <a:pt x="4159" y="10113"/>
                    </a:cubicBezTo>
                    <a:cubicBezTo>
                      <a:pt x="3750" y="10113"/>
                      <a:pt x="3340" y="9924"/>
                      <a:pt x="3057" y="9578"/>
                    </a:cubicBezTo>
                    <a:cubicBezTo>
                      <a:pt x="2993" y="9483"/>
                      <a:pt x="2899" y="9389"/>
                      <a:pt x="2804" y="9389"/>
                    </a:cubicBezTo>
                    <a:lnTo>
                      <a:pt x="2426" y="9389"/>
                    </a:lnTo>
                    <a:cubicBezTo>
                      <a:pt x="1859" y="9389"/>
                      <a:pt x="1418" y="9861"/>
                      <a:pt x="1418" y="10428"/>
                    </a:cubicBezTo>
                    <a:lnTo>
                      <a:pt x="1418" y="11153"/>
                    </a:lnTo>
                    <a:lnTo>
                      <a:pt x="694" y="11153"/>
                    </a:lnTo>
                    <a:lnTo>
                      <a:pt x="694" y="10428"/>
                    </a:lnTo>
                    <a:cubicBezTo>
                      <a:pt x="694" y="9483"/>
                      <a:pt x="1481" y="8695"/>
                      <a:pt x="2426" y="8695"/>
                    </a:cubicBezTo>
                    <a:lnTo>
                      <a:pt x="2489" y="8695"/>
                    </a:lnTo>
                    <a:cubicBezTo>
                      <a:pt x="2647" y="8695"/>
                      <a:pt x="2804" y="8569"/>
                      <a:pt x="2836" y="8412"/>
                    </a:cubicBezTo>
                    <a:cubicBezTo>
                      <a:pt x="2962" y="7782"/>
                      <a:pt x="3529" y="7309"/>
                      <a:pt x="4222" y="7309"/>
                    </a:cubicBezTo>
                    <a:cubicBezTo>
                      <a:pt x="4947" y="7309"/>
                      <a:pt x="5577" y="6679"/>
                      <a:pt x="5577" y="5923"/>
                    </a:cubicBezTo>
                    <a:cubicBezTo>
                      <a:pt x="5577" y="5198"/>
                      <a:pt x="4947" y="4568"/>
                      <a:pt x="4222" y="4568"/>
                    </a:cubicBezTo>
                    <a:cubicBezTo>
                      <a:pt x="3529" y="4568"/>
                      <a:pt x="2993" y="4096"/>
                      <a:pt x="2836" y="3466"/>
                    </a:cubicBezTo>
                    <a:cubicBezTo>
                      <a:pt x="2804" y="3308"/>
                      <a:pt x="2678" y="3182"/>
                      <a:pt x="2489" y="3182"/>
                    </a:cubicBezTo>
                    <a:lnTo>
                      <a:pt x="2426" y="3182"/>
                    </a:lnTo>
                    <a:cubicBezTo>
                      <a:pt x="1481" y="3182"/>
                      <a:pt x="694" y="2394"/>
                      <a:pt x="694" y="1449"/>
                    </a:cubicBezTo>
                    <a:lnTo>
                      <a:pt x="694" y="693"/>
                    </a:lnTo>
                    <a:close/>
                    <a:moveTo>
                      <a:pt x="347" y="0"/>
                    </a:moveTo>
                    <a:cubicBezTo>
                      <a:pt x="158" y="0"/>
                      <a:pt x="1" y="158"/>
                      <a:pt x="1" y="347"/>
                    </a:cubicBezTo>
                    <a:lnTo>
                      <a:pt x="1" y="1449"/>
                    </a:lnTo>
                    <a:cubicBezTo>
                      <a:pt x="1" y="2710"/>
                      <a:pt x="977" y="3749"/>
                      <a:pt x="2206" y="3844"/>
                    </a:cubicBezTo>
                    <a:cubicBezTo>
                      <a:pt x="2489" y="4694"/>
                      <a:pt x="3277" y="5261"/>
                      <a:pt x="4159" y="5261"/>
                    </a:cubicBezTo>
                    <a:cubicBezTo>
                      <a:pt x="4569" y="5261"/>
                      <a:pt x="4884" y="5576"/>
                      <a:pt x="4884" y="5986"/>
                    </a:cubicBezTo>
                    <a:cubicBezTo>
                      <a:pt x="4884" y="6364"/>
                      <a:pt x="4569" y="6679"/>
                      <a:pt x="4159" y="6679"/>
                    </a:cubicBezTo>
                    <a:cubicBezTo>
                      <a:pt x="3277" y="6679"/>
                      <a:pt x="2489" y="7278"/>
                      <a:pt x="2206" y="8097"/>
                    </a:cubicBezTo>
                    <a:cubicBezTo>
                      <a:pt x="977" y="8223"/>
                      <a:pt x="1" y="9263"/>
                      <a:pt x="1" y="10523"/>
                    </a:cubicBezTo>
                    <a:lnTo>
                      <a:pt x="1" y="11531"/>
                    </a:lnTo>
                    <a:cubicBezTo>
                      <a:pt x="1" y="11720"/>
                      <a:pt x="158" y="11877"/>
                      <a:pt x="347" y="11877"/>
                    </a:cubicBezTo>
                    <a:lnTo>
                      <a:pt x="1733" y="11877"/>
                    </a:lnTo>
                    <a:cubicBezTo>
                      <a:pt x="1922" y="11877"/>
                      <a:pt x="2080" y="11720"/>
                      <a:pt x="2080" y="11531"/>
                    </a:cubicBezTo>
                    <a:lnTo>
                      <a:pt x="2080" y="10523"/>
                    </a:lnTo>
                    <a:cubicBezTo>
                      <a:pt x="2080" y="10302"/>
                      <a:pt x="2237" y="10145"/>
                      <a:pt x="2426" y="10145"/>
                    </a:cubicBezTo>
                    <a:lnTo>
                      <a:pt x="2647" y="10145"/>
                    </a:lnTo>
                    <a:cubicBezTo>
                      <a:pt x="3025" y="10586"/>
                      <a:pt x="3592" y="10869"/>
                      <a:pt x="4159" y="10869"/>
                    </a:cubicBezTo>
                    <a:cubicBezTo>
                      <a:pt x="6837" y="10869"/>
                      <a:pt x="9011" y="8695"/>
                      <a:pt x="9011" y="6018"/>
                    </a:cubicBezTo>
                    <a:cubicBezTo>
                      <a:pt x="9042" y="3277"/>
                      <a:pt x="6837" y="1103"/>
                      <a:pt x="4159" y="1103"/>
                    </a:cubicBezTo>
                    <a:cubicBezTo>
                      <a:pt x="3592" y="1103"/>
                      <a:pt x="3025" y="1323"/>
                      <a:pt x="2647" y="1796"/>
                    </a:cubicBezTo>
                    <a:lnTo>
                      <a:pt x="2426" y="1796"/>
                    </a:lnTo>
                    <a:cubicBezTo>
                      <a:pt x="2237" y="1796"/>
                      <a:pt x="2080" y="1638"/>
                      <a:pt x="2080" y="1449"/>
                    </a:cubicBezTo>
                    <a:lnTo>
                      <a:pt x="2080" y="347"/>
                    </a:lnTo>
                    <a:cubicBezTo>
                      <a:pt x="2080" y="158"/>
                      <a:pt x="1922" y="0"/>
                      <a:pt x="1733" y="0"/>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sp>
            <p:nvSpPr>
              <p:cNvPr id="1429" name="Google Shape;1429;p25"/>
              <p:cNvSpPr/>
              <p:nvPr/>
            </p:nvSpPr>
            <p:spPr>
              <a:xfrm>
                <a:off x="-23081850" y="2425475"/>
                <a:ext cx="96100" cy="151250"/>
              </a:xfrm>
              <a:custGeom>
                <a:avLst/>
                <a:gdLst/>
                <a:ahLst/>
                <a:cxnLst/>
                <a:rect l="l" t="t" r="r" b="b"/>
                <a:pathLst>
                  <a:path w="3844" h="6050" extrusionOk="0">
                    <a:moveTo>
                      <a:pt x="2568" y="1"/>
                    </a:moveTo>
                    <a:cubicBezTo>
                      <a:pt x="2481" y="1"/>
                      <a:pt x="2395" y="32"/>
                      <a:pt x="2332" y="95"/>
                    </a:cubicBezTo>
                    <a:cubicBezTo>
                      <a:pt x="2205" y="221"/>
                      <a:pt x="2205" y="442"/>
                      <a:pt x="2332" y="568"/>
                    </a:cubicBezTo>
                    <a:cubicBezTo>
                      <a:pt x="2867" y="1072"/>
                      <a:pt x="3151" y="1796"/>
                      <a:pt x="3151" y="2553"/>
                    </a:cubicBezTo>
                    <a:cubicBezTo>
                      <a:pt x="3151" y="3277"/>
                      <a:pt x="2899" y="3970"/>
                      <a:pt x="2332" y="4506"/>
                    </a:cubicBezTo>
                    <a:cubicBezTo>
                      <a:pt x="1827" y="5010"/>
                      <a:pt x="1134" y="5325"/>
                      <a:pt x="378" y="5325"/>
                    </a:cubicBezTo>
                    <a:cubicBezTo>
                      <a:pt x="189" y="5325"/>
                      <a:pt x="0" y="5482"/>
                      <a:pt x="0" y="5703"/>
                    </a:cubicBezTo>
                    <a:cubicBezTo>
                      <a:pt x="0" y="5892"/>
                      <a:pt x="189" y="6050"/>
                      <a:pt x="378" y="6050"/>
                    </a:cubicBezTo>
                    <a:cubicBezTo>
                      <a:pt x="1292" y="6050"/>
                      <a:pt x="2174" y="5703"/>
                      <a:pt x="2804" y="5010"/>
                    </a:cubicBezTo>
                    <a:cubicBezTo>
                      <a:pt x="3466" y="4348"/>
                      <a:pt x="3844" y="3498"/>
                      <a:pt x="3844" y="2584"/>
                    </a:cubicBezTo>
                    <a:cubicBezTo>
                      <a:pt x="3844" y="1670"/>
                      <a:pt x="3434" y="757"/>
                      <a:pt x="2804" y="95"/>
                    </a:cubicBezTo>
                    <a:cubicBezTo>
                      <a:pt x="2741" y="32"/>
                      <a:pt x="2654" y="1"/>
                      <a:pt x="2568" y="1"/>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grpSp>
      </p:grpSp>
      <p:grpSp>
        <p:nvGrpSpPr>
          <p:cNvPr id="1430" name="Google Shape;1430;p25"/>
          <p:cNvGrpSpPr/>
          <p:nvPr/>
        </p:nvGrpSpPr>
        <p:grpSpPr>
          <a:xfrm>
            <a:off x="4205177" y="1941511"/>
            <a:ext cx="733647" cy="811925"/>
            <a:chOff x="4205177" y="2165800"/>
            <a:chExt cx="733647" cy="811925"/>
          </a:xfrm>
        </p:grpSpPr>
        <p:sp>
          <p:nvSpPr>
            <p:cNvPr id="1431" name="Google Shape;1431;p25"/>
            <p:cNvSpPr/>
            <p:nvPr/>
          </p:nvSpPr>
          <p:spPr>
            <a:xfrm rot="10800000">
              <a:off x="4205177" y="2165800"/>
              <a:ext cx="733647" cy="811925"/>
            </a:xfrm>
            <a:custGeom>
              <a:avLst/>
              <a:gdLst/>
              <a:ahLst/>
              <a:cxnLst/>
              <a:rect l="l" t="t" r="r" b="b"/>
              <a:pathLst>
                <a:path w="14910" h="22743" extrusionOk="0">
                  <a:moveTo>
                    <a:pt x="7449" y="0"/>
                  </a:moveTo>
                  <a:cubicBezTo>
                    <a:pt x="7363" y="0"/>
                    <a:pt x="7277" y="40"/>
                    <a:pt x="7219" y="121"/>
                  </a:cubicBezTo>
                  <a:lnTo>
                    <a:pt x="4981" y="3220"/>
                  </a:lnTo>
                  <a:lnTo>
                    <a:pt x="1079" y="3220"/>
                  </a:lnTo>
                  <a:cubicBezTo>
                    <a:pt x="482" y="3220"/>
                    <a:pt x="0" y="3702"/>
                    <a:pt x="0" y="4298"/>
                  </a:cubicBezTo>
                  <a:lnTo>
                    <a:pt x="0" y="21652"/>
                  </a:lnTo>
                  <a:cubicBezTo>
                    <a:pt x="0" y="22249"/>
                    <a:pt x="482" y="22742"/>
                    <a:pt x="1079" y="22742"/>
                  </a:cubicBezTo>
                  <a:lnTo>
                    <a:pt x="13830" y="22742"/>
                  </a:lnTo>
                  <a:cubicBezTo>
                    <a:pt x="14427" y="22742"/>
                    <a:pt x="14909" y="22249"/>
                    <a:pt x="14909" y="21652"/>
                  </a:cubicBezTo>
                  <a:lnTo>
                    <a:pt x="14909" y="4298"/>
                  </a:lnTo>
                  <a:cubicBezTo>
                    <a:pt x="14909" y="3708"/>
                    <a:pt x="14438" y="3219"/>
                    <a:pt x="13851" y="3219"/>
                  </a:cubicBezTo>
                  <a:cubicBezTo>
                    <a:pt x="13844" y="3219"/>
                    <a:pt x="13837" y="3219"/>
                    <a:pt x="13830" y="3220"/>
                  </a:cubicBezTo>
                  <a:lnTo>
                    <a:pt x="9916" y="3220"/>
                  </a:lnTo>
                  <a:lnTo>
                    <a:pt x="7678" y="121"/>
                  </a:lnTo>
                  <a:cubicBezTo>
                    <a:pt x="7621" y="40"/>
                    <a:pt x="7535" y="0"/>
                    <a:pt x="7449" y="0"/>
                  </a:cubicBez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grpSp>
          <p:nvGrpSpPr>
            <p:cNvPr id="1432" name="Google Shape;1432;p25"/>
            <p:cNvGrpSpPr/>
            <p:nvPr/>
          </p:nvGrpSpPr>
          <p:grpSpPr>
            <a:xfrm>
              <a:off x="4402783" y="2349544"/>
              <a:ext cx="334915" cy="334915"/>
              <a:chOff x="-23229150" y="2710600"/>
              <a:chExt cx="296175" cy="296175"/>
            </a:xfrm>
          </p:grpSpPr>
          <p:sp>
            <p:nvSpPr>
              <p:cNvPr id="1433" name="Google Shape;1433;p25"/>
              <p:cNvSpPr/>
              <p:nvPr/>
            </p:nvSpPr>
            <p:spPr>
              <a:xfrm>
                <a:off x="-23177150" y="2727925"/>
                <a:ext cx="191400" cy="258375"/>
              </a:xfrm>
              <a:custGeom>
                <a:avLst/>
                <a:gdLst/>
                <a:ahLst/>
                <a:cxnLst/>
                <a:rect l="l" t="t" r="r" b="b"/>
                <a:pathLst>
                  <a:path w="7656" h="10335" extrusionOk="0">
                    <a:moveTo>
                      <a:pt x="3812" y="725"/>
                    </a:moveTo>
                    <a:cubicBezTo>
                      <a:pt x="4033" y="725"/>
                      <a:pt x="4190" y="883"/>
                      <a:pt x="4190" y="1072"/>
                    </a:cubicBezTo>
                    <a:lnTo>
                      <a:pt x="4190" y="1418"/>
                    </a:lnTo>
                    <a:lnTo>
                      <a:pt x="3466" y="1418"/>
                    </a:lnTo>
                    <a:lnTo>
                      <a:pt x="3466" y="1072"/>
                    </a:lnTo>
                    <a:cubicBezTo>
                      <a:pt x="3466" y="883"/>
                      <a:pt x="3623" y="725"/>
                      <a:pt x="3812" y="725"/>
                    </a:cubicBezTo>
                    <a:close/>
                    <a:moveTo>
                      <a:pt x="6238" y="1387"/>
                    </a:moveTo>
                    <a:cubicBezTo>
                      <a:pt x="6648" y="1418"/>
                      <a:pt x="6931" y="1702"/>
                      <a:pt x="6931" y="2111"/>
                    </a:cubicBezTo>
                    <a:cubicBezTo>
                      <a:pt x="6931" y="2206"/>
                      <a:pt x="6900" y="2363"/>
                      <a:pt x="6805" y="2458"/>
                    </a:cubicBezTo>
                    <a:cubicBezTo>
                      <a:pt x="6585" y="2206"/>
                      <a:pt x="6238" y="2111"/>
                      <a:pt x="5860" y="2111"/>
                    </a:cubicBezTo>
                    <a:lnTo>
                      <a:pt x="4852" y="2111"/>
                    </a:lnTo>
                    <a:lnTo>
                      <a:pt x="4852" y="1387"/>
                    </a:lnTo>
                    <a:close/>
                    <a:moveTo>
                      <a:pt x="2804" y="1418"/>
                    </a:moveTo>
                    <a:lnTo>
                      <a:pt x="2804" y="2143"/>
                    </a:lnTo>
                    <a:lnTo>
                      <a:pt x="1796" y="2143"/>
                    </a:lnTo>
                    <a:cubicBezTo>
                      <a:pt x="1418" y="2143"/>
                      <a:pt x="1071" y="2300"/>
                      <a:pt x="851" y="2489"/>
                    </a:cubicBezTo>
                    <a:cubicBezTo>
                      <a:pt x="756" y="2363"/>
                      <a:pt x="725" y="2269"/>
                      <a:pt x="725" y="2143"/>
                    </a:cubicBezTo>
                    <a:cubicBezTo>
                      <a:pt x="725" y="1702"/>
                      <a:pt x="1040" y="1418"/>
                      <a:pt x="1418" y="1418"/>
                    </a:cubicBezTo>
                    <a:close/>
                    <a:moveTo>
                      <a:pt x="4190" y="2111"/>
                    </a:moveTo>
                    <a:lnTo>
                      <a:pt x="4190" y="2804"/>
                    </a:lnTo>
                    <a:lnTo>
                      <a:pt x="3466" y="2804"/>
                    </a:lnTo>
                    <a:lnTo>
                      <a:pt x="3466" y="2111"/>
                    </a:lnTo>
                    <a:close/>
                    <a:moveTo>
                      <a:pt x="2772" y="2773"/>
                    </a:moveTo>
                    <a:lnTo>
                      <a:pt x="2772" y="3466"/>
                    </a:lnTo>
                    <a:lnTo>
                      <a:pt x="2079" y="3466"/>
                    </a:lnTo>
                    <a:cubicBezTo>
                      <a:pt x="1733" y="3466"/>
                      <a:pt x="1386" y="3624"/>
                      <a:pt x="1134" y="3844"/>
                    </a:cubicBezTo>
                    <a:cubicBezTo>
                      <a:pt x="1071" y="3718"/>
                      <a:pt x="1040" y="3592"/>
                      <a:pt x="1040" y="3466"/>
                    </a:cubicBezTo>
                    <a:cubicBezTo>
                      <a:pt x="1040" y="3088"/>
                      <a:pt x="1355" y="2773"/>
                      <a:pt x="1733" y="2773"/>
                    </a:cubicBezTo>
                    <a:close/>
                    <a:moveTo>
                      <a:pt x="5860" y="2804"/>
                    </a:moveTo>
                    <a:cubicBezTo>
                      <a:pt x="6270" y="2804"/>
                      <a:pt x="6585" y="3119"/>
                      <a:pt x="6585" y="3529"/>
                    </a:cubicBezTo>
                    <a:cubicBezTo>
                      <a:pt x="6585" y="3624"/>
                      <a:pt x="6553" y="3781"/>
                      <a:pt x="6459" y="3876"/>
                    </a:cubicBezTo>
                    <a:cubicBezTo>
                      <a:pt x="6270" y="3624"/>
                      <a:pt x="5923" y="3466"/>
                      <a:pt x="5576" y="3466"/>
                    </a:cubicBezTo>
                    <a:lnTo>
                      <a:pt x="4852" y="3466"/>
                    </a:lnTo>
                    <a:lnTo>
                      <a:pt x="4852" y="2804"/>
                    </a:lnTo>
                    <a:close/>
                    <a:moveTo>
                      <a:pt x="4190" y="3466"/>
                    </a:moveTo>
                    <a:lnTo>
                      <a:pt x="4190" y="4191"/>
                    </a:lnTo>
                    <a:lnTo>
                      <a:pt x="3466" y="4191"/>
                    </a:lnTo>
                    <a:lnTo>
                      <a:pt x="3466" y="3466"/>
                    </a:lnTo>
                    <a:close/>
                    <a:moveTo>
                      <a:pt x="4190" y="4884"/>
                    </a:moveTo>
                    <a:lnTo>
                      <a:pt x="4190" y="5608"/>
                    </a:lnTo>
                    <a:lnTo>
                      <a:pt x="3466" y="5608"/>
                    </a:lnTo>
                    <a:lnTo>
                      <a:pt x="3466" y="4884"/>
                    </a:lnTo>
                    <a:close/>
                    <a:moveTo>
                      <a:pt x="4190" y="6270"/>
                    </a:moveTo>
                    <a:lnTo>
                      <a:pt x="4190" y="7152"/>
                    </a:lnTo>
                    <a:lnTo>
                      <a:pt x="4190" y="7310"/>
                    </a:lnTo>
                    <a:cubicBezTo>
                      <a:pt x="4190" y="7499"/>
                      <a:pt x="4033" y="7656"/>
                      <a:pt x="3812" y="7656"/>
                    </a:cubicBezTo>
                    <a:cubicBezTo>
                      <a:pt x="3623" y="7656"/>
                      <a:pt x="3466" y="7499"/>
                      <a:pt x="3466" y="7310"/>
                    </a:cubicBezTo>
                    <a:lnTo>
                      <a:pt x="3466" y="7152"/>
                    </a:lnTo>
                    <a:lnTo>
                      <a:pt x="3466" y="6270"/>
                    </a:lnTo>
                    <a:close/>
                    <a:moveTo>
                      <a:pt x="5923" y="7656"/>
                    </a:moveTo>
                    <a:cubicBezTo>
                      <a:pt x="6112" y="7656"/>
                      <a:pt x="6270" y="7814"/>
                      <a:pt x="6270" y="8003"/>
                    </a:cubicBezTo>
                    <a:cubicBezTo>
                      <a:pt x="6270" y="8192"/>
                      <a:pt x="6144" y="8286"/>
                      <a:pt x="5986" y="8318"/>
                    </a:cubicBezTo>
                    <a:cubicBezTo>
                      <a:pt x="5734" y="8412"/>
                      <a:pt x="5450" y="8475"/>
                      <a:pt x="5198" y="8633"/>
                    </a:cubicBezTo>
                    <a:cubicBezTo>
                      <a:pt x="4789" y="8885"/>
                      <a:pt x="4411" y="9200"/>
                      <a:pt x="4096" y="9578"/>
                    </a:cubicBezTo>
                    <a:cubicBezTo>
                      <a:pt x="4064" y="9609"/>
                      <a:pt x="3938" y="9735"/>
                      <a:pt x="3812" y="9735"/>
                    </a:cubicBezTo>
                    <a:cubicBezTo>
                      <a:pt x="3655" y="9735"/>
                      <a:pt x="3592" y="9672"/>
                      <a:pt x="3560" y="9578"/>
                    </a:cubicBezTo>
                    <a:cubicBezTo>
                      <a:pt x="3088" y="8948"/>
                      <a:pt x="2426" y="8507"/>
                      <a:pt x="1670" y="8349"/>
                    </a:cubicBezTo>
                    <a:cubicBezTo>
                      <a:pt x="1544" y="8318"/>
                      <a:pt x="1386" y="8192"/>
                      <a:pt x="1386" y="8003"/>
                    </a:cubicBezTo>
                    <a:cubicBezTo>
                      <a:pt x="1386" y="7814"/>
                      <a:pt x="1544" y="7656"/>
                      <a:pt x="1733" y="7656"/>
                    </a:cubicBezTo>
                    <a:lnTo>
                      <a:pt x="2835" y="7656"/>
                    </a:lnTo>
                    <a:cubicBezTo>
                      <a:pt x="2993" y="8034"/>
                      <a:pt x="3371" y="8349"/>
                      <a:pt x="3844" y="8349"/>
                    </a:cubicBezTo>
                    <a:cubicBezTo>
                      <a:pt x="4316" y="8349"/>
                      <a:pt x="4663" y="8097"/>
                      <a:pt x="4820" y="7656"/>
                    </a:cubicBezTo>
                    <a:close/>
                    <a:moveTo>
                      <a:pt x="3812" y="0"/>
                    </a:moveTo>
                    <a:cubicBezTo>
                      <a:pt x="3371" y="0"/>
                      <a:pt x="2993" y="284"/>
                      <a:pt x="2835" y="725"/>
                    </a:cubicBezTo>
                    <a:lnTo>
                      <a:pt x="1386" y="725"/>
                    </a:lnTo>
                    <a:cubicBezTo>
                      <a:pt x="630" y="725"/>
                      <a:pt x="0" y="1355"/>
                      <a:pt x="0" y="2111"/>
                    </a:cubicBezTo>
                    <a:cubicBezTo>
                      <a:pt x="0" y="2489"/>
                      <a:pt x="158" y="2804"/>
                      <a:pt x="410" y="3088"/>
                    </a:cubicBezTo>
                    <a:cubicBezTo>
                      <a:pt x="378" y="3214"/>
                      <a:pt x="315" y="3340"/>
                      <a:pt x="315" y="3466"/>
                    </a:cubicBezTo>
                    <a:cubicBezTo>
                      <a:pt x="315" y="3876"/>
                      <a:pt x="473" y="4191"/>
                      <a:pt x="725" y="4474"/>
                    </a:cubicBezTo>
                    <a:cubicBezTo>
                      <a:pt x="693" y="4569"/>
                      <a:pt x="630" y="4726"/>
                      <a:pt x="630" y="4852"/>
                    </a:cubicBezTo>
                    <a:cubicBezTo>
                      <a:pt x="630" y="5608"/>
                      <a:pt x="1260" y="6238"/>
                      <a:pt x="2016" y="6238"/>
                    </a:cubicBezTo>
                    <a:cubicBezTo>
                      <a:pt x="2205" y="6238"/>
                      <a:pt x="2363" y="6081"/>
                      <a:pt x="2363" y="5892"/>
                    </a:cubicBezTo>
                    <a:cubicBezTo>
                      <a:pt x="2363" y="5671"/>
                      <a:pt x="2205" y="5514"/>
                      <a:pt x="2016" y="5514"/>
                    </a:cubicBezTo>
                    <a:cubicBezTo>
                      <a:pt x="1638" y="5514"/>
                      <a:pt x="1323" y="5199"/>
                      <a:pt x="1323" y="4821"/>
                    </a:cubicBezTo>
                    <a:cubicBezTo>
                      <a:pt x="1323" y="4411"/>
                      <a:pt x="1638" y="4096"/>
                      <a:pt x="2016" y="4096"/>
                    </a:cubicBezTo>
                    <a:lnTo>
                      <a:pt x="2741" y="4096"/>
                    </a:lnTo>
                    <a:lnTo>
                      <a:pt x="2741" y="6869"/>
                    </a:lnTo>
                    <a:lnTo>
                      <a:pt x="1701" y="6869"/>
                    </a:lnTo>
                    <a:cubicBezTo>
                      <a:pt x="1103" y="6869"/>
                      <a:pt x="693" y="7341"/>
                      <a:pt x="693" y="7877"/>
                    </a:cubicBezTo>
                    <a:cubicBezTo>
                      <a:pt x="693" y="8349"/>
                      <a:pt x="1008" y="8759"/>
                      <a:pt x="1481" y="8916"/>
                    </a:cubicBezTo>
                    <a:cubicBezTo>
                      <a:pt x="2048" y="9074"/>
                      <a:pt x="2615" y="9420"/>
                      <a:pt x="2961" y="9893"/>
                    </a:cubicBezTo>
                    <a:cubicBezTo>
                      <a:pt x="3151" y="10177"/>
                      <a:pt x="3466" y="10334"/>
                      <a:pt x="3781" y="10334"/>
                    </a:cubicBezTo>
                    <a:cubicBezTo>
                      <a:pt x="4096" y="10334"/>
                      <a:pt x="4411" y="10177"/>
                      <a:pt x="4631" y="9924"/>
                    </a:cubicBezTo>
                    <a:cubicBezTo>
                      <a:pt x="4852" y="9609"/>
                      <a:pt x="5135" y="9389"/>
                      <a:pt x="5482" y="9168"/>
                    </a:cubicBezTo>
                    <a:cubicBezTo>
                      <a:pt x="5671" y="9074"/>
                      <a:pt x="5891" y="8979"/>
                      <a:pt x="6112" y="8948"/>
                    </a:cubicBezTo>
                    <a:cubicBezTo>
                      <a:pt x="6585" y="8822"/>
                      <a:pt x="6900" y="8444"/>
                      <a:pt x="6900" y="7971"/>
                    </a:cubicBezTo>
                    <a:cubicBezTo>
                      <a:pt x="6900" y="7373"/>
                      <a:pt x="6427" y="6932"/>
                      <a:pt x="5891" y="6932"/>
                    </a:cubicBezTo>
                    <a:lnTo>
                      <a:pt x="4852" y="6932"/>
                    </a:lnTo>
                    <a:lnTo>
                      <a:pt x="4852" y="4191"/>
                    </a:lnTo>
                    <a:lnTo>
                      <a:pt x="5576" y="4191"/>
                    </a:lnTo>
                    <a:cubicBezTo>
                      <a:pt x="5954" y="4191"/>
                      <a:pt x="6270" y="4506"/>
                      <a:pt x="6270" y="4884"/>
                    </a:cubicBezTo>
                    <a:cubicBezTo>
                      <a:pt x="6270" y="5293"/>
                      <a:pt x="5954" y="5608"/>
                      <a:pt x="5576" y="5608"/>
                    </a:cubicBezTo>
                    <a:cubicBezTo>
                      <a:pt x="5356" y="5608"/>
                      <a:pt x="5198" y="5766"/>
                      <a:pt x="5198" y="5955"/>
                    </a:cubicBezTo>
                    <a:cubicBezTo>
                      <a:pt x="5198" y="6144"/>
                      <a:pt x="5356" y="6301"/>
                      <a:pt x="5576" y="6301"/>
                    </a:cubicBezTo>
                    <a:cubicBezTo>
                      <a:pt x="6301" y="6301"/>
                      <a:pt x="6931" y="5671"/>
                      <a:pt x="6931" y="4915"/>
                    </a:cubicBezTo>
                    <a:cubicBezTo>
                      <a:pt x="6931" y="4758"/>
                      <a:pt x="6900" y="4663"/>
                      <a:pt x="6868" y="4537"/>
                    </a:cubicBezTo>
                    <a:cubicBezTo>
                      <a:pt x="7152" y="4254"/>
                      <a:pt x="7246" y="3939"/>
                      <a:pt x="7246" y="3561"/>
                    </a:cubicBezTo>
                    <a:cubicBezTo>
                      <a:pt x="7246" y="3403"/>
                      <a:pt x="7215" y="3277"/>
                      <a:pt x="7183" y="3151"/>
                    </a:cubicBezTo>
                    <a:cubicBezTo>
                      <a:pt x="7498" y="2836"/>
                      <a:pt x="7656" y="2489"/>
                      <a:pt x="7656" y="2111"/>
                    </a:cubicBezTo>
                    <a:cubicBezTo>
                      <a:pt x="7656" y="1355"/>
                      <a:pt x="7026" y="725"/>
                      <a:pt x="6270" y="725"/>
                    </a:cubicBezTo>
                    <a:lnTo>
                      <a:pt x="4820" y="725"/>
                    </a:lnTo>
                    <a:cubicBezTo>
                      <a:pt x="4663" y="316"/>
                      <a:pt x="4285" y="0"/>
                      <a:pt x="3812" y="0"/>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sp>
            <p:nvSpPr>
              <p:cNvPr id="1434" name="Google Shape;1434;p25"/>
              <p:cNvSpPr/>
              <p:nvPr/>
            </p:nvSpPr>
            <p:spPr>
              <a:xfrm>
                <a:off x="-23229150" y="2710600"/>
                <a:ext cx="296175" cy="296175"/>
              </a:xfrm>
              <a:custGeom>
                <a:avLst/>
                <a:gdLst/>
                <a:ahLst/>
                <a:cxnLst/>
                <a:rect l="l" t="t" r="r" b="b"/>
                <a:pathLst>
                  <a:path w="11847" h="11847" extrusionOk="0">
                    <a:moveTo>
                      <a:pt x="10775" y="693"/>
                    </a:moveTo>
                    <a:cubicBezTo>
                      <a:pt x="10996" y="693"/>
                      <a:pt x="11153" y="851"/>
                      <a:pt x="11153" y="1072"/>
                    </a:cubicBezTo>
                    <a:lnTo>
                      <a:pt x="11153" y="10775"/>
                    </a:lnTo>
                    <a:cubicBezTo>
                      <a:pt x="11153" y="10996"/>
                      <a:pt x="10996" y="11153"/>
                      <a:pt x="10775" y="11153"/>
                    </a:cubicBezTo>
                    <a:lnTo>
                      <a:pt x="1072" y="11153"/>
                    </a:lnTo>
                    <a:cubicBezTo>
                      <a:pt x="851" y="11153"/>
                      <a:pt x="694" y="10996"/>
                      <a:pt x="694" y="10775"/>
                    </a:cubicBezTo>
                    <a:lnTo>
                      <a:pt x="694" y="1072"/>
                    </a:lnTo>
                    <a:cubicBezTo>
                      <a:pt x="694" y="851"/>
                      <a:pt x="851" y="693"/>
                      <a:pt x="1072" y="693"/>
                    </a:cubicBezTo>
                    <a:close/>
                    <a:moveTo>
                      <a:pt x="1072" y="0"/>
                    </a:moveTo>
                    <a:cubicBezTo>
                      <a:pt x="473" y="0"/>
                      <a:pt x="1" y="473"/>
                      <a:pt x="1" y="1072"/>
                    </a:cubicBezTo>
                    <a:lnTo>
                      <a:pt x="1" y="10775"/>
                    </a:lnTo>
                    <a:cubicBezTo>
                      <a:pt x="1" y="11374"/>
                      <a:pt x="473" y="11846"/>
                      <a:pt x="1072" y="11846"/>
                    </a:cubicBezTo>
                    <a:lnTo>
                      <a:pt x="10807" y="11846"/>
                    </a:lnTo>
                    <a:cubicBezTo>
                      <a:pt x="11374" y="11846"/>
                      <a:pt x="11847" y="11374"/>
                      <a:pt x="11847" y="10775"/>
                    </a:cubicBezTo>
                    <a:lnTo>
                      <a:pt x="11847" y="1072"/>
                    </a:lnTo>
                    <a:cubicBezTo>
                      <a:pt x="11847" y="473"/>
                      <a:pt x="11342" y="0"/>
                      <a:pt x="10807" y="0"/>
                    </a:cubicBezTo>
                    <a:close/>
                  </a:path>
                </a:pathLst>
              </a:custGeom>
              <a:solidFill>
                <a:srgbClr val="4343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800">
                  <a:latin typeface="+mj-lt"/>
                </a:endParaRPr>
              </a:p>
            </p:txBody>
          </p:sp>
        </p:grpSp>
      </p:grpSp>
      <p:sp>
        <p:nvSpPr>
          <p:cNvPr id="1435" name="Google Shape;1435;p25"/>
          <p:cNvSpPr txBox="1">
            <a:spLocks noGrp="1"/>
          </p:cNvSpPr>
          <p:nvPr>
            <p:ph type="title"/>
          </p:nvPr>
        </p:nvSpPr>
        <p:spPr>
          <a:xfrm>
            <a:off x="1755063" y="968914"/>
            <a:ext cx="5335851" cy="445824"/>
          </a:xfrm>
          <a:prstGeom prst="rect">
            <a:avLst/>
          </a:prstGeom>
        </p:spPr>
        <p:txBody>
          <a:bodyPr spcFirstLastPara="1" wrap="square" lIns="91425" tIns="91425" rIns="91425" bIns="91425" anchor="b" anchorCtr="0">
            <a:noAutofit/>
          </a:bodyPr>
          <a:lstStyle/>
          <a:p>
            <a:pPr lvl="0" algn="ctr"/>
            <a:r>
              <a:rPr lang="en-US" sz="3500" b="1" dirty="0">
                <a:solidFill>
                  <a:srgbClr val="002060"/>
                </a:solidFill>
                <a:latin typeface="+mj-lt"/>
                <a:cs typeface="Arial" panose="020B0604020202020204" pitchFamily="34" charset="0"/>
              </a:rPr>
              <a:t>MỤC TIÊU HỌC TẬP </a:t>
            </a:r>
            <a:endParaRPr sz="3500" dirty="0">
              <a:latin typeface="+mj-l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30</a:t>
            </a:fld>
            <a:endParaRPr lang="es"/>
          </a:p>
        </p:txBody>
      </p:sp>
      <p:pic>
        <p:nvPicPr>
          <p:cNvPr id="7" name="Content Placeholder 3" descr="About-TaleMed-Nurse-Staffing-Healthcar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5527496" y="1623314"/>
            <a:ext cx="2878509" cy="229113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8" name="Title 3"/>
          <p:cNvSpPr txBox="1">
            <a:spLocks/>
          </p:cNvSpPr>
          <p:nvPr/>
        </p:nvSpPr>
        <p:spPr>
          <a:xfrm>
            <a:off x="1178682" y="1592496"/>
            <a:ext cx="3510259" cy="306390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434343"/>
              </a:buClr>
              <a:buSzPts val="2800"/>
              <a:buFont typeface="Saira Condensed"/>
              <a:buNone/>
              <a:defRPr sz="1800" b="0" i="0" u="none" strike="noStrike" cap="none">
                <a:solidFill>
                  <a:srgbClr val="434343"/>
                </a:solidFill>
                <a:latin typeface="Saira Condensed"/>
                <a:ea typeface="Saira Condensed"/>
                <a:cs typeface="Saira Condensed"/>
                <a:sym typeface="Saira Condensed"/>
              </a:defRPr>
            </a:lvl1pPr>
            <a:lvl2pPr marR="0" lvl="1"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2pPr>
            <a:lvl3pPr marR="0" lvl="2"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3pPr>
            <a:lvl4pPr marR="0" lvl="3"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4pPr>
            <a:lvl5pPr marR="0" lvl="4"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5pPr>
            <a:lvl6pPr marR="0" lvl="5"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6pPr>
            <a:lvl7pPr marR="0" lvl="6"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7pPr>
            <a:lvl8pPr marR="0" lvl="7"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8pPr>
            <a:lvl9pPr marR="0" lvl="8"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9pPr>
          </a:lstStyle>
          <a:p>
            <a:pPr algn="just">
              <a:lnSpc>
                <a:spcPct val="130000"/>
              </a:lnSpc>
            </a:pPr>
            <a:r>
              <a:rPr lang="en-US" sz="3000" dirty="0" err="1">
                <a:solidFill>
                  <a:schemeClr val="tx1"/>
                </a:solidFill>
                <a:latin typeface="Arial" panose="020B0604020202020204" pitchFamily="34" charset="0"/>
                <a:cs typeface="Arial" panose="020B0604020202020204" pitchFamily="34" charset="0"/>
              </a:rPr>
              <a:t>Những</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yêu</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cầu</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về</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hồ</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sơ</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đề</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nghị</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cấp</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chứng</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chỉ</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hành</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nghề</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cho</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người</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nước</a:t>
            </a:r>
            <a:r>
              <a:rPr lang="en-US" sz="3000" dirty="0">
                <a:solidFill>
                  <a:schemeClr val="tx1"/>
                </a:solidFill>
                <a:latin typeface="Arial" panose="020B0604020202020204" pitchFamily="34" charset="0"/>
                <a:cs typeface="Arial" panose="020B0604020202020204" pitchFamily="34" charset="0"/>
              </a:rPr>
              <a:t> </a:t>
            </a:r>
            <a:r>
              <a:rPr lang="en-US" sz="3000" dirty="0" err="1">
                <a:solidFill>
                  <a:schemeClr val="tx1"/>
                </a:solidFill>
                <a:latin typeface="Arial" panose="020B0604020202020204" pitchFamily="34" charset="0"/>
                <a:cs typeface="Arial" panose="020B0604020202020204" pitchFamily="34" charset="0"/>
              </a:rPr>
              <a:t>ngoài</a:t>
            </a:r>
            <a:r>
              <a:rPr lang="en-US" sz="3000" dirty="0">
                <a:solidFill>
                  <a:schemeClr val="tx1"/>
                </a:solidFill>
                <a:latin typeface="Arial" panose="020B0604020202020204" pitchFamily="34" charset="0"/>
                <a:cs typeface="Arial" panose="020B0604020202020204" pitchFamily="34" charset="0"/>
              </a:rPr>
              <a:t> ?</a:t>
            </a:r>
            <a:endParaRPr lang="en-US" sz="3000" dirty="0">
              <a:solidFill>
                <a:schemeClr val="tx1"/>
              </a:solidFill>
              <a:latin typeface="+mj-lt"/>
            </a:endParaRPr>
          </a:p>
        </p:txBody>
      </p:sp>
      <p:sp>
        <p:nvSpPr>
          <p:cNvPr id="9" name="Title 3"/>
          <p:cNvSpPr txBox="1">
            <a:spLocks/>
          </p:cNvSpPr>
          <p:nvPr/>
        </p:nvSpPr>
        <p:spPr>
          <a:xfrm>
            <a:off x="710565" y="663362"/>
            <a:ext cx="7956753" cy="603702"/>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r" rtl="0">
              <a:lnSpc>
                <a:spcPct val="100000"/>
              </a:lnSpc>
              <a:spcBef>
                <a:spcPts val="0"/>
              </a:spcBef>
              <a:spcAft>
                <a:spcPts val="0"/>
              </a:spcAft>
              <a:buClr>
                <a:srgbClr val="434343"/>
              </a:buClr>
              <a:buSzPts val="2800"/>
              <a:buFont typeface="Saira Condensed"/>
              <a:buNone/>
              <a:defRPr sz="1800" b="0" i="0" u="none" strike="noStrike" cap="none">
                <a:solidFill>
                  <a:srgbClr val="434343"/>
                </a:solidFill>
                <a:latin typeface="Saira Condensed"/>
                <a:ea typeface="Saira Condensed"/>
                <a:cs typeface="Saira Condensed"/>
                <a:sym typeface="Saira Condensed"/>
              </a:defRPr>
            </a:lvl1pPr>
            <a:lvl2pPr marR="0" lvl="1"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2pPr>
            <a:lvl3pPr marR="0" lvl="2"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3pPr>
            <a:lvl4pPr marR="0" lvl="3"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4pPr>
            <a:lvl5pPr marR="0" lvl="4"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5pPr>
            <a:lvl6pPr marR="0" lvl="5"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6pPr>
            <a:lvl7pPr marR="0" lvl="6"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7pPr>
            <a:lvl8pPr marR="0" lvl="7"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8pPr>
            <a:lvl9pPr marR="0" lvl="8" algn="l" rtl="0">
              <a:lnSpc>
                <a:spcPct val="100000"/>
              </a:lnSpc>
              <a:spcBef>
                <a:spcPts val="0"/>
              </a:spcBef>
              <a:spcAft>
                <a:spcPts val="0"/>
              </a:spcAft>
              <a:buClr>
                <a:srgbClr val="434343"/>
              </a:buClr>
              <a:buSzPts val="2800"/>
              <a:buFont typeface="Economica"/>
              <a:buNone/>
              <a:defRPr sz="1000" b="0" i="0" u="none" strike="noStrike" cap="none">
                <a:solidFill>
                  <a:srgbClr val="FF787F"/>
                </a:solidFill>
                <a:latin typeface="Roboto Slab Regular"/>
                <a:ea typeface="Roboto Slab Regular"/>
                <a:cs typeface="Roboto Slab Regular"/>
                <a:sym typeface="Roboto Slab Regular"/>
              </a:defRPr>
            </a:lvl9pPr>
          </a:lstStyle>
          <a:p>
            <a:pPr algn="ctr"/>
            <a:r>
              <a:rPr lang="en-US" sz="3200" b="1">
                <a:solidFill>
                  <a:schemeClr val="tx1"/>
                </a:solidFill>
                <a:latin typeface="Arial" panose="020B0604020202020204" pitchFamily="34" charset="0"/>
                <a:cs typeface="Arial" panose="020B0604020202020204" pitchFamily="34" charset="0"/>
              </a:rPr>
              <a:t>Những quy định về hồ sơ, thủ tục cấp, cấp lại và thu hồi chứng chỉ hành nghề </a:t>
            </a:r>
            <a:endParaRPr lang="en-US" sz="3000" dirty="0">
              <a:solidFill>
                <a:schemeClr val="tx1"/>
              </a:solidFill>
              <a:latin typeface="+mj-lt"/>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41798898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31</a:t>
            </a:fld>
            <a:endParaRPr lang="es"/>
          </a:p>
        </p:txBody>
      </p:sp>
      <p:sp>
        <p:nvSpPr>
          <p:cNvPr id="4" name="Title 3"/>
          <p:cNvSpPr>
            <a:spLocks noGrp="1"/>
          </p:cNvSpPr>
          <p:nvPr>
            <p:ph type="title"/>
          </p:nvPr>
        </p:nvSpPr>
        <p:spPr>
          <a:xfrm>
            <a:off x="710565" y="457881"/>
            <a:ext cx="7956753" cy="603702"/>
          </a:xfrm>
        </p:spPr>
        <p:txBody>
          <a:bodyPr/>
          <a:lstStyle/>
          <a:p>
            <a:pPr algn="just"/>
            <a:r>
              <a:rPr lang="en-US" sz="3200" b="1" dirty="0" err="1">
                <a:solidFill>
                  <a:srgbClr val="000066"/>
                </a:solidFill>
                <a:latin typeface="Arial" panose="020B0604020202020204" pitchFamily="34" charset="0"/>
                <a:cs typeface="Arial" panose="020B0604020202020204" pitchFamily="34" charset="0"/>
              </a:rPr>
              <a:t>Hồ</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sơ</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đề</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nghị</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cấp</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chứng</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chỉ</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hành</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nghề</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đối</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với</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người</a:t>
            </a:r>
            <a:r>
              <a:rPr lang="en-US" sz="3200" b="1" dirty="0">
                <a:solidFill>
                  <a:srgbClr val="000066"/>
                </a:solidFill>
                <a:latin typeface="Arial" panose="020B0604020202020204" pitchFamily="34" charset="0"/>
                <a:cs typeface="Arial" panose="020B0604020202020204" pitchFamily="34" charset="0"/>
              </a:rPr>
              <a:t> </a:t>
            </a:r>
            <a:r>
              <a:rPr lang="en-US" sz="3200" b="1" dirty="0" err="1">
                <a:solidFill>
                  <a:srgbClr val="000066"/>
                </a:solidFill>
                <a:latin typeface="Arial" panose="020B0604020202020204" pitchFamily="34" charset="0"/>
                <a:cs typeface="Arial" panose="020B0604020202020204" pitchFamily="34" charset="0"/>
              </a:rPr>
              <a:t>Việt</a:t>
            </a:r>
            <a:r>
              <a:rPr lang="en-US" sz="3200" b="1" dirty="0">
                <a:solidFill>
                  <a:srgbClr val="000066"/>
                </a:solidFill>
                <a:latin typeface="Arial" panose="020B0604020202020204" pitchFamily="34" charset="0"/>
                <a:cs typeface="Arial" panose="020B0604020202020204" pitchFamily="34" charset="0"/>
              </a:rPr>
              <a:t> Nam</a:t>
            </a:r>
            <a:endParaRPr lang="en-US" sz="3000" b="1" dirty="0">
              <a:solidFill>
                <a:srgbClr val="000066"/>
              </a:solidFill>
              <a:latin typeface="+mj-lt"/>
            </a:endParaRPr>
          </a:p>
        </p:txBody>
      </p:sp>
      <p:sp>
        <p:nvSpPr>
          <p:cNvPr id="5" name="TextBox 4"/>
          <p:cNvSpPr txBox="1"/>
          <p:nvPr/>
        </p:nvSpPr>
        <p:spPr>
          <a:xfrm>
            <a:off x="648922" y="1102636"/>
            <a:ext cx="8018397" cy="3816429"/>
          </a:xfrm>
          <a:prstGeom prst="rect">
            <a:avLst/>
          </a:prstGeom>
          <a:noFill/>
        </p:spPr>
        <p:txBody>
          <a:bodyPr wrap="square" rtlCol="0">
            <a:spAutoFit/>
          </a:bodyPr>
          <a:lstStyle/>
          <a:p>
            <a:pPr marL="457200" indent="-457200" algn="just">
              <a:buFont typeface="+mj-lt"/>
              <a:buAutoNum type="arabicPeriod"/>
              <a:defRPr/>
            </a:pPr>
            <a:r>
              <a:rPr lang="en-US" sz="2200" dirty="0" err="1">
                <a:solidFill>
                  <a:srgbClr val="FF0000"/>
                </a:solidFill>
                <a:latin typeface="Arial" panose="020B0604020202020204" pitchFamily="34" charset="0"/>
                <a:cs typeface="Arial" panose="020B0604020202020204" pitchFamily="34" charset="0"/>
              </a:rPr>
              <a:t>Đơn</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đề</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nghị</a:t>
            </a:r>
            <a:r>
              <a:rPr lang="en-US" sz="2200" dirty="0">
                <a:solidFill>
                  <a:srgbClr val="FF0000"/>
                </a:solidFill>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cấp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chứng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chỉ</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hành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nghề</a:t>
            </a:r>
            <a:r>
              <a:rPr lang="en-US" sz="2200" dirty="0">
                <a:latin typeface="Arial" panose="020B0604020202020204" pitchFamily="34" charset="0"/>
                <a:cs typeface="Arial" panose="020B0604020202020204" pitchFamily="34" charset="0"/>
              </a:rPr>
              <a:t>;</a:t>
            </a:r>
          </a:p>
          <a:p>
            <a:pPr marL="457200" indent="-457200" algn="just">
              <a:buFont typeface="+mj-lt"/>
              <a:buAutoNum type="arabicPeriod"/>
              <a:defRPr/>
            </a:pPr>
            <a:r>
              <a:rPr lang="en-US" sz="2200" dirty="0" err="1">
                <a:solidFill>
                  <a:srgbClr val="FF0000"/>
                </a:solidFill>
                <a:latin typeface="Arial" panose="020B0604020202020204" pitchFamily="34" charset="0"/>
                <a:cs typeface="Arial" panose="020B0604020202020204" pitchFamily="34" charset="0"/>
              </a:rPr>
              <a:t>Bản</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sao</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văn</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bằng</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hoặc</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giấy</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chứng</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nhận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trình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độ</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chuyên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môn</a:t>
            </a:r>
            <a:r>
              <a:rPr lang="en-US" sz="2200" dirty="0">
                <a:latin typeface="Arial" panose="020B0604020202020204" pitchFamily="34" charset="0"/>
                <a:cs typeface="Arial" panose="020B0604020202020204" pitchFamily="34" charset="0"/>
              </a:rPr>
              <a:t>;</a:t>
            </a:r>
          </a:p>
          <a:p>
            <a:pPr marL="457200" indent="-457200" algn="just">
              <a:buFont typeface="+mj-lt"/>
              <a:buAutoNum type="arabicPeriod"/>
              <a:defRPr/>
            </a:pPr>
            <a:r>
              <a:rPr lang="en-US" sz="2200" dirty="0" err="1">
                <a:latin typeface="Arial" panose="020B0604020202020204" pitchFamily="34" charset="0"/>
                <a:cs typeface="Arial" panose="020B0604020202020204" pitchFamily="34" charset="0"/>
              </a:rPr>
              <a:t>Văn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bản</a:t>
            </a:r>
            <a:r>
              <a:rPr lang="en-US" sz="2200" dirty="0">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xác</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nhận</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quá</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trình</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thực</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hành</a:t>
            </a:r>
            <a:r>
              <a:rPr lang="en-US" sz="2200" dirty="0">
                <a:latin typeface="Arial" panose="020B0604020202020204" pitchFamily="34" charset="0"/>
                <a:cs typeface="Arial" panose="020B0604020202020204" pitchFamily="34" charset="0"/>
              </a:rPr>
              <a:t>;</a:t>
            </a:r>
          </a:p>
          <a:p>
            <a:pPr marL="457200" indent="-457200" algn="just">
              <a:buFont typeface="+mj-lt"/>
              <a:buAutoNum type="arabicPeriod"/>
              <a:defRPr/>
            </a:pPr>
            <a:r>
              <a:rPr lang="en-US" sz="2200" dirty="0" err="1">
                <a:solidFill>
                  <a:srgbClr val="FF0000"/>
                </a:solidFill>
                <a:latin typeface="Arial" panose="020B0604020202020204" pitchFamily="34" charset="0"/>
                <a:cs typeface="Arial" panose="020B0604020202020204" pitchFamily="34" charset="0"/>
              </a:rPr>
              <a:t>Giấy</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chứng</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nhận</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đủ</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sức</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khỏe</a:t>
            </a:r>
            <a:r>
              <a:rPr lang="en-US" sz="2200" dirty="0">
                <a:solidFill>
                  <a:srgbClr val="FF0000"/>
                </a:solidFill>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để</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hành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nghề</a:t>
            </a:r>
            <a:r>
              <a:rPr lang="en-US" sz="2200" dirty="0">
                <a:latin typeface="Arial" panose="020B0604020202020204" pitchFamily="34" charset="0"/>
                <a:cs typeface="Arial" panose="020B0604020202020204" pitchFamily="34" charset="0"/>
              </a:rPr>
              <a:t> do </a:t>
            </a:r>
            <a:r>
              <a:rPr lang="en-US" sz="2200" dirty="0" err="1">
                <a:latin typeface="Arial" panose="020B0604020202020204" pitchFamily="34" charset="0"/>
                <a:cs typeface="Arial" panose="020B0604020202020204" pitchFamily="34" charset="0"/>
              </a:rPr>
              <a:t>cơ</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sở</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khám</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chữa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bệnh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có</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đủ</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điều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kiện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theo</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quy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định</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của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Bộ</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trưởng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Bộ</a:t>
            </a:r>
            <a:r>
              <a:rPr lang="en-US" sz="2200" dirty="0">
                <a:latin typeface="Arial" panose="020B0604020202020204" pitchFamily="34" charset="0"/>
                <a:cs typeface="Arial" panose="020B0604020202020204" pitchFamily="34" charset="0"/>
              </a:rPr>
              <a:t> Y </a:t>
            </a:r>
            <a:r>
              <a:rPr lang="en-US" sz="2200" dirty="0" err="1">
                <a:latin typeface="Arial" panose="020B0604020202020204" pitchFamily="34" charset="0"/>
                <a:cs typeface="Arial" panose="020B0604020202020204" pitchFamily="34" charset="0"/>
              </a:rPr>
              <a:t>tế</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cấp</a:t>
            </a:r>
            <a:r>
              <a:rPr lang="en-US" sz="2200" dirty="0">
                <a:latin typeface="Arial" panose="020B0604020202020204" pitchFamily="34" charset="0"/>
                <a:cs typeface="Arial" panose="020B0604020202020204" pitchFamily="34" charset="0"/>
              </a:rPr>
              <a:t>;</a:t>
            </a:r>
          </a:p>
          <a:p>
            <a:pPr marL="457200" indent="-457200" algn="just">
              <a:buFont typeface="+mj-lt"/>
              <a:buAutoNum type="arabicPeriod"/>
              <a:defRPr/>
            </a:pPr>
            <a:r>
              <a:rPr lang="en-US" sz="2200" dirty="0" err="1">
                <a:latin typeface="Arial" panose="020B0604020202020204" pitchFamily="34" charset="0"/>
                <a:cs typeface="Arial" panose="020B0604020202020204" pitchFamily="34" charset="0"/>
              </a:rPr>
              <a:t>Phiếu</a:t>
            </a:r>
            <a:r>
              <a:rPr lang="en-US" sz="2200" dirty="0">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lý</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lịch</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tư</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pháp</a:t>
            </a:r>
            <a:r>
              <a:rPr lang="en-US" sz="2200" dirty="0">
                <a:latin typeface="Arial" panose="020B0604020202020204" pitchFamily="34" charset="0"/>
                <a:cs typeface="Arial" panose="020B0604020202020204" pitchFamily="34" charset="0"/>
              </a:rPr>
              <a:t>;</a:t>
            </a:r>
          </a:p>
          <a:p>
            <a:pPr marL="457200" indent="-457200" algn="just">
              <a:buFont typeface="+mj-lt"/>
              <a:buAutoNum type="arabicPeriod"/>
              <a:defRPr/>
            </a:pPr>
            <a:r>
              <a:rPr lang="en-US" sz="2200" dirty="0" err="1">
                <a:solidFill>
                  <a:srgbClr val="FF0000"/>
                </a:solidFill>
                <a:latin typeface="Arial" panose="020B0604020202020204" pitchFamily="34" charset="0"/>
                <a:cs typeface="Arial" panose="020B0604020202020204" pitchFamily="34" charset="0"/>
              </a:rPr>
              <a:t>Sơ</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yếu</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lý</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lịch</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có</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xác</a:t>
            </a:r>
            <a:r>
              <a:rPr lang="en-US" sz="2200" dirty="0">
                <a:solidFill>
                  <a:srgbClr val="FF0000"/>
                </a:solidFill>
                <a:latin typeface="Arial" panose="020B0604020202020204" pitchFamily="34" charset="0"/>
                <a:cs typeface="Arial" panose="020B0604020202020204" pitchFamily="34" charset="0"/>
              </a:rPr>
              <a:t> </a:t>
            </a:r>
            <a:r>
              <a:rPr lang="en-US" sz="2200" dirty="0" err="1">
                <a:solidFill>
                  <a:srgbClr val="FF0000"/>
                </a:solidFill>
                <a:latin typeface="Arial" panose="020B0604020202020204" pitchFamily="34" charset="0"/>
                <a:cs typeface="Arial" panose="020B0604020202020204" pitchFamily="34" charset="0"/>
              </a:rPr>
              <a:t>nhận</a:t>
            </a:r>
            <a:r>
              <a:rPr lang="en-US" sz="2200" dirty="0">
                <a:solidFill>
                  <a:srgbClr val="FF0000"/>
                </a:solidFill>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của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Ủy</a:t>
            </a:r>
            <a:r>
              <a:rPr lang="en-US" sz="2200" dirty="0">
                <a:latin typeface="Arial" panose="020B0604020202020204" pitchFamily="34" charset="0"/>
                <a:cs typeface="Arial" panose="020B0604020202020204" pitchFamily="34" charset="0"/>
              </a:rPr>
              <a:t> ban </a:t>
            </a:r>
            <a:r>
              <a:rPr lang="en-US" sz="2200" dirty="0" err="1">
                <a:latin typeface="Arial" panose="020B0604020202020204" pitchFamily="34" charset="0"/>
                <a:cs typeface="Arial" panose="020B0604020202020204" pitchFamily="34" charset="0"/>
              </a:rPr>
              <a:t>nhân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dân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xã</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phường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thị</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trấn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sau</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đây</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gọi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chung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là</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cấp</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xã</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cư</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trú</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hoặc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xác</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nhận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của</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Thủ</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trưởng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đơn</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vị</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nơi</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công</a:t>
            </a:r>
            <a:r>
              <a:rPr lang="en-US" sz="2200" dirty="0">
                <a:latin typeface="Arial" panose="020B0604020202020204" pitchFamily="34" charset="0"/>
                <a:cs typeface="Arial" panose="020B0604020202020204" pitchFamily="34" charset="0"/>
              </a:rPr>
              <a:t> </a:t>
            </a:r>
            <a:r>
              <a:rPr lang="en-US" sz="2200" dirty="0" err="1">
                <a:latin typeface="Arial" panose="020B0604020202020204" pitchFamily="34" charset="0"/>
                <a:cs typeface="Arial" panose="020B0604020202020204" pitchFamily="34" charset="0"/>
              </a:rPr>
              <a:t>tác</a:t>
            </a:r>
            <a:r>
              <a:rPr lang="en-US" sz="22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1927476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32</a:t>
            </a:fld>
            <a:endParaRPr lang="es"/>
          </a:p>
        </p:txBody>
      </p:sp>
      <p:sp>
        <p:nvSpPr>
          <p:cNvPr id="4" name="Title 3"/>
          <p:cNvSpPr>
            <a:spLocks noGrp="1"/>
          </p:cNvSpPr>
          <p:nvPr>
            <p:ph type="title"/>
          </p:nvPr>
        </p:nvSpPr>
        <p:spPr>
          <a:xfrm>
            <a:off x="710565" y="303771"/>
            <a:ext cx="7878631" cy="603702"/>
          </a:xfrm>
        </p:spPr>
        <p:txBody>
          <a:bodyPr/>
          <a:lstStyle/>
          <a:p>
            <a:pPr algn="just"/>
            <a:r>
              <a:rPr lang="en-US" sz="2400" b="1" dirty="0" err="1">
                <a:solidFill>
                  <a:srgbClr val="000066"/>
                </a:solidFill>
                <a:latin typeface="Arial" panose="020B0604020202020204" pitchFamily="34" charset="0"/>
                <a:cs typeface="Arial" panose="020B0604020202020204" pitchFamily="34" charset="0"/>
              </a:rPr>
              <a:t>Hồ</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sơ</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đề</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nghị</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cấp</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chứng</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chỉ</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hành</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nghề</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cho</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người</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nước</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ngoài</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người</a:t>
            </a:r>
            <a:r>
              <a:rPr lang="en-US" sz="2400" b="1" dirty="0">
                <a:solidFill>
                  <a:srgbClr val="000066"/>
                </a:solidFill>
                <a:latin typeface="Arial" panose="020B0604020202020204" pitchFamily="34" charset="0"/>
                <a:cs typeface="Arial" panose="020B0604020202020204" pitchFamily="34" charset="0"/>
              </a:rPr>
              <a:t> VN </a:t>
            </a:r>
            <a:r>
              <a:rPr lang="en-US" sz="2400" b="1" dirty="0" err="1">
                <a:solidFill>
                  <a:srgbClr val="000066"/>
                </a:solidFill>
                <a:latin typeface="Arial" panose="020B0604020202020204" pitchFamily="34" charset="0"/>
                <a:cs typeface="Arial" panose="020B0604020202020204" pitchFamily="34" charset="0"/>
              </a:rPr>
              <a:t>định</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cư</a:t>
            </a:r>
            <a:r>
              <a:rPr lang="en-US" sz="2400" b="1" dirty="0">
                <a:solidFill>
                  <a:srgbClr val="000066"/>
                </a:solidFill>
                <a:latin typeface="Arial" panose="020B0604020202020204" pitchFamily="34" charset="0"/>
                <a:cs typeface="Arial" panose="020B0604020202020204" pitchFamily="34" charset="0"/>
              </a:rPr>
              <a:t> ở </a:t>
            </a:r>
            <a:r>
              <a:rPr lang="en-US" sz="2400" b="1" dirty="0" err="1">
                <a:solidFill>
                  <a:srgbClr val="000066"/>
                </a:solidFill>
                <a:latin typeface="Arial" panose="020B0604020202020204" pitchFamily="34" charset="0"/>
                <a:cs typeface="Arial" panose="020B0604020202020204" pitchFamily="34" charset="0"/>
              </a:rPr>
              <a:t>nước</a:t>
            </a:r>
            <a:r>
              <a:rPr lang="en-US" sz="2400" b="1" dirty="0">
                <a:solidFill>
                  <a:srgbClr val="000066"/>
                </a:solidFill>
                <a:latin typeface="Arial" panose="020B0604020202020204" pitchFamily="34" charset="0"/>
                <a:cs typeface="Arial" panose="020B0604020202020204" pitchFamily="34" charset="0"/>
              </a:rPr>
              <a:t> </a:t>
            </a:r>
            <a:r>
              <a:rPr lang="en-US" sz="2400" b="1" dirty="0" err="1">
                <a:solidFill>
                  <a:srgbClr val="000066"/>
                </a:solidFill>
                <a:latin typeface="Arial" panose="020B0604020202020204" pitchFamily="34" charset="0"/>
                <a:cs typeface="Arial" panose="020B0604020202020204" pitchFamily="34" charset="0"/>
              </a:rPr>
              <a:t>ngoài</a:t>
            </a:r>
            <a:endParaRPr lang="en-US" sz="2400" b="1" dirty="0">
              <a:solidFill>
                <a:srgbClr val="000066"/>
              </a:solidFill>
              <a:latin typeface="+mj-lt"/>
            </a:endParaRPr>
          </a:p>
        </p:txBody>
      </p:sp>
      <p:sp>
        <p:nvSpPr>
          <p:cNvPr id="5" name="TextBox 4"/>
          <p:cNvSpPr txBox="1"/>
          <p:nvPr/>
        </p:nvSpPr>
        <p:spPr>
          <a:xfrm>
            <a:off x="648922" y="907431"/>
            <a:ext cx="8018397" cy="4154984"/>
          </a:xfrm>
          <a:prstGeom prst="rect">
            <a:avLst/>
          </a:prstGeom>
          <a:noFill/>
        </p:spPr>
        <p:txBody>
          <a:bodyPr wrap="square" rtlCol="0">
            <a:spAutoFit/>
          </a:bodyPr>
          <a:lstStyle/>
          <a:p>
            <a:pPr algn="just"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1. </a:t>
            </a:r>
            <a:r>
              <a:rPr lang="en-US" altLang="en-US" sz="2200" dirty="0" err="1">
                <a:latin typeface="Arial" panose="020B0604020202020204" pitchFamily="34" charset="0"/>
                <a:cs typeface="Arial" panose="020B0604020202020204" pitchFamily="34" charset="0"/>
              </a:rPr>
              <a:t>Đơn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đề</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nghị</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cấp</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chứng</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chỉ</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hành</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nghề</a:t>
            </a:r>
            <a:endParaRPr lang="en-US" altLang="en-US" sz="2200" dirty="0">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2. </a:t>
            </a:r>
            <a:r>
              <a:rPr lang="en-US" altLang="en-US" sz="2200" dirty="0" err="1">
                <a:latin typeface="Arial" panose="020B0604020202020204" pitchFamily="34" charset="0"/>
                <a:cs typeface="Arial" panose="020B0604020202020204" pitchFamily="34" charset="0"/>
              </a:rPr>
              <a:t>Bảo</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sao</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văn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bằng</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chuyên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môn</a:t>
            </a:r>
            <a:endParaRPr lang="en-US" altLang="en-US" sz="2200" dirty="0">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3. </a:t>
            </a:r>
            <a:r>
              <a:rPr lang="en-US" altLang="en-US" sz="2200" dirty="0" err="1">
                <a:latin typeface="Arial" panose="020B0604020202020204" pitchFamily="34" charset="0"/>
                <a:cs typeface="Arial" panose="020B0604020202020204" pitchFamily="34" charset="0"/>
              </a:rPr>
              <a:t>Văn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bản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xác</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nhận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quá</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trình</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thực</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hành</a:t>
            </a:r>
            <a:endParaRPr lang="en-US" altLang="en-US" sz="2200" dirty="0">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4. </a:t>
            </a:r>
            <a:r>
              <a:rPr lang="en-US" altLang="en-US" sz="2200" dirty="0" err="1">
                <a:solidFill>
                  <a:srgbClr val="FF0000"/>
                </a:solidFill>
                <a:latin typeface="Arial" panose="020B0604020202020204" pitchFamily="34" charset="0"/>
                <a:cs typeface="Arial" panose="020B0604020202020204" pitchFamily="34" charset="0"/>
              </a:rPr>
              <a:t>Văn</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bản</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xác</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nhận</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biết</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tiếng</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Việt</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thành</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thạo</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hoặc</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hồ</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sơ</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của</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người</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phiên</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dịch</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theo</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quy</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định</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tại</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khoản</a:t>
            </a:r>
            <a:r>
              <a:rPr lang="en-US" altLang="en-US" sz="2200" dirty="0">
                <a:solidFill>
                  <a:srgbClr val="FF0000"/>
                </a:solidFill>
                <a:latin typeface="Arial" panose="020B0604020202020204" pitchFamily="34" charset="0"/>
                <a:cs typeface="Arial" panose="020B0604020202020204" pitchFamily="34" charset="0"/>
              </a:rPr>
              <a:t> 3 </a:t>
            </a:r>
            <a:r>
              <a:rPr lang="en-US" altLang="en-US" sz="2200" dirty="0" err="1">
                <a:solidFill>
                  <a:srgbClr val="FF0000"/>
                </a:solidFill>
                <a:latin typeface="Arial" panose="020B0604020202020204" pitchFamily="34" charset="0"/>
                <a:cs typeface="Arial" panose="020B0604020202020204" pitchFamily="34" charset="0"/>
              </a:rPr>
              <a:t>Điều</a:t>
            </a:r>
            <a:r>
              <a:rPr lang="en-US" altLang="en-US" sz="2200" dirty="0">
                <a:solidFill>
                  <a:srgbClr val="FF0000"/>
                </a:solidFill>
                <a:latin typeface="Arial" panose="020B0604020202020204" pitchFamily="34" charset="0"/>
                <a:cs typeface="Arial" panose="020B0604020202020204" pitchFamily="34" charset="0"/>
              </a:rPr>
              <a:t> 23 </a:t>
            </a:r>
            <a:r>
              <a:rPr lang="en-US" altLang="en-US" sz="2200" dirty="0" err="1">
                <a:solidFill>
                  <a:srgbClr val="FF0000"/>
                </a:solidFill>
                <a:latin typeface="Arial" panose="020B0604020202020204" pitchFamily="34" charset="0"/>
                <a:cs typeface="Arial" panose="020B0604020202020204" pitchFamily="34" charset="0"/>
              </a:rPr>
              <a:t>của</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Luật</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này</a:t>
            </a:r>
            <a:endParaRPr lang="en-US" altLang="en-US" sz="2200" dirty="0">
              <a:solidFill>
                <a:srgbClr val="FF0000"/>
              </a:solidFill>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5. </a:t>
            </a:r>
            <a:r>
              <a:rPr lang="en-US" altLang="en-US" sz="2200" dirty="0" err="1">
                <a:latin typeface="Arial" panose="020B0604020202020204" pitchFamily="34" charset="0"/>
                <a:cs typeface="Arial" panose="020B0604020202020204" pitchFamily="34" charset="0"/>
              </a:rPr>
              <a:t>Giấy</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chứng</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nhận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đủ</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sức</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khoẻ</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để</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hành</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nghề</a:t>
            </a:r>
            <a:r>
              <a:rPr lang="en-US" altLang="en-US" sz="2200" dirty="0">
                <a:latin typeface="Arial" panose="020B0604020202020204" pitchFamily="34" charset="0"/>
                <a:cs typeface="Arial" panose="020B0604020202020204" pitchFamily="34" charset="0"/>
              </a:rPr>
              <a:t> do </a:t>
            </a:r>
            <a:r>
              <a:rPr lang="en-US" altLang="en-US" sz="2200" dirty="0" err="1">
                <a:latin typeface="Arial" panose="020B0604020202020204" pitchFamily="34" charset="0"/>
                <a:cs typeface="Arial" panose="020B0604020202020204" pitchFamily="34" charset="0"/>
              </a:rPr>
              <a:t>cơ</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sở</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khám</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bệnh</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chữa</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bệnh</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có</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đủ</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điều</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kiện</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theo</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quy</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định</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của</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Bộ</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trưởng</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Bộ</a:t>
            </a:r>
            <a:r>
              <a:rPr lang="en-US" altLang="en-US" sz="2200" dirty="0">
                <a:latin typeface="Arial" panose="020B0604020202020204" pitchFamily="34" charset="0"/>
                <a:cs typeface="Arial" panose="020B0604020202020204" pitchFamily="34" charset="0"/>
              </a:rPr>
              <a:t> Y </a:t>
            </a:r>
            <a:r>
              <a:rPr lang="en-US" altLang="en-US" sz="2200" dirty="0" err="1">
                <a:latin typeface="Arial" panose="020B0604020202020204" pitchFamily="34" charset="0"/>
                <a:cs typeface="Arial" panose="020B0604020202020204" pitchFamily="34" charset="0"/>
              </a:rPr>
              <a:t>tế</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cấp</a:t>
            </a:r>
            <a:endParaRPr lang="en-US" altLang="en-US" sz="2200" dirty="0">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6. </a:t>
            </a:r>
            <a:r>
              <a:rPr lang="en-US" altLang="en-US" sz="2200" dirty="0" err="1">
                <a:latin typeface="Arial" panose="020B0604020202020204" pitchFamily="34" charset="0"/>
                <a:cs typeface="Arial" panose="020B0604020202020204" pitchFamily="34" charset="0"/>
              </a:rPr>
              <a:t>Phiếu</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lý</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lịch</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tư</a:t>
            </a:r>
            <a:r>
              <a:rPr lang="en-US" altLang="en-US" sz="2200" dirty="0">
                <a:latin typeface="Arial" panose="020B0604020202020204" pitchFamily="34" charset="0"/>
                <a:cs typeface="Arial" panose="020B0604020202020204" pitchFamily="34" charset="0"/>
              </a:rPr>
              <a:t> </a:t>
            </a:r>
            <a:r>
              <a:rPr lang="en-US" altLang="en-US" sz="2200" dirty="0" err="1">
                <a:latin typeface="Arial" panose="020B0604020202020204" pitchFamily="34" charset="0"/>
                <a:cs typeface="Arial" panose="020B0604020202020204" pitchFamily="34" charset="0"/>
              </a:rPr>
              <a:t>pháp</a:t>
            </a:r>
            <a:endParaRPr lang="en-US" altLang="en-US" sz="2200" dirty="0">
              <a:latin typeface="Arial" panose="020B0604020202020204" pitchFamily="34" charset="0"/>
              <a:cs typeface="Arial" panose="020B0604020202020204" pitchFamily="34" charset="0"/>
            </a:endParaRPr>
          </a:p>
          <a:p>
            <a:pPr algn="just" eaLnBrk="1" hangingPunct="1">
              <a:buFont typeface="Arial" panose="020B0604020202020204" pitchFamily="34" charset="0"/>
              <a:buNone/>
            </a:pPr>
            <a:r>
              <a:rPr lang="en-US" altLang="en-US" sz="2200" dirty="0">
                <a:latin typeface="Arial" panose="020B0604020202020204" pitchFamily="34" charset="0"/>
                <a:cs typeface="Arial" panose="020B0604020202020204" pitchFamily="34" charset="0"/>
              </a:rPr>
              <a:t>7. </a:t>
            </a:r>
            <a:r>
              <a:rPr lang="en-US" altLang="en-US" sz="2200" dirty="0" err="1">
                <a:solidFill>
                  <a:srgbClr val="FF0000"/>
                </a:solidFill>
                <a:latin typeface="Arial" panose="020B0604020202020204" pitchFamily="34" charset="0"/>
                <a:cs typeface="Arial" panose="020B0604020202020204" pitchFamily="34" charset="0"/>
              </a:rPr>
              <a:t>Giấy</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phép</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lao</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động</a:t>
            </a:r>
            <a:r>
              <a:rPr lang="en-US" altLang="en-US" sz="2200" dirty="0">
                <a:solidFill>
                  <a:srgbClr val="FF0000"/>
                </a:solidFill>
                <a:latin typeface="Arial" panose="020B0604020202020204" pitchFamily="34" charset="0"/>
                <a:cs typeface="Arial" panose="020B0604020202020204" pitchFamily="34" charset="0"/>
              </a:rPr>
              <a:t> do </a:t>
            </a:r>
            <a:r>
              <a:rPr lang="en-US" altLang="en-US" sz="2200" dirty="0" err="1">
                <a:solidFill>
                  <a:srgbClr val="FF0000"/>
                </a:solidFill>
                <a:latin typeface="Arial" panose="020B0604020202020204" pitchFamily="34" charset="0"/>
                <a:cs typeface="Arial" panose="020B0604020202020204" pitchFamily="34" charset="0"/>
              </a:rPr>
              <a:t>cơ</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quan</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nhà</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nước</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có</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thẩm</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quyền</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về</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lao</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động</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của</a:t>
            </a:r>
            <a:r>
              <a:rPr lang="en-US" altLang="en-US" sz="2200" dirty="0">
                <a:solidFill>
                  <a:srgbClr val="FF0000"/>
                </a:solidFill>
                <a:latin typeface="Arial" panose="020B0604020202020204" pitchFamily="34" charset="0"/>
                <a:cs typeface="Arial" panose="020B0604020202020204" pitchFamily="34" charset="0"/>
              </a:rPr>
              <a:t> </a:t>
            </a:r>
            <a:r>
              <a:rPr lang="en-US" altLang="en-US" sz="2200" dirty="0" err="1">
                <a:solidFill>
                  <a:srgbClr val="FF0000"/>
                </a:solidFill>
                <a:latin typeface="Arial" panose="020B0604020202020204" pitchFamily="34" charset="0"/>
                <a:cs typeface="Arial" panose="020B0604020202020204" pitchFamily="34" charset="0"/>
              </a:rPr>
              <a:t>Việt</a:t>
            </a:r>
            <a:r>
              <a:rPr lang="en-US" altLang="en-US" sz="2200" dirty="0">
                <a:solidFill>
                  <a:srgbClr val="FF0000"/>
                </a:solidFill>
                <a:latin typeface="Arial" panose="020B0604020202020204" pitchFamily="34" charset="0"/>
                <a:cs typeface="Arial" panose="020B0604020202020204" pitchFamily="34" charset="0"/>
              </a:rPr>
              <a:t> Nam </a:t>
            </a:r>
            <a:r>
              <a:rPr lang="en-US" altLang="en-US" sz="2200" dirty="0" err="1">
                <a:solidFill>
                  <a:srgbClr val="FF0000"/>
                </a:solidFill>
                <a:latin typeface="Arial" panose="020B0604020202020204" pitchFamily="34" charset="0"/>
                <a:cs typeface="Arial" panose="020B0604020202020204" pitchFamily="34" charset="0"/>
              </a:rPr>
              <a:t>cấp</a:t>
            </a:r>
            <a:endParaRPr lang="en-US" altLang="en-US" sz="22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922349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33</a:t>
            </a:fld>
            <a:endParaRPr lang="es"/>
          </a:p>
        </p:txBody>
      </p:sp>
      <p:sp>
        <p:nvSpPr>
          <p:cNvPr id="4" name="Title 3"/>
          <p:cNvSpPr>
            <a:spLocks noGrp="1"/>
          </p:cNvSpPr>
          <p:nvPr>
            <p:ph type="title"/>
          </p:nvPr>
        </p:nvSpPr>
        <p:spPr>
          <a:xfrm>
            <a:off x="710565" y="314045"/>
            <a:ext cx="7956753" cy="603702"/>
          </a:xfrm>
        </p:spPr>
        <p:txBody>
          <a:bodyPr/>
          <a:lstStyle/>
          <a:p>
            <a:pPr algn="just"/>
            <a:r>
              <a:rPr lang="en-US" altLang="en-US" sz="3000" b="1" dirty="0" err="1">
                <a:solidFill>
                  <a:srgbClr val="002060"/>
                </a:solidFill>
                <a:latin typeface="Arial" panose="020B0604020202020204" pitchFamily="34" charset="0"/>
                <a:cs typeface="Arial" panose="020B0604020202020204" pitchFamily="34" charset="0"/>
              </a:rPr>
              <a:t>Thủ</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tục</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cấp</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cấp</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lại</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chứng</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chỉ</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hành</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nghề</a:t>
            </a:r>
            <a:endParaRPr lang="en-US" sz="3000" b="1" dirty="0">
              <a:solidFill>
                <a:srgbClr val="002060"/>
              </a:solidFill>
              <a:latin typeface="+mj-lt"/>
            </a:endParaRPr>
          </a:p>
        </p:txBody>
      </p:sp>
      <p:sp>
        <p:nvSpPr>
          <p:cNvPr id="5" name="TextBox 4"/>
          <p:cNvSpPr txBox="1"/>
          <p:nvPr/>
        </p:nvSpPr>
        <p:spPr>
          <a:xfrm>
            <a:off x="648922" y="907425"/>
            <a:ext cx="8018397" cy="4013406"/>
          </a:xfrm>
          <a:prstGeom prst="rect">
            <a:avLst/>
          </a:prstGeom>
          <a:noFill/>
        </p:spPr>
        <p:txBody>
          <a:bodyPr wrap="square" rtlCol="0">
            <a:spAutoFit/>
          </a:bodyPr>
          <a:lstStyle/>
          <a:p>
            <a:pPr marL="0" indent="0" algn="just">
              <a:lnSpc>
                <a:spcPct val="130000"/>
              </a:lnSpc>
              <a:buNone/>
              <a:defRPr/>
            </a:pPr>
            <a:r>
              <a:rPr lang="en-US" altLang="en-US" sz="2800" dirty="0" err="1">
                <a:solidFill>
                  <a:schemeClr val="tx1"/>
                </a:solidFill>
                <a:latin typeface="Arial" panose="020B0604020202020204" pitchFamily="34" charset="0"/>
                <a:cs typeface="Arial" panose="020B0604020202020204" pitchFamily="34" charset="0"/>
              </a:rPr>
              <a:t>Em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hãy</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biết</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thời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gian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cấp</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chứng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chỉ</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hành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nghề</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sau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khi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đã</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hoàn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thành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đúng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thủ</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tục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hồ</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sơ</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giấy</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tờ</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là</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bao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nhiêu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ngày</a:t>
            </a:r>
            <a:r>
              <a:rPr lang="en-US" altLang="en-US" sz="2800" dirty="0">
                <a:solidFill>
                  <a:schemeClr val="tx1"/>
                </a:solidFill>
                <a:latin typeface="Arial" panose="020B0604020202020204" pitchFamily="34" charset="0"/>
                <a:cs typeface="Arial" panose="020B0604020202020204" pitchFamily="34" charset="0"/>
              </a:rPr>
              <a:t>?</a:t>
            </a:r>
          </a:p>
          <a:p>
            <a:pPr marL="0" indent="0" algn="just">
              <a:lnSpc>
                <a:spcPct val="130000"/>
              </a:lnSpc>
              <a:buNone/>
              <a:defRPr/>
            </a:pPr>
            <a:r>
              <a:rPr lang="en-US" altLang="en-US" sz="2800" dirty="0">
                <a:solidFill>
                  <a:schemeClr val="tx1"/>
                </a:solidFill>
                <a:latin typeface="Arial" panose="020B0604020202020204" pitchFamily="34" charset="0"/>
                <a:cs typeface="Arial" panose="020B0604020202020204" pitchFamily="34" charset="0"/>
              </a:rPr>
              <a:t>	A. 30</a:t>
            </a:r>
          </a:p>
          <a:p>
            <a:pPr marL="0" indent="0" algn="just">
              <a:lnSpc>
                <a:spcPct val="130000"/>
              </a:lnSpc>
              <a:buNone/>
              <a:defRPr/>
            </a:pPr>
            <a:r>
              <a:rPr lang="en-US" altLang="en-US" sz="2800" dirty="0">
                <a:solidFill>
                  <a:schemeClr val="tx1"/>
                </a:solidFill>
                <a:latin typeface="Arial" panose="020B0604020202020204" pitchFamily="34" charset="0"/>
                <a:cs typeface="Arial" panose="020B0604020202020204" pitchFamily="34" charset="0"/>
              </a:rPr>
              <a:t>	B. 40</a:t>
            </a:r>
          </a:p>
          <a:p>
            <a:pPr marL="0" indent="0" algn="just">
              <a:lnSpc>
                <a:spcPct val="130000"/>
              </a:lnSpc>
              <a:buNone/>
              <a:defRPr/>
            </a:pPr>
            <a:r>
              <a:rPr lang="en-US" altLang="en-US" sz="2800" dirty="0">
                <a:solidFill>
                  <a:schemeClr val="tx1"/>
                </a:solidFill>
                <a:latin typeface="Arial" panose="020B0604020202020204" pitchFamily="34" charset="0"/>
                <a:cs typeface="Arial" panose="020B0604020202020204" pitchFamily="34" charset="0"/>
              </a:rPr>
              <a:t>	C. 50</a:t>
            </a:r>
          </a:p>
          <a:p>
            <a:pPr marL="0" indent="0" algn="just">
              <a:lnSpc>
                <a:spcPct val="130000"/>
              </a:lnSpc>
              <a:buNone/>
              <a:defRPr/>
            </a:pPr>
            <a:r>
              <a:rPr lang="en-US" altLang="en-US" sz="2800" dirty="0">
                <a:solidFill>
                  <a:schemeClr val="tx1"/>
                </a:solidFill>
                <a:latin typeface="Arial" panose="020B0604020202020204" pitchFamily="34" charset="0"/>
                <a:cs typeface="Arial" panose="020B0604020202020204" pitchFamily="34" charset="0"/>
              </a:rPr>
              <a:t>	D. 60</a:t>
            </a:r>
          </a:p>
        </p:txBody>
      </p:sp>
    </p:spTree>
    <p:extLst>
      <p:ext uri="{BB962C8B-B14F-4D97-AF65-F5344CB8AC3E}">
        <p14:creationId xmlns:p14="http://schemas.microsoft.com/office/powerpoint/2010/main" val="1002138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5">
                                            <p:txEl>
                                              <p:pRg st="4" end="4"/>
                                            </p:txEl>
                                          </p:spTgt>
                                        </p:tgtEl>
                                        <p:attrNameLst>
                                          <p:attrName>style.color</p:attrName>
                                        </p:attrNameLst>
                                      </p:cBhvr>
                                      <p:to>
                                        <p:clrVal>
                                          <a:srgbClr val="FF0000"/>
                                        </p:clrVal>
                                      </p:to>
                                    </p:set>
                                    <p:set>
                                      <p:cBhvr>
                                        <p:cTn id="7" dur="500" fill="hold"/>
                                        <p:tgtEl>
                                          <p:spTgt spid="5">
                                            <p:txEl>
                                              <p:pRg st="4" end="4"/>
                                            </p:txEl>
                                          </p:spTgt>
                                        </p:tgtEl>
                                        <p:attrNameLst>
                                          <p:attrName>fillcolor</p:attrName>
                                        </p:attrNameLst>
                                      </p:cBhvr>
                                      <p:to>
                                        <p:clrVal>
                                          <a:srgbClr val="FF0000"/>
                                        </p:clrVal>
                                      </p:to>
                                    </p:set>
                                    <p:set>
                                      <p:cBhvr>
                                        <p:cTn id="8" dur="500" fill="hold"/>
                                        <p:tgtEl>
                                          <p:spTgt spid="5">
                                            <p:txEl>
                                              <p:pRg st="4" end="4"/>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34</a:t>
            </a:fld>
            <a:endParaRPr lang="es"/>
          </a:p>
        </p:txBody>
      </p:sp>
      <p:sp>
        <p:nvSpPr>
          <p:cNvPr id="4" name="Title 3"/>
          <p:cNvSpPr>
            <a:spLocks noGrp="1"/>
          </p:cNvSpPr>
          <p:nvPr>
            <p:ph type="title"/>
          </p:nvPr>
        </p:nvSpPr>
        <p:spPr>
          <a:xfrm>
            <a:off x="710565" y="437333"/>
            <a:ext cx="7956753" cy="603702"/>
          </a:xfrm>
        </p:spPr>
        <p:txBody>
          <a:bodyPr/>
          <a:lstStyle/>
          <a:p>
            <a:pPr algn="just"/>
            <a:r>
              <a:rPr lang="en-US" altLang="en-US" sz="3000" b="1" dirty="0">
                <a:solidFill>
                  <a:srgbClr val="002060"/>
                </a:solidFill>
                <a:latin typeface="Arial" panose="020B0604020202020204" pitchFamily="34" charset="0"/>
                <a:cs typeface="Arial" panose="020B0604020202020204" pitchFamily="34" charset="0"/>
              </a:rPr>
              <a:t>Thu </a:t>
            </a:r>
            <a:r>
              <a:rPr lang="en-US" altLang="en-US" sz="3000" b="1" dirty="0" err="1">
                <a:solidFill>
                  <a:srgbClr val="002060"/>
                </a:solidFill>
                <a:latin typeface="Arial" panose="020B0604020202020204" pitchFamily="34" charset="0"/>
                <a:cs typeface="Arial" panose="020B0604020202020204" pitchFamily="34" charset="0"/>
              </a:rPr>
              <a:t>hồi</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chứng</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chỉ</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hành</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nghề</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đình</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chỉ</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hành</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nghề</a:t>
            </a:r>
            <a:endParaRPr lang="en-US" sz="3000" b="1" dirty="0">
              <a:solidFill>
                <a:srgbClr val="002060"/>
              </a:solidFill>
              <a:latin typeface="+mj-lt"/>
            </a:endParaRPr>
          </a:p>
        </p:txBody>
      </p:sp>
      <p:sp>
        <p:nvSpPr>
          <p:cNvPr id="5" name="TextBox 4"/>
          <p:cNvSpPr txBox="1"/>
          <p:nvPr/>
        </p:nvSpPr>
        <p:spPr>
          <a:xfrm>
            <a:off x="648921" y="948521"/>
            <a:ext cx="8018397" cy="3955122"/>
          </a:xfrm>
          <a:prstGeom prst="rect">
            <a:avLst/>
          </a:prstGeom>
          <a:noFill/>
        </p:spPr>
        <p:txBody>
          <a:bodyPr wrap="square" rtlCol="0">
            <a:spAutoFit/>
          </a:bodyPr>
          <a:lstStyle/>
          <a:p>
            <a:pPr algn="just">
              <a:lnSpc>
                <a:spcPct val="130000"/>
              </a:lnSpc>
              <a:buNone/>
              <a:defRPr/>
            </a:pPr>
            <a:r>
              <a:rPr lang="en-US" altLang="en-US" sz="2800" dirty="0" err="1">
                <a:latin typeface="Arial" panose="020B0604020202020204" pitchFamily="34" charset="0"/>
                <a:cs typeface="Arial" panose="020B0604020202020204" pitchFamily="34" charset="0"/>
              </a:rPr>
              <a:t>Người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không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điều</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dưỡng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trong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bao</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lâu</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thì</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bị</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thu</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hồi</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chứng</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chỉ</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hành</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nghề</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điều</a:t>
            </a:r>
            <a:r>
              <a:rPr lang="en-US" altLang="en-US" sz="2800" dirty="0">
                <a:latin typeface="Arial" panose="020B0604020202020204" pitchFamily="34" charset="0"/>
                <a:cs typeface="Arial" panose="020B0604020202020204" pitchFamily="34" charset="0"/>
              </a:rPr>
              <a:t> </a:t>
            </a:r>
            <a:r>
              <a:rPr lang="en-US" altLang="en-US" sz="2800" dirty="0" err="1">
                <a:latin typeface="Arial" panose="020B0604020202020204" pitchFamily="34" charset="0"/>
                <a:cs typeface="Arial" panose="020B0604020202020204" pitchFamily="34" charset="0"/>
              </a:rPr>
              <a:t>dưỡng</a:t>
            </a:r>
            <a:r>
              <a:rPr lang="en-US" altLang="en-US" sz="2800" dirty="0">
                <a:latin typeface="Arial" panose="020B0604020202020204" pitchFamily="34" charset="0"/>
                <a:cs typeface="Arial" panose="020B0604020202020204" pitchFamily="34" charset="0"/>
              </a:rPr>
              <a:t>?</a:t>
            </a:r>
          </a:p>
          <a:p>
            <a:pPr algn="just">
              <a:lnSpc>
                <a:spcPct val="130000"/>
              </a:lnSpc>
              <a:buNone/>
              <a:defRPr/>
            </a:pPr>
            <a:r>
              <a:rPr lang="en-US" altLang="en-US" sz="2800" dirty="0">
                <a:latin typeface="Arial" panose="020B0604020202020204" pitchFamily="34" charset="0"/>
                <a:cs typeface="Arial" panose="020B0604020202020204" pitchFamily="34" charset="0"/>
              </a:rPr>
              <a:t>	A. 1 </a:t>
            </a:r>
            <a:r>
              <a:rPr lang="en-US" altLang="en-US" sz="2800" dirty="0" err="1">
                <a:latin typeface="Arial" panose="020B0604020202020204" pitchFamily="34" charset="0"/>
                <a:cs typeface="Arial" panose="020B0604020202020204" pitchFamily="34" charset="0"/>
              </a:rPr>
              <a:t>năm</a:t>
            </a:r>
            <a:endParaRPr lang="en-US" altLang="en-US" sz="2800" dirty="0">
              <a:latin typeface="Arial" panose="020B0604020202020204" pitchFamily="34" charset="0"/>
              <a:cs typeface="Arial" panose="020B0604020202020204" pitchFamily="34" charset="0"/>
            </a:endParaRPr>
          </a:p>
          <a:p>
            <a:pPr algn="just">
              <a:lnSpc>
                <a:spcPct val="130000"/>
              </a:lnSpc>
              <a:buNone/>
              <a:defRPr/>
            </a:pPr>
            <a:r>
              <a:rPr lang="en-US" altLang="en-US" sz="2800" dirty="0">
                <a:latin typeface="Arial" panose="020B0604020202020204" pitchFamily="34" charset="0"/>
                <a:cs typeface="Arial" panose="020B0604020202020204" pitchFamily="34" charset="0"/>
              </a:rPr>
              <a:t>	B. 2 </a:t>
            </a:r>
            <a:r>
              <a:rPr lang="en-US" altLang="en-US" sz="2800" dirty="0" err="1">
                <a:latin typeface="Arial" panose="020B0604020202020204" pitchFamily="34" charset="0"/>
                <a:cs typeface="Arial" panose="020B0604020202020204" pitchFamily="34" charset="0"/>
              </a:rPr>
              <a:t>năm</a:t>
            </a:r>
            <a:endParaRPr lang="en-US" altLang="en-US" sz="2800" dirty="0">
              <a:latin typeface="Arial" panose="020B0604020202020204" pitchFamily="34" charset="0"/>
              <a:cs typeface="Arial" panose="020B0604020202020204" pitchFamily="34" charset="0"/>
            </a:endParaRPr>
          </a:p>
          <a:p>
            <a:pPr algn="just">
              <a:lnSpc>
                <a:spcPct val="130000"/>
              </a:lnSpc>
              <a:buNone/>
              <a:defRPr/>
            </a:pPr>
            <a:r>
              <a:rPr lang="en-US" altLang="en-US" sz="2800" dirty="0">
                <a:latin typeface="Arial" panose="020B0604020202020204" pitchFamily="34" charset="0"/>
                <a:cs typeface="Arial" panose="020B0604020202020204" pitchFamily="34" charset="0"/>
              </a:rPr>
              <a:t>	C. 3 </a:t>
            </a:r>
            <a:r>
              <a:rPr lang="en-US" altLang="en-US" sz="2800" dirty="0" err="1">
                <a:latin typeface="Arial" panose="020B0604020202020204" pitchFamily="34" charset="0"/>
                <a:cs typeface="Arial" panose="020B0604020202020204" pitchFamily="34" charset="0"/>
              </a:rPr>
              <a:t>năm</a:t>
            </a:r>
            <a:endParaRPr lang="en-US" altLang="en-US" sz="2800" dirty="0">
              <a:latin typeface="Arial" panose="020B0604020202020204" pitchFamily="34" charset="0"/>
              <a:cs typeface="Arial" panose="020B0604020202020204" pitchFamily="34" charset="0"/>
            </a:endParaRPr>
          </a:p>
          <a:p>
            <a:pPr algn="just">
              <a:lnSpc>
                <a:spcPct val="130000"/>
              </a:lnSpc>
              <a:buNone/>
              <a:defRPr/>
            </a:pPr>
            <a:r>
              <a:rPr lang="en-US" altLang="en-US" sz="2800" dirty="0">
                <a:latin typeface="Arial" panose="020B0604020202020204" pitchFamily="34" charset="0"/>
                <a:cs typeface="Arial" panose="020B0604020202020204" pitchFamily="34" charset="0"/>
              </a:rPr>
              <a:t>	D. 4 </a:t>
            </a:r>
            <a:r>
              <a:rPr lang="en-US" altLang="en-US" sz="2800" dirty="0" err="1">
                <a:latin typeface="Arial" panose="020B0604020202020204" pitchFamily="34" charset="0"/>
                <a:cs typeface="Arial" panose="020B0604020202020204" pitchFamily="34" charset="0"/>
              </a:rPr>
              <a:t>năm</a:t>
            </a:r>
            <a:endParaRPr lang="en-US" alt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76190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5">
                                            <p:txEl>
                                              <p:pRg st="2" end="2"/>
                                            </p:txEl>
                                          </p:spTgt>
                                        </p:tgtEl>
                                        <p:attrNameLst>
                                          <p:attrName>style.color</p:attrName>
                                        </p:attrNameLst>
                                      </p:cBhvr>
                                      <p:to>
                                        <p:clrVal>
                                          <a:srgbClr val="FF0000"/>
                                        </p:clrVal>
                                      </p:to>
                                    </p:set>
                                    <p:set>
                                      <p:cBhvr>
                                        <p:cTn id="7" dur="500" fill="hold"/>
                                        <p:tgtEl>
                                          <p:spTgt spid="5">
                                            <p:txEl>
                                              <p:pRg st="2" end="2"/>
                                            </p:txEl>
                                          </p:spTgt>
                                        </p:tgtEl>
                                        <p:attrNameLst>
                                          <p:attrName>fillcolor</p:attrName>
                                        </p:attrNameLst>
                                      </p:cBhvr>
                                      <p:to>
                                        <p:clrVal>
                                          <a:srgbClr val="FF0000"/>
                                        </p:clrVal>
                                      </p:to>
                                    </p:set>
                                    <p:set>
                                      <p:cBhvr>
                                        <p:cTn id="8" dur="500" fill="hold"/>
                                        <p:tgtEl>
                                          <p:spTgt spid="5">
                                            <p:txEl>
                                              <p:pRg st="2" end="2"/>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35</a:t>
            </a:fld>
            <a:endParaRPr lang="es"/>
          </a:p>
        </p:txBody>
      </p:sp>
      <p:sp>
        <p:nvSpPr>
          <p:cNvPr id="4" name="Title 3"/>
          <p:cNvSpPr>
            <a:spLocks noGrp="1"/>
          </p:cNvSpPr>
          <p:nvPr>
            <p:ph type="title"/>
          </p:nvPr>
        </p:nvSpPr>
        <p:spPr>
          <a:xfrm>
            <a:off x="710565" y="314045"/>
            <a:ext cx="7956753" cy="603702"/>
          </a:xfrm>
        </p:spPr>
        <p:txBody>
          <a:bodyPr/>
          <a:lstStyle/>
          <a:p>
            <a:pPr algn="just"/>
            <a:r>
              <a:rPr lang="en-US" altLang="en-US" sz="3200" dirty="0" err="1">
                <a:solidFill>
                  <a:srgbClr val="002060"/>
                </a:solidFill>
                <a:latin typeface="Arial" panose="020B0604020202020204" pitchFamily="34" charset="0"/>
                <a:cs typeface="Arial" panose="020B0604020202020204" pitchFamily="34" charset="0"/>
              </a:rPr>
              <a:t>Lệ</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phí</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cấp</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chứng</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chỉ</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hành</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nghề</a:t>
            </a:r>
            <a:endParaRPr lang="en-US" sz="3000" b="1" dirty="0">
              <a:solidFill>
                <a:srgbClr val="002060"/>
              </a:solidFill>
              <a:latin typeface="+mj-lt"/>
            </a:endParaRPr>
          </a:p>
        </p:txBody>
      </p:sp>
      <p:sp>
        <p:nvSpPr>
          <p:cNvPr id="5" name="TextBox 4"/>
          <p:cNvSpPr txBox="1"/>
          <p:nvPr/>
        </p:nvSpPr>
        <p:spPr>
          <a:xfrm>
            <a:off x="648921" y="948521"/>
            <a:ext cx="8018397" cy="3970318"/>
          </a:xfrm>
          <a:prstGeom prst="rect">
            <a:avLst/>
          </a:prstGeom>
          <a:noFill/>
        </p:spPr>
        <p:txBody>
          <a:bodyPr wrap="square" rtlCol="0">
            <a:spAutoFit/>
          </a:bodyPr>
          <a:lstStyle/>
          <a:p>
            <a:pPr algn="just">
              <a:lnSpc>
                <a:spcPct val="150000"/>
              </a:lnSpc>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nào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đây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được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quyền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định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về</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lệ</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phí</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cấp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chứng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chỉ</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hành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nghề</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điều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dưỡng</a:t>
            </a:r>
            <a:r>
              <a:rPr lang="en-US" sz="2800" dirty="0">
                <a:latin typeface="Arial" panose="020B0604020202020204" pitchFamily="34" charset="0"/>
                <a:cs typeface="Arial" panose="020B0604020202020204" pitchFamily="34" charset="0"/>
              </a:rPr>
              <a:t>?</a:t>
            </a:r>
          </a:p>
          <a:p>
            <a:pPr marL="385763" indent="-385763" algn="just">
              <a:lnSpc>
                <a:spcPct val="150000"/>
              </a:lnSpc>
              <a:buFont typeface="Arial" panose="020B0604020202020204" pitchFamily="34" charset="0"/>
              <a:buAutoNum type="alphaUcPeriod"/>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y </a:t>
            </a:r>
            <a:r>
              <a:rPr lang="en-US" sz="2800" dirty="0" err="1">
                <a:latin typeface="Arial" panose="020B0604020202020204" pitchFamily="34" charset="0"/>
                <a:cs typeface="Arial" panose="020B0604020202020204" pitchFamily="34" charset="0"/>
              </a:rPr>
              <a:t>tế</a:t>
            </a:r>
            <a:endParaRPr lang="en-US" sz="2800" dirty="0">
              <a:latin typeface="Arial" panose="020B0604020202020204" pitchFamily="34" charset="0"/>
              <a:cs typeface="Arial" panose="020B0604020202020204" pitchFamily="34" charset="0"/>
            </a:endParaRPr>
          </a:p>
          <a:p>
            <a:pPr marL="385763" indent="-385763" algn="just">
              <a:lnSpc>
                <a:spcPct val="150000"/>
              </a:lnSpc>
              <a:buFont typeface="Arial" panose="020B0604020202020204" pitchFamily="34" charset="0"/>
              <a:buAutoNum type="alphaUcPeriod"/>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giáo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dục</a:t>
            </a:r>
            <a:endParaRPr lang="en-US" sz="2800" dirty="0">
              <a:latin typeface="Arial" panose="020B0604020202020204" pitchFamily="34" charset="0"/>
              <a:cs typeface="Arial" panose="020B0604020202020204" pitchFamily="34" charset="0"/>
            </a:endParaRPr>
          </a:p>
          <a:p>
            <a:pPr marL="385763" indent="-385763" algn="just">
              <a:lnSpc>
                <a:spcPct val="150000"/>
              </a:lnSpc>
              <a:buFont typeface="Arial" panose="020B0604020202020204" pitchFamily="34" charset="0"/>
              <a:buAutoNum type="alphaUcPeriod"/>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tài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chính</a:t>
            </a:r>
            <a:endParaRPr lang="en-US" sz="2800" dirty="0">
              <a:latin typeface="Arial" panose="020B0604020202020204" pitchFamily="34" charset="0"/>
              <a:cs typeface="Arial" panose="020B0604020202020204" pitchFamily="34" charset="0"/>
            </a:endParaRPr>
          </a:p>
          <a:p>
            <a:pPr marL="385763" indent="-385763" algn="just">
              <a:lnSpc>
                <a:spcPct val="150000"/>
              </a:lnSpc>
              <a:buFont typeface="Arial" panose="020B0604020202020204" pitchFamily="34" charset="0"/>
              <a:buAutoNum type="alphaUcPeriod"/>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nội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vụ</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649713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5">
                                            <p:txEl>
                                              <p:pRg st="3" end="3"/>
                                            </p:txEl>
                                          </p:spTgt>
                                        </p:tgtEl>
                                        <p:attrNameLst>
                                          <p:attrName>style.color</p:attrName>
                                        </p:attrNameLst>
                                      </p:cBhvr>
                                      <p:to>
                                        <p:clrVal>
                                          <a:srgbClr val="FF0000"/>
                                        </p:clrVal>
                                      </p:to>
                                    </p:set>
                                    <p:set>
                                      <p:cBhvr>
                                        <p:cTn id="7" dur="500" fill="hold"/>
                                        <p:tgtEl>
                                          <p:spTgt spid="5">
                                            <p:txEl>
                                              <p:pRg st="3" end="3"/>
                                            </p:txEl>
                                          </p:spTgt>
                                        </p:tgtEl>
                                        <p:attrNameLst>
                                          <p:attrName>fillcolor</p:attrName>
                                        </p:attrNameLst>
                                      </p:cBhvr>
                                      <p:to>
                                        <p:clrVal>
                                          <a:srgbClr val="FF0000"/>
                                        </p:clrVal>
                                      </p:to>
                                    </p:set>
                                    <p:set>
                                      <p:cBhvr>
                                        <p:cTn id="8" dur="500" fill="hold"/>
                                        <p:tgtEl>
                                          <p:spTgt spid="5">
                                            <p:txEl>
                                              <p:pRg st="3" end="3"/>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36</a:t>
            </a:fld>
            <a:endParaRPr lang="es"/>
          </a:p>
        </p:txBody>
      </p:sp>
      <p:sp>
        <p:nvSpPr>
          <p:cNvPr id="4" name="Title 3"/>
          <p:cNvSpPr>
            <a:spLocks noGrp="1"/>
          </p:cNvSpPr>
          <p:nvPr>
            <p:ph type="title"/>
          </p:nvPr>
        </p:nvSpPr>
        <p:spPr>
          <a:xfrm>
            <a:off x="710565" y="314045"/>
            <a:ext cx="7956753" cy="603702"/>
          </a:xfrm>
        </p:spPr>
        <p:txBody>
          <a:bodyPr/>
          <a:lstStyle/>
          <a:p>
            <a:pPr algn="just"/>
            <a:r>
              <a:rPr lang="en-US" altLang="en-US" sz="3200" dirty="0" err="1">
                <a:solidFill>
                  <a:srgbClr val="002060"/>
                </a:solidFill>
                <a:latin typeface="Arial" panose="020B0604020202020204" pitchFamily="34" charset="0"/>
                <a:cs typeface="Arial" panose="020B0604020202020204" pitchFamily="34" charset="0"/>
              </a:rPr>
              <a:t>Lệ</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phí</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cấp</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chứng</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chỉ</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hành</a:t>
            </a:r>
            <a:r>
              <a:rPr lang="en-US" altLang="en-US" sz="3200" dirty="0">
                <a:solidFill>
                  <a:srgbClr val="002060"/>
                </a:solidFill>
                <a:latin typeface="Arial" panose="020B0604020202020204" pitchFamily="34" charset="0"/>
                <a:cs typeface="Arial" panose="020B0604020202020204" pitchFamily="34" charset="0"/>
              </a:rPr>
              <a:t> </a:t>
            </a:r>
            <a:r>
              <a:rPr lang="en-US" altLang="en-US" sz="3200" dirty="0" err="1">
                <a:solidFill>
                  <a:srgbClr val="002060"/>
                </a:solidFill>
                <a:latin typeface="Arial" panose="020B0604020202020204" pitchFamily="34" charset="0"/>
                <a:cs typeface="Arial" panose="020B0604020202020204" pitchFamily="34" charset="0"/>
              </a:rPr>
              <a:t>nghề</a:t>
            </a:r>
            <a:endParaRPr lang="en-US" sz="3000" b="1" dirty="0">
              <a:solidFill>
                <a:srgbClr val="002060"/>
              </a:solidFill>
              <a:latin typeface="+mj-lt"/>
            </a:endParaRPr>
          </a:p>
        </p:txBody>
      </p:sp>
      <p:sp>
        <p:nvSpPr>
          <p:cNvPr id="5" name="TextBox 4"/>
          <p:cNvSpPr txBox="1"/>
          <p:nvPr/>
        </p:nvSpPr>
        <p:spPr>
          <a:xfrm>
            <a:off x="648921" y="948521"/>
            <a:ext cx="8018397" cy="3970318"/>
          </a:xfrm>
          <a:prstGeom prst="rect">
            <a:avLst/>
          </a:prstGeom>
          <a:noFill/>
        </p:spPr>
        <p:txBody>
          <a:bodyPr wrap="square" rtlCol="0">
            <a:spAutoFit/>
          </a:bodyPr>
          <a:lstStyle/>
          <a:p>
            <a:pPr algn="just">
              <a:lnSpc>
                <a:spcPct val="150000"/>
              </a:lnSpc>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nào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sau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đây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được</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quyền</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quy</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định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về</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lệ</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phí</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cấp</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chứng</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chỉ</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hành</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nghề</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điều</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dưỡng</a:t>
            </a:r>
            <a:r>
              <a:rPr lang="en-US" sz="2800" dirty="0">
                <a:latin typeface="Arial" panose="020B0604020202020204" pitchFamily="34" charset="0"/>
                <a:cs typeface="Arial" panose="020B0604020202020204" pitchFamily="34" charset="0"/>
              </a:rPr>
              <a:t>?</a:t>
            </a:r>
          </a:p>
          <a:p>
            <a:pPr marL="385763" indent="-385763" algn="just">
              <a:lnSpc>
                <a:spcPct val="150000"/>
              </a:lnSpc>
              <a:buFont typeface="Arial" panose="020B0604020202020204" pitchFamily="34" charset="0"/>
              <a:buAutoNum type="alphaUcPeriod"/>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y </a:t>
            </a:r>
            <a:r>
              <a:rPr lang="en-US" sz="2800" dirty="0" err="1">
                <a:latin typeface="Arial" panose="020B0604020202020204" pitchFamily="34" charset="0"/>
                <a:cs typeface="Arial" panose="020B0604020202020204" pitchFamily="34" charset="0"/>
              </a:rPr>
              <a:t>tế</a:t>
            </a:r>
            <a:endParaRPr lang="en-US" sz="2800" dirty="0">
              <a:latin typeface="Arial" panose="020B0604020202020204" pitchFamily="34" charset="0"/>
              <a:cs typeface="Arial" panose="020B0604020202020204" pitchFamily="34" charset="0"/>
            </a:endParaRPr>
          </a:p>
          <a:p>
            <a:pPr marL="385763" indent="-385763" algn="just">
              <a:lnSpc>
                <a:spcPct val="150000"/>
              </a:lnSpc>
              <a:buFont typeface="Arial" panose="020B0604020202020204" pitchFamily="34" charset="0"/>
              <a:buAutoNum type="alphaUcPeriod"/>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giáo</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dục</a:t>
            </a:r>
            <a:endParaRPr lang="en-US" sz="2800" dirty="0">
              <a:latin typeface="Arial" panose="020B0604020202020204" pitchFamily="34" charset="0"/>
              <a:cs typeface="Arial" panose="020B0604020202020204" pitchFamily="34" charset="0"/>
            </a:endParaRPr>
          </a:p>
          <a:p>
            <a:pPr marL="385763" indent="-385763" algn="just">
              <a:lnSpc>
                <a:spcPct val="150000"/>
              </a:lnSpc>
              <a:buFont typeface="Arial" panose="020B0604020202020204" pitchFamily="34" charset="0"/>
              <a:buAutoNum type="alphaUcPeriod"/>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tài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chính</a:t>
            </a:r>
            <a:endParaRPr lang="en-US" sz="2800" dirty="0">
              <a:latin typeface="Arial" panose="020B0604020202020204" pitchFamily="34" charset="0"/>
              <a:cs typeface="Arial" panose="020B0604020202020204" pitchFamily="34" charset="0"/>
            </a:endParaRPr>
          </a:p>
          <a:p>
            <a:pPr marL="385763" indent="-385763" algn="just">
              <a:lnSpc>
                <a:spcPct val="150000"/>
              </a:lnSpc>
              <a:buFont typeface="Arial" panose="020B0604020202020204" pitchFamily="34" charset="0"/>
              <a:buAutoNum type="alphaUcPeriod"/>
              <a:defRPr/>
            </a:pPr>
            <a:r>
              <a:rPr lang="en-US" sz="2800" dirty="0" err="1">
                <a:latin typeface="Arial" panose="020B0604020202020204" pitchFamily="34" charset="0"/>
                <a:cs typeface="Arial" panose="020B0604020202020204" pitchFamily="34" charset="0"/>
              </a:rPr>
              <a:t>Bộ</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nội</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vụ</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6318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5">
                                            <p:txEl>
                                              <p:pRg st="3" end="3"/>
                                            </p:txEl>
                                          </p:spTgt>
                                        </p:tgtEl>
                                        <p:attrNameLst>
                                          <p:attrName>style.color</p:attrName>
                                        </p:attrNameLst>
                                      </p:cBhvr>
                                      <p:to>
                                        <p:clrVal>
                                          <a:srgbClr val="FF0000"/>
                                        </p:clrVal>
                                      </p:to>
                                    </p:set>
                                    <p:set>
                                      <p:cBhvr>
                                        <p:cTn id="7" dur="500" fill="hold"/>
                                        <p:tgtEl>
                                          <p:spTgt spid="5">
                                            <p:txEl>
                                              <p:pRg st="3" end="3"/>
                                            </p:txEl>
                                          </p:spTgt>
                                        </p:tgtEl>
                                        <p:attrNameLst>
                                          <p:attrName>fillcolor</p:attrName>
                                        </p:attrNameLst>
                                      </p:cBhvr>
                                      <p:to>
                                        <p:clrVal>
                                          <a:srgbClr val="FF0000"/>
                                        </p:clrVal>
                                      </p:to>
                                    </p:set>
                                    <p:set>
                                      <p:cBhvr>
                                        <p:cTn id="8" dur="500" fill="hold"/>
                                        <p:tgtEl>
                                          <p:spTgt spid="5">
                                            <p:txEl>
                                              <p:pRg st="3" end="3"/>
                                            </p:txEl>
                                          </p:spTgt>
                                        </p:tgtEl>
                                        <p:attrNameLst>
                                          <p:attrName>fill.type</p:attrName>
                                        </p:attrNameLst>
                                      </p:cBhvr>
                                      <p:to>
                                        <p:strVal val="solid"/>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958"/>
        <p:cNvGrpSpPr/>
        <p:nvPr/>
      </p:nvGrpSpPr>
      <p:grpSpPr>
        <a:xfrm>
          <a:off x="0" y="0"/>
          <a:ext cx="0" cy="0"/>
          <a:chOff x="0" y="0"/>
          <a:chExt cx="0" cy="0"/>
        </a:xfrm>
      </p:grpSpPr>
      <p:sp>
        <p:nvSpPr>
          <p:cNvPr id="1959" name="Google Shape;1959;p38"/>
          <p:cNvSpPr txBox="1">
            <a:spLocks noGrp="1"/>
          </p:cNvSpPr>
          <p:nvPr>
            <p:ph type="ctrTitle"/>
          </p:nvPr>
        </p:nvSpPr>
        <p:spPr>
          <a:xfrm flipH="1">
            <a:off x="3932377" y="2308033"/>
            <a:ext cx="3867300" cy="2054100"/>
          </a:xfrm>
          <a:prstGeom prst="rect">
            <a:avLst/>
          </a:prstGeom>
        </p:spPr>
        <p:txBody>
          <a:bodyPr spcFirstLastPara="1" wrap="square" lIns="91425" tIns="91425" rIns="91425" bIns="91425" anchor="b" anchorCtr="0">
            <a:noAutofit/>
          </a:bodyPr>
          <a:lstStyle/>
          <a:p>
            <a:pPr lvl="0" algn="ctr">
              <a:lnSpc>
                <a:spcPct val="120000"/>
              </a:lnSpc>
            </a:pPr>
            <a:r>
              <a:rPr lang="en-US" sz="3500" b="1" dirty="0">
                <a:solidFill>
                  <a:srgbClr val="000066"/>
                </a:solidFill>
                <a:cs typeface="Arial" panose="020B0604020202020204" pitchFamily="34" charset="0"/>
              </a:rPr>
              <a:t>QUY ĐỊNH VỀ QUYỀN VÀ NGHĨA VỤ CỦA NGƯỜI HÀNH NGHỀ</a:t>
            </a:r>
            <a:endParaRPr sz="3500" b="1" dirty="0">
              <a:solidFill>
                <a:srgbClr val="000066"/>
              </a:solidFill>
            </a:endParaRPr>
          </a:p>
        </p:txBody>
      </p:sp>
      <p:sp>
        <p:nvSpPr>
          <p:cNvPr id="1961" name="Google Shape;1961;p38"/>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37</a:t>
            </a:fld>
            <a:endParaRPr/>
          </a:p>
        </p:txBody>
      </p:sp>
    </p:spTree>
    <p:extLst>
      <p:ext uri="{BB962C8B-B14F-4D97-AF65-F5344CB8AC3E}">
        <p14:creationId xmlns:p14="http://schemas.microsoft.com/office/powerpoint/2010/main" val="18852314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865"/>
        <p:cNvGrpSpPr/>
        <p:nvPr/>
      </p:nvGrpSpPr>
      <p:grpSpPr>
        <a:xfrm>
          <a:off x="0" y="0"/>
          <a:ext cx="0" cy="0"/>
          <a:chOff x="0" y="0"/>
          <a:chExt cx="0" cy="0"/>
        </a:xfrm>
      </p:grpSpPr>
      <p:sp>
        <p:nvSpPr>
          <p:cNvPr id="1866" name="Google Shape;1866;p35"/>
          <p:cNvSpPr/>
          <p:nvPr/>
        </p:nvSpPr>
        <p:spPr>
          <a:xfrm>
            <a:off x="4692650" y="1143021"/>
            <a:ext cx="2798697" cy="3596984"/>
          </a:xfrm>
          <a:custGeom>
            <a:avLst/>
            <a:gdLst/>
            <a:ahLst/>
            <a:cxnLst/>
            <a:rect l="l" t="t" r="r" b="b"/>
            <a:pathLst>
              <a:path w="27897" h="36500" extrusionOk="0">
                <a:moveTo>
                  <a:pt x="0" y="0"/>
                </a:moveTo>
                <a:lnTo>
                  <a:pt x="0" y="36500"/>
                </a:lnTo>
                <a:lnTo>
                  <a:pt x="27896" y="36500"/>
                </a:lnTo>
                <a:lnTo>
                  <a:pt x="27896" y="0"/>
                </a:ln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7" name="Google Shape;1867;p35"/>
          <p:cNvSpPr/>
          <p:nvPr/>
        </p:nvSpPr>
        <p:spPr>
          <a:xfrm>
            <a:off x="4910130" y="1255350"/>
            <a:ext cx="2358566" cy="3266867"/>
          </a:xfrm>
          <a:custGeom>
            <a:avLst/>
            <a:gdLst/>
            <a:ahLst/>
            <a:cxnLst/>
            <a:rect l="l" t="t" r="r" b="b"/>
            <a:pathLst>
              <a:path w="22381" h="33466" extrusionOk="0">
                <a:moveTo>
                  <a:pt x="1" y="0"/>
                </a:moveTo>
                <a:lnTo>
                  <a:pt x="1" y="33465"/>
                </a:lnTo>
                <a:lnTo>
                  <a:pt x="22380" y="33465"/>
                </a:lnTo>
                <a:lnTo>
                  <a:pt x="2238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8" name="Google Shape;1868;p35"/>
          <p:cNvSpPr/>
          <p:nvPr/>
        </p:nvSpPr>
        <p:spPr>
          <a:xfrm>
            <a:off x="5117166" y="971577"/>
            <a:ext cx="1956496" cy="446125"/>
          </a:xfrm>
          <a:custGeom>
            <a:avLst/>
            <a:gdLst/>
            <a:ahLst/>
            <a:cxnLst/>
            <a:rect l="l" t="t" r="r" b="b"/>
            <a:pathLst>
              <a:path w="13120" h="4527" extrusionOk="0">
                <a:moveTo>
                  <a:pt x="1" y="1"/>
                </a:moveTo>
                <a:lnTo>
                  <a:pt x="1" y="4527"/>
                </a:lnTo>
                <a:lnTo>
                  <a:pt x="13120" y="4527"/>
                </a:lnTo>
                <a:lnTo>
                  <a:pt x="13120" y="1"/>
                </a:lnTo>
                <a:close/>
              </a:path>
            </a:pathLst>
          </a:custGeom>
          <a:solidFill>
            <a:srgbClr val="75425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b="1" dirty="0">
                <a:solidFill>
                  <a:srgbClr val="FFC000"/>
                </a:solidFill>
              </a:rPr>
              <a:t>NGHĨA VỤ</a:t>
            </a:r>
            <a:endParaRPr sz="2800" b="1" dirty="0">
              <a:solidFill>
                <a:srgbClr val="FFC000"/>
              </a:solidFill>
            </a:endParaRPr>
          </a:p>
        </p:txBody>
      </p:sp>
      <p:sp>
        <p:nvSpPr>
          <p:cNvPr id="1869" name="Google Shape;1869;p35"/>
          <p:cNvSpPr txBox="1"/>
          <p:nvPr/>
        </p:nvSpPr>
        <p:spPr>
          <a:xfrm>
            <a:off x="4910130" y="1796551"/>
            <a:ext cx="2358566" cy="474600"/>
          </a:xfrm>
          <a:prstGeom prst="rect">
            <a:avLst/>
          </a:prstGeom>
          <a:noFill/>
          <a:ln>
            <a:noFill/>
          </a:ln>
        </p:spPr>
        <p:txBody>
          <a:bodyPr spcFirstLastPara="1" wrap="square" lIns="91425" tIns="91425" rIns="91425" bIns="91425" anchor="t" anchorCtr="0">
            <a:noAutofit/>
          </a:bodyPr>
          <a:lstStyle/>
          <a:p>
            <a:pPr algn="ctr" eaLnBrk="1" hangingPunct="1">
              <a:lnSpc>
                <a:spcPct val="150000"/>
              </a:lnSpc>
              <a:buFont typeface="Arial" panose="020B0604020202020204" pitchFamily="34" charset="0"/>
              <a:buNone/>
            </a:pPr>
            <a:r>
              <a:rPr lang="en-US" altLang="en-US" sz="3000" dirty="0" err="1">
                <a:latin typeface="Arial" panose="020B0604020202020204" pitchFamily="34" charset="0"/>
                <a:cs typeface="Arial" panose="020B0604020202020204" pitchFamily="34" charset="0"/>
              </a:rPr>
              <a:t>Điều</a:t>
            </a:r>
            <a:r>
              <a:rPr lang="en-US" altLang="en-US" sz="3000" dirty="0">
                <a:latin typeface="Arial" panose="020B0604020202020204" pitchFamily="34" charset="0"/>
                <a:cs typeface="Arial" panose="020B0604020202020204" pitchFamily="34" charset="0"/>
              </a:rPr>
              <a:t> 36 - 40, </a:t>
            </a:r>
            <a:r>
              <a:rPr lang="en-US" altLang="en-US" sz="3000" dirty="0" err="1">
                <a:latin typeface="Arial" panose="020B0604020202020204" pitchFamily="34" charset="0"/>
                <a:cs typeface="Arial" panose="020B0604020202020204" pitchFamily="34" charset="0"/>
              </a:rPr>
              <a:t>mục</a:t>
            </a:r>
            <a:r>
              <a:rPr lang="en-US" altLang="en-US" sz="3000" dirty="0">
                <a:latin typeface="Arial" panose="020B0604020202020204" pitchFamily="34" charset="0"/>
                <a:cs typeface="Arial" panose="020B0604020202020204" pitchFamily="34" charset="0"/>
              </a:rPr>
              <a:t> 4, </a:t>
            </a:r>
            <a:r>
              <a:rPr lang="en-US" altLang="en-US" sz="3000" dirty="0" err="1">
                <a:latin typeface="Arial" panose="020B0604020202020204" pitchFamily="34" charset="0"/>
                <a:cs typeface="Arial" panose="020B0604020202020204" pitchFamily="34" charset="0"/>
              </a:rPr>
              <a:t>chương</a:t>
            </a:r>
            <a:r>
              <a:rPr lang="en-US" altLang="en-US" sz="3000" dirty="0">
                <a:latin typeface="Arial" panose="020B0604020202020204" pitchFamily="34" charset="0"/>
                <a:cs typeface="Arial" panose="020B0604020202020204" pitchFamily="34" charset="0"/>
              </a:rPr>
              <a:t> III</a:t>
            </a:r>
          </a:p>
        </p:txBody>
      </p:sp>
      <p:sp>
        <p:nvSpPr>
          <p:cNvPr id="1873" name="Google Shape;1873;p35"/>
          <p:cNvSpPr/>
          <p:nvPr/>
        </p:nvSpPr>
        <p:spPr>
          <a:xfrm>
            <a:off x="1381275" y="1143021"/>
            <a:ext cx="2798697" cy="3596984"/>
          </a:xfrm>
          <a:custGeom>
            <a:avLst/>
            <a:gdLst/>
            <a:ahLst/>
            <a:cxnLst/>
            <a:rect l="l" t="t" r="r" b="b"/>
            <a:pathLst>
              <a:path w="27897" h="36500" extrusionOk="0">
                <a:moveTo>
                  <a:pt x="0" y="0"/>
                </a:moveTo>
                <a:lnTo>
                  <a:pt x="0" y="36500"/>
                </a:lnTo>
                <a:lnTo>
                  <a:pt x="27896" y="36500"/>
                </a:lnTo>
                <a:lnTo>
                  <a:pt x="27896" y="0"/>
                </a:lnTo>
                <a:close/>
              </a:path>
            </a:pathLst>
          </a:custGeom>
          <a:solidFill>
            <a:srgbClr val="FF78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4" name="Google Shape;1874;p35"/>
          <p:cNvSpPr/>
          <p:nvPr/>
        </p:nvSpPr>
        <p:spPr>
          <a:xfrm>
            <a:off x="1598750" y="1255350"/>
            <a:ext cx="2358566" cy="3266867"/>
          </a:xfrm>
          <a:custGeom>
            <a:avLst/>
            <a:gdLst/>
            <a:ahLst/>
            <a:cxnLst/>
            <a:rect l="l" t="t" r="r" b="b"/>
            <a:pathLst>
              <a:path w="22381" h="33466" extrusionOk="0">
                <a:moveTo>
                  <a:pt x="1" y="0"/>
                </a:moveTo>
                <a:lnTo>
                  <a:pt x="1" y="33465"/>
                </a:lnTo>
                <a:lnTo>
                  <a:pt x="22380" y="33465"/>
                </a:lnTo>
                <a:lnTo>
                  <a:pt x="22380" y="0"/>
                </a:ln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5" name="Google Shape;1875;p35"/>
          <p:cNvSpPr/>
          <p:nvPr/>
        </p:nvSpPr>
        <p:spPr>
          <a:xfrm>
            <a:off x="1984076" y="971577"/>
            <a:ext cx="1540381" cy="446125"/>
          </a:xfrm>
          <a:custGeom>
            <a:avLst/>
            <a:gdLst/>
            <a:ahLst/>
            <a:cxnLst/>
            <a:rect l="l" t="t" r="r" b="b"/>
            <a:pathLst>
              <a:path w="13120" h="4527" extrusionOk="0">
                <a:moveTo>
                  <a:pt x="1" y="1"/>
                </a:moveTo>
                <a:lnTo>
                  <a:pt x="1" y="4527"/>
                </a:lnTo>
                <a:lnTo>
                  <a:pt x="13120" y="4527"/>
                </a:lnTo>
                <a:lnTo>
                  <a:pt x="13120" y="1"/>
                </a:lnTo>
                <a:close/>
              </a:path>
            </a:pathLst>
          </a:custGeom>
          <a:solidFill>
            <a:srgbClr val="754255"/>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800" b="1" dirty="0">
                <a:solidFill>
                  <a:srgbClr val="FFC000"/>
                </a:solidFill>
              </a:rPr>
              <a:t>QUYỀN</a:t>
            </a:r>
            <a:endParaRPr sz="2800" b="1" dirty="0">
              <a:solidFill>
                <a:srgbClr val="FFC000"/>
              </a:solidFill>
            </a:endParaRPr>
          </a:p>
        </p:txBody>
      </p:sp>
      <p:sp>
        <p:nvSpPr>
          <p:cNvPr id="1880" name="Google Shape;1880;p35"/>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38</a:t>
            </a:fld>
            <a:endParaRPr/>
          </a:p>
        </p:txBody>
      </p:sp>
      <p:sp>
        <p:nvSpPr>
          <p:cNvPr id="1883" name="Google Shape;1883;p35"/>
          <p:cNvSpPr txBox="1">
            <a:spLocks noGrp="1"/>
          </p:cNvSpPr>
          <p:nvPr>
            <p:ph type="title"/>
          </p:nvPr>
        </p:nvSpPr>
        <p:spPr>
          <a:xfrm>
            <a:off x="77527" y="586052"/>
            <a:ext cx="8974009" cy="290400"/>
          </a:xfrm>
          <a:prstGeom prst="rect">
            <a:avLst/>
          </a:prstGeom>
        </p:spPr>
        <p:txBody>
          <a:bodyPr spcFirstLastPara="1" wrap="square" lIns="91425" tIns="91425" rIns="91425" bIns="91425" anchor="b" anchorCtr="0">
            <a:noAutofit/>
          </a:bodyPr>
          <a:lstStyle/>
          <a:p>
            <a:pPr lvl="0" algn="ctr"/>
            <a:r>
              <a:rPr lang="en-US" sz="3000" b="1" dirty="0">
                <a:solidFill>
                  <a:srgbClr val="000066"/>
                </a:solidFill>
                <a:latin typeface="+mj-lt"/>
              </a:rPr>
              <a:t>QUYỀN VÀ NGHĨA VỤ CỦA NGƯỜI HÀNH NGHỀ</a:t>
            </a:r>
            <a:endParaRPr sz="3000" dirty="0">
              <a:latin typeface="+mj-lt"/>
            </a:endParaRPr>
          </a:p>
        </p:txBody>
      </p:sp>
      <p:sp>
        <p:nvSpPr>
          <p:cNvPr id="20" name="Google Shape;1869;p35"/>
          <p:cNvSpPr txBox="1"/>
          <p:nvPr/>
        </p:nvSpPr>
        <p:spPr>
          <a:xfrm>
            <a:off x="1598750" y="1812790"/>
            <a:ext cx="2358566" cy="474600"/>
          </a:xfrm>
          <a:prstGeom prst="rect">
            <a:avLst/>
          </a:prstGeom>
          <a:noFill/>
          <a:ln>
            <a:noFill/>
          </a:ln>
        </p:spPr>
        <p:txBody>
          <a:bodyPr spcFirstLastPara="1" wrap="square" lIns="91425" tIns="91425" rIns="91425" bIns="91425" anchor="t" anchorCtr="0">
            <a:noAutofit/>
          </a:bodyPr>
          <a:lstStyle/>
          <a:p>
            <a:pPr algn="ctr">
              <a:lnSpc>
                <a:spcPct val="150000"/>
              </a:lnSpc>
              <a:defRPr/>
            </a:pPr>
            <a:r>
              <a:rPr lang="en-US" sz="3000" dirty="0" err="1">
                <a:solidFill>
                  <a:schemeClr val="tx1"/>
                </a:solidFill>
                <a:latin typeface="Arial" panose="020B0604020202020204" pitchFamily="34" charset="0"/>
                <a:cs typeface="Arial" panose="020B0604020202020204" pitchFamily="34" charset="0"/>
              </a:rPr>
              <a:t>Điều</a:t>
            </a:r>
            <a:r>
              <a:rPr lang="en-US" sz="3000" dirty="0">
                <a:solidFill>
                  <a:schemeClr val="tx1"/>
                </a:solidFill>
                <a:latin typeface="Arial" panose="020B0604020202020204" pitchFamily="34" charset="0"/>
                <a:cs typeface="Arial" panose="020B0604020202020204" pitchFamily="34" charset="0"/>
              </a:rPr>
              <a:t> 31 – 35, </a:t>
            </a:r>
            <a:r>
              <a:rPr lang="en-US" sz="3000" dirty="0" err="1">
                <a:solidFill>
                  <a:schemeClr val="tx1"/>
                </a:solidFill>
                <a:latin typeface="Arial" panose="020B0604020202020204" pitchFamily="34" charset="0"/>
                <a:cs typeface="Arial" panose="020B0604020202020204" pitchFamily="34" charset="0"/>
              </a:rPr>
              <a:t>mục</a:t>
            </a:r>
            <a:r>
              <a:rPr lang="en-US" sz="3000" dirty="0">
                <a:solidFill>
                  <a:schemeClr val="tx1"/>
                </a:solidFill>
                <a:latin typeface="Arial" panose="020B0604020202020204" pitchFamily="34" charset="0"/>
                <a:cs typeface="Arial" panose="020B0604020202020204" pitchFamily="34" charset="0"/>
              </a:rPr>
              <a:t> 3, </a:t>
            </a:r>
            <a:r>
              <a:rPr lang="en-US" sz="3000" dirty="0" err="1">
                <a:solidFill>
                  <a:schemeClr val="tx1"/>
                </a:solidFill>
                <a:latin typeface="Arial" panose="020B0604020202020204" pitchFamily="34" charset="0"/>
                <a:cs typeface="Arial" panose="020B0604020202020204" pitchFamily="34" charset="0"/>
              </a:rPr>
              <a:t>chương</a:t>
            </a:r>
            <a:r>
              <a:rPr lang="en-US" sz="3000" dirty="0">
                <a:solidFill>
                  <a:schemeClr val="tx1"/>
                </a:solidFill>
                <a:latin typeface="Arial" panose="020B0604020202020204" pitchFamily="34" charset="0"/>
                <a:cs typeface="Arial" panose="020B0604020202020204" pitchFamily="34" charset="0"/>
              </a:rPr>
              <a:t> III</a:t>
            </a:r>
          </a:p>
        </p:txBody>
      </p:sp>
    </p:spTree>
    <p:extLst>
      <p:ext uri="{BB962C8B-B14F-4D97-AF65-F5344CB8AC3E}">
        <p14:creationId xmlns:p14="http://schemas.microsoft.com/office/powerpoint/2010/main" val="30871554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39</a:t>
            </a:fld>
            <a:endParaRPr lang="es"/>
          </a:p>
        </p:txBody>
      </p:sp>
      <p:sp>
        <p:nvSpPr>
          <p:cNvPr id="4" name="Title 3"/>
          <p:cNvSpPr>
            <a:spLocks noGrp="1"/>
          </p:cNvSpPr>
          <p:nvPr>
            <p:ph type="title"/>
          </p:nvPr>
        </p:nvSpPr>
        <p:spPr>
          <a:xfrm>
            <a:off x="515359" y="314045"/>
            <a:ext cx="8151959" cy="603702"/>
          </a:xfrm>
        </p:spPr>
        <p:txBody>
          <a:bodyPr/>
          <a:lstStyle/>
          <a:p>
            <a:pPr algn="ctr"/>
            <a:r>
              <a:rPr lang="en-US" altLang="en-US" sz="3200" b="1" dirty="0" err="1">
                <a:solidFill>
                  <a:srgbClr val="002060"/>
                </a:solidFill>
                <a:latin typeface="Arial" panose="020B0604020202020204" pitchFamily="34" charset="0"/>
                <a:cs typeface="Arial" panose="020B0604020202020204" pitchFamily="34" charset="0"/>
              </a:rPr>
              <a:t>Quy</a:t>
            </a:r>
            <a:r>
              <a:rPr lang="en-US" altLang="en-US" sz="3200" b="1" dirty="0">
                <a:solidFill>
                  <a:srgbClr val="002060"/>
                </a:solidFill>
                <a:latin typeface="Arial" panose="020B0604020202020204" pitchFamily="34" charset="0"/>
                <a:cs typeface="Arial" panose="020B0604020202020204" pitchFamily="34" charset="0"/>
              </a:rPr>
              <a:t> </a:t>
            </a:r>
            <a:r>
              <a:rPr lang="en-US" altLang="en-US" sz="3200" b="1" dirty="0" err="1">
                <a:solidFill>
                  <a:srgbClr val="002060"/>
                </a:solidFill>
                <a:latin typeface="Arial" panose="020B0604020202020204" pitchFamily="34" charset="0"/>
                <a:cs typeface="Arial" panose="020B0604020202020204" pitchFamily="34" charset="0"/>
              </a:rPr>
              <a:t>định</a:t>
            </a:r>
            <a:r>
              <a:rPr lang="en-US" altLang="en-US" sz="3200" b="1" dirty="0">
                <a:solidFill>
                  <a:srgbClr val="002060"/>
                </a:solidFill>
                <a:latin typeface="Arial" panose="020B0604020202020204" pitchFamily="34" charset="0"/>
                <a:cs typeface="Arial" panose="020B0604020202020204" pitchFamily="34" charset="0"/>
              </a:rPr>
              <a:t> </a:t>
            </a:r>
            <a:r>
              <a:rPr lang="en-US" altLang="en-US" sz="3200" b="1" dirty="0" err="1">
                <a:solidFill>
                  <a:srgbClr val="002060"/>
                </a:solidFill>
                <a:latin typeface="Arial" panose="020B0604020202020204" pitchFamily="34" charset="0"/>
                <a:cs typeface="Arial" panose="020B0604020202020204" pitchFamily="34" charset="0"/>
              </a:rPr>
              <a:t>về</a:t>
            </a:r>
            <a:r>
              <a:rPr lang="en-US" altLang="en-US" sz="3200" b="1" dirty="0">
                <a:solidFill>
                  <a:srgbClr val="002060"/>
                </a:solidFill>
                <a:latin typeface="Arial" panose="020B0604020202020204" pitchFamily="34" charset="0"/>
                <a:cs typeface="Arial" panose="020B0604020202020204" pitchFamily="34" charset="0"/>
              </a:rPr>
              <a:t> </a:t>
            </a:r>
            <a:r>
              <a:rPr lang="en-US" altLang="en-US" sz="3200" b="1" dirty="0" err="1">
                <a:solidFill>
                  <a:srgbClr val="002060"/>
                </a:solidFill>
                <a:latin typeface="Arial" panose="020B0604020202020204" pitchFamily="34" charset="0"/>
                <a:cs typeface="Arial" panose="020B0604020202020204" pitchFamily="34" charset="0"/>
              </a:rPr>
              <a:t>quyền</a:t>
            </a:r>
            <a:r>
              <a:rPr lang="en-US" altLang="en-US" sz="3200" b="1" dirty="0">
                <a:solidFill>
                  <a:srgbClr val="002060"/>
                </a:solidFill>
                <a:latin typeface="Arial" panose="020B0604020202020204" pitchFamily="34" charset="0"/>
                <a:cs typeface="Arial" panose="020B0604020202020204" pitchFamily="34" charset="0"/>
              </a:rPr>
              <a:t> </a:t>
            </a:r>
            <a:r>
              <a:rPr lang="en-US" altLang="en-US" sz="3200" b="1" dirty="0" err="1">
                <a:solidFill>
                  <a:srgbClr val="002060"/>
                </a:solidFill>
                <a:latin typeface="Arial" panose="020B0604020202020204" pitchFamily="34" charset="0"/>
                <a:cs typeface="Arial" panose="020B0604020202020204" pitchFamily="34" charset="0"/>
              </a:rPr>
              <a:t>của</a:t>
            </a:r>
            <a:r>
              <a:rPr lang="en-US" altLang="en-US" sz="3200" b="1" dirty="0">
                <a:solidFill>
                  <a:srgbClr val="002060"/>
                </a:solidFill>
                <a:latin typeface="Arial" panose="020B0604020202020204" pitchFamily="34" charset="0"/>
                <a:cs typeface="Arial" panose="020B0604020202020204" pitchFamily="34" charset="0"/>
              </a:rPr>
              <a:t> </a:t>
            </a:r>
            <a:r>
              <a:rPr lang="en-US" altLang="en-US" sz="3200" b="1" dirty="0" err="1">
                <a:solidFill>
                  <a:srgbClr val="002060"/>
                </a:solidFill>
                <a:latin typeface="Arial" panose="020B0604020202020204" pitchFamily="34" charset="0"/>
                <a:cs typeface="Arial" panose="020B0604020202020204" pitchFamily="34" charset="0"/>
              </a:rPr>
              <a:t>người</a:t>
            </a:r>
            <a:r>
              <a:rPr lang="en-US" altLang="en-US" sz="3200" b="1" dirty="0">
                <a:solidFill>
                  <a:srgbClr val="002060"/>
                </a:solidFill>
                <a:latin typeface="Arial" panose="020B0604020202020204" pitchFamily="34" charset="0"/>
                <a:cs typeface="Arial" panose="020B0604020202020204" pitchFamily="34" charset="0"/>
              </a:rPr>
              <a:t> </a:t>
            </a:r>
            <a:r>
              <a:rPr lang="en-US" altLang="en-US" sz="3200" b="1" dirty="0" err="1">
                <a:solidFill>
                  <a:srgbClr val="002060"/>
                </a:solidFill>
                <a:latin typeface="Arial" panose="020B0604020202020204" pitchFamily="34" charset="0"/>
                <a:cs typeface="Arial" panose="020B0604020202020204" pitchFamily="34" charset="0"/>
              </a:rPr>
              <a:t>hành</a:t>
            </a:r>
            <a:r>
              <a:rPr lang="en-US" altLang="en-US" sz="3200" b="1" dirty="0">
                <a:solidFill>
                  <a:srgbClr val="002060"/>
                </a:solidFill>
                <a:latin typeface="Arial" panose="020B0604020202020204" pitchFamily="34" charset="0"/>
                <a:cs typeface="Arial" panose="020B0604020202020204" pitchFamily="34" charset="0"/>
              </a:rPr>
              <a:t> </a:t>
            </a:r>
            <a:r>
              <a:rPr lang="en-US" altLang="en-US" sz="3200" b="1" dirty="0" err="1">
                <a:solidFill>
                  <a:srgbClr val="002060"/>
                </a:solidFill>
                <a:latin typeface="Arial" panose="020B0604020202020204" pitchFamily="34" charset="0"/>
                <a:cs typeface="Arial" panose="020B0604020202020204" pitchFamily="34" charset="0"/>
              </a:rPr>
              <a:t>nghề</a:t>
            </a:r>
            <a:endParaRPr lang="en-US" sz="3000" b="1" dirty="0">
              <a:solidFill>
                <a:srgbClr val="002060"/>
              </a:solidFill>
              <a:latin typeface="+mj-lt"/>
            </a:endParaRPr>
          </a:p>
        </p:txBody>
      </p:sp>
      <p:sp>
        <p:nvSpPr>
          <p:cNvPr id="5" name="TextBox 4"/>
          <p:cNvSpPr txBox="1"/>
          <p:nvPr/>
        </p:nvSpPr>
        <p:spPr>
          <a:xfrm>
            <a:off x="515359" y="948521"/>
            <a:ext cx="5495025" cy="3970318"/>
          </a:xfrm>
          <a:prstGeom prst="rect">
            <a:avLst/>
          </a:prstGeom>
          <a:noFill/>
        </p:spPr>
        <p:txBody>
          <a:bodyPr wrap="square" rtlCol="0">
            <a:spAutoFit/>
          </a:bodyPr>
          <a:lstStyle/>
          <a:p>
            <a:pPr marL="514350" indent="-514350" algn="just" eaLnBrk="1" hangingPunct="1">
              <a:buFont typeface="+mj-lt"/>
              <a:buAutoNum type="arabicPeriod"/>
            </a:pPr>
            <a:r>
              <a:rPr lang="en-US" altLang="en-US" sz="2800" dirty="0" err="1">
                <a:solidFill>
                  <a:schemeClr val="tx1"/>
                </a:solidFill>
                <a:latin typeface="Arial" panose="020B0604020202020204" pitchFamily="34" charset="0"/>
                <a:cs typeface="Arial" panose="020B0604020202020204" pitchFamily="34" charset="0"/>
              </a:rPr>
              <a:t>Quyền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được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hành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nghề</a:t>
            </a:r>
            <a:r>
              <a:rPr lang="en-US" altLang="en-US" sz="2800" dirty="0">
                <a:solidFill>
                  <a:schemeClr val="tx1"/>
                </a:solidFill>
                <a:latin typeface="Arial" panose="020B0604020202020204" pitchFamily="34" charset="0"/>
                <a:cs typeface="Arial" panose="020B0604020202020204" pitchFamily="34" charset="0"/>
              </a:rPr>
              <a:t> </a:t>
            </a:r>
          </a:p>
          <a:p>
            <a:pPr marL="514350" indent="-514350" algn="just" eaLnBrk="1" hangingPunct="1">
              <a:buFont typeface="+mj-lt"/>
              <a:buAutoNum type="arabicPeriod"/>
            </a:pPr>
            <a:r>
              <a:rPr lang="en-US" altLang="en-US" sz="2800" dirty="0" err="1">
                <a:solidFill>
                  <a:schemeClr val="tx1"/>
                </a:solidFill>
                <a:latin typeface="Arial" panose="020B0604020202020204" pitchFamily="34" charset="0"/>
                <a:cs typeface="Arial" panose="020B0604020202020204" pitchFamily="34" charset="0"/>
              </a:rPr>
              <a:t>Quyền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từ</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chối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khám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bệnh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chữa</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bệnh</a:t>
            </a:r>
            <a:endParaRPr lang="en-US" altLang="en-US" sz="2800" dirty="0">
              <a:solidFill>
                <a:schemeClr val="tx1"/>
              </a:solidFill>
              <a:latin typeface="Arial" panose="020B0604020202020204" pitchFamily="34" charset="0"/>
              <a:cs typeface="Arial" panose="020B0604020202020204" pitchFamily="34" charset="0"/>
            </a:endParaRPr>
          </a:p>
          <a:p>
            <a:pPr marL="514350" indent="-514350" algn="just" eaLnBrk="1" hangingPunct="1">
              <a:buFont typeface="+mj-lt"/>
              <a:buAutoNum type="arabicPeriod"/>
            </a:pPr>
            <a:r>
              <a:rPr lang="en-US" altLang="en-US" sz="2800" dirty="0" err="1">
                <a:solidFill>
                  <a:schemeClr val="tx1"/>
                </a:solidFill>
                <a:latin typeface="Arial" panose="020B0604020202020204" pitchFamily="34" charset="0"/>
                <a:cs typeface="Arial" panose="020B0604020202020204" pitchFamily="34" charset="0"/>
              </a:rPr>
              <a:t>Quyền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được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nâng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cao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năng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lực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chuyên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môn</a:t>
            </a:r>
            <a:r>
              <a:rPr lang="en-US" altLang="en-US" sz="2800" dirty="0">
                <a:solidFill>
                  <a:schemeClr val="tx1"/>
                </a:solidFill>
                <a:latin typeface="Arial" panose="020B0604020202020204" pitchFamily="34" charset="0"/>
                <a:cs typeface="Arial" panose="020B0604020202020204" pitchFamily="34" charset="0"/>
              </a:rPr>
              <a:t> </a:t>
            </a:r>
          </a:p>
          <a:p>
            <a:pPr marL="514350" indent="-514350" algn="just" eaLnBrk="1" hangingPunct="1">
              <a:buFont typeface="+mj-lt"/>
              <a:buAutoNum type="arabicPeriod"/>
            </a:pPr>
            <a:r>
              <a:rPr lang="en-US" altLang="en-US" sz="2800" dirty="0" err="1">
                <a:solidFill>
                  <a:schemeClr val="tx1"/>
                </a:solidFill>
                <a:latin typeface="Arial" panose="020B0604020202020204" pitchFamily="34" charset="0"/>
                <a:cs typeface="Arial" panose="020B0604020202020204" pitchFamily="34" charset="0"/>
              </a:rPr>
              <a:t>Quyền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được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bảo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vệ</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khi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xảy</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ra</a:t>
            </a:r>
            <a:r>
              <a:rPr lang="en-US" altLang="en-US" sz="2800" dirty="0">
                <a:solidFill>
                  <a:schemeClr val="tx1"/>
                </a:solidFill>
                <a:latin typeface="Arial" panose="020B0604020202020204" pitchFamily="34" charset="0"/>
                <a:cs typeface="Arial" panose="020B0604020202020204" pitchFamily="34" charset="0"/>
              </a:rPr>
              <a:t> tai </a:t>
            </a:r>
            <a:r>
              <a:rPr lang="en-US" altLang="en-US" sz="2800" dirty="0" err="1">
                <a:solidFill>
                  <a:schemeClr val="tx1"/>
                </a:solidFill>
                <a:latin typeface="Arial" panose="020B0604020202020204" pitchFamily="34" charset="0"/>
                <a:cs typeface="Arial" panose="020B0604020202020204" pitchFamily="34" charset="0"/>
              </a:rPr>
              <a:t>biến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đối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với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người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bệnh</a:t>
            </a:r>
            <a:endParaRPr lang="en-US" altLang="en-US" sz="2800" dirty="0">
              <a:solidFill>
                <a:schemeClr val="tx1"/>
              </a:solidFill>
              <a:latin typeface="Arial" panose="020B0604020202020204" pitchFamily="34" charset="0"/>
              <a:cs typeface="Arial" panose="020B0604020202020204" pitchFamily="34" charset="0"/>
            </a:endParaRPr>
          </a:p>
          <a:p>
            <a:pPr marL="514350" indent="-514350" algn="just" eaLnBrk="1" hangingPunct="1">
              <a:buFont typeface="+mj-lt"/>
              <a:buAutoNum type="arabicPeriod"/>
            </a:pPr>
            <a:r>
              <a:rPr lang="en-US" altLang="en-US" sz="2800" dirty="0" err="1">
                <a:solidFill>
                  <a:schemeClr val="tx1"/>
                </a:solidFill>
                <a:latin typeface="Arial" panose="020B0604020202020204" pitchFamily="34" charset="0"/>
                <a:cs typeface="Arial" panose="020B0604020202020204" pitchFamily="34" charset="0"/>
              </a:rPr>
              <a:t>Quyền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được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bảo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đảm</a:t>
            </a:r>
            <a:r>
              <a:rPr lang="en-US" altLang="en-US" sz="2800" dirty="0">
                <a:solidFill>
                  <a:schemeClr val="tx1"/>
                </a:solidFill>
                <a:latin typeface="Arial" panose="020B0604020202020204" pitchFamily="34" charset="0"/>
                <a:cs typeface="Arial" panose="020B0604020202020204" pitchFamily="34" charset="0"/>
              </a:rPr>
              <a:t> an </a:t>
            </a:r>
            <a:r>
              <a:rPr lang="en-US" altLang="en-US" sz="2800" dirty="0" err="1">
                <a:solidFill>
                  <a:schemeClr val="tx1"/>
                </a:solidFill>
                <a:latin typeface="Arial" panose="020B0604020202020204" pitchFamily="34" charset="0"/>
                <a:cs typeface="Arial" panose="020B0604020202020204" pitchFamily="34" charset="0"/>
              </a:rPr>
              <a:t>toàn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khi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hành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nghề</a:t>
            </a:r>
            <a:r>
              <a:rPr lang="en-US" altLang="en-US" sz="2800" dirty="0">
                <a:solidFill>
                  <a:schemeClr val="tx1"/>
                </a:solidFill>
                <a:latin typeface="Arial" panose="020B0604020202020204" pitchFamily="34" charset="0"/>
                <a:cs typeface="Arial" panose="020B0604020202020204" pitchFamily="34" charset="0"/>
              </a:rPr>
              <a:t> </a:t>
            </a:r>
          </a:p>
        </p:txBody>
      </p:sp>
      <p:pic>
        <p:nvPicPr>
          <p:cNvPr id="6" name="Picture 3" descr="29258587_1286638734804102_5420011684011966464_n.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88645" y="1653534"/>
            <a:ext cx="2666648" cy="150062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6396149" y="3299845"/>
            <a:ext cx="2353812" cy="577081"/>
          </a:xfrm>
          <a:prstGeom prst="rect">
            <a:avLst/>
          </a:prstGeom>
          <a:noFill/>
        </p:spPr>
        <p:txBody>
          <a:bodyPr wrap="square">
            <a:spAutoFit/>
          </a:bodyPr>
          <a:lstStyle/>
          <a:p>
            <a:pPr algn="ctr">
              <a:defRPr/>
            </a:pPr>
            <a:r>
              <a:rPr lang="en-US" sz="1050" dirty="0" err="1">
                <a:solidFill>
                  <a:schemeClr val="accent1">
                    <a:lumMod val="50000"/>
                  </a:schemeClr>
                </a:solidFill>
                <a:latin typeface="+mn-lt"/>
                <a:cs typeface="+mn-cs"/>
              </a:rPr>
              <a:t>Lớp</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Thạc</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sĩ</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điều</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dưỡng</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khóa</a:t>
            </a:r>
            <a:r>
              <a:rPr lang="en-US" sz="1050" dirty="0">
                <a:solidFill>
                  <a:schemeClr val="accent1">
                    <a:lumMod val="50000"/>
                  </a:schemeClr>
                </a:solidFill>
                <a:latin typeface="+mn-lt"/>
                <a:cs typeface="+mn-cs"/>
              </a:rPr>
              <a:t> 2 </a:t>
            </a:r>
            <a:r>
              <a:rPr lang="en-US" sz="1050" dirty="0" err="1">
                <a:solidFill>
                  <a:schemeClr val="accent1">
                    <a:lumMod val="50000"/>
                  </a:schemeClr>
                </a:solidFill>
                <a:latin typeface="+mn-lt"/>
                <a:cs typeface="+mn-cs"/>
              </a:rPr>
              <a:t>trường</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đại</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học</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điều</a:t>
            </a:r>
            <a:r>
              <a:rPr lang="en-US" sz="1050" dirty="0">
                <a:solidFill>
                  <a:schemeClr val="accent1">
                    <a:lumMod val="50000"/>
                  </a:schemeClr>
                </a:solidFill>
                <a:latin typeface="+mn-lt"/>
                <a:cs typeface="+mn-cs"/>
              </a:rPr>
              <a:t> </a:t>
            </a:r>
            <a:r>
              <a:rPr lang="en-US" sz="1050" dirty="0" err="1">
                <a:solidFill>
                  <a:schemeClr val="accent1">
                    <a:lumMod val="50000"/>
                  </a:schemeClr>
                </a:solidFill>
                <a:latin typeface="+mn-lt"/>
                <a:cs typeface="+mn-cs"/>
              </a:rPr>
              <a:t>dưỡng</a:t>
            </a:r>
            <a:endParaRPr lang="en-US" sz="1050" dirty="0">
              <a:solidFill>
                <a:schemeClr val="accent1">
                  <a:lumMod val="50000"/>
                </a:schemeClr>
              </a:solidFill>
              <a:latin typeface="+mn-lt"/>
              <a:cs typeface="+mn-cs"/>
            </a:endParaRPr>
          </a:p>
          <a:p>
            <a:pPr algn="ctr">
              <a:defRPr/>
            </a:pPr>
            <a:r>
              <a:rPr lang="en-US" sz="1050" dirty="0">
                <a:solidFill>
                  <a:schemeClr val="accent1">
                    <a:lumMod val="50000"/>
                  </a:schemeClr>
                </a:solidFill>
                <a:latin typeface="+mn-lt"/>
                <a:cs typeface="+mn-cs"/>
              </a:rPr>
              <a:t>Nam </a:t>
            </a:r>
            <a:r>
              <a:rPr lang="en-US" sz="1050" dirty="0" err="1">
                <a:solidFill>
                  <a:schemeClr val="accent1">
                    <a:lumMod val="50000"/>
                  </a:schemeClr>
                </a:solidFill>
                <a:latin typeface="+mn-lt"/>
                <a:cs typeface="+mn-cs"/>
              </a:rPr>
              <a:t>Định</a:t>
            </a:r>
            <a:endParaRPr lang="en-US" sz="1050" dirty="0">
              <a:solidFill>
                <a:schemeClr val="accent1">
                  <a:lumMod val="50000"/>
                </a:schemeClr>
              </a:solidFill>
              <a:latin typeface="+mn-lt"/>
              <a:cs typeface="+mn-cs"/>
            </a:endParaRPr>
          </a:p>
        </p:txBody>
      </p:sp>
    </p:spTree>
    <p:extLst>
      <p:ext uri="{BB962C8B-B14F-4D97-AF65-F5344CB8AC3E}">
        <p14:creationId xmlns:p14="http://schemas.microsoft.com/office/powerpoint/2010/main" val="1856934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CFD9E0"/>
        </a:solidFill>
        <a:effectLst/>
      </p:bgPr>
    </p:bg>
    <p:spTree>
      <p:nvGrpSpPr>
        <p:cNvPr id="1" name="Shape 1542"/>
        <p:cNvGrpSpPr/>
        <p:nvPr/>
      </p:nvGrpSpPr>
      <p:grpSpPr>
        <a:xfrm>
          <a:off x="0" y="0"/>
          <a:ext cx="0" cy="0"/>
          <a:chOff x="0" y="0"/>
          <a:chExt cx="0" cy="0"/>
        </a:xfrm>
      </p:grpSpPr>
      <p:sp>
        <p:nvSpPr>
          <p:cNvPr id="1543" name="Google Shape;1543;p29"/>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4</a:t>
            </a:fld>
            <a:endParaRPr/>
          </a:p>
        </p:txBody>
      </p:sp>
      <p:sp>
        <p:nvSpPr>
          <p:cNvPr id="1544" name="Google Shape;1544;p29"/>
          <p:cNvSpPr txBox="1">
            <a:spLocks noGrp="1"/>
          </p:cNvSpPr>
          <p:nvPr>
            <p:ph type="subTitle" idx="1"/>
          </p:nvPr>
        </p:nvSpPr>
        <p:spPr>
          <a:xfrm>
            <a:off x="1932318" y="1122068"/>
            <a:ext cx="2329132" cy="939600"/>
          </a:xfrm>
          <a:prstGeom prst="rect">
            <a:avLst/>
          </a:prstGeom>
        </p:spPr>
        <p:txBody>
          <a:bodyPr spcFirstLastPara="1" wrap="square" lIns="91425" tIns="91425" rIns="91425" bIns="91425" anchor="t" anchorCtr="0">
            <a:noAutofit/>
          </a:bodyPr>
          <a:lstStyle/>
          <a:p>
            <a:pPr marL="0" lvl="0" indent="0" fontAlgn="base">
              <a:spcBef>
                <a:spcPct val="0"/>
              </a:spcBef>
              <a:spcAft>
                <a:spcPct val="0"/>
              </a:spcAft>
              <a:buClrTx/>
              <a:buSzTx/>
            </a:pPr>
            <a:r>
              <a:rPr lang="en-US" altLang="en-US" sz="2000" dirty="0" err="1">
                <a:solidFill>
                  <a:schemeClr val="tx1"/>
                </a:solidFill>
                <a:latin typeface="Arial" panose="020B0604020202020204" pitchFamily="34" charset="0"/>
                <a:cs typeface="Arial" panose="020B0604020202020204" pitchFamily="34" charset="0"/>
              </a:rPr>
              <a:t>T.bày</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được</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những</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quy</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định</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quyền</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và</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nghĩa</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vụ</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của</a:t>
            </a:r>
            <a:r>
              <a:rPr lang="en-US" altLang="en-US" sz="2000" dirty="0">
                <a:solidFill>
                  <a:schemeClr val="tx1"/>
                </a:solidFill>
                <a:latin typeface="Arial" panose="020B0604020202020204" pitchFamily="34" charset="0"/>
                <a:cs typeface="Arial" panose="020B0604020202020204" pitchFamily="34" charset="0"/>
              </a:rPr>
              <a:t> NB </a:t>
            </a:r>
            <a:r>
              <a:rPr lang="en-US" altLang="en-US" sz="2000" dirty="0" err="1">
                <a:solidFill>
                  <a:schemeClr val="tx1"/>
                </a:solidFill>
                <a:latin typeface="Arial" panose="020B0604020202020204" pitchFamily="34" charset="0"/>
                <a:cs typeface="Arial" panose="020B0604020202020204" pitchFamily="34" charset="0"/>
              </a:rPr>
              <a:t>và</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người</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hành</a:t>
            </a:r>
            <a:r>
              <a:rPr lang="en-US" altLang="en-US" sz="2000" dirty="0">
                <a:solidFill>
                  <a:schemeClr val="tx1"/>
                </a:solidFill>
                <a:latin typeface="Arial" panose="020B0604020202020204" pitchFamily="34" charset="0"/>
                <a:cs typeface="Arial" panose="020B0604020202020204" pitchFamily="34" charset="0"/>
              </a:rPr>
              <a:t> </a:t>
            </a:r>
            <a:r>
              <a:rPr lang="en-US" altLang="en-US" sz="2000" dirty="0" err="1">
                <a:solidFill>
                  <a:schemeClr val="tx1"/>
                </a:solidFill>
                <a:latin typeface="Arial" panose="020B0604020202020204" pitchFamily="34" charset="0"/>
                <a:cs typeface="Arial" panose="020B0604020202020204" pitchFamily="34" charset="0"/>
              </a:rPr>
              <a:t>nghề</a:t>
            </a:r>
            <a:r>
              <a:rPr lang="en-US" altLang="en-US" sz="2000" dirty="0">
                <a:solidFill>
                  <a:schemeClr val="tx1"/>
                </a:solidFill>
                <a:latin typeface="Arial" panose="020B0604020202020204" pitchFamily="34" charset="0"/>
                <a:cs typeface="Arial" panose="020B0604020202020204" pitchFamily="34" charset="0"/>
              </a:rPr>
              <a:t> KB, CB</a:t>
            </a:r>
          </a:p>
        </p:txBody>
      </p:sp>
      <p:sp>
        <p:nvSpPr>
          <p:cNvPr id="1545" name="Google Shape;1545;p29"/>
          <p:cNvSpPr txBox="1">
            <a:spLocks noGrp="1"/>
          </p:cNvSpPr>
          <p:nvPr>
            <p:ph type="subTitle" idx="2"/>
          </p:nvPr>
        </p:nvSpPr>
        <p:spPr>
          <a:xfrm>
            <a:off x="4520243" y="81815"/>
            <a:ext cx="2311878" cy="939600"/>
          </a:xfrm>
          <a:prstGeom prst="rect">
            <a:avLst/>
          </a:prstGeom>
        </p:spPr>
        <p:txBody>
          <a:bodyPr spcFirstLastPara="1" wrap="square" lIns="91425" tIns="91425" rIns="91425" bIns="91425" anchor="t" anchorCtr="0">
            <a:noAutofit/>
          </a:bodyPr>
          <a:lstStyle/>
          <a:p>
            <a:pPr marL="0" lvl="0" indent="0"/>
            <a:r>
              <a:rPr lang="en-US" altLang="en-US" sz="2400" dirty="0" err="1">
                <a:solidFill>
                  <a:schemeClr val="tx1"/>
                </a:solidFill>
                <a:latin typeface="Arial" panose="020B0604020202020204" pitchFamily="34" charset="0"/>
                <a:cs typeface="Arial" panose="020B0604020202020204" pitchFamily="34" charset="0"/>
              </a:rPr>
              <a:t>T.bày</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được</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những</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nguyên</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tắc</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trong</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hành</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nghề</a:t>
            </a:r>
            <a:r>
              <a:rPr lang="en-US" altLang="en-US" sz="2400" dirty="0">
                <a:solidFill>
                  <a:schemeClr val="tx1"/>
                </a:solidFill>
                <a:latin typeface="Arial" panose="020B0604020202020204" pitchFamily="34" charset="0"/>
                <a:cs typeface="Arial" panose="020B0604020202020204" pitchFamily="34" charset="0"/>
              </a:rPr>
              <a:t> KB, CB</a:t>
            </a:r>
            <a:endParaRPr sz="2400" dirty="0"/>
          </a:p>
        </p:txBody>
      </p:sp>
      <p:sp>
        <p:nvSpPr>
          <p:cNvPr id="1546" name="Google Shape;1546;p29"/>
          <p:cNvSpPr txBox="1">
            <a:spLocks noGrp="1"/>
          </p:cNvSpPr>
          <p:nvPr>
            <p:ph type="subTitle" idx="3"/>
          </p:nvPr>
        </p:nvSpPr>
        <p:spPr>
          <a:xfrm>
            <a:off x="3036498" y="2899867"/>
            <a:ext cx="2329132" cy="939600"/>
          </a:xfrm>
          <a:prstGeom prst="rect">
            <a:avLst/>
          </a:prstGeom>
        </p:spPr>
        <p:txBody>
          <a:bodyPr spcFirstLastPara="1" wrap="square" lIns="91425" tIns="91425" rIns="91425" bIns="91425" anchor="t" anchorCtr="0">
            <a:noAutofit/>
          </a:bodyPr>
          <a:lstStyle/>
          <a:p>
            <a:pPr marL="0" lvl="0" indent="0"/>
            <a:r>
              <a:rPr lang="en-US" altLang="en-US" sz="2400" dirty="0" err="1">
                <a:solidFill>
                  <a:schemeClr val="tx1"/>
                </a:solidFill>
                <a:latin typeface="Arial" panose="020B0604020202020204" pitchFamily="34" charset="0"/>
                <a:cs typeface="Arial" panose="020B0604020202020204" pitchFamily="34" charset="0"/>
              </a:rPr>
              <a:t>T.bày</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những</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quy</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định</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về</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chuyên</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môn</a:t>
            </a:r>
            <a:r>
              <a:rPr lang="en-US" altLang="en-US" sz="2400" dirty="0">
                <a:solidFill>
                  <a:schemeClr val="tx1"/>
                </a:solidFill>
                <a:latin typeface="Arial" panose="020B0604020202020204" pitchFamily="34" charset="0"/>
                <a:cs typeface="Arial" panose="020B0604020202020204" pitchFamily="34" charset="0"/>
              </a:rPr>
              <a:t> </a:t>
            </a:r>
            <a:r>
              <a:rPr lang="en-US" altLang="en-US" sz="2400" dirty="0" err="1">
                <a:solidFill>
                  <a:schemeClr val="tx1"/>
                </a:solidFill>
                <a:latin typeface="Arial" panose="020B0604020202020204" pitchFamily="34" charset="0"/>
                <a:cs typeface="Arial" panose="020B0604020202020204" pitchFamily="34" charset="0"/>
              </a:rPr>
              <a:t>trong</a:t>
            </a:r>
            <a:r>
              <a:rPr lang="en-US" altLang="en-US" sz="2400" dirty="0">
                <a:solidFill>
                  <a:schemeClr val="tx1"/>
                </a:solidFill>
                <a:latin typeface="Arial" panose="020B0604020202020204" pitchFamily="34" charset="0"/>
                <a:cs typeface="Arial" panose="020B0604020202020204" pitchFamily="34" charset="0"/>
              </a:rPr>
              <a:t> KB, CB</a:t>
            </a:r>
            <a:endParaRPr sz="2400" dirty="0"/>
          </a:p>
        </p:txBody>
      </p:sp>
      <p:sp>
        <p:nvSpPr>
          <p:cNvPr id="1547" name="Google Shape;1547;p29"/>
          <p:cNvSpPr txBox="1">
            <a:spLocks noGrp="1"/>
          </p:cNvSpPr>
          <p:nvPr>
            <p:ph type="subTitle" idx="4"/>
          </p:nvPr>
        </p:nvSpPr>
        <p:spPr>
          <a:xfrm>
            <a:off x="1491840" y="1174063"/>
            <a:ext cx="751825" cy="38751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sz="2800" b="1" dirty="0">
                <a:solidFill>
                  <a:schemeClr val="tx1">
                    <a:lumMod val="95000"/>
                    <a:lumOff val="5000"/>
                  </a:schemeClr>
                </a:solidFill>
              </a:rPr>
              <a:t>2</a:t>
            </a:r>
            <a:endParaRPr sz="2800" b="1" dirty="0">
              <a:solidFill>
                <a:schemeClr val="tx1">
                  <a:lumMod val="95000"/>
                  <a:lumOff val="5000"/>
                </a:schemeClr>
              </a:solidFill>
            </a:endParaRPr>
          </a:p>
        </p:txBody>
      </p:sp>
      <p:sp>
        <p:nvSpPr>
          <p:cNvPr id="1548" name="Google Shape;1548;p29"/>
          <p:cNvSpPr txBox="1">
            <a:spLocks noGrp="1"/>
          </p:cNvSpPr>
          <p:nvPr>
            <p:ph type="subTitle" idx="5"/>
          </p:nvPr>
        </p:nvSpPr>
        <p:spPr>
          <a:xfrm>
            <a:off x="4063590" y="202823"/>
            <a:ext cx="751825" cy="38751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sz="2800" b="1" dirty="0">
                <a:solidFill>
                  <a:schemeClr val="tx1">
                    <a:lumMod val="95000"/>
                    <a:lumOff val="5000"/>
                  </a:schemeClr>
                </a:solidFill>
              </a:rPr>
              <a:t>1</a:t>
            </a:r>
            <a:endParaRPr sz="2800" b="1" dirty="0">
              <a:solidFill>
                <a:schemeClr val="tx1">
                  <a:lumMod val="95000"/>
                  <a:lumOff val="5000"/>
                </a:schemeClr>
              </a:solidFill>
            </a:endParaRPr>
          </a:p>
        </p:txBody>
      </p:sp>
      <p:sp>
        <p:nvSpPr>
          <p:cNvPr id="1549" name="Google Shape;1549;p29"/>
          <p:cNvSpPr txBox="1">
            <a:spLocks noGrp="1"/>
          </p:cNvSpPr>
          <p:nvPr>
            <p:ph type="subTitle" idx="6"/>
          </p:nvPr>
        </p:nvSpPr>
        <p:spPr>
          <a:xfrm>
            <a:off x="2621315" y="2951863"/>
            <a:ext cx="751825" cy="387516"/>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sz="2800" b="1" dirty="0">
                <a:solidFill>
                  <a:schemeClr val="tx1">
                    <a:lumMod val="95000"/>
                    <a:lumOff val="5000"/>
                  </a:schemeClr>
                </a:solidFill>
              </a:rPr>
              <a:t>3</a:t>
            </a:r>
            <a:endParaRPr sz="2800" b="1" dirty="0">
              <a:solidFill>
                <a:schemeClr val="tx1">
                  <a:lumMod val="95000"/>
                  <a:lumOff val="5000"/>
                </a:schemeClr>
              </a:solidFill>
            </a:endParaRPr>
          </a:p>
        </p:txBody>
      </p:sp>
      <p:sp>
        <p:nvSpPr>
          <p:cNvPr id="1550" name="Google Shape;1550;p29"/>
          <p:cNvSpPr txBox="1">
            <a:spLocks noGrp="1"/>
          </p:cNvSpPr>
          <p:nvPr>
            <p:ph type="title"/>
          </p:nvPr>
        </p:nvSpPr>
        <p:spPr>
          <a:xfrm>
            <a:off x="-14054" y="606600"/>
            <a:ext cx="4258250" cy="36715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2800" b="1" dirty="0">
                <a:solidFill>
                  <a:srgbClr val="002060"/>
                </a:solidFill>
              </a:rPr>
              <a:t>MỤC TIÊU KIẾN THỨC</a:t>
            </a:r>
            <a:endParaRPr sz="2800" b="1" dirty="0">
              <a:solidFill>
                <a:srgbClr val="002060"/>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1748709" y="785675"/>
            <a:ext cx="5956910" cy="4282833"/>
            <a:chOff x="1820627" y="682935"/>
            <a:chExt cx="5956910" cy="4282833"/>
          </a:xfrm>
        </p:grpSpPr>
        <p:sp>
          <p:nvSpPr>
            <p:cNvPr id="6" name="Freeform 5"/>
            <p:cNvSpPr/>
            <p:nvPr/>
          </p:nvSpPr>
          <p:spPr>
            <a:xfrm>
              <a:off x="3837710" y="682935"/>
              <a:ext cx="1893905" cy="1170141"/>
            </a:xfrm>
            <a:custGeom>
              <a:avLst/>
              <a:gdLst>
                <a:gd name="connsiteX0" fmla="*/ 0 w 1631182"/>
                <a:gd name="connsiteY0" fmla="*/ 195027 h 1170141"/>
                <a:gd name="connsiteX1" fmla="*/ 195027 w 1631182"/>
                <a:gd name="connsiteY1" fmla="*/ 0 h 1170141"/>
                <a:gd name="connsiteX2" fmla="*/ 1436155 w 1631182"/>
                <a:gd name="connsiteY2" fmla="*/ 0 h 1170141"/>
                <a:gd name="connsiteX3" fmla="*/ 1631182 w 1631182"/>
                <a:gd name="connsiteY3" fmla="*/ 195027 h 1170141"/>
                <a:gd name="connsiteX4" fmla="*/ 1631182 w 1631182"/>
                <a:gd name="connsiteY4" fmla="*/ 975114 h 1170141"/>
                <a:gd name="connsiteX5" fmla="*/ 1436155 w 1631182"/>
                <a:gd name="connsiteY5" fmla="*/ 1170141 h 1170141"/>
                <a:gd name="connsiteX6" fmla="*/ 195027 w 1631182"/>
                <a:gd name="connsiteY6" fmla="*/ 1170141 h 1170141"/>
                <a:gd name="connsiteX7" fmla="*/ 0 w 1631182"/>
                <a:gd name="connsiteY7" fmla="*/ 975114 h 1170141"/>
                <a:gd name="connsiteX8" fmla="*/ 0 w 1631182"/>
                <a:gd name="connsiteY8" fmla="*/ 195027 h 1170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1182" h="1170141">
                  <a:moveTo>
                    <a:pt x="0" y="195027"/>
                  </a:moveTo>
                  <a:cubicBezTo>
                    <a:pt x="0" y="87317"/>
                    <a:pt x="87317" y="0"/>
                    <a:pt x="195027" y="0"/>
                  </a:cubicBezTo>
                  <a:lnTo>
                    <a:pt x="1436155" y="0"/>
                  </a:lnTo>
                  <a:cubicBezTo>
                    <a:pt x="1543865" y="0"/>
                    <a:pt x="1631182" y="87317"/>
                    <a:pt x="1631182" y="195027"/>
                  </a:cubicBezTo>
                  <a:lnTo>
                    <a:pt x="1631182" y="975114"/>
                  </a:lnTo>
                  <a:cubicBezTo>
                    <a:pt x="1631182" y="1082824"/>
                    <a:pt x="1543865" y="1170141"/>
                    <a:pt x="1436155" y="1170141"/>
                  </a:cubicBezTo>
                  <a:lnTo>
                    <a:pt x="195027" y="1170141"/>
                  </a:lnTo>
                  <a:cubicBezTo>
                    <a:pt x="87317" y="1170141"/>
                    <a:pt x="0" y="1082824"/>
                    <a:pt x="0" y="975114"/>
                  </a:cubicBezTo>
                  <a:lnTo>
                    <a:pt x="0" y="195027"/>
                  </a:lnTo>
                  <a:close/>
                </a:path>
              </a:pathLst>
            </a:custGeom>
          </p:spPr>
          <p:style>
            <a:lnRef idx="0">
              <a:schemeClr val="accent5"/>
            </a:lnRef>
            <a:fillRef idx="3">
              <a:schemeClr val="accent5"/>
            </a:fillRef>
            <a:effectRef idx="3">
              <a:schemeClr val="accent5"/>
            </a:effectRef>
            <a:fontRef idx="minor">
              <a:schemeClr val="lt1"/>
            </a:fontRef>
          </p:style>
          <p:txBody>
            <a:bodyPr spcFirstLastPara="0" vert="horz" wrap="square" lIns="167612" tIns="167612" rIns="167612" bIns="167612" numCol="1" spcCol="1270" anchor="ctr" anchorCtr="0">
              <a:noAutofit/>
            </a:bodyPr>
            <a:lstStyle/>
            <a:p>
              <a:pPr lvl="0" algn="ctr" defTabSz="1289050">
                <a:lnSpc>
                  <a:spcPct val="90000"/>
                </a:lnSpc>
                <a:spcBef>
                  <a:spcPct val="0"/>
                </a:spcBef>
                <a:spcAft>
                  <a:spcPct val="35000"/>
                </a:spcAft>
              </a:pPr>
              <a:r>
                <a:rPr lang="en-US" sz="2900" kern="1200" dirty="0" err="1">
                  <a:solidFill>
                    <a:srgbClr val="000066"/>
                  </a:solidFill>
                </a:rPr>
                <a:t>Người</a:t>
              </a:r>
              <a:r>
                <a:rPr lang="en-US" sz="2900" kern="1200" dirty="0">
                  <a:solidFill>
                    <a:srgbClr val="000066"/>
                  </a:solidFill>
                </a:rPr>
                <a:t> </a:t>
              </a:r>
              <a:r>
                <a:rPr lang="en-US" sz="2900" kern="1200" dirty="0" err="1">
                  <a:solidFill>
                    <a:srgbClr val="000066"/>
                  </a:solidFill>
                </a:rPr>
                <a:t>bệnh</a:t>
              </a:r>
              <a:endParaRPr lang="en-US" sz="2900" kern="1200" dirty="0">
                <a:solidFill>
                  <a:srgbClr val="000066"/>
                </a:solidFill>
              </a:endParaRPr>
            </a:p>
          </p:txBody>
        </p:sp>
        <p:sp>
          <p:nvSpPr>
            <p:cNvPr id="7" name="Freeform 6"/>
            <p:cNvSpPr/>
            <p:nvPr/>
          </p:nvSpPr>
          <p:spPr>
            <a:xfrm>
              <a:off x="3275602" y="1236131"/>
              <a:ext cx="4013028" cy="3485736"/>
            </a:xfrm>
            <a:custGeom>
              <a:avLst/>
              <a:gdLst/>
              <a:ahLst/>
              <a:cxnLst/>
              <a:rect l="0" t="0" r="0" b="0"/>
              <a:pathLst>
                <a:path>
                  <a:moveTo>
                    <a:pt x="2553914" y="207040"/>
                  </a:moveTo>
                  <a:arcTo wR="1732594" hR="1732594" stAng="17897815" swAng="1271683"/>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8" name="Freeform 7"/>
            <p:cNvSpPr/>
            <p:nvPr/>
          </p:nvSpPr>
          <p:spPr>
            <a:xfrm>
              <a:off x="5883632" y="1961267"/>
              <a:ext cx="1893905" cy="1170141"/>
            </a:xfrm>
            <a:custGeom>
              <a:avLst/>
              <a:gdLst>
                <a:gd name="connsiteX0" fmla="*/ 0 w 1631182"/>
                <a:gd name="connsiteY0" fmla="*/ 195027 h 1170141"/>
                <a:gd name="connsiteX1" fmla="*/ 195027 w 1631182"/>
                <a:gd name="connsiteY1" fmla="*/ 0 h 1170141"/>
                <a:gd name="connsiteX2" fmla="*/ 1436155 w 1631182"/>
                <a:gd name="connsiteY2" fmla="*/ 0 h 1170141"/>
                <a:gd name="connsiteX3" fmla="*/ 1631182 w 1631182"/>
                <a:gd name="connsiteY3" fmla="*/ 195027 h 1170141"/>
                <a:gd name="connsiteX4" fmla="*/ 1631182 w 1631182"/>
                <a:gd name="connsiteY4" fmla="*/ 975114 h 1170141"/>
                <a:gd name="connsiteX5" fmla="*/ 1436155 w 1631182"/>
                <a:gd name="connsiteY5" fmla="*/ 1170141 h 1170141"/>
                <a:gd name="connsiteX6" fmla="*/ 195027 w 1631182"/>
                <a:gd name="connsiteY6" fmla="*/ 1170141 h 1170141"/>
                <a:gd name="connsiteX7" fmla="*/ 0 w 1631182"/>
                <a:gd name="connsiteY7" fmla="*/ 975114 h 1170141"/>
                <a:gd name="connsiteX8" fmla="*/ 0 w 1631182"/>
                <a:gd name="connsiteY8" fmla="*/ 195027 h 1170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1182" h="1170141">
                  <a:moveTo>
                    <a:pt x="0" y="195027"/>
                  </a:moveTo>
                  <a:cubicBezTo>
                    <a:pt x="0" y="87317"/>
                    <a:pt x="87317" y="0"/>
                    <a:pt x="195027" y="0"/>
                  </a:cubicBezTo>
                  <a:lnTo>
                    <a:pt x="1436155" y="0"/>
                  </a:lnTo>
                  <a:cubicBezTo>
                    <a:pt x="1543865" y="0"/>
                    <a:pt x="1631182" y="87317"/>
                    <a:pt x="1631182" y="195027"/>
                  </a:cubicBezTo>
                  <a:lnTo>
                    <a:pt x="1631182" y="975114"/>
                  </a:lnTo>
                  <a:cubicBezTo>
                    <a:pt x="1631182" y="1082824"/>
                    <a:pt x="1543865" y="1170141"/>
                    <a:pt x="1436155" y="1170141"/>
                  </a:cubicBezTo>
                  <a:lnTo>
                    <a:pt x="195027" y="1170141"/>
                  </a:lnTo>
                  <a:cubicBezTo>
                    <a:pt x="87317" y="1170141"/>
                    <a:pt x="0" y="1082824"/>
                    <a:pt x="0" y="975114"/>
                  </a:cubicBezTo>
                  <a:lnTo>
                    <a:pt x="0" y="195027"/>
                  </a:lnTo>
                  <a:close/>
                </a:path>
              </a:pathLst>
            </a:custGeom>
          </p:spPr>
          <p:style>
            <a:lnRef idx="0">
              <a:schemeClr val="accent2"/>
            </a:lnRef>
            <a:fillRef idx="3">
              <a:schemeClr val="accent2"/>
            </a:fillRef>
            <a:effectRef idx="3">
              <a:schemeClr val="accent2"/>
            </a:effectRef>
            <a:fontRef idx="minor">
              <a:schemeClr val="lt1"/>
            </a:fontRef>
          </p:style>
          <p:txBody>
            <a:bodyPr spcFirstLastPara="0" vert="horz" wrap="square" lIns="163802" tIns="163802" rIns="163802" bIns="163802" numCol="1" spcCol="1270" anchor="ctr" anchorCtr="0">
              <a:noAutofit/>
            </a:bodyPr>
            <a:lstStyle/>
            <a:p>
              <a:pPr lvl="0" algn="ctr" defTabSz="1244600">
                <a:lnSpc>
                  <a:spcPct val="90000"/>
                </a:lnSpc>
                <a:spcBef>
                  <a:spcPct val="0"/>
                </a:spcBef>
                <a:spcAft>
                  <a:spcPct val="35000"/>
                </a:spcAft>
              </a:pPr>
              <a:r>
                <a:rPr lang="en-US" sz="2800" kern="1200" dirty="0" err="1">
                  <a:solidFill>
                    <a:srgbClr val="000066"/>
                  </a:solidFill>
                </a:rPr>
                <a:t>Nghề</a:t>
              </a:r>
              <a:r>
                <a:rPr lang="en-US" sz="2800" kern="1200" dirty="0">
                  <a:solidFill>
                    <a:srgbClr val="000066"/>
                  </a:solidFill>
                </a:rPr>
                <a:t> </a:t>
              </a:r>
              <a:r>
                <a:rPr lang="en-US" sz="2800" kern="1200" dirty="0" err="1">
                  <a:solidFill>
                    <a:srgbClr val="000066"/>
                  </a:solidFill>
                </a:rPr>
                <a:t>nghiệp</a:t>
              </a:r>
              <a:endParaRPr lang="en-US" sz="2800" kern="1200" dirty="0">
                <a:solidFill>
                  <a:srgbClr val="000066"/>
                </a:solidFill>
              </a:endParaRPr>
            </a:p>
          </p:txBody>
        </p:sp>
        <p:sp>
          <p:nvSpPr>
            <p:cNvPr id="9" name="Freeform 8"/>
            <p:cNvSpPr/>
            <p:nvPr/>
          </p:nvSpPr>
          <p:spPr>
            <a:xfrm>
              <a:off x="3316698" y="1349145"/>
              <a:ext cx="4023302" cy="3465188"/>
            </a:xfrm>
            <a:custGeom>
              <a:avLst/>
              <a:gdLst/>
              <a:ahLst/>
              <a:cxnLst/>
              <a:rect l="0" t="0" r="0" b="0"/>
              <a:pathLst>
                <a:path>
                  <a:moveTo>
                    <a:pt x="3464231" y="1790196"/>
                  </a:moveTo>
                  <a:arcTo wR="1732594" hR="1732594" stAng="114312" swAng="1557190"/>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Freeform 9"/>
            <p:cNvSpPr/>
            <p:nvPr/>
          </p:nvSpPr>
          <p:spPr>
            <a:xfrm>
              <a:off x="5235048" y="3795627"/>
              <a:ext cx="1893905" cy="1170141"/>
            </a:xfrm>
            <a:custGeom>
              <a:avLst/>
              <a:gdLst>
                <a:gd name="connsiteX0" fmla="*/ 0 w 1631182"/>
                <a:gd name="connsiteY0" fmla="*/ 195027 h 1170141"/>
                <a:gd name="connsiteX1" fmla="*/ 195027 w 1631182"/>
                <a:gd name="connsiteY1" fmla="*/ 0 h 1170141"/>
                <a:gd name="connsiteX2" fmla="*/ 1436155 w 1631182"/>
                <a:gd name="connsiteY2" fmla="*/ 0 h 1170141"/>
                <a:gd name="connsiteX3" fmla="*/ 1631182 w 1631182"/>
                <a:gd name="connsiteY3" fmla="*/ 195027 h 1170141"/>
                <a:gd name="connsiteX4" fmla="*/ 1631182 w 1631182"/>
                <a:gd name="connsiteY4" fmla="*/ 975114 h 1170141"/>
                <a:gd name="connsiteX5" fmla="*/ 1436155 w 1631182"/>
                <a:gd name="connsiteY5" fmla="*/ 1170141 h 1170141"/>
                <a:gd name="connsiteX6" fmla="*/ 195027 w 1631182"/>
                <a:gd name="connsiteY6" fmla="*/ 1170141 h 1170141"/>
                <a:gd name="connsiteX7" fmla="*/ 0 w 1631182"/>
                <a:gd name="connsiteY7" fmla="*/ 975114 h 1170141"/>
                <a:gd name="connsiteX8" fmla="*/ 0 w 1631182"/>
                <a:gd name="connsiteY8" fmla="*/ 195027 h 1170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1182" h="1170141">
                  <a:moveTo>
                    <a:pt x="0" y="195027"/>
                  </a:moveTo>
                  <a:cubicBezTo>
                    <a:pt x="0" y="87317"/>
                    <a:pt x="87317" y="0"/>
                    <a:pt x="195027" y="0"/>
                  </a:cubicBezTo>
                  <a:lnTo>
                    <a:pt x="1436155" y="0"/>
                  </a:lnTo>
                  <a:cubicBezTo>
                    <a:pt x="1543865" y="0"/>
                    <a:pt x="1631182" y="87317"/>
                    <a:pt x="1631182" y="195027"/>
                  </a:cubicBezTo>
                  <a:lnTo>
                    <a:pt x="1631182" y="975114"/>
                  </a:lnTo>
                  <a:cubicBezTo>
                    <a:pt x="1631182" y="1082824"/>
                    <a:pt x="1543865" y="1170141"/>
                    <a:pt x="1436155" y="1170141"/>
                  </a:cubicBezTo>
                  <a:lnTo>
                    <a:pt x="195027" y="1170141"/>
                  </a:lnTo>
                  <a:cubicBezTo>
                    <a:pt x="87317" y="1170141"/>
                    <a:pt x="0" y="1082824"/>
                    <a:pt x="0" y="975114"/>
                  </a:cubicBezTo>
                  <a:lnTo>
                    <a:pt x="0" y="195027"/>
                  </a:lnTo>
                  <a:close/>
                </a:path>
              </a:pathLst>
            </a:custGeom>
          </p:spPr>
          <p:style>
            <a:lnRef idx="0">
              <a:schemeClr val="accent6"/>
            </a:lnRef>
            <a:fillRef idx="3">
              <a:schemeClr val="accent6"/>
            </a:fillRef>
            <a:effectRef idx="3">
              <a:schemeClr val="accent6"/>
            </a:effectRef>
            <a:fontRef idx="minor">
              <a:schemeClr val="lt1"/>
            </a:fontRef>
          </p:style>
          <p:txBody>
            <a:bodyPr spcFirstLastPara="0" vert="horz" wrap="square" lIns="163802" tIns="163802" rIns="163802" bIns="163802" numCol="1" spcCol="1270" anchor="ctr" anchorCtr="0">
              <a:noAutofit/>
            </a:bodyPr>
            <a:lstStyle/>
            <a:p>
              <a:pPr lvl="0" algn="ctr" defTabSz="1244600">
                <a:lnSpc>
                  <a:spcPct val="90000"/>
                </a:lnSpc>
                <a:spcBef>
                  <a:spcPct val="0"/>
                </a:spcBef>
                <a:spcAft>
                  <a:spcPct val="35000"/>
                </a:spcAft>
              </a:pPr>
              <a:r>
                <a:rPr lang="en-US" sz="2800" kern="1200" dirty="0" err="1">
                  <a:solidFill>
                    <a:srgbClr val="000066"/>
                  </a:solidFill>
                </a:rPr>
                <a:t>Đồng</a:t>
              </a:r>
              <a:r>
                <a:rPr lang="en-US" sz="2800" kern="1200" dirty="0">
                  <a:solidFill>
                    <a:srgbClr val="000066"/>
                  </a:solidFill>
                </a:rPr>
                <a:t> </a:t>
              </a:r>
              <a:r>
                <a:rPr lang="en-US" sz="2800" kern="1200" dirty="0" err="1">
                  <a:solidFill>
                    <a:srgbClr val="000066"/>
                  </a:solidFill>
                </a:rPr>
                <a:t>nghiệp</a:t>
              </a:r>
              <a:endParaRPr lang="en-US" sz="2800" kern="1200" dirty="0">
                <a:solidFill>
                  <a:srgbClr val="000066"/>
                </a:solidFill>
              </a:endParaRPr>
            </a:p>
          </p:txBody>
        </p:sp>
        <p:sp>
          <p:nvSpPr>
            <p:cNvPr id="11" name="Freeform 10"/>
            <p:cNvSpPr/>
            <p:nvPr/>
          </p:nvSpPr>
          <p:spPr>
            <a:xfrm>
              <a:off x="3183136" y="1246405"/>
              <a:ext cx="4023302" cy="3465188"/>
            </a:xfrm>
            <a:custGeom>
              <a:avLst/>
              <a:gdLst/>
              <a:ahLst/>
              <a:cxnLst/>
              <a:rect l="0" t="0" r="0" b="0"/>
              <a:pathLst>
                <a:path>
                  <a:moveTo>
                    <a:pt x="1931368" y="3453748"/>
                  </a:moveTo>
                  <a:arcTo wR="1732594" hR="1732594" stAng="5004731" swAng="790539"/>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2" name="Freeform 11"/>
            <p:cNvSpPr/>
            <p:nvPr/>
          </p:nvSpPr>
          <p:spPr>
            <a:xfrm>
              <a:off x="2705826" y="3795627"/>
              <a:ext cx="1893905" cy="1170141"/>
            </a:xfrm>
            <a:custGeom>
              <a:avLst/>
              <a:gdLst>
                <a:gd name="connsiteX0" fmla="*/ 0 w 1631182"/>
                <a:gd name="connsiteY0" fmla="*/ 195027 h 1170141"/>
                <a:gd name="connsiteX1" fmla="*/ 195027 w 1631182"/>
                <a:gd name="connsiteY1" fmla="*/ 0 h 1170141"/>
                <a:gd name="connsiteX2" fmla="*/ 1436155 w 1631182"/>
                <a:gd name="connsiteY2" fmla="*/ 0 h 1170141"/>
                <a:gd name="connsiteX3" fmla="*/ 1631182 w 1631182"/>
                <a:gd name="connsiteY3" fmla="*/ 195027 h 1170141"/>
                <a:gd name="connsiteX4" fmla="*/ 1631182 w 1631182"/>
                <a:gd name="connsiteY4" fmla="*/ 975114 h 1170141"/>
                <a:gd name="connsiteX5" fmla="*/ 1436155 w 1631182"/>
                <a:gd name="connsiteY5" fmla="*/ 1170141 h 1170141"/>
                <a:gd name="connsiteX6" fmla="*/ 195027 w 1631182"/>
                <a:gd name="connsiteY6" fmla="*/ 1170141 h 1170141"/>
                <a:gd name="connsiteX7" fmla="*/ 0 w 1631182"/>
                <a:gd name="connsiteY7" fmla="*/ 975114 h 1170141"/>
                <a:gd name="connsiteX8" fmla="*/ 0 w 1631182"/>
                <a:gd name="connsiteY8" fmla="*/ 195027 h 1170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1182" h="1170141">
                  <a:moveTo>
                    <a:pt x="0" y="195027"/>
                  </a:moveTo>
                  <a:cubicBezTo>
                    <a:pt x="0" y="87317"/>
                    <a:pt x="87317" y="0"/>
                    <a:pt x="195027" y="0"/>
                  </a:cubicBezTo>
                  <a:lnTo>
                    <a:pt x="1436155" y="0"/>
                  </a:lnTo>
                  <a:cubicBezTo>
                    <a:pt x="1543865" y="0"/>
                    <a:pt x="1631182" y="87317"/>
                    <a:pt x="1631182" y="195027"/>
                  </a:cubicBezTo>
                  <a:lnTo>
                    <a:pt x="1631182" y="975114"/>
                  </a:lnTo>
                  <a:cubicBezTo>
                    <a:pt x="1631182" y="1082824"/>
                    <a:pt x="1543865" y="1170141"/>
                    <a:pt x="1436155" y="1170141"/>
                  </a:cubicBezTo>
                  <a:lnTo>
                    <a:pt x="195027" y="1170141"/>
                  </a:lnTo>
                  <a:cubicBezTo>
                    <a:pt x="87317" y="1170141"/>
                    <a:pt x="0" y="1082824"/>
                    <a:pt x="0" y="975114"/>
                  </a:cubicBezTo>
                  <a:lnTo>
                    <a:pt x="0" y="195027"/>
                  </a:lnTo>
                  <a:close/>
                </a:path>
              </a:pathLst>
            </a:custGeom>
          </p:spPr>
          <p:style>
            <a:lnRef idx="0">
              <a:schemeClr val="accent1"/>
            </a:lnRef>
            <a:fillRef idx="3">
              <a:schemeClr val="accent1"/>
            </a:fillRef>
            <a:effectRef idx="3">
              <a:schemeClr val="accent1"/>
            </a:effectRef>
            <a:fontRef idx="minor">
              <a:schemeClr val="lt1"/>
            </a:fontRef>
          </p:style>
          <p:txBody>
            <a:bodyPr spcFirstLastPara="0" vert="horz" wrap="square" lIns="163802" tIns="163802" rIns="163802" bIns="163802" numCol="1" spcCol="1270" anchor="ctr" anchorCtr="0">
              <a:noAutofit/>
            </a:bodyPr>
            <a:lstStyle/>
            <a:p>
              <a:pPr lvl="0" algn="ctr" defTabSz="1244600">
                <a:lnSpc>
                  <a:spcPct val="90000"/>
                </a:lnSpc>
                <a:spcBef>
                  <a:spcPct val="0"/>
                </a:spcBef>
                <a:spcAft>
                  <a:spcPct val="35000"/>
                </a:spcAft>
              </a:pPr>
              <a:r>
                <a:rPr lang="en-US" sz="2800" kern="1200" dirty="0" err="1">
                  <a:solidFill>
                    <a:srgbClr val="000066"/>
                  </a:solidFill>
                </a:rPr>
                <a:t>Xã</a:t>
              </a:r>
              <a:r>
                <a:rPr lang="en-US" sz="2800" kern="1200" dirty="0">
                  <a:solidFill>
                    <a:srgbClr val="000066"/>
                  </a:solidFill>
                </a:rPr>
                <a:t> </a:t>
              </a:r>
              <a:r>
                <a:rPr lang="en-US" sz="2800" kern="1200" dirty="0" err="1">
                  <a:solidFill>
                    <a:srgbClr val="000066"/>
                  </a:solidFill>
                </a:rPr>
                <a:t>hội</a:t>
              </a:r>
              <a:endParaRPr lang="en-US" sz="2800" kern="1200" dirty="0">
                <a:solidFill>
                  <a:srgbClr val="000066"/>
                </a:solidFill>
              </a:endParaRPr>
            </a:p>
          </p:txBody>
        </p:sp>
        <p:sp>
          <p:nvSpPr>
            <p:cNvPr id="13" name="Freeform 12"/>
            <p:cNvSpPr/>
            <p:nvPr/>
          </p:nvSpPr>
          <p:spPr>
            <a:xfrm>
              <a:off x="2905738" y="1246405"/>
              <a:ext cx="4023302" cy="3465188"/>
            </a:xfrm>
            <a:custGeom>
              <a:avLst/>
              <a:gdLst/>
              <a:ahLst/>
              <a:cxnLst/>
              <a:rect l="0" t="0" r="0" b="0"/>
              <a:pathLst>
                <a:path>
                  <a:moveTo>
                    <a:pt x="200798" y="2542214"/>
                  </a:moveTo>
                  <a:arcTo wR="1732594" hR="1732594" stAng="9128498" swAng="1557190"/>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Freeform 13"/>
            <p:cNvSpPr/>
            <p:nvPr/>
          </p:nvSpPr>
          <p:spPr>
            <a:xfrm>
              <a:off x="1820627" y="2012642"/>
              <a:ext cx="1893905" cy="1170141"/>
            </a:xfrm>
            <a:custGeom>
              <a:avLst/>
              <a:gdLst>
                <a:gd name="connsiteX0" fmla="*/ 0 w 1631182"/>
                <a:gd name="connsiteY0" fmla="*/ 195027 h 1170141"/>
                <a:gd name="connsiteX1" fmla="*/ 195027 w 1631182"/>
                <a:gd name="connsiteY1" fmla="*/ 0 h 1170141"/>
                <a:gd name="connsiteX2" fmla="*/ 1436155 w 1631182"/>
                <a:gd name="connsiteY2" fmla="*/ 0 h 1170141"/>
                <a:gd name="connsiteX3" fmla="*/ 1631182 w 1631182"/>
                <a:gd name="connsiteY3" fmla="*/ 195027 h 1170141"/>
                <a:gd name="connsiteX4" fmla="*/ 1631182 w 1631182"/>
                <a:gd name="connsiteY4" fmla="*/ 975114 h 1170141"/>
                <a:gd name="connsiteX5" fmla="*/ 1436155 w 1631182"/>
                <a:gd name="connsiteY5" fmla="*/ 1170141 h 1170141"/>
                <a:gd name="connsiteX6" fmla="*/ 195027 w 1631182"/>
                <a:gd name="connsiteY6" fmla="*/ 1170141 h 1170141"/>
                <a:gd name="connsiteX7" fmla="*/ 0 w 1631182"/>
                <a:gd name="connsiteY7" fmla="*/ 975114 h 1170141"/>
                <a:gd name="connsiteX8" fmla="*/ 0 w 1631182"/>
                <a:gd name="connsiteY8" fmla="*/ 195027 h 11701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31182" h="1170141">
                  <a:moveTo>
                    <a:pt x="0" y="195027"/>
                  </a:moveTo>
                  <a:cubicBezTo>
                    <a:pt x="0" y="87317"/>
                    <a:pt x="87317" y="0"/>
                    <a:pt x="195027" y="0"/>
                  </a:cubicBezTo>
                  <a:lnTo>
                    <a:pt x="1436155" y="0"/>
                  </a:lnTo>
                  <a:cubicBezTo>
                    <a:pt x="1543865" y="0"/>
                    <a:pt x="1631182" y="87317"/>
                    <a:pt x="1631182" y="195027"/>
                  </a:cubicBezTo>
                  <a:lnTo>
                    <a:pt x="1631182" y="975114"/>
                  </a:lnTo>
                  <a:cubicBezTo>
                    <a:pt x="1631182" y="1082824"/>
                    <a:pt x="1543865" y="1170141"/>
                    <a:pt x="1436155" y="1170141"/>
                  </a:cubicBezTo>
                  <a:lnTo>
                    <a:pt x="195027" y="1170141"/>
                  </a:lnTo>
                  <a:cubicBezTo>
                    <a:pt x="87317" y="1170141"/>
                    <a:pt x="0" y="1082824"/>
                    <a:pt x="0" y="975114"/>
                  </a:cubicBezTo>
                  <a:lnTo>
                    <a:pt x="0" y="195027"/>
                  </a:lnTo>
                  <a:close/>
                </a:path>
              </a:pathLst>
            </a:custGeom>
          </p:spPr>
          <p:style>
            <a:lnRef idx="0">
              <a:schemeClr val="accent4"/>
            </a:lnRef>
            <a:fillRef idx="3">
              <a:schemeClr val="accent4"/>
            </a:fillRef>
            <a:effectRef idx="3">
              <a:schemeClr val="accent4"/>
            </a:effectRef>
            <a:fontRef idx="minor">
              <a:schemeClr val="lt1"/>
            </a:fontRef>
          </p:style>
          <p:txBody>
            <a:bodyPr spcFirstLastPara="0" vert="horz" wrap="square" lIns="133322" tIns="133322" rIns="133322" bIns="133322" numCol="1" spcCol="1270" anchor="ctr" anchorCtr="0">
              <a:noAutofit/>
            </a:bodyPr>
            <a:lstStyle/>
            <a:p>
              <a:pPr lvl="0" algn="ctr" defTabSz="889000">
                <a:lnSpc>
                  <a:spcPct val="90000"/>
                </a:lnSpc>
                <a:spcBef>
                  <a:spcPct val="0"/>
                </a:spcBef>
                <a:spcAft>
                  <a:spcPts val="0"/>
                </a:spcAft>
              </a:pPr>
              <a:r>
                <a:rPr lang="en-US" sz="2000" kern="1200" dirty="0" err="1">
                  <a:solidFill>
                    <a:srgbClr val="000066"/>
                  </a:solidFill>
                </a:rPr>
                <a:t>Thực</a:t>
              </a:r>
              <a:r>
                <a:rPr lang="en-US" sz="2000" kern="1200" dirty="0">
                  <a:solidFill>
                    <a:srgbClr val="000066"/>
                  </a:solidFill>
                </a:rPr>
                <a:t> </a:t>
              </a:r>
              <a:r>
                <a:rPr lang="en-US" sz="2000" kern="1200" dirty="0" err="1">
                  <a:solidFill>
                    <a:srgbClr val="000066"/>
                  </a:solidFill>
                </a:rPr>
                <a:t>hiện</a:t>
              </a:r>
              <a:r>
                <a:rPr lang="en-US" sz="2000" kern="1200" dirty="0">
                  <a:solidFill>
                    <a:srgbClr val="000066"/>
                  </a:solidFill>
                </a:rPr>
                <a:t> </a:t>
              </a:r>
              <a:r>
                <a:rPr lang="en-US" sz="2000" kern="1200" dirty="0" err="1">
                  <a:solidFill>
                    <a:srgbClr val="000066"/>
                  </a:solidFill>
                </a:rPr>
                <a:t>đạo</a:t>
              </a:r>
              <a:r>
                <a:rPr lang="en-US" sz="2000" kern="1200" dirty="0">
                  <a:solidFill>
                    <a:srgbClr val="000066"/>
                  </a:solidFill>
                </a:rPr>
                <a:t> </a:t>
              </a:r>
              <a:r>
                <a:rPr lang="en-US" sz="2000" kern="1200" dirty="0" err="1">
                  <a:solidFill>
                    <a:srgbClr val="000066"/>
                  </a:solidFill>
                </a:rPr>
                <a:t>đức</a:t>
              </a:r>
              <a:r>
                <a:rPr lang="en-US" sz="2000" kern="1200" dirty="0">
                  <a:solidFill>
                    <a:srgbClr val="000066"/>
                  </a:solidFill>
                </a:rPr>
                <a:t> </a:t>
              </a:r>
              <a:r>
                <a:rPr lang="en-US" sz="2000" kern="1200" dirty="0" err="1">
                  <a:solidFill>
                    <a:srgbClr val="000066"/>
                  </a:solidFill>
                </a:rPr>
                <a:t>nghề</a:t>
              </a:r>
              <a:r>
                <a:rPr lang="en-US" sz="2000" kern="1200" dirty="0">
                  <a:solidFill>
                    <a:srgbClr val="000066"/>
                  </a:solidFill>
                </a:rPr>
                <a:t> </a:t>
              </a:r>
              <a:r>
                <a:rPr lang="en-US" sz="2000" kern="1200" dirty="0" err="1">
                  <a:solidFill>
                    <a:srgbClr val="000066"/>
                  </a:solidFill>
                </a:rPr>
                <a:t>nghiệp</a:t>
              </a:r>
              <a:endParaRPr lang="en-US" sz="2000" kern="1200" dirty="0">
                <a:solidFill>
                  <a:srgbClr val="000066"/>
                </a:solidFill>
              </a:endParaRPr>
            </a:p>
          </p:txBody>
        </p:sp>
        <p:sp>
          <p:nvSpPr>
            <p:cNvPr id="15" name="Freeform 14"/>
            <p:cNvSpPr/>
            <p:nvPr/>
          </p:nvSpPr>
          <p:spPr>
            <a:xfrm>
              <a:off x="2792724" y="1308049"/>
              <a:ext cx="4023302" cy="3465188"/>
            </a:xfrm>
            <a:custGeom>
              <a:avLst/>
              <a:gdLst/>
              <a:ahLst/>
              <a:cxnLst/>
              <a:rect l="0" t="0" r="0" b="0"/>
              <a:pathLst>
                <a:path>
                  <a:moveTo>
                    <a:pt x="415283" y="607172"/>
                  </a:moveTo>
                  <a:arcTo wR="1732594" hR="1732594" stAng="13230502" swAng="1271683"/>
                </a:path>
              </a:pathLst>
            </a:custGeom>
            <a:noFill/>
          </p:spPr>
          <p:style>
            <a:lnRef idx="1">
              <a:schemeClr val="accent1">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5" name="TextBox 4"/>
            <p:cNvSpPr txBox="1"/>
            <p:nvPr/>
          </p:nvSpPr>
          <p:spPr>
            <a:xfrm>
              <a:off x="3914445" y="2260316"/>
              <a:ext cx="1859623" cy="1172629"/>
            </a:xfrm>
            <a:prstGeom prst="rect">
              <a:avLst/>
            </a:prstGeom>
            <a:noFill/>
          </p:spPr>
          <p:txBody>
            <a:bodyPr wrap="square" rtlCol="0">
              <a:spAutoFit/>
            </a:bodyPr>
            <a:lstStyle/>
            <a:p>
              <a:pPr algn="ctr">
                <a:lnSpc>
                  <a:spcPct val="90000"/>
                </a:lnSpc>
              </a:pPr>
              <a:r>
                <a:rPr lang="en-US" sz="2600" b="1" dirty="0" err="1">
                  <a:ln w="0"/>
                  <a:solidFill>
                    <a:srgbClr val="CC0066"/>
                  </a:solidFill>
                </a:rPr>
                <a:t>Nghĩa</a:t>
              </a:r>
              <a:r>
                <a:rPr lang="en-US" sz="2600" b="1" dirty="0">
                  <a:ln w="0"/>
                  <a:solidFill>
                    <a:srgbClr val="CC0066"/>
                  </a:solidFill>
                </a:rPr>
                <a:t> </a:t>
              </a:r>
              <a:r>
                <a:rPr lang="en-US" sz="2600" b="1" dirty="0" err="1">
                  <a:ln w="0"/>
                  <a:solidFill>
                    <a:srgbClr val="CC0066"/>
                  </a:solidFill>
                </a:rPr>
                <a:t>vụ</a:t>
              </a:r>
              <a:r>
                <a:rPr lang="en-US" sz="2600" b="1" dirty="0">
                  <a:ln w="0"/>
                  <a:solidFill>
                    <a:srgbClr val="CC0066"/>
                  </a:solidFill>
                </a:rPr>
                <a:t> </a:t>
              </a:r>
              <a:r>
                <a:rPr lang="en-US" sz="2600" b="1" dirty="0" err="1">
                  <a:ln w="0"/>
                  <a:solidFill>
                    <a:srgbClr val="CC0066"/>
                  </a:solidFill>
                </a:rPr>
                <a:t>của</a:t>
              </a:r>
              <a:r>
                <a:rPr lang="en-US" sz="2600" b="1" dirty="0">
                  <a:ln w="0"/>
                  <a:solidFill>
                    <a:srgbClr val="CC0066"/>
                  </a:solidFill>
                </a:rPr>
                <a:t> </a:t>
              </a:r>
              <a:r>
                <a:rPr lang="en-US" sz="2600" b="1" dirty="0" err="1">
                  <a:ln w="0"/>
                  <a:solidFill>
                    <a:srgbClr val="CC0066"/>
                  </a:solidFill>
                </a:rPr>
                <a:t>người</a:t>
              </a:r>
              <a:r>
                <a:rPr lang="en-US" sz="2600" b="1" dirty="0">
                  <a:ln w="0"/>
                  <a:solidFill>
                    <a:srgbClr val="CC0066"/>
                  </a:solidFill>
                </a:rPr>
                <a:t> </a:t>
              </a:r>
              <a:r>
                <a:rPr lang="en-US" sz="2600" b="1" dirty="0" err="1">
                  <a:ln w="0"/>
                  <a:solidFill>
                    <a:srgbClr val="CC0066"/>
                  </a:solidFill>
                </a:rPr>
                <a:t>hành</a:t>
              </a:r>
              <a:r>
                <a:rPr lang="en-US" sz="2600" b="1" dirty="0">
                  <a:ln w="0"/>
                  <a:solidFill>
                    <a:srgbClr val="CC0066"/>
                  </a:solidFill>
                </a:rPr>
                <a:t> </a:t>
              </a:r>
              <a:r>
                <a:rPr lang="en-US" sz="2600" b="1" dirty="0" err="1">
                  <a:ln w="0"/>
                  <a:solidFill>
                    <a:srgbClr val="CC0066"/>
                  </a:solidFill>
                </a:rPr>
                <a:t>nghề</a:t>
              </a:r>
              <a:endParaRPr lang="en-US" sz="2600" b="1" dirty="0">
                <a:ln w="0"/>
                <a:solidFill>
                  <a:srgbClr val="CC0066"/>
                </a:solidFill>
              </a:endParaRPr>
            </a:p>
          </p:txBody>
        </p:sp>
      </p:grpSp>
      <p:sp>
        <p:nvSpPr>
          <p:cNvPr id="17" name="Title 3"/>
          <p:cNvSpPr>
            <a:spLocks noGrp="1"/>
          </p:cNvSpPr>
          <p:nvPr>
            <p:ph type="title"/>
          </p:nvPr>
        </p:nvSpPr>
        <p:spPr>
          <a:xfrm>
            <a:off x="515359" y="201031"/>
            <a:ext cx="8443706" cy="603702"/>
          </a:xfrm>
        </p:spPr>
        <p:txBody>
          <a:bodyPr/>
          <a:lstStyle/>
          <a:p>
            <a:pPr algn="ctr"/>
            <a:r>
              <a:rPr lang="en-US" altLang="en-US" sz="3000" b="1" dirty="0" err="1">
                <a:solidFill>
                  <a:srgbClr val="002060"/>
                </a:solidFill>
                <a:latin typeface="Arial" panose="020B0604020202020204" pitchFamily="34" charset="0"/>
                <a:cs typeface="Arial" panose="020B0604020202020204" pitchFamily="34" charset="0"/>
              </a:rPr>
              <a:t>Quy</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định</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về</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nghĩa</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vụ</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của</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người</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hành</a:t>
            </a:r>
            <a:r>
              <a:rPr lang="en-US" altLang="en-US" sz="3000" b="1" dirty="0">
                <a:solidFill>
                  <a:srgbClr val="002060"/>
                </a:solidFill>
                <a:latin typeface="Arial" panose="020B0604020202020204" pitchFamily="34" charset="0"/>
                <a:cs typeface="Arial" panose="020B0604020202020204" pitchFamily="34" charset="0"/>
              </a:rPr>
              <a:t> </a:t>
            </a:r>
            <a:r>
              <a:rPr lang="en-US" altLang="en-US" sz="3000" b="1" dirty="0" err="1">
                <a:solidFill>
                  <a:srgbClr val="002060"/>
                </a:solidFill>
                <a:latin typeface="Arial" panose="020B0604020202020204" pitchFamily="34" charset="0"/>
                <a:cs typeface="Arial" panose="020B0604020202020204" pitchFamily="34" charset="0"/>
              </a:rPr>
              <a:t>nghề</a:t>
            </a:r>
            <a:r>
              <a:rPr lang="en-US" altLang="en-US" sz="3000" b="1" dirty="0">
                <a:solidFill>
                  <a:srgbClr val="002060"/>
                </a:solidFill>
                <a:latin typeface="Arial" panose="020B0604020202020204" pitchFamily="34" charset="0"/>
                <a:cs typeface="Arial" panose="020B0604020202020204" pitchFamily="34" charset="0"/>
              </a:rPr>
              <a:t> </a:t>
            </a:r>
            <a:endParaRPr lang="en-US" sz="3000" b="1" dirty="0">
              <a:solidFill>
                <a:srgbClr val="002060"/>
              </a:solidFill>
              <a:latin typeface="+mj-lt"/>
            </a:endParaRPr>
          </a:p>
        </p:txBody>
      </p:sp>
    </p:spTree>
    <p:extLst>
      <p:ext uri="{BB962C8B-B14F-4D97-AF65-F5344CB8AC3E}">
        <p14:creationId xmlns:p14="http://schemas.microsoft.com/office/powerpoint/2010/main" val="2263828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4294967295"/>
          </p:nvPr>
        </p:nvSpPr>
        <p:spPr>
          <a:xfrm>
            <a:off x="6622177" y="4614591"/>
            <a:ext cx="2260785" cy="393600"/>
          </a:xfrm>
        </p:spPr>
        <p:txBody>
          <a:bodyPr/>
          <a:lstStyle/>
          <a:p>
            <a:pPr marL="0" lvl="0" indent="0" algn="l" rtl="0">
              <a:spcBef>
                <a:spcPts val="0"/>
              </a:spcBef>
              <a:spcAft>
                <a:spcPts val="0"/>
              </a:spcAft>
              <a:buNone/>
            </a:pPr>
            <a:fld id="{00000000-1234-1234-1234-123412341234}" type="slidenum">
              <a:rPr lang="es" smtClean="0"/>
              <a:t>41</a:t>
            </a:fld>
            <a:endParaRPr lang="es"/>
          </a:p>
        </p:txBody>
      </p:sp>
      <p:sp>
        <p:nvSpPr>
          <p:cNvPr id="4" name="Title 3"/>
          <p:cNvSpPr>
            <a:spLocks noGrp="1"/>
          </p:cNvSpPr>
          <p:nvPr>
            <p:ph type="title"/>
          </p:nvPr>
        </p:nvSpPr>
        <p:spPr>
          <a:xfrm>
            <a:off x="515359" y="529799"/>
            <a:ext cx="8151959" cy="603702"/>
          </a:xfrm>
        </p:spPr>
        <p:txBody>
          <a:bodyPr/>
          <a:lstStyle/>
          <a:p>
            <a:pPr algn="ctr"/>
            <a:r>
              <a:rPr lang="pt-BR" altLang="en-US" sz="3200" b="1" dirty="0">
                <a:solidFill>
                  <a:srgbClr val="000066"/>
                </a:solidFill>
                <a:latin typeface="Arial" panose="020B0604020202020204" pitchFamily="34" charset="0"/>
                <a:cs typeface="Arial" panose="020B0604020202020204" pitchFamily="34" charset="0"/>
              </a:rPr>
              <a:t>Các quy định về chuyên môn kỹ thuật trong khám bệnh, chữa bệnh </a:t>
            </a:r>
            <a:endParaRPr lang="en-US" sz="3000" b="1" dirty="0">
              <a:solidFill>
                <a:srgbClr val="000066"/>
              </a:solidFill>
              <a:latin typeface="+mj-lt"/>
            </a:endParaRPr>
          </a:p>
        </p:txBody>
      </p:sp>
      <p:sp>
        <p:nvSpPr>
          <p:cNvPr id="5" name="TextBox 4"/>
          <p:cNvSpPr txBox="1"/>
          <p:nvPr/>
        </p:nvSpPr>
        <p:spPr>
          <a:xfrm>
            <a:off x="515360" y="1195103"/>
            <a:ext cx="3614852" cy="3013069"/>
          </a:xfrm>
          <a:prstGeom prst="rect">
            <a:avLst/>
          </a:prstGeom>
          <a:noFill/>
        </p:spPr>
        <p:txBody>
          <a:bodyPr wrap="square" rtlCol="0">
            <a:spAutoFit/>
          </a:bodyPr>
          <a:lstStyle/>
          <a:p>
            <a:pPr marL="457200" indent="-457200" algn="just">
              <a:lnSpc>
                <a:spcPct val="120000"/>
              </a:lnSpc>
              <a:buFont typeface="+mj-lt"/>
              <a:buAutoNum type="arabicPeriod"/>
              <a:defRPr/>
            </a:pPr>
            <a:r>
              <a:rPr lang="en-US" altLang="en-US" sz="2000" dirty="0" err="1">
                <a:latin typeface="Arial" panose="020B0604020202020204" pitchFamily="34" charset="0"/>
                <a:cs typeface="Arial" panose="020B0604020202020204" pitchFamily="34" charset="0"/>
              </a:rPr>
              <a:t>Điều</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trị</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ngoại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trú</a:t>
            </a:r>
            <a:r>
              <a:rPr lang="en-US" altLang="en-US" sz="2000" dirty="0">
                <a:latin typeface="Arial" panose="020B0604020202020204" pitchFamily="34" charset="0"/>
                <a:cs typeface="Arial" panose="020B0604020202020204" pitchFamily="34" charset="0"/>
              </a:rPr>
              <a:t> </a:t>
            </a:r>
          </a:p>
          <a:p>
            <a:pPr marL="457200" indent="-457200" algn="just">
              <a:lnSpc>
                <a:spcPct val="120000"/>
              </a:lnSpc>
              <a:buFont typeface="+mj-lt"/>
              <a:buAutoNum type="arabicPeriod"/>
              <a:defRPr/>
            </a:pPr>
            <a:r>
              <a:rPr lang="en-US" altLang="en-US" sz="2000" dirty="0" err="1">
                <a:latin typeface="Arial" panose="020B0604020202020204" pitchFamily="34" charset="0"/>
                <a:cs typeface="Arial" panose="020B0604020202020204" pitchFamily="34" charset="0"/>
              </a:rPr>
              <a:t>Điều</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trị</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nội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trú</a:t>
            </a:r>
            <a:r>
              <a:rPr lang="en-US" altLang="en-US" sz="2000" dirty="0">
                <a:latin typeface="Arial" panose="020B0604020202020204" pitchFamily="34" charset="0"/>
                <a:cs typeface="Arial" panose="020B0604020202020204" pitchFamily="34" charset="0"/>
              </a:rPr>
              <a:t> </a:t>
            </a:r>
          </a:p>
          <a:p>
            <a:pPr marL="457200" indent="-457200" algn="just">
              <a:lnSpc>
                <a:spcPct val="120000"/>
              </a:lnSpc>
              <a:buFont typeface="+mj-lt"/>
              <a:buAutoNum type="arabicPeriod"/>
              <a:defRPr/>
            </a:pPr>
            <a:r>
              <a:rPr lang="en-US" altLang="en-US" sz="2000" dirty="0" err="1">
                <a:latin typeface="Arial" panose="020B0604020202020204" pitchFamily="34" charset="0"/>
                <a:cs typeface="Arial" panose="020B0604020202020204" pitchFamily="34" charset="0"/>
              </a:rPr>
              <a:t>Hồ</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sơ</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bệnh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án</a:t>
            </a:r>
            <a:r>
              <a:rPr lang="en-US" altLang="en-US" sz="2000" dirty="0">
                <a:latin typeface="Arial" panose="020B0604020202020204" pitchFamily="34" charset="0"/>
                <a:cs typeface="Arial" panose="020B0604020202020204" pitchFamily="34" charset="0"/>
              </a:rPr>
              <a:t> </a:t>
            </a:r>
          </a:p>
          <a:p>
            <a:pPr marL="457200" indent="-457200" algn="just">
              <a:lnSpc>
                <a:spcPct val="120000"/>
              </a:lnSpc>
              <a:buFont typeface="+mj-lt"/>
              <a:buAutoNum type="arabicPeriod"/>
              <a:defRPr/>
            </a:pPr>
            <a:r>
              <a:rPr lang="en-US" altLang="en-US" sz="2000" dirty="0" err="1">
                <a:latin typeface="Arial" panose="020B0604020202020204" pitchFamily="34" charset="0"/>
                <a:cs typeface="Arial" panose="020B0604020202020204" pitchFamily="34" charset="0"/>
              </a:rPr>
              <a:t>Sử</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dụng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thuốc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trong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cơ</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sở</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khám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bệnh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chữa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bệnh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có</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điều</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trị</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nội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trú</a:t>
            </a:r>
            <a:r>
              <a:rPr lang="en-US" altLang="en-US" sz="2000" dirty="0">
                <a:latin typeface="Arial" panose="020B0604020202020204" pitchFamily="34" charset="0"/>
                <a:cs typeface="Arial" panose="020B0604020202020204" pitchFamily="34" charset="0"/>
              </a:rPr>
              <a:t> </a:t>
            </a:r>
          </a:p>
          <a:p>
            <a:pPr marL="457200" indent="-457200" algn="just">
              <a:lnSpc>
                <a:spcPct val="120000"/>
              </a:lnSpc>
              <a:buFont typeface="+mj-lt"/>
              <a:buAutoNum type="arabicPeriod"/>
              <a:defRPr/>
            </a:pPr>
            <a:r>
              <a:rPr lang="en-US" altLang="en-US" sz="2000" dirty="0" err="1">
                <a:latin typeface="Arial" panose="020B0604020202020204" pitchFamily="34" charset="0"/>
                <a:cs typeface="Arial" panose="020B0604020202020204" pitchFamily="34" charset="0"/>
              </a:rPr>
              <a:t>Thực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hiện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phẫu</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thuật</a:t>
            </a:r>
            <a:r>
              <a:rPr lang="en-US" altLang="en-US" sz="2000" dirty="0">
                <a:latin typeface="Arial" panose="020B0604020202020204" pitchFamily="34" charset="0"/>
                <a:cs typeface="Arial" panose="020B0604020202020204" pitchFamily="34" charset="0"/>
              </a:rPr>
              <a:t>, can </a:t>
            </a:r>
            <a:r>
              <a:rPr lang="en-US" altLang="en-US" sz="2000" dirty="0" err="1">
                <a:latin typeface="Arial" panose="020B0604020202020204" pitchFamily="34" charset="0"/>
                <a:cs typeface="Arial" panose="020B0604020202020204" pitchFamily="34" charset="0"/>
              </a:rPr>
              <a:t>thiệp</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ngoại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khoa</a:t>
            </a:r>
            <a:endParaRPr lang="en-US" altLang="en-US" sz="2000" dirty="0">
              <a:latin typeface="Arial" panose="020B0604020202020204" pitchFamily="34" charset="0"/>
              <a:cs typeface="Arial" panose="020B0604020202020204" pitchFamily="34" charset="0"/>
            </a:endParaRPr>
          </a:p>
        </p:txBody>
      </p:sp>
      <p:sp>
        <p:nvSpPr>
          <p:cNvPr id="8" name="TextBox 7"/>
          <p:cNvSpPr txBox="1"/>
          <p:nvPr/>
        </p:nvSpPr>
        <p:spPr>
          <a:xfrm>
            <a:off x="4814750" y="1174573"/>
            <a:ext cx="3852567" cy="3382401"/>
          </a:xfrm>
          <a:prstGeom prst="rect">
            <a:avLst/>
          </a:prstGeom>
          <a:noFill/>
        </p:spPr>
        <p:txBody>
          <a:bodyPr wrap="square" rtlCol="0">
            <a:spAutoFit/>
          </a:bodyPr>
          <a:lstStyle/>
          <a:p>
            <a:pPr marL="457200" indent="-457200" algn="just">
              <a:lnSpc>
                <a:spcPct val="120000"/>
              </a:lnSpc>
              <a:buFont typeface="+mj-lt"/>
              <a:buAutoNum type="arabicPeriod" startAt="6"/>
            </a:pPr>
            <a:r>
              <a:rPr lang="en-US" altLang="en-US" sz="2000" dirty="0" err="1">
                <a:latin typeface="Arial" panose="020B0604020202020204" pitchFamily="34" charset="0"/>
                <a:cs typeface="Arial" panose="020B0604020202020204" pitchFamily="34" charset="0"/>
              </a:rPr>
              <a:t>Kiểm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soát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nhiễm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khuẩn</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trong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cơ</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sở</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khám</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bệnh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chữa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bệnh</a:t>
            </a:r>
            <a:r>
              <a:rPr lang="en-US" altLang="en-US" sz="2000" dirty="0">
                <a:latin typeface="Arial" panose="020B0604020202020204" pitchFamily="34" charset="0"/>
                <a:cs typeface="Arial" panose="020B0604020202020204" pitchFamily="34" charset="0"/>
              </a:rPr>
              <a:t> </a:t>
            </a:r>
          </a:p>
          <a:p>
            <a:pPr marL="457200" indent="-457200" algn="just" eaLnBrk="1" hangingPunct="1">
              <a:lnSpc>
                <a:spcPct val="120000"/>
              </a:lnSpc>
              <a:buFont typeface="+mj-lt"/>
              <a:buAutoNum type="arabicPeriod" startAt="6"/>
            </a:pPr>
            <a:r>
              <a:rPr lang="en-US" altLang="en-US" sz="2000" dirty="0" err="1">
                <a:latin typeface="Arial" panose="020B0604020202020204" pitchFamily="34" charset="0"/>
                <a:cs typeface="Arial" panose="020B0604020202020204" pitchFamily="34" charset="0"/>
              </a:rPr>
              <a:t>Xử</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lý</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chất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thải</a:t>
            </a:r>
            <a:r>
              <a:rPr lang="en-US" altLang="en-US" sz="2000" dirty="0">
                <a:latin typeface="Arial" panose="020B0604020202020204" pitchFamily="34" charset="0"/>
                <a:cs typeface="Arial" panose="020B0604020202020204" pitchFamily="34" charset="0"/>
              </a:rPr>
              <a:t> y </a:t>
            </a:r>
            <a:r>
              <a:rPr lang="en-US" altLang="en-US" sz="2000" dirty="0" err="1">
                <a:latin typeface="Arial" panose="020B0604020202020204" pitchFamily="34" charset="0"/>
                <a:cs typeface="Arial" panose="020B0604020202020204" pitchFamily="34" charset="0"/>
              </a:rPr>
              <a:t>tế</a:t>
            </a:r>
            <a:endParaRPr lang="en-US" altLang="en-US" sz="2000" dirty="0">
              <a:latin typeface="Arial" panose="020B0604020202020204" pitchFamily="34" charset="0"/>
              <a:cs typeface="Arial" panose="020B0604020202020204" pitchFamily="34" charset="0"/>
            </a:endParaRPr>
          </a:p>
          <a:p>
            <a:pPr marL="457200" indent="-457200" algn="just" eaLnBrk="1" hangingPunct="1">
              <a:lnSpc>
                <a:spcPct val="120000"/>
              </a:lnSpc>
              <a:buFont typeface="+mj-lt"/>
              <a:buAutoNum type="arabicPeriod" startAt="6"/>
            </a:pPr>
            <a:r>
              <a:rPr lang="en-US" altLang="en-US" sz="2000" dirty="0" err="1">
                <a:latin typeface="Arial" panose="020B0604020202020204" pitchFamily="34" charset="0"/>
                <a:cs typeface="Arial" panose="020B0604020202020204" pitchFamily="34" charset="0"/>
              </a:rPr>
              <a:t>Giải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quyết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đối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với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người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bệnh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không</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có</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người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nhận</a:t>
            </a:r>
            <a:endParaRPr lang="en-US" altLang="en-US" sz="2000" dirty="0">
              <a:latin typeface="Arial" panose="020B0604020202020204" pitchFamily="34" charset="0"/>
              <a:cs typeface="Arial" panose="020B0604020202020204" pitchFamily="34" charset="0"/>
            </a:endParaRPr>
          </a:p>
          <a:p>
            <a:pPr marL="457200" indent="-457200" algn="just" eaLnBrk="1" hangingPunct="1">
              <a:lnSpc>
                <a:spcPct val="120000"/>
              </a:lnSpc>
              <a:buFont typeface="+mj-lt"/>
              <a:buAutoNum type="arabicPeriod" startAt="6"/>
            </a:pPr>
            <a:r>
              <a:rPr lang="en-US" altLang="en-US" sz="2000" dirty="0" err="1">
                <a:latin typeface="Arial" panose="020B0604020202020204" pitchFamily="34" charset="0"/>
                <a:cs typeface="Arial" panose="020B0604020202020204" pitchFamily="34" charset="0"/>
              </a:rPr>
              <a:t>Giải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quyết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đối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với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người</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bệnh</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tử</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vong</a:t>
            </a:r>
            <a:r>
              <a:rPr lang="en-US" altLang="en-US" sz="2000" dirty="0">
                <a:latin typeface="Arial" panose="020B0604020202020204" pitchFamily="34" charset="0"/>
                <a:cs typeface="Arial" panose="020B0604020202020204" pitchFamily="34" charset="0"/>
              </a:rPr>
              <a:t> </a:t>
            </a:r>
          </a:p>
          <a:p>
            <a:pPr marL="457200" indent="-457200" algn="just" eaLnBrk="1" hangingPunct="1">
              <a:lnSpc>
                <a:spcPct val="120000"/>
              </a:lnSpc>
              <a:buFont typeface="+mj-lt"/>
              <a:buAutoNum type="arabicPeriod" startAt="6"/>
            </a:pPr>
            <a:r>
              <a:rPr lang="en-US" altLang="en-US" sz="2000" dirty="0" err="1">
                <a:latin typeface="Arial" panose="020B0604020202020204" pitchFamily="34" charset="0"/>
                <a:cs typeface="Arial" panose="020B0604020202020204" pitchFamily="34" charset="0"/>
              </a:rPr>
              <a:t>Bắt</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buộc</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chữa</a:t>
            </a:r>
            <a:r>
              <a:rPr lang="en-US" altLang="en-US" sz="2000" dirty="0">
                <a:latin typeface="Arial" panose="020B0604020202020204" pitchFamily="34" charset="0"/>
                <a:cs typeface="Arial" panose="020B0604020202020204" pitchFamily="34" charset="0"/>
              </a:rPr>
              <a:t> </a:t>
            </a:r>
            <a:r>
              <a:rPr lang="en-US" altLang="en-US" sz="2000" dirty="0" err="1">
                <a:latin typeface="Arial" panose="020B0604020202020204" pitchFamily="34" charset="0"/>
                <a:cs typeface="Arial" panose="020B0604020202020204" pitchFamily="34" charset="0"/>
              </a:rPr>
              <a:t>bệnh</a:t>
            </a:r>
            <a:endParaRPr lang="en-US" alt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4175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E4087-AFE9-0B45-99B9-EE54ACE12BBD}"/>
              </a:ext>
            </a:extLst>
          </p:cNvPr>
          <p:cNvSpPr>
            <a:spLocks noGrp="1"/>
          </p:cNvSpPr>
          <p:nvPr>
            <p:ph type="title"/>
          </p:nvPr>
        </p:nvSpPr>
        <p:spPr>
          <a:xfrm>
            <a:off x="479393" y="606600"/>
            <a:ext cx="4429957" cy="290400"/>
          </a:xfrm>
        </p:spPr>
        <p:txBody>
          <a:bodyPr/>
          <a:lstStyle/>
          <a:p>
            <a:r>
              <a:rPr lang="en-US" sz="3600" dirty="0" err="1"/>
              <a:t>Điều</a:t>
            </a:r>
            <a:r>
              <a:rPr lang="en-US" sz="3600" dirty="0"/>
              <a:t> </a:t>
            </a:r>
            <a:r>
              <a:rPr lang="en-US" sz="3600" dirty="0" err="1"/>
              <a:t>trị</a:t>
            </a:r>
            <a:r>
              <a:rPr lang="en-US" sz="3600" dirty="0"/>
              <a:t> </a:t>
            </a:r>
            <a:r>
              <a:rPr lang="en-US" sz="3600" dirty="0" err="1"/>
              <a:t>Ngoại</a:t>
            </a:r>
            <a:r>
              <a:rPr lang="en-US" sz="3600" dirty="0"/>
              <a:t> </a:t>
            </a:r>
            <a:r>
              <a:rPr lang="en-US" sz="3600" dirty="0" err="1"/>
              <a:t>trú</a:t>
            </a:r>
            <a:endParaRPr lang="en-US" sz="3600" dirty="0"/>
          </a:p>
        </p:txBody>
      </p:sp>
      <p:sp>
        <p:nvSpPr>
          <p:cNvPr id="3" name="TextBox 2">
            <a:extLst>
              <a:ext uri="{FF2B5EF4-FFF2-40B4-BE49-F238E27FC236}">
                <a16:creationId xmlns:a16="http://schemas.microsoft.com/office/drawing/2014/main" id="{8BDBDC2A-96D3-E945-B41F-C61484BF888B}"/>
              </a:ext>
            </a:extLst>
          </p:cNvPr>
          <p:cNvSpPr txBox="1"/>
          <p:nvPr/>
        </p:nvSpPr>
        <p:spPr>
          <a:xfrm>
            <a:off x="345058" y="897000"/>
            <a:ext cx="8445260" cy="2893100"/>
          </a:xfrm>
          <a:prstGeom prst="rect">
            <a:avLst/>
          </a:prstGeom>
          <a:noFill/>
        </p:spPr>
        <p:txBody>
          <a:bodyPr wrap="square" rtlCol="0">
            <a:spAutoFit/>
          </a:bodyPr>
          <a:lstStyle/>
          <a:p>
            <a:pPr algn="just"/>
            <a:r>
              <a:rPr lang="en-US" sz="2800" dirty="0" err="1"/>
              <a:t>Quy</a:t>
            </a:r>
            <a:r>
              <a:rPr lang="en-US" sz="2800" dirty="0"/>
              <a:t> </a:t>
            </a:r>
            <a:r>
              <a:rPr lang="en-US" sz="2800" dirty="0" err="1"/>
              <a:t>định</a:t>
            </a:r>
            <a:r>
              <a:rPr lang="en-US" sz="2800" dirty="0"/>
              <a:t> </a:t>
            </a:r>
            <a:r>
              <a:rPr lang="en-US" sz="2800" dirty="0" err="1"/>
              <a:t>về</a:t>
            </a:r>
            <a:r>
              <a:rPr lang="en-US" sz="2800" dirty="0"/>
              <a:t> </a:t>
            </a:r>
            <a:r>
              <a:rPr lang="en-US" sz="2800" dirty="0" err="1"/>
              <a:t>điều</a:t>
            </a:r>
            <a:r>
              <a:rPr lang="en-US" sz="2800" dirty="0"/>
              <a:t> </a:t>
            </a:r>
            <a:r>
              <a:rPr lang="en-US" sz="2800" dirty="0" err="1"/>
              <a:t>trị</a:t>
            </a:r>
            <a:r>
              <a:rPr lang="en-US" sz="2800" dirty="0"/>
              <a:t> </a:t>
            </a:r>
            <a:r>
              <a:rPr lang="en-US" sz="2800" dirty="0" err="1"/>
              <a:t>Ngoại</a:t>
            </a:r>
            <a:r>
              <a:rPr lang="en-US" sz="2800" dirty="0"/>
              <a:t> </a:t>
            </a:r>
            <a:r>
              <a:rPr lang="en-US" sz="2800" dirty="0" err="1"/>
              <a:t>trú</a:t>
            </a:r>
            <a:endParaRPr lang="en-US" sz="2800" dirty="0"/>
          </a:p>
          <a:p>
            <a:pPr algn="just"/>
            <a:r>
              <a:rPr lang="en-US" sz="2800" dirty="0" err="1"/>
              <a:t>Điều</a:t>
            </a:r>
            <a:r>
              <a:rPr lang="en-US" sz="2800" dirty="0"/>
              <a:t> </a:t>
            </a:r>
            <a:r>
              <a:rPr lang="en-US" sz="2800" dirty="0" err="1"/>
              <a:t>trị</a:t>
            </a:r>
            <a:r>
              <a:rPr lang="en-US" sz="2800" dirty="0"/>
              <a:t> </a:t>
            </a:r>
            <a:r>
              <a:rPr lang="en-US" sz="2800" dirty="0" err="1"/>
              <a:t>ngoại</a:t>
            </a:r>
            <a:r>
              <a:rPr lang="en-US" sz="2800" dirty="0"/>
              <a:t> </a:t>
            </a:r>
            <a:r>
              <a:rPr lang="en-US" sz="2800" dirty="0" err="1"/>
              <a:t>trú</a:t>
            </a:r>
            <a:r>
              <a:rPr lang="en-US" sz="2800" dirty="0"/>
              <a:t> </a:t>
            </a:r>
            <a:r>
              <a:rPr lang="en-US" sz="2800" dirty="0" err="1"/>
              <a:t>trong</a:t>
            </a:r>
            <a:r>
              <a:rPr lang="en-US" sz="2800" dirty="0"/>
              <a:t> </a:t>
            </a:r>
            <a:r>
              <a:rPr lang="en-US" sz="2800" dirty="0" err="1"/>
              <a:t>trường</a:t>
            </a:r>
            <a:r>
              <a:rPr lang="en-US" sz="2800" dirty="0"/>
              <a:t> </a:t>
            </a:r>
            <a:r>
              <a:rPr lang="en-US" sz="2800" dirty="0" err="1"/>
              <a:t>hợp</a:t>
            </a:r>
            <a:r>
              <a:rPr lang="en-US" sz="2800" dirty="0"/>
              <a:t> </a:t>
            </a:r>
            <a:r>
              <a:rPr lang="en-US" sz="2800" dirty="0" err="1"/>
              <a:t>sau</a:t>
            </a:r>
            <a:r>
              <a:rPr lang="en-US" sz="2800" dirty="0"/>
              <a:t> </a:t>
            </a:r>
            <a:r>
              <a:rPr lang="en-US" sz="2800" dirty="0" err="1"/>
              <a:t>đây</a:t>
            </a:r>
            <a:r>
              <a:rPr lang="en-US" sz="2800" dirty="0"/>
              <a:t>: </a:t>
            </a:r>
          </a:p>
          <a:p>
            <a:pPr algn="just"/>
            <a:r>
              <a:rPr lang="en-US" sz="2800" dirty="0"/>
              <a:t>+ </a:t>
            </a:r>
            <a:r>
              <a:rPr lang="en-US" sz="2800" dirty="0" err="1"/>
              <a:t>Người</a:t>
            </a:r>
            <a:r>
              <a:rPr lang="en-US" sz="2800" dirty="0"/>
              <a:t> </a:t>
            </a:r>
            <a:r>
              <a:rPr lang="en-US" sz="2800" dirty="0" err="1"/>
              <a:t>bệnh</a:t>
            </a:r>
            <a:r>
              <a:rPr lang="en-US" sz="2800" dirty="0"/>
              <a:t> </a:t>
            </a:r>
            <a:r>
              <a:rPr lang="en-US" sz="2800" dirty="0" err="1"/>
              <a:t>không</a:t>
            </a:r>
            <a:r>
              <a:rPr lang="en-US" sz="2800" dirty="0"/>
              <a:t> </a:t>
            </a:r>
            <a:r>
              <a:rPr lang="en-US" sz="2800" dirty="0" err="1"/>
              <a:t>cần</a:t>
            </a:r>
            <a:r>
              <a:rPr lang="en-US" sz="2800" dirty="0"/>
              <a:t> </a:t>
            </a:r>
            <a:r>
              <a:rPr lang="en-US" sz="2800" dirty="0" err="1"/>
              <a:t>điều</a:t>
            </a:r>
            <a:r>
              <a:rPr lang="en-US" sz="2800" dirty="0"/>
              <a:t> </a:t>
            </a:r>
            <a:r>
              <a:rPr lang="en-US" sz="2800" dirty="0" err="1"/>
              <a:t>trị</a:t>
            </a:r>
            <a:r>
              <a:rPr lang="en-US" sz="2800" dirty="0"/>
              <a:t> </a:t>
            </a:r>
            <a:r>
              <a:rPr lang="en-US" sz="2800" dirty="0" err="1"/>
              <a:t>nội</a:t>
            </a:r>
            <a:r>
              <a:rPr lang="en-US" sz="2800" dirty="0"/>
              <a:t> </a:t>
            </a:r>
            <a:r>
              <a:rPr lang="en-US" sz="2800" dirty="0" err="1"/>
              <a:t>trú</a:t>
            </a:r>
            <a:r>
              <a:rPr lang="en-US" sz="2800" dirty="0"/>
              <a:t>;</a:t>
            </a:r>
          </a:p>
          <a:p>
            <a:pPr algn="just"/>
            <a:r>
              <a:rPr lang="en-US" sz="2800" dirty="0"/>
              <a:t>+ </a:t>
            </a:r>
            <a:r>
              <a:rPr lang="en-US" sz="2800" dirty="0" err="1"/>
              <a:t>Người</a:t>
            </a:r>
            <a:r>
              <a:rPr lang="en-US" sz="2800" dirty="0"/>
              <a:t> </a:t>
            </a:r>
            <a:r>
              <a:rPr lang="en-US" sz="2800" dirty="0" err="1"/>
              <a:t>bệnh</a:t>
            </a:r>
            <a:r>
              <a:rPr lang="en-US" sz="2800" dirty="0"/>
              <a:t> </a:t>
            </a:r>
            <a:r>
              <a:rPr lang="en-US" sz="2800" dirty="0" err="1"/>
              <a:t>sau</a:t>
            </a:r>
            <a:r>
              <a:rPr lang="en-US" sz="2800" dirty="0"/>
              <a:t> </a:t>
            </a:r>
            <a:r>
              <a:rPr lang="en-US" sz="2800" dirty="0" err="1"/>
              <a:t>khi</a:t>
            </a:r>
            <a:r>
              <a:rPr lang="en-US" sz="2800" dirty="0"/>
              <a:t> </a:t>
            </a:r>
            <a:r>
              <a:rPr lang="en-US" sz="2800" dirty="0" err="1"/>
              <a:t>đã</a:t>
            </a:r>
            <a:r>
              <a:rPr lang="en-US" sz="2800" dirty="0"/>
              <a:t> </a:t>
            </a:r>
            <a:r>
              <a:rPr lang="en-US" sz="2800" dirty="0" err="1"/>
              <a:t>điều</a:t>
            </a:r>
            <a:r>
              <a:rPr lang="en-US" sz="2800" dirty="0"/>
              <a:t> </a:t>
            </a:r>
            <a:r>
              <a:rPr lang="en-US" sz="2800" dirty="0" err="1"/>
              <a:t>trị</a:t>
            </a:r>
            <a:r>
              <a:rPr lang="en-US" sz="2800" dirty="0"/>
              <a:t> </a:t>
            </a:r>
            <a:r>
              <a:rPr lang="en-US" sz="2800" dirty="0" err="1"/>
              <a:t>nội</a:t>
            </a:r>
            <a:r>
              <a:rPr lang="en-US" sz="2800" dirty="0"/>
              <a:t> </a:t>
            </a:r>
            <a:r>
              <a:rPr lang="en-US" sz="2800" dirty="0" err="1"/>
              <a:t>trú</a:t>
            </a:r>
            <a:r>
              <a:rPr lang="en-US" sz="2800" dirty="0"/>
              <a:t> </a:t>
            </a:r>
            <a:r>
              <a:rPr lang="en-US" sz="2800" dirty="0" err="1"/>
              <a:t>ổn</a:t>
            </a:r>
            <a:r>
              <a:rPr lang="en-US" sz="2800" dirty="0"/>
              <a:t> </a:t>
            </a:r>
            <a:r>
              <a:rPr lang="en-US" sz="2800" dirty="0" err="1"/>
              <a:t>định</a:t>
            </a:r>
            <a:r>
              <a:rPr lang="en-US" sz="2800" dirty="0"/>
              <a:t> </a:t>
            </a:r>
            <a:r>
              <a:rPr lang="en-US" sz="2800" dirty="0" err="1"/>
              <a:t>nhưng</a:t>
            </a:r>
            <a:r>
              <a:rPr lang="en-US" sz="2800" dirty="0"/>
              <a:t> </a:t>
            </a:r>
            <a:r>
              <a:rPr lang="en-US" sz="2800" dirty="0" err="1"/>
              <a:t>phải</a:t>
            </a:r>
            <a:r>
              <a:rPr lang="en-US" sz="2800" dirty="0"/>
              <a:t> </a:t>
            </a:r>
            <a:r>
              <a:rPr lang="en-US" sz="2800" dirty="0" err="1"/>
              <a:t>theo</a:t>
            </a:r>
            <a:r>
              <a:rPr lang="en-US" sz="2800" dirty="0"/>
              <a:t> </a:t>
            </a:r>
            <a:r>
              <a:rPr lang="en-US" sz="2800" dirty="0" err="1"/>
              <a:t>dõi</a:t>
            </a:r>
            <a:r>
              <a:rPr lang="en-US" sz="2800" dirty="0"/>
              <a:t> </a:t>
            </a:r>
            <a:r>
              <a:rPr lang="en-US" sz="2800" dirty="0" err="1"/>
              <a:t>và</a:t>
            </a:r>
            <a:r>
              <a:rPr lang="en-US" sz="2800" dirty="0"/>
              <a:t> </a:t>
            </a:r>
            <a:r>
              <a:rPr lang="en-US" sz="2800" dirty="0" err="1"/>
              <a:t>điều</a:t>
            </a:r>
            <a:r>
              <a:rPr lang="en-US" sz="2800" dirty="0"/>
              <a:t> </a:t>
            </a:r>
            <a:r>
              <a:rPr lang="en-US" sz="2800" dirty="0" err="1"/>
              <a:t>trị</a:t>
            </a:r>
            <a:r>
              <a:rPr lang="en-US" sz="2800" dirty="0"/>
              <a:t> </a:t>
            </a:r>
          </a:p>
          <a:p>
            <a:pPr algn="just"/>
            <a:r>
              <a:rPr lang="en-US" sz="2800" dirty="0" err="1"/>
              <a:t>tiếp</a:t>
            </a:r>
            <a:r>
              <a:rPr lang="en-US" sz="2800" dirty="0"/>
              <a:t> </a:t>
            </a:r>
            <a:r>
              <a:rPr lang="en-US" sz="2800" dirty="0" err="1"/>
              <a:t>sau</a:t>
            </a:r>
            <a:r>
              <a:rPr lang="en-US" sz="2800" dirty="0"/>
              <a:t> </a:t>
            </a:r>
            <a:r>
              <a:rPr lang="en-US" sz="2800" dirty="0" err="1"/>
              <a:t>khi</a:t>
            </a:r>
            <a:r>
              <a:rPr lang="en-US" sz="2800" dirty="0"/>
              <a:t> </a:t>
            </a:r>
            <a:r>
              <a:rPr lang="en-US" sz="2800" dirty="0" err="1"/>
              <a:t>ra</a:t>
            </a:r>
            <a:r>
              <a:rPr lang="en-US" sz="2800" dirty="0"/>
              <a:t> </a:t>
            </a:r>
            <a:r>
              <a:rPr lang="en-US" sz="2800" dirty="0" err="1"/>
              <a:t>khỏi</a:t>
            </a:r>
            <a:r>
              <a:rPr lang="en-US" sz="2800" dirty="0"/>
              <a:t> </a:t>
            </a:r>
            <a:r>
              <a:rPr lang="en-US" sz="2800" dirty="0" err="1"/>
              <a:t>cơ</a:t>
            </a:r>
            <a:r>
              <a:rPr lang="en-US" sz="2800" dirty="0"/>
              <a:t> </a:t>
            </a:r>
            <a:r>
              <a:rPr lang="en-US" sz="2800" dirty="0" err="1"/>
              <a:t>sở</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a:t>
            </a:r>
          </a:p>
          <a:p>
            <a:endParaRPr lang="en-US" dirty="0"/>
          </a:p>
        </p:txBody>
      </p:sp>
    </p:spTree>
    <p:extLst>
      <p:ext uri="{BB962C8B-B14F-4D97-AF65-F5344CB8AC3E}">
        <p14:creationId xmlns:p14="http://schemas.microsoft.com/office/powerpoint/2010/main" val="25154687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DC8B29-F4C0-144F-93FA-E4449541D99D}"/>
              </a:ext>
            </a:extLst>
          </p:cNvPr>
          <p:cNvSpPr>
            <a:spLocks noGrp="1"/>
          </p:cNvSpPr>
          <p:nvPr>
            <p:ph type="title"/>
          </p:nvPr>
        </p:nvSpPr>
        <p:spPr/>
        <p:txBody>
          <a:bodyPr/>
          <a:lstStyle/>
          <a:p>
            <a:endParaRPr lang="en-US"/>
          </a:p>
        </p:txBody>
      </p:sp>
      <p:sp>
        <p:nvSpPr>
          <p:cNvPr id="3" name="TextBox 2">
            <a:extLst>
              <a:ext uri="{FF2B5EF4-FFF2-40B4-BE49-F238E27FC236}">
                <a16:creationId xmlns:a16="http://schemas.microsoft.com/office/drawing/2014/main" id="{72032828-B2E7-C548-9B84-25673133AC50}"/>
              </a:ext>
            </a:extLst>
          </p:cNvPr>
          <p:cNvSpPr txBox="1"/>
          <p:nvPr/>
        </p:nvSpPr>
        <p:spPr>
          <a:xfrm>
            <a:off x="241540" y="1190445"/>
            <a:ext cx="8522897" cy="2677656"/>
          </a:xfrm>
          <a:prstGeom prst="rect">
            <a:avLst/>
          </a:prstGeom>
          <a:noFill/>
        </p:spPr>
        <p:txBody>
          <a:bodyPr wrap="square" rtlCol="0">
            <a:spAutoFit/>
          </a:bodyPr>
          <a:lstStyle/>
          <a:p>
            <a:pPr algn="just"/>
            <a:r>
              <a:rPr lang="en-US" sz="2800" dirty="0"/>
              <a:t>- Sau </a:t>
            </a:r>
            <a:r>
              <a:rPr lang="en-US" sz="2800" dirty="0" err="1"/>
              <a:t>khi</a:t>
            </a:r>
            <a:r>
              <a:rPr lang="en-US" sz="2800" dirty="0"/>
              <a:t> </a:t>
            </a:r>
            <a:r>
              <a:rPr lang="en-US" sz="2800" dirty="0" err="1"/>
              <a:t>quyết</a:t>
            </a:r>
            <a:r>
              <a:rPr lang="en-US" sz="2800" dirty="0"/>
              <a:t> </a:t>
            </a:r>
            <a:r>
              <a:rPr lang="en-US" sz="2800" dirty="0" err="1"/>
              <a:t>định</a:t>
            </a:r>
            <a:r>
              <a:rPr lang="en-US" sz="2800" dirty="0"/>
              <a:t> </a:t>
            </a:r>
            <a:r>
              <a:rPr lang="en-US" sz="2800" dirty="0" err="1"/>
              <a:t>người</a:t>
            </a:r>
            <a:r>
              <a:rPr lang="en-US" sz="2800" dirty="0"/>
              <a:t> </a:t>
            </a:r>
            <a:r>
              <a:rPr lang="en-US" sz="2800" dirty="0" err="1"/>
              <a:t>bệnh</a:t>
            </a:r>
            <a:r>
              <a:rPr lang="en-US" sz="2800" dirty="0"/>
              <a:t> </a:t>
            </a:r>
            <a:r>
              <a:rPr lang="en-US" sz="2800" dirty="0" err="1"/>
              <a:t>phải</a:t>
            </a:r>
            <a:r>
              <a:rPr lang="en-US" sz="2800" dirty="0"/>
              <a:t> </a:t>
            </a:r>
            <a:r>
              <a:rPr lang="en-US" sz="2800" dirty="0" err="1"/>
              <a:t>điều</a:t>
            </a:r>
            <a:r>
              <a:rPr lang="en-US" sz="2800" dirty="0"/>
              <a:t> </a:t>
            </a:r>
            <a:r>
              <a:rPr lang="en-US" sz="2800" dirty="0" err="1"/>
              <a:t>trị</a:t>
            </a:r>
            <a:r>
              <a:rPr lang="en-US" sz="2800" dirty="0"/>
              <a:t> </a:t>
            </a:r>
            <a:r>
              <a:rPr lang="en-US" sz="2800" dirty="0" err="1"/>
              <a:t>ngoại</a:t>
            </a:r>
            <a:r>
              <a:rPr lang="en-US" sz="2800" dirty="0"/>
              <a:t> </a:t>
            </a:r>
            <a:r>
              <a:rPr lang="en-US" sz="2800" dirty="0" err="1"/>
              <a:t>trú</a:t>
            </a:r>
            <a:r>
              <a:rPr lang="en-US" sz="2800" dirty="0"/>
              <a:t>, </a:t>
            </a:r>
            <a:r>
              <a:rPr lang="en-US" sz="2800" dirty="0" err="1"/>
              <a:t>người</a:t>
            </a:r>
            <a:r>
              <a:rPr lang="en-US" sz="2800" dirty="0"/>
              <a:t> </a:t>
            </a:r>
            <a:r>
              <a:rPr lang="en-US" sz="2800" dirty="0" err="1"/>
              <a:t>hành</a:t>
            </a:r>
            <a:r>
              <a:rPr lang="en-US" sz="2800" dirty="0"/>
              <a:t> </a:t>
            </a:r>
            <a:r>
              <a:rPr lang="en-US" sz="2800" dirty="0" err="1"/>
              <a:t>nghề</a:t>
            </a:r>
            <a:r>
              <a:rPr lang="en-US" sz="2800" dirty="0"/>
              <a:t> </a:t>
            </a:r>
            <a:r>
              <a:rPr lang="en-US" sz="2800" dirty="0" err="1"/>
              <a:t>có</a:t>
            </a:r>
            <a:r>
              <a:rPr lang="en-US" sz="2800" dirty="0"/>
              <a:t> </a:t>
            </a:r>
            <a:r>
              <a:rPr lang="en-US" sz="2800" dirty="0" err="1"/>
              <a:t>trách</a:t>
            </a:r>
            <a:r>
              <a:rPr lang="en-US" sz="2800" dirty="0"/>
              <a:t> </a:t>
            </a:r>
            <a:r>
              <a:rPr lang="en-US" sz="2800" dirty="0" err="1"/>
              <a:t>nhiệm</a:t>
            </a:r>
            <a:r>
              <a:rPr lang="en-US" sz="2800" dirty="0"/>
              <a:t> </a:t>
            </a:r>
            <a:r>
              <a:rPr lang="en-US" sz="2800" dirty="0" err="1"/>
              <a:t>sau</a:t>
            </a:r>
            <a:r>
              <a:rPr lang="en-US" sz="2800" dirty="0"/>
              <a:t> </a:t>
            </a:r>
            <a:r>
              <a:rPr lang="en-US" sz="2800" dirty="0" err="1"/>
              <a:t>đây</a:t>
            </a:r>
            <a:r>
              <a:rPr lang="en-US" sz="2800" dirty="0"/>
              <a:t>: </a:t>
            </a:r>
          </a:p>
          <a:p>
            <a:pPr algn="just"/>
            <a:r>
              <a:rPr lang="en-US" sz="2800" dirty="0"/>
              <a:t>+ </a:t>
            </a:r>
            <a:r>
              <a:rPr lang="en-US" sz="2800" dirty="0" err="1"/>
              <a:t>Lập</a:t>
            </a:r>
            <a:r>
              <a:rPr lang="en-US" sz="2800" dirty="0"/>
              <a:t> </a:t>
            </a:r>
            <a:r>
              <a:rPr lang="en-US" sz="2800" dirty="0" err="1"/>
              <a:t>hồ</a:t>
            </a:r>
            <a:r>
              <a:rPr lang="en-US" sz="2800" dirty="0"/>
              <a:t> </a:t>
            </a:r>
            <a:r>
              <a:rPr lang="en-US" sz="2800" dirty="0" err="1"/>
              <a:t>sơ</a:t>
            </a:r>
            <a:r>
              <a:rPr lang="en-US" sz="2800" dirty="0"/>
              <a:t> </a:t>
            </a:r>
            <a:r>
              <a:rPr lang="en-US" sz="2800" dirty="0" err="1"/>
              <a:t>bệnh</a:t>
            </a:r>
            <a:r>
              <a:rPr lang="en-US" sz="2800" dirty="0"/>
              <a:t> </a:t>
            </a:r>
            <a:r>
              <a:rPr lang="en-US" sz="2800" dirty="0" err="1"/>
              <a:t>án</a:t>
            </a:r>
            <a:r>
              <a:rPr lang="en-US" sz="2800" dirty="0"/>
              <a:t> </a:t>
            </a:r>
            <a:r>
              <a:rPr lang="en-US" sz="2800" dirty="0" err="1"/>
              <a:t>ngoại</a:t>
            </a:r>
            <a:r>
              <a:rPr lang="en-US" sz="2800" dirty="0"/>
              <a:t> </a:t>
            </a:r>
            <a:r>
              <a:rPr lang="en-US" sz="2800" dirty="0" err="1"/>
              <a:t>trú</a:t>
            </a:r>
            <a:r>
              <a:rPr lang="en-US" sz="2800" dirty="0"/>
              <a:t>;</a:t>
            </a:r>
          </a:p>
          <a:p>
            <a:pPr algn="just"/>
            <a:r>
              <a:rPr lang="en-US" sz="2800" dirty="0"/>
              <a:t>+ </a:t>
            </a:r>
            <a:r>
              <a:rPr lang="en-US" sz="2800" dirty="0" err="1"/>
              <a:t>Ghi</a:t>
            </a:r>
            <a:r>
              <a:rPr lang="en-US" sz="2800" dirty="0"/>
              <a:t> </a:t>
            </a:r>
            <a:r>
              <a:rPr lang="en-US" sz="2800" dirty="0" err="1"/>
              <a:t>sổ</a:t>
            </a:r>
            <a:r>
              <a:rPr lang="en-US" sz="2800" dirty="0"/>
              <a:t> y </a:t>
            </a:r>
            <a:r>
              <a:rPr lang="en-US" sz="2800" dirty="0" err="1"/>
              <a:t>bạ</a:t>
            </a:r>
            <a:r>
              <a:rPr lang="en-US" sz="2800" dirty="0"/>
              <a:t> </a:t>
            </a:r>
            <a:r>
              <a:rPr lang="en-US" sz="2800" dirty="0" err="1"/>
              <a:t>theo</a:t>
            </a:r>
            <a:r>
              <a:rPr lang="en-US" sz="2800" dirty="0"/>
              <a:t> </a:t>
            </a:r>
            <a:r>
              <a:rPr lang="en-US" sz="2800" dirty="0" err="1"/>
              <a:t>dõi</a:t>
            </a:r>
            <a:r>
              <a:rPr lang="en-US" sz="2800" dirty="0"/>
              <a:t> </a:t>
            </a:r>
            <a:r>
              <a:rPr lang="en-US" sz="2800" dirty="0" err="1"/>
              <a:t>điều</a:t>
            </a:r>
            <a:r>
              <a:rPr lang="en-US" sz="2800" dirty="0"/>
              <a:t> </a:t>
            </a:r>
            <a:r>
              <a:rPr lang="en-US" sz="2800" dirty="0" err="1"/>
              <a:t>trị</a:t>
            </a:r>
            <a:r>
              <a:rPr lang="en-US" sz="2800" dirty="0"/>
              <a:t> </a:t>
            </a:r>
            <a:r>
              <a:rPr lang="en-US" sz="2800" dirty="0" err="1"/>
              <a:t>ngoại</a:t>
            </a:r>
            <a:r>
              <a:rPr lang="en-US" sz="2800" dirty="0"/>
              <a:t> </a:t>
            </a:r>
            <a:r>
              <a:rPr lang="en-US" sz="2800" dirty="0" err="1"/>
              <a:t>trú</a:t>
            </a:r>
            <a:r>
              <a:rPr lang="en-US" sz="2800" dirty="0"/>
              <a:t> </a:t>
            </a:r>
            <a:r>
              <a:rPr lang="en-US" sz="2800" dirty="0" err="1"/>
              <a:t>trong</a:t>
            </a:r>
            <a:r>
              <a:rPr lang="en-US" sz="2800" dirty="0"/>
              <a:t> </a:t>
            </a:r>
            <a:r>
              <a:rPr lang="en-US" sz="2800" dirty="0" err="1"/>
              <a:t>đó</a:t>
            </a:r>
            <a:r>
              <a:rPr lang="en-US" sz="2800" dirty="0"/>
              <a:t> </a:t>
            </a:r>
            <a:r>
              <a:rPr lang="en-US" sz="2800" dirty="0" err="1"/>
              <a:t>ghi</a:t>
            </a:r>
            <a:r>
              <a:rPr lang="en-US" sz="2800" dirty="0"/>
              <a:t> </a:t>
            </a:r>
            <a:r>
              <a:rPr lang="en-US" sz="2800" dirty="0" err="1"/>
              <a:t>rõ</a:t>
            </a:r>
            <a:r>
              <a:rPr lang="en-US" sz="2800" dirty="0"/>
              <a:t> </a:t>
            </a:r>
            <a:r>
              <a:rPr lang="en-US" sz="2800" dirty="0" err="1"/>
              <a:t>thông</a:t>
            </a:r>
            <a:r>
              <a:rPr lang="en-US" sz="2800" dirty="0"/>
              <a:t> tin </a:t>
            </a:r>
            <a:r>
              <a:rPr lang="en-US" sz="2800" dirty="0" err="1"/>
              <a:t>cá</a:t>
            </a:r>
            <a:r>
              <a:rPr lang="en-US" sz="2800" dirty="0"/>
              <a:t> </a:t>
            </a:r>
            <a:r>
              <a:rPr lang="en-US" sz="2800" dirty="0" err="1"/>
              <a:t>nhân</a:t>
            </a:r>
            <a:r>
              <a:rPr lang="en-US" sz="2800" dirty="0"/>
              <a:t> </a:t>
            </a:r>
            <a:r>
              <a:rPr lang="en-US" sz="2800" dirty="0" err="1"/>
              <a:t>của</a:t>
            </a:r>
            <a:r>
              <a:rPr lang="en-US" sz="2800" dirty="0"/>
              <a:t> </a:t>
            </a:r>
            <a:r>
              <a:rPr lang="en-US" sz="2800" dirty="0" err="1"/>
              <a:t>người</a:t>
            </a:r>
            <a:r>
              <a:rPr lang="en-US" sz="2800" dirty="0"/>
              <a:t> </a:t>
            </a:r>
            <a:r>
              <a:rPr lang="en-US" sz="2800" dirty="0" err="1"/>
              <a:t>bệnh</a:t>
            </a:r>
            <a:r>
              <a:rPr lang="en-US" sz="2800" dirty="0"/>
              <a:t>, </a:t>
            </a:r>
            <a:r>
              <a:rPr lang="en-US" sz="2800" dirty="0" err="1"/>
              <a:t>chẩn</a:t>
            </a:r>
            <a:r>
              <a:rPr lang="en-US" sz="2800" dirty="0"/>
              <a:t> </a:t>
            </a:r>
            <a:r>
              <a:rPr lang="en-US" sz="2800" dirty="0" err="1"/>
              <a:t>đoán</a:t>
            </a:r>
            <a:r>
              <a:rPr lang="en-US" sz="2800" dirty="0"/>
              <a:t>, </a:t>
            </a:r>
            <a:r>
              <a:rPr lang="en-US" sz="2800" dirty="0" err="1"/>
              <a:t>chỉ</a:t>
            </a:r>
            <a:r>
              <a:rPr lang="en-US" sz="2800" dirty="0"/>
              <a:t> </a:t>
            </a:r>
            <a:r>
              <a:rPr lang="en-US" sz="2800" dirty="0" err="1"/>
              <a:t>định</a:t>
            </a:r>
            <a:r>
              <a:rPr lang="en-US" sz="2800" dirty="0"/>
              <a:t> </a:t>
            </a:r>
            <a:r>
              <a:rPr lang="en-US" sz="2800" dirty="0" err="1"/>
              <a:t>điều</a:t>
            </a:r>
            <a:r>
              <a:rPr lang="en-US" sz="2800" dirty="0"/>
              <a:t> </a:t>
            </a:r>
            <a:r>
              <a:rPr lang="en-US" sz="2800" dirty="0" err="1"/>
              <a:t>trị</a:t>
            </a:r>
            <a:r>
              <a:rPr lang="en-US" sz="2800" dirty="0"/>
              <a:t>, </a:t>
            </a:r>
            <a:r>
              <a:rPr lang="en-US" sz="2800" dirty="0" err="1"/>
              <a:t>kê</a:t>
            </a:r>
            <a:r>
              <a:rPr lang="en-US" sz="2800" dirty="0"/>
              <a:t> </a:t>
            </a:r>
            <a:r>
              <a:rPr lang="en-US" sz="2800" dirty="0" err="1"/>
              <a:t>đơn</a:t>
            </a:r>
            <a:r>
              <a:rPr lang="en-US" sz="2800" dirty="0"/>
              <a:t> </a:t>
            </a:r>
            <a:r>
              <a:rPr lang="en-US" sz="2800" dirty="0" err="1"/>
              <a:t>thuốc</a:t>
            </a:r>
            <a:r>
              <a:rPr lang="en-US" sz="2800" dirty="0"/>
              <a:t> </a:t>
            </a:r>
            <a:r>
              <a:rPr lang="en-US" sz="2800" dirty="0" err="1"/>
              <a:t>và</a:t>
            </a:r>
            <a:r>
              <a:rPr lang="en-US" sz="2800" dirty="0"/>
              <a:t> </a:t>
            </a:r>
            <a:r>
              <a:rPr lang="en-US" sz="2800" dirty="0" err="1"/>
              <a:t>thời</a:t>
            </a:r>
            <a:r>
              <a:rPr lang="en-US" sz="2800" dirty="0"/>
              <a:t> </a:t>
            </a:r>
            <a:r>
              <a:rPr lang="en-US" sz="2800" dirty="0" err="1"/>
              <a:t>gian</a:t>
            </a:r>
            <a:r>
              <a:rPr lang="en-US" sz="2800" dirty="0"/>
              <a:t> </a:t>
            </a:r>
            <a:r>
              <a:rPr lang="en-US" sz="2800" dirty="0" err="1"/>
              <a:t>khám</a:t>
            </a:r>
            <a:r>
              <a:rPr lang="en-US" sz="2800" dirty="0"/>
              <a:t> </a:t>
            </a:r>
            <a:r>
              <a:rPr lang="en-US" sz="2800" dirty="0" err="1"/>
              <a:t>lại</a:t>
            </a:r>
            <a:r>
              <a:rPr lang="en-US" sz="2800" dirty="0"/>
              <a:t>.</a:t>
            </a:r>
          </a:p>
        </p:txBody>
      </p:sp>
    </p:spTree>
    <p:extLst>
      <p:ext uri="{BB962C8B-B14F-4D97-AF65-F5344CB8AC3E}">
        <p14:creationId xmlns:p14="http://schemas.microsoft.com/office/powerpoint/2010/main" val="37411638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0191E-6594-5E43-96C6-09A1FB367E79}"/>
              </a:ext>
            </a:extLst>
          </p:cNvPr>
          <p:cNvSpPr>
            <a:spLocks noGrp="1"/>
          </p:cNvSpPr>
          <p:nvPr>
            <p:ph type="title"/>
          </p:nvPr>
        </p:nvSpPr>
        <p:spPr>
          <a:xfrm>
            <a:off x="-14054" y="606600"/>
            <a:ext cx="3458590" cy="290400"/>
          </a:xfrm>
        </p:spPr>
        <p:txBody>
          <a:bodyPr/>
          <a:lstStyle/>
          <a:p>
            <a:r>
              <a:rPr lang="en-US" sz="3600" dirty="0" err="1">
                <a:solidFill>
                  <a:srgbClr val="FF0000"/>
                </a:solidFill>
              </a:rPr>
              <a:t>Điều</a:t>
            </a:r>
            <a:r>
              <a:rPr lang="en-US" sz="3600" dirty="0">
                <a:solidFill>
                  <a:srgbClr val="FF0000"/>
                </a:solidFill>
              </a:rPr>
              <a:t> </a:t>
            </a:r>
            <a:r>
              <a:rPr lang="en-US" sz="3600" dirty="0" err="1">
                <a:solidFill>
                  <a:srgbClr val="FF0000"/>
                </a:solidFill>
              </a:rPr>
              <a:t>trị</a:t>
            </a:r>
            <a:r>
              <a:rPr lang="en-US" sz="3600" dirty="0">
                <a:solidFill>
                  <a:srgbClr val="FF0000"/>
                </a:solidFill>
              </a:rPr>
              <a:t> </a:t>
            </a:r>
            <a:r>
              <a:rPr lang="en-US" sz="3600" dirty="0" err="1">
                <a:solidFill>
                  <a:srgbClr val="FF0000"/>
                </a:solidFill>
              </a:rPr>
              <a:t>nội</a:t>
            </a:r>
            <a:r>
              <a:rPr lang="en-US" sz="3600" dirty="0">
                <a:solidFill>
                  <a:srgbClr val="FF0000"/>
                </a:solidFill>
              </a:rPr>
              <a:t> </a:t>
            </a:r>
            <a:r>
              <a:rPr lang="en-US" sz="3600" dirty="0" err="1">
                <a:solidFill>
                  <a:srgbClr val="FF0000"/>
                </a:solidFill>
              </a:rPr>
              <a:t>trú</a:t>
            </a:r>
            <a:endParaRPr lang="en-US" sz="3600" dirty="0">
              <a:solidFill>
                <a:srgbClr val="FF0000"/>
              </a:solidFill>
            </a:endParaRPr>
          </a:p>
        </p:txBody>
      </p:sp>
      <p:sp>
        <p:nvSpPr>
          <p:cNvPr id="3" name="TextBox 2">
            <a:extLst>
              <a:ext uri="{FF2B5EF4-FFF2-40B4-BE49-F238E27FC236}">
                <a16:creationId xmlns:a16="http://schemas.microsoft.com/office/drawing/2014/main" id="{C2BABA39-9E3A-0749-9A43-D91C811457B4}"/>
              </a:ext>
            </a:extLst>
          </p:cNvPr>
          <p:cNvSpPr txBox="1"/>
          <p:nvPr/>
        </p:nvSpPr>
        <p:spPr>
          <a:xfrm>
            <a:off x="94891" y="1181819"/>
            <a:ext cx="8649614" cy="2677656"/>
          </a:xfrm>
          <a:prstGeom prst="rect">
            <a:avLst/>
          </a:prstGeom>
          <a:noFill/>
        </p:spPr>
        <p:txBody>
          <a:bodyPr wrap="square" rtlCol="0">
            <a:spAutoFit/>
          </a:bodyPr>
          <a:lstStyle/>
          <a:p>
            <a:pPr algn="just"/>
            <a:r>
              <a:rPr lang="en-US" sz="2800" dirty="0" err="1"/>
              <a:t>Điều</a:t>
            </a:r>
            <a:r>
              <a:rPr lang="en-US" sz="2800" dirty="0"/>
              <a:t> </a:t>
            </a:r>
            <a:r>
              <a:rPr lang="en-US" sz="2800" dirty="0" err="1"/>
              <a:t>trị</a:t>
            </a:r>
            <a:r>
              <a:rPr lang="en-US" sz="2800" dirty="0"/>
              <a:t> </a:t>
            </a:r>
            <a:r>
              <a:rPr lang="en-US" sz="2800" dirty="0" err="1"/>
              <a:t>nội</a:t>
            </a:r>
            <a:r>
              <a:rPr lang="en-US" sz="2800" dirty="0"/>
              <a:t> </a:t>
            </a:r>
            <a:r>
              <a:rPr lang="en-US" sz="2800" dirty="0" err="1"/>
              <a:t>trú</a:t>
            </a:r>
            <a:r>
              <a:rPr lang="en-US" sz="2800" dirty="0"/>
              <a:t> </a:t>
            </a:r>
            <a:r>
              <a:rPr lang="en-US" sz="2800" dirty="0" err="1"/>
              <a:t>được</a:t>
            </a:r>
            <a:r>
              <a:rPr lang="en-US" sz="2800" dirty="0"/>
              <a:t> </a:t>
            </a:r>
            <a:r>
              <a:rPr lang="en-US" sz="2800" dirty="0" err="1"/>
              <a:t>thực</a:t>
            </a:r>
            <a:r>
              <a:rPr lang="en-US" sz="2800" dirty="0"/>
              <a:t> </a:t>
            </a:r>
            <a:r>
              <a:rPr lang="en-US" sz="2800" dirty="0" err="1"/>
              <a:t>hiện</a:t>
            </a:r>
            <a:r>
              <a:rPr lang="en-US" sz="2800" dirty="0"/>
              <a:t> </a:t>
            </a:r>
            <a:r>
              <a:rPr lang="en-US" sz="2800" dirty="0" err="1"/>
              <a:t>trong</a:t>
            </a:r>
            <a:r>
              <a:rPr lang="en-US" sz="2800" dirty="0"/>
              <a:t> </a:t>
            </a:r>
            <a:r>
              <a:rPr lang="en-US" sz="2800" dirty="0" err="1"/>
              <a:t>trường</a:t>
            </a:r>
            <a:r>
              <a:rPr lang="en-US" sz="2800" dirty="0"/>
              <a:t> </a:t>
            </a:r>
            <a:r>
              <a:rPr lang="en-US" sz="2800" dirty="0" err="1"/>
              <a:t>hợp</a:t>
            </a:r>
            <a:r>
              <a:rPr lang="en-US" sz="2800" dirty="0"/>
              <a:t> </a:t>
            </a:r>
            <a:r>
              <a:rPr lang="en-US" sz="2800" dirty="0" err="1"/>
              <a:t>sau</a:t>
            </a:r>
            <a:r>
              <a:rPr lang="en-US" sz="2800" dirty="0"/>
              <a:t> </a:t>
            </a:r>
            <a:r>
              <a:rPr lang="en-US" sz="2800" dirty="0" err="1"/>
              <a:t>đây</a:t>
            </a:r>
            <a:r>
              <a:rPr lang="en-US" sz="2800" dirty="0"/>
              <a:t>:</a:t>
            </a:r>
          </a:p>
          <a:p>
            <a:pPr algn="just"/>
            <a:r>
              <a:rPr lang="en-US" sz="2800" dirty="0"/>
              <a:t>- </a:t>
            </a:r>
            <a:r>
              <a:rPr lang="en-US" sz="2800" dirty="0" err="1"/>
              <a:t>Có</a:t>
            </a:r>
            <a:r>
              <a:rPr lang="en-US" sz="2800" dirty="0"/>
              <a:t> </a:t>
            </a:r>
            <a:r>
              <a:rPr lang="en-US" sz="2800" dirty="0" err="1"/>
              <a:t>chỉ</a:t>
            </a:r>
            <a:r>
              <a:rPr lang="en-US" sz="2800" dirty="0"/>
              <a:t> </a:t>
            </a:r>
            <a:r>
              <a:rPr lang="en-US" sz="2800" dirty="0" err="1"/>
              <a:t>định</a:t>
            </a:r>
            <a:r>
              <a:rPr lang="en-US" sz="2800" dirty="0"/>
              <a:t> </a:t>
            </a:r>
            <a:r>
              <a:rPr lang="en-US" sz="2800" dirty="0" err="1"/>
              <a:t>điều</a:t>
            </a:r>
            <a:r>
              <a:rPr lang="en-US" sz="2800" dirty="0"/>
              <a:t> </a:t>
            </a:r>
            <a:r>
              <a:rPr lang="en-US" sz="2800" dirty="0" err="1"/>
              <a:t>trị</a:t>
            </a:r>
            <a:r>
              <a:rPr lang="en-US" sz="2800" dirty="0"/>
              <a:t> </a:t>
            </a:r>
            <a:r>
              <a:rPr lang="en-US" sz="2800" dirty="0" err="1"/>
              <a:t>nội</a:t>
            </a:r>
            <a:r>
              <a:rPr lang="en-US" sz="2800" dirty="0"/>
              <a:t> </a:t>
            </a:r>
            <a:r>
              <a:rPr lang="en-US" sz="2800" dirty="0" err="1"/>
              <a:t>trú</a:t>
            </a:r>
            <a:r>
              <a:rPr lang="en-US" sz="2800" dirty="0"/>
              <a:t> </a:t>
            </a:r>
            <a:r>
              <a:rPr lang="en-US" sz="2800" dirty="0" err="1"/>
              <a:t>của</a:t>
            </a:r>
            <a:r>
              <a:rPr lang="en-US" sz="2800" dirty="0"/>
              <a:t> </a:t>
            </a:r>
            <a:r>
              <a:rPr lang="en-US" sz="2800" dirty="0" err="1"/>
              <a:t>người</a:t>
            </a:r>
            <a:r>
              <a:rPr lang="en-US" sz="2800" dirty="0"/>
              <a:t> </a:t>
            </a:r>
            <a:r>
              <a:rPr lang="en-US" sz="2800" dirty="0" err="1"/>
              <a:t>hành</a:t>
            </a:r>
            <a:r>
              <a:rPr lang="en-US" sz="2800" dirty="0"/>
              <a:t> </a:t>
            </a:r>
            <a:r>
              <a:rPr lang="en-US" sz="2800" dirty="0" err="1"/>
              <a:t>nghề</a:t>
            </a:r>
            <a:r>
              <a:rPr lang="en-US" sz="2800" dirty="0"/>
              <a:t> </a:t>
            </a:r>
            <a:r>
              <a:rPr lang="en-US" sz="2800" dirty="0" err="1"/>
              <a:t>thuộc</a:t>
            </a:r>
            <a:r>
              <a:rPr lang="en-US" sz="2800" dirty="0"/>
              <a:t> </a:t>
            </a:r>
            <a:r>
              <a:rPr lang="en-US" sz="2800" dirty="0" err="1"/>
              <a:t>cơ</a:t>
            </a:r>
            <a:r>
              <a:rPr lang="en-US" sz="2800" dirty="0"/>
              <a:t> </a:t>
            </a:r>
            <a:r>
              <a:rPr lang="en-US" sz="2800" dirty="0" err="1"/>
              <a:t>sở</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a:t>
            </a:r>
          </a:p>
          <a:p>
            <a:pPr algn="just"/>
            <a:r>
              <a:rPr lang="en-US" sz="2800" dirty="0"/>
              <a:t>- </a:t>
            </a:r>
            <a:r>
              <a:rPr lang="en-US" sz="2800" dirty="0" err="1"/>
              <a:t>Có</a:t>
            </a:r>
            <a:r>
              <a:rPr lang="en-US" sz="2800" dirty="0"/>
              <a:t> </a:t>
            </a:r>
            <a:r>
              <a:rPr lang="en-US" sz="2800" dirty="0" err="1"/>
              <a:t>giấy</a:t>
            </a:r>
            <a:r>
              <a:rPr lang="en-US" sz="2800" dirty="0"/>
              <a:t> </a:t>
            </a:r>
            <a:r>
              <a:rPr lang="en-US" sz="2800" dirty="0" err="1"/>
              <a:t>chuyển</a:t>
            </a:r>
            <a:r>
              <a:rPr lang="en-US" sz="2800" dirty="0"/>
              <a:t> </a:t>
            </a:r>
            <a:r>
              <a:rPr lang="en-US" sz="2800" dirty="0" err="1"/>
              <a:t>đến</a:t>
            </a:r>
            <a:r>
              <a:rPr lang="en-US" sz="2800" dirty="0"/>
              <a:t> </a:t>
            </a:r>
            <a:r>
              <a:rPr lang="en-US" sz="2800" dirty="0" err="1"/>
              <a:t>cơ</a:t>
            </a:r>
            <a:r>
              <a:rPr lang="en-US" sz="2800" dirty="0"/>
              <a:t> </a:t>
            </a:r>
            <a:r>
              <a:rPr lang="en-US" sz="2800" dirty="0" err="1"/>
              <a:t>sở</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 </a:t>
            </a:r>
            <a:r>
              <a:rPr lang="en-US" sz="2800" dirty="0" err="1"/>
              <a:t>từ</a:t>
            </a:r>
            <a:r>
              <a:rPr lang="en-US" sz="2800" dirty="0"/>
              <a:t> </a:t>
            </a:r>
            <a:r>
              <a:rPr lang="en-US" sz="2800" dirty="0" err="1"/>
              <a:t>cơ</a:t>
            </a:r>
            <a:r>
              <a:rPr lang="en-US" sz="2800" dirty="0"/>
              <a:t> </a:t>
            </a:r>
            <a:r>
              <a:rPr lang="en-US" sz="2800" dirty="0" err="1"/>
              <a:t>sở</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 </a:t>
            </a:r>
            <a:r>
              <a:rPr lang="en-US" sz="2800" dirty="0" err="1"/>
              <a:t>khác</a:t>
            </a:r>
            <a:r>
              <a:rPr lang="en-US" sz="2800" dirty="0"/>
              <a:t>.</a:t>
            </a:r>
          </a:p>
        </p:txBody>
      </p:sp>
    </p:spTree>
    <p:extLst>
      <p:ext uri="{BB962C8B-B14F-4D97-AF65-F5344CB8AC3E}">
        <p14:creationId xmlns:p14="http://schemas.microsoft.com/office/powerpoint/2010/main" val="168583973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75FA1-4040-0249-8669-4CEE70C95468}"/>
              </a:ext>
            </a:extLst>
          </p:cNvPr>
          <p:cNvSpPr>
            <a:spLocks noGrp="1"/>
          </p:cNvSpPr>
          <p:nvPr>
            <p:ph type="title"/>
          </p:nvPr>
        </p:nvSpPr>
        <p:spPr/>
        <p:txBody>
          <a:bodyPr/>
          <a:lstStyle/>
          <a:p>
            <a:endParaRPr lang="en-US"/>
          </a:p>
        </p:txBody>
      </p:sp>
      <p:sp>
        <p:nvSpPr>
          <p:cNvPr id="3" name="TextBox 2">
            <a:extLst>
              <a:ext uri="{FF2B5EF4-FFF2-40B4-BE49-F238E27FC236}">
                <a16:creationId xmlns:a16="http://schemas.microsoft.com/office/drawing/2014/main" id="{DDCB3279-B609-1D44-B71A-D94CD8A73C58}"/>
              </a:ext>
            </a:extLst>
          </p:cNvPr>
          <p:cNvSpPr txBox="1"/>
          <p:nvPr/>
        </p:nvSpPr>
        <p:spPr>
          <a:xfrm>
            <a:off x="310719" y="1198485"/>
            <a:ext cx="8611339" cy="3539430"/>
          </a:xfrm>
          <a:prstGeom prst="rect">
            <a:avLst/>
          </a:prstGeom>
          <a:noFill/>
        </p:spPr>
        <p:txBody>
          <a:bodyPr wrap="square" rtlCol="0">
            <a:spAutoFit/>
          </a:bodyPr>
          <a:lstStyle/>
          <a:p>
            <a:pPr algn="just"/>
            <a:r>
              <a:rPr lang="en-US" dirty="0"/>
              <a:t> </a:t>
            </a:r>
            <a:r>
              <a:rPr lang="en-US" sz="2800" dirty="0" err="1"/>
              <a:t>Thủ</a:t>
            </a:r>
            <a:r>
              <a:rPr lang="en-US" sz="2800" dirty="0"/>
              <a:t> </a:t>
            </a:r>
            <a:r>
              <a:rPr lang="en-US" sz="2800" dirty="0" err="1"/>
              <a:t>tục</a:t>
            </a:r>
            <a:r>
              <a:rPr lang="en-US" sz="2800" dirty="0"/>
              <a:t> </a:t>
            </a:r>
            <a:r>
              <a:rPr lang="en-US" sz="2800" dirty="0" err="1"/>
              <a:t>điều</a:t>
            </a:r>
            <a:r>
              <a:rPr lang="en-US" sz="2800" dirty="0"/>
              <a:t> </a:t>
            </a:r>
            <a:r>
              <a:rPr lang="en-US" sz="2800" dirty="0" err="1"/>
              <a:t>trị</a:t>
            </a:r>
            <a:r>
              <a:rPr lang="en-US" sz="2800" dirty="0"/>
              <a:t> </a:t>
            </a:r>
            <a:r>
              <a:rPr lang="en-US" sz="2800" dirty="0" err="1"/>
              <a:t>nội</a:t>
            </a:r>
            <a:r>
              <a:rPr lang="en-US" sz="2800" dirty="0"/>
              <a:t> </a:t>
            </a:r>
            <a:r>
              <a:rPr lang="en-US" sz="2800" dirty="0" err="1"/>
              <a:t>trú</a:t>
            </a:r>
            <a:r>
              <a:rPr lang="en-US" sz="2800" dirty="0"/>
              <a:t> </a:t>
            </a:r>
            <a:r>
              <a:rPr lang="en-US" sz="2800" dirty="0" err="1"/>
              <a:t>được</a:t>
            </a:r>
            <a:r>
              <a:rPr lang="en-US" sz="2800" dirty="0"/>
              <a:t> </a:t>
            </a:r>
            <a:r>
              <a:rPr lang="en-US" sz="2800" dirty="0" err="1"/>
              <a:t>quy</a:t>
            </a:r>
            <a:r>
              <a:rPr lang="en-US" sz="2800" dirty="0"/>
              <a:t> </a:t>
            </a:r>
            <a:r>
              <a:rPr lang="en-US" sz="2800" dirty="0" err="1"/>
              <a:t>định</a:t>
            </a:r>
            <a:r>
              <a:rPr lang="en-US" sz="2800" dirty="0"/>
              <a:t> </a:t>
            </a:r>
            <a:r>
              <a:rPr lang="en-US" sz="2800" dirty="0" err="1"/>
              <a:t>như</a:t>
            </a:r>
            <a:r>
              <a:rPr lang="en-US" sz="2800" dirty="0"/>
              <a:t> </a:t>
            </a:r>
            <a:r>
              <a:rPr lang="en-US" sz="2800" dirty="0" err="1"/>
              <a:t>sau</a:t>
            </a:r>
            <a:r>
              <a:rPr lang="en-US" sz="2800" dirty="0"/>
              <a:t>: </a:t>
            </a:r>
          </a:p>
          <a:p>
            <a:pPr algn="just"/>
            <a:r>
              <a:rPr lang="en-US" sz="2800" dirty="0"/>
              <a:t>- </a:t>
            </a:r>
            <a:r>
              <a:rPr lang="en-US" sz="2800" dirty="0" err="1"/>
              <a:t>Nhận</a:t>
            </a:r>
            <a:r>
              <a:rPr lang="en-US" sz="2800" dirty="0"/>
              <a:t> </a:t>
            </a:r>
            <a:r>
              <a:rPr lang="en-US" sz="2800" dirty="0" err="1"/>
              <a:t>người</a:t>
            </a:r>
            <a:r>
              <a:rPr lang="en-US" sz="2800" dirty="0"/>
              <a:t> </a:t>
            </a:r>
            <a:r>
              <a:rPr lang="en-US" sz="2800" dirty="0" err="1"/>
              <a:t>bệnh</a:t>
            </a:r>
            <a:r>
              <a:rPr lang="en-US" sz="2800" dirty="0"/>
              <a:t> </a:t>
            </a:r>
            <a:r>
              <a:rPr lang="en-US" sz="2800" dirty="0" err="1"/>
              <a:t>vào</a:t>
            </a:r>
            <a:r>
              <a:rPr lang="en-US" sz="2800" dirty="0"/>
              <a:t> </a:t>
            </a:r>
            <a:r>
              <a:rPr lang="en-US" sz="2800" dirty="0" err="1"/>
              <a:t>cơ</a:t>
            </a:r>
            <a:r>
              <a:rPr lang="en-US" sz="2800" dirty="0"/>
              <a:t> </a:t>
            </a:r>
            <a:r>
              <a:rPr lang="en-US" sz="2800" dirty="0" err="1"/>
              <a:t>sở</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a:t>
            </a:r>
          </a:p>
          <a:p>
            <a:pPr algn="just"/>
            <a:r>
              <a:rPr lang="en-US" sz="2800" dirty="0" err="1"/>
              <a:t>Trường</a:t>
            </a:r>
            <a:r>
              <a:rPr lang="en-US" sz="2800" dirty="0"/>
              <a:t> </a:t>
            </a:r>
            <a:r>
              <a:rPr lang="en-US" sz="2800" dirty="0" err="1"/>
              <a:t>hợp</a:t>
            </a:r>
            <a:r>
              <a:rPr lang="en-US" sz="2800" dirty="0"/>
              <a:t> </a:t>
            </a:r>
            <a:r>
              <a:rPr lang="en-US" sz="2800" dirty="0" err="1"/>
              <a:t>người</a:t>
            </a:r>
            <a:r>
              <a:rPr lang="en-US" sz="2800" dirty="0"/>
              <a:t> </a:t>
            </a:r>
            <a:r>
              <a:rPr lang="en-US" sz="2800" dirty="0" err="1"/>
              <a:t>bệnh</a:t>
            </a:r>
            <a:r>
              <a:rPr lang="en-US" sz="2800" dirty="0"/>
              <a:t> </a:t>
            </a:r>
            <a:r>
              <a:rPr lang="en-US" sz="2800" dirty="0" err="1"/>
              <a:t>mắc</a:t>
            </a:r>
            <a:r>
              <a:rPr lang="en-US" sz="2800" dirty="0"/>
              <a:t> </a:t>
            </a:r>
            <a:r>
              <a:rPr lang="en-US" sz="2800" dirty="0" err="1"/>
              <a:t>nhiều</a:t>
            </a:r>
            <a:r>
              <a:rPr lang="en-US" sz="2800" dirty="0"/>
              <a:t> </a:t>
            </a:r>
            <a:r>
              <a:rPr lang="en-US" sz="2800" dirty="0" err="1"/>
              <a:t>bệnh</a:t>
            </a:r>
            <a:r>
              <a:rPr lang="en-US" sz="2800" dirty="0"/>
              <a:t>, </a:t>
            </a:r>
            <a:r>
              <a:rPr lang="en-US" sz="2800" dirty="0" err="1"/>
              <a:t>người</a:t>
            </a:r>
            <a:r>
              <a:rPr lang="en-US" sz="2800" dirty="0"/>
              <a:t> </a:t>
            </a:r>
            <a:r>
              <a:rPr lang="en-US" sz="2800" dirty="0" err="1"/>
              <a:t>đứng</a:t>
            </a:r>
            <a:r>
              <a:rPr lang="en-US" sz="2800" dirty="0"/>
              <a:t> </a:t>
            </a:r>
            <a:r>
              <a:rPr lang="en-US" sz="2800" dirty="0" err="1"/>
              <a:t>đầu</a:t>
            </a:r>
            <a:r>
              <a:rPr lang="en-US" sz="2800" dirty="0"/>
              <a:t> </a:t>
            </a:r>
            <a:r>
              <a:rPr lang="en-US" sz="2800" dirty="0" err="1"/>
              <a:t>cơ</a:t>
            </a:r>
            <a:r>
              <a:rPr lang="en-US" sz="2800" dirty="0"/>
              <a:t> </a:t>
            </a:r>
            <a:r>
              <a:rPr lang="en-US" sz="2800" dirty="0" err="1"/>
              <a:t>sở</a:t>
            </a:r>
            <a:r>
              <a:rPr lang="en-US" sz="2800" dirty="0"/>
              <a:t> </a:t>
            </a:r>
            <a:r>
              <a:rPr lang="en-US" sz="2800" dirty="0" err="1"/>
              <a:t>khám</a:t>
            </a:r>
            <a:r>
              <a:rPr lang="en-US" sz="2800" dirty="0"/>
              <a:t> </a:t>
            </a:r>
            <a:r>
              <a:rPr lang="en-US" sz="2800" dirty="0" err="1"/>
              <a:t>bệnh</a:t>
            </a:r>
            <a:r>
              <a:rPr lang="en-US" sz="2800" dirty="0"/>
              <a:t>, </a:t>
            </a:r>
            <a:r>
              <a:rPr lang="en-US" sz="2800" dirty="0" err="1"/>
              <a:t>chữa</a:t>
            </a:r>
            <a:r>
              <a:rPr lang="en-US" sz="2800" dirty="0"/>
              <a:t> </a:t>
            </a:r>
            <a:r>
              <a:rPr lang="en-US" sz="2800" dirty="0" err="1"/>
              <a:t>bệnh</a:t>
            </a:r>
            <a:r>
              <a:rPr lang="en-US" sz="2800" dirty="0"/>
              <a:t> </a:t>
            </a:r>
            <a:r>
              <a:rPr lang="en-US" sz="2800" dirty="0" err="1"/>
              <a:t>có</a:t>
            </a:r>
            <a:r>
              <a:rPr lang="en-US" sz="2800" dirty="0"/>
              <a:t> </a:t>
            </a:r>
            <a:r>
              <a:rPr lang="en-US" sz="2800" dirty="0" err="1"/>
              <a:t>trách</a:t>
            </a:r>
            <a:r>
              <a:rPr lang="en-US" sz="2800" dirty="0"/>
              <a:t> </a:t>
            </a:r>
            <a:r>
              <a:rPr lang="en-US" sz="2800" dirty="0" err="1"/>
              <a:t>nhiệm</a:t>
            </a:r>
            <a:r>
              <a:rPr lang="en-US" sz="2800" dirty="0"/>
              <a:t> </a:t>
            </a:r>
            <a:r>
              <a:rPr lang="en-US" sz="2800" dirty="0" err="1"/>
              <a:t>xem</a:t>
            </a:r>
            <a:r>
              <a:rPr lang="en-US" sz="2800" dirty="0"/>
              <a:t> </a:t>
            </a:r>
            <a:r>
              <a:rPr lang="en-US" sz="2800" dirty="0" err="1"/>
              <a:t>xét</a:t>
            </a:r>
            <a:r>
              <a:rPr lang="en-US" sz="2800" dirty="0"/>
              <a:t>, </a:t>
            </a:r>
            <a:r>
              <a:rPr lang="en-US" sz="2800" dirty="0" err="1"/>
              <a:t>quyết</a:t>
            </a:r>
            <a:r>
              <a:rPr lang="en-US" sz="2800" dirty="0"/>
              <a:t> </a:t>
            </a:r>
            <a:r>
              <a:rPr lang="en-US" sz="2800" dirty="0" err="1"/>
              <a:t>định</a:t>
            </a:r>
            <a:r>
              <a:rPr lang="en-US" sz="2800" dirty="0"/>
              <a:t> </a:t>
            </a:r>
            <a:r>
              <a:rPr lang="en-US" sz="2800" dirty="0" err="1"/>
              <a:t>khoa</a:t>
            </a:r>
            <a:r>
              <a:rPr lang="en-US" sz="2800" dirty="0"/>
              <a:t> </a:t>
            </a:r>
            <a:r>
              <a:rPr lang="en-US" sz="2800" dirty="0" err="1"/>
              <a:t>sẽ</a:t>
            </a:r>
            <a:r>
              <a:rPr lang="en-US" sz="2800" dirty="0"/>
              <a:t> </a:t>
            </a:r>
            <a:r>
              <a:rPr lang="en-US" sz="2800" dirty="0" err="1"/>
              <a:t>tiến</a:t>
            </a:r>
            <a:r>
              <a:rPr lang="en-US" sz="2800" dirty="0"/>
              <a:t> </a:t>
            </a:r>
            <a:r>
              <a:rPr lang="en-US" sz="2800" dirty="0" err="1"/>
              <a:t>hành</a:t>
            </a:r>
            <a:r>
              <a:rPr lang="en-US" sz="2800" dirty="0"/>
              <a:t> </a:t>
            </a:r>
            <a:r>
              <a:rPr lang="en-US" sz="2800" dirty="0" err="1"/>
              <a:t>điều</a:t>
            </a:r>
            <a:r>
              <a:rPr lang="en-US" sz="2800" dirty="0"/>
              <a:t> </a:t>
            </a:r>
            <a:r>
              <a:rPr lang="en-US" sz="2800" dirty="0" err="1"/>
              <a:t>trị</a:t>
            </a:r>
            <a:r>
              <a:rPr lang="en-US" sz="2800" dirty="0"/>
              <a:t>;</a:t>
            </a:r>
          </a:p>
          <a:p>
            <a:pPr algn="just"/>
            <a:r>
              <a:rPr lang="en-US" sz="2800" dirty="0"/>
              <a:t>- </a:t>
            </a:r>
            <a:r>
              <a:rPr lang="en-US" sz="2800" dirty="0" err="1"/>
              <a:t>Hướng</a:t>
            </a:r>
            <a:r>
              <a:rPr lang="en-US" sz="2800" dirty="0"/>
              <a:t> </a:t>
            </a:r>
            <a:r>
              <a:rPr lang="en-US" sz="2800" dirty="0" err="1"/>
              <a:t>dẫn</a:t>
            </a:r>
            <a:r>
              <a:rPr lang="en-US" sz="2800" dirty="0"/>
              <a:t> </a:t>
            </a:r>
            <a:r>
              <a:rPr lang="en-US" sz="2800" dirty="0" err="1"/>
              <a:t>người</a:t>
            </a:r>
            <a:r>
              <a:rPr lang="en-US" sz="2800" dirty="0"/>
              <a:t> </a:t>
            </a:r>
            <a:r>
              <a:rPr lang="en-US" sz="2800" dirty="0" err="1"/>
              <a:t>bệnh</a:t>
            </a:r>
            <a:r>
              <a:rPr lang="en-US" sz="2800" dirty="0"/>
              <a:t> </a:t>
            </a:r>
            <a:r>
              <a:rPr lang="en-US" sz="2800" dirty="0" err="1"/>
              <a:t>đến</a:t>
            </a:r>
            <a:r>
              <a:rPr lang="en-US" sz="2800" dirty="0"/>
              <a:t> </a:t>
            </a:r>
            <a:r>
              <a:rPr lang="en-US" sz="2800" dirty="0" err="1"/>
              <a:t>khoa</a:t>
            </a:r>
            <a:r>
              <a:rPr lang="en-US" sz="2800" dirty="0"/>
              <a:t> </a:t>
            </a:r>
            <a:r>
              <a:rPr lang="en-US" sz="2800" dirty="0" err="1"/>
              <a:t>nơi</a:t>
            </a:r>
            <a:r>
              <a:rPr lang="en-US" sz="2800" dirty="0"/>
              <a:t> </a:t>
            </a:r>
            <a:r>
              <a:rPr lang="en-US" sz="2800" dirty="0" err="1"/>
              <a:t>người</a:t>
            </a:r>
            <a:r>
              <a:rPr lang="en-US" sz="2800" dirty="0"/>
              <a:t> </a:t>
            </a:r>
            <a:r>
              <a:rPr lang="en-US" sz="2800" dirty="0" err="1"/>
              <a:t>bệnh</a:t>
            </a:r>
            <a:r>
              <a:rPr lang="en-US" sz="2800" dirty="0"/>
              <a:t> </a:t>
            </a:r>
            <a:r>
              <a:rPr lang="en-US" sz="2800" dirty="0" err="1"/>
              <a:t>sẽ</a:t>
            </a:r>
            <a:r>
              <a:rPr lang="en-US" sz="2800" dirty="0"/>
              <a:t> </a:t>
            </a:r>
            <a:r>
              <a:rPr lang="en-US" sz="2800" dirty="0" err="1"/>
              <a:t>điều</a:t>
            </a:r>
            <a:r>
              <a:rPr lang="en-US" sz="2800" dirty="0"/>
              <a:t> </a:t>
            </a:r>
            <a:r>
              <a:rPr lang="en-US" sz="2800" dirty="0" err="1"/>
              <a:t>trị</a:t>
            </a:r>
            <a:r>
              <a:rPr lang="en-US" sz="2800" dirty="0"/>
              <a:t> </a:t>
            </a:r>
            <a:r>
              <a:rPr lang="en-US" sz="2800" dirty="0" err="1"/>
              <a:t>nội</a:t>
            </a:r>
            <a:r>
              <a:rPr lang="en-US" sz="2800" dirty="0"/>
              <a:t> </a:t>
            </a:r>
            <a:r>
              <a:rPr lang="en-US" sz="2800" dirty="0" err="1"/>
              <a:t>trú</a:t>
            </a:r>
            <a:r>
              <a:rPr lang="en-US" sz="2800" dirty="0"/>
              <a:t>.</a:t>
            </a:r>
          </a:p>
        </p:txBody>
      </p:sp>
    </p:spTree>
    <p:extLst>
      <p:ext uri="{BB962C8B-B14F-4D97-AF65-F5344CB8AC3E}">
        <p14:creationId xmlns:p14="http://schemas.microsoft.com/office/powerpoint/2010/main" val="204506973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0ED71-F797-FF47-8C12-8B172A73979D}"/>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BEE7EFBF-D88F-B54E-9892-51D683AC5D15}"/>
              </a:ext>
            </a:extLst>
          </p:cNvPr>
          <p:cNvSpPr/>
          <p:nvPr/>
        </p:nvSpPr>
        <p:spPr>
          <a:xfrm>
            <a:off x="150919" y="606745"/>
            <a:ext cx="8895425" cy="4536755"/>
          </a:xfrm>
          <a:prstGeom prst="rect">
            <a:avLst/>
          </a:prstGeom>
        </p:spPr>
        <p:txBody>
          <a:bodyPr wrap="square">
            <a:spAutoFit/>
          </a:bodyPr>
          <a:lstStyle/>
          <a:p>
            <a:pPr indent="457200" algn="just">
              <a:lnSpc>
                <a:spcPct val="150000"/>
              </a:lnSpc>
            </a:pPr>
            <a:r>
              <a:rPr lang="en-US" sz="2800" dirty="0" err="1">
                <a:latin typeface="+mn-lt"/>
                <a:ea typeface="Times New Roman" panose="02020603050405020304" pitchFamily="18" charset="0"/>
              </a:rPr>
              <a:t>Các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trường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hợp</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sau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đây</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phải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chuyển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sở</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khám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chữa</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a:t>
            </a:r>
          </a:p>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vượt</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quá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khả</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năng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điều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trị</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và</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điều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kiện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vật</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chất</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của</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sở</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khám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chữa</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a:t>
            </a:r>
          </a:p>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không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phù</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hợp</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với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phân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tuyến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chuyên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môn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kỹ</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thuật</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theo</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quy</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định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của</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Bộ</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trưởng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Bộ</a:t>
            </a:r>
            <a:r>
              <a:rPr lang="en-US" sz="2800" dirty="0">
                <a:latin typeface="+mn-lt"/>
                <a:ea typeface="Times New Roman" panose="02020603050405020304" pitchFamily="18" charset="0"/>
              </a:rPr>
              <a:t> Y </a:t>
            </a:r>
            <a:r>
              <a:rPr lang="en-US" sz="2800" dirty="0" err="1">
                <a:latin typeface="+mn-lt"/>
                <a:ea typeface="Times New Roman" panose="02020603050405020304" pitchFamily="18" charset="0"/>
              </a:rPr>
              <a:t>tế</a:t>
            </a:r>
            <a:r>
              <a:rPr lang="en-US" sz="2800" dirty="0">
                <a:latin typeface="+mn-lt"/>
                <a:ea typeface="Times New Roman" panose="02020603050405020304" pitchFamily="18" charset="0"/>
              </a:rPr>
              <a:t>;</a:t>
            </a:r>
          </a:p>
          <a:p>
            <a:pPr>
              <a:lnSpc>
                <a:spcPct val="150000"/>
              </a:lnSpc>
            </a:pPr>
            <a:r>
              <a:rPr lang="en-US" sz="2800" dirty="0">
                <a:latin typeface="+mn-lt"/>
                <a:ea typeface="Times New Roman" panose="02020603050405020304" pitchFamily="18" charset="0"/>
              </a:rPr>
              <a:t>    - Theo </a:t>
            </a:r>
            <a:r>
              <a:rPr lang="en-US" sz="2800" dirty="0" err="1">
                <a:latin typeface="+mn-lt"/>
                <a:ea typeface="Times New Roman" panose="02020603050405020304" pitchFamily="18" charset="0"/>
              </a:rPr>
              <a:t>yêu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cầu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của</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người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rPr>
              <a:t> </a:t>
            </a:r>
          </a:p>
        </p:txBody>
      </p:sp>
    </p:spTree>
    <p:extLst>
      <p:ext uri="{BB962C8B-B14F-4D97-AF65-F5344CB8AC3E}">
        <p14:creationId xmlns:p14="http://schemas.microsoft.com/office/powerpoint/2010/main" val="8402484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740F3-BE17-BC4D-A317-59E5A6680EAB}"/>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A0EB5109-E35E-9E45-95E1-692EFC38692D}"/>
              </a:ext>
            </a:extLst>
          </p:cNvPr>
          <p:cNvSpPr/>
          <p:nvPr/>
        </p:nvSpPr>
        <p:spPr>
          <a:xfrm>
            <a:off x="0" y="423855"/>
            <a:ext cx="9081856" cy="5009833"/>
          </a:xfrm>
          <a:prstGeom prst="rect">
            <a:avLst/>
          </a:prstGeom>
        </p:spPr>
        <p:txBody>
          <a:bodyPr wrap="square">
            <a:spAutoFit/>
          </a:bodyPr>
          <a:lstStyle/>
          <a:p>
            <a:pPr indent="457200" algn="just">
              <a:lnSpc>
                <a:spcPct val="150000"/>
              </a:lnSpc>
            </a:pPr>
            <a:r>
              <a:rPr lang="en-US" sz="2400" dirty="0" err="1">
                <a:latin typeface="+mn-lt"/>
                <a:ea typeface="Times New Roman" panose="02020603050405020304" pitchFamily="18" charset="0"/>
              </a:rPr>
              <a:t>Khi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tình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trạng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của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đã</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ổn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định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hoặc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có</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yêu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cầu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được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ra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khỏi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a:t>
            </a:r>
          </a:p>
          <a:p>
            <a:pPr marL="342900" indent="-342900" algn="just">
              <a:lnSpc>
                <a:spcPct val="150000"/>
              </a:lnSpc>
              <a:buFontTx/>
              <a:buChar char="-"/>
            </a:pPr>
            <a:r>
              <a:rPr lang="en-US" sz="2400" dirty="0" err="1">
                <a:latin typeface="+mn-lt"/>
                <a:ea typeface="Times New Roman" panose="02020603050405020304" pitchFamily="18" charset="0"/>
              </a:rPr>
              <a:t>Hoàn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chỉnh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hồ</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án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tổng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kết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toàn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bộ</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quá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trình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điều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trị</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của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a:t>
            </a:r>
          </a:p>
          <a:p>
            <a:pPr marL="342900" indent="-342900" algn="just">
              <a:lnSpc>
                <a:spcPct val="150000"/>
              </a:lnSpc>
              <a:buFontTx/>
              <a:buChar char="-"/>
            </a:pPr>
            <a:r>
              <a:rPr lang="en-US" sz="2400" dirty="0" err="1">
                <a:latin typeface="+mn-lt"/>
                <a:ea typeface="Times New Roman" panose="02020603050405020304" pitchFamily="18" charset="0"/>
              </a:rPr>
              <a:t>Hướng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dẫn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về</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việc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tự</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chăm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sóc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sức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khỏe</a:t>
            </a:r>
            <a:r>
              <a:rPr lang="en-US" sz="2400" dirty="0">
                <a:latin typeface="+mn-lt"/>
                <a:ea typeface="Times New Roman" panose="02020603050405020304" pitchFamily="18" charset="0"/>
              </a:rPr>
              <a:t>;</a:t>
            </a:r>
          </a:p>
          <a:p>
            <a:pPr marL="342900" indent="-342900" algn="just">
              <a:lnSpc>
                <a:spcPct val="150000"/>
              </a:lnSpc>
              <a:buFontTx/>
              <a:buChar char="-"/>
            </a:pPr>
            <a:r>
              <a:rPr lang="en-US" sz="2400" dirty="0" err="1">
                <a:latin typeface="+mn-lt"/>
                <a:ea typeface="Times New Roman" panose="02020603050405020304" pitchFamily="18" charset="0"/>
              </a:rPr>
              <a:t>Chỉ</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định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chế</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độ</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điều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trị</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ngoại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trú</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nếu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cần</a:t>
            </a:r>
            <a:r>
              <a:rPr lang="en-US" sz="2400" dirty="0">
                <a:latin typeface="+mn-lt"/>
                <a:ea typeface="Times New Roman" panose="02020603050405020304" pitchFamily="18" charset="0"/>
              </a:rPr>
              <a:t> </a:t>
            </a:r>
          </a:p>
          <a:p>
            <a:pPr marL="342900" indent="-342900" algn="just">
              <a:lnSpc>
                <a:spcPct val="150000"/>
              </a:lnSpc>
              <a:buFontTx/>
              <a:buChar char="-"/>
            </a:pPr>
            <a:r>
              <a:rPr lang="en-US" sz="2400" dirty="0" err="1">
                <a:latin typeface="+mn-lt"/>
                <a:ea typeface="Times New Roman" panose="02020603050405020304" pitchFamily="18" charset="0"/>
              </a:rPr>
              <a:t>Quyết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toán</a:t>
            </a:r>
            <a:r>
              <a:rPr lang="en-US" sz="2400" dirty="0">
                <a:latin typeface="+mn-lt"/>
                <a:ea typeface="Times New Roman" panose="02020603050405020304" pitchFamily="18" charset="0"/>
              </a:rPr>
              <a:t> chi </a:t>
            </a:r>
            <a:r>
              <a:rPr lang="en-US" sz="2400" dirty="0" err="1">
                <a:latin typeface="+mn-lt"/>
                <a:ea typeface="Times New Roman" panose="02020603050405020304" pitchFamily="18" charset="0"/>
              </a:rPr>
              <a:t>phí</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p>
          <a:p>
            <a:pPr marL="342900" indent="-342900" algn="just">
              <a:lnSpc>
                <a:spcPct val="150000"/>
              </a:lnSpc>
              <a:buFontTx/>
              <a:buChar char="-"/>
            </a:pPr>
            <a:r>
              <a:rPr lang="en-US" sz="2400" dirty="0" err="1">
                <a:latin typeface="+mn-lt"/>
                <a:ea typeface="Times New Roman" panose="02020603050405020304" pitchFamily="18" charset="0"/>
              </a:rPr>
              <a:t>Làm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giấy</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ra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khỏi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a:t>
            </a:r>
            <a:endParaRPr lang="en-US" sz="2400" dirty="0">
              <a:effectLst/>
              <a:latin typeface="+mn-lt"/>
              <a:ea typeface="Times New Roman" panose="02020603050405020304" pitchFamily="18" charset="0"/>
            </a:endParaRPr>
          </a:p>
        </p:txBody>
      </p:sp>
    </p:spTree>
    <p:extLst>
      <p:ext uri="{BB962C8B-B14F-4D97-AF65-F5344CB8AC3E}">
        <p14:creationId xmlns:p14="http://schemas.microsoft.com/office/powerpoint/2010/main" val="20801045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EDCCF-9596-9A44-8C4E-6395E31BADF0}"/>
              </a:ext>
            </a:extLst>
          </p:cNvPr>
          <p:cNvSpPr>
            <a:spLocks noGrp="1"/>
          </p:cNvSpPr>
          <p:nvPr>
            <p:ph type="title"/>
          </p:nvPr>
        </p:nvSpPr>
        <p:spPr>
          <a:xfrm>
            <a:off x="92477" y="0"/>
            <a:ext cx="3414203" cy="639548"/>
          </a:xfrm>
        </p:spPr>
        <p:txBody>
          <a:bodyPr/>
          <a:lstStyle/>
          <a:p>
            <a:r>
              <a:rPr lang="en-US" sz="3600" dirty="0" err="1">
                <a:latin typeface="+mn-lt"/>
              </a:rPr>
              <a:t>Hồ</a:t>
            </a:r>
            <a:r>
              <a:rPr lang="en-US" sz="3600" dirty="0">
                <a:latin typeface="+mn-lt"/>
              </a:rPr>
              <a:t> </a:t>
            </a:r>
            <a:r>
              <a:rPr lang="en-US" sz="3600" dirty="0" err="1">
                <a:latin typeface="+mn-lt"/>
              </a:rPr>
              <a:t>sơ</a:t>
            </a:r>
            <a:r>
              <a:rPr lang="en-US" sz="3600" dirty="0">
                <a:latin typeface="+mn-lt"/>
              </a:rPr>
              <a:t> </a:t>
            </a:r>
            <a:r>
              <a:rPr lang="en-US" sz="3600" dirty="0" err="1">
                <a:latin typeface="+mn-lt"/>
              </a:rPr>
              <a:t>bệnh</a:t>
            </a:r>
            <a:r>
              <a:rPr lang="en-US" sz="3600" dirty="0">
                <a:latin typeface="+mn-lt"/>
              </a:rPr>
              <a:t> </a:t>
            </a:r>
            <a:r>
              <a:rPr lang="en-US" sz="3600" dirty="0" err="1">
                <a:latin typeface="+mn-lt"/>
              </a:rPr>
              <a:t>án</a:t>
            </a:r>
            <a:endParaRPr lang="en-US" sz="3600" dirty="0">
              <a:latin typeface="+mn-lt"/>
            </a:endParaRPr>
          </a:p>
        </p:txBody>
      </p:sp>
      <p:sp>
        <p:nvSpPr>
          <p:cNvPr id="3" name="Rectangle 2">
            <a:extLst>
              <a:ext uri="{FF2B5EF4-FFF2-40B4-BE49-F238E27FC236}">
                <a16:creationId xmlns:a16="http://schemas.microsoft.com/office/drawing/2014/main" id="{98D1F45D-C073-E846-A250-1081D7C64BB2}"/>
              </a:ext>
            </a:extLst>
          </p:cNvPr>
          <p:cNvSpPr/>
          <p:nvPr/>
        </p:nvSpPr>
        <p:spPr>
          <a:xfrm>
            <a:off x="177554" y="577226"/>
            <a:ext cx="8815526" cy="4536755"/>
          </a:xfrm>
          <a:prstGeom prst="rect">
            <a:avLst/>
          </a:prstGeom>
        </p:spPr>
        <p:txBody>
          <a:bodyPr wrap="square">
            <a:spAutoFit/>
          </a:bodyPr>
          <a:lstStyle/>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Người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điều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trị</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nội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trú</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và</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ngoại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trú</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trong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các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sở</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khám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chữa</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đều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phải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được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lập</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hồ</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án</a:t>
            </a:r>
            <a:r>
              <a:rPr lang="en-US" sz="2800" dirty="0">
                <a:latin typeface="+mn-lt"/>
                <a:ea typeface="Times New Roman" panose="02020603050405020304" pitchFamily="18" charset="0"/>
              </a:rPr>
              <a:t>;</a:t>
            </a:r>
          </a:p>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Hồ</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án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phải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được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lập</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bằng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giấy</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hoặc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bản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điện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tử</a:t>
            </a:r>
            <a:endParaRPr lang="en-US" sz="2800" dirty="0">
              <a:latin typeface="+mn-lt"/>
              <a:ea typeface="Times New Roman" panose="02020603050405020304" pitchFamily="18" charset="0"/>
            </a:endParaRPr>
          </a:p>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Hồ</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án</a:t>
            </a:r>
            <a:r>
              <a:rPr lang="en-US" sz="2800" dirty="0">
                <a:latin typeface="+mn-lt"/>
                <a:ea typeface="Times New Roman" panose="02020603050405020304" pitchFamily="18" charset="0"/>
              </a:rPr>
              <a:t> bao </a:t>
            </a:r>
            <a:r>
              <a:rPr lang="en-US" sz="2800" dirty="0" err="1">
                <a:latin typeface="+mn-lt"/>
                <a:ea typeface="Times New Roman" panose="02020603050405020304" pitchFamily="18" charset="0"/>
              </a:rPr>
              <a:t>gồm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các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tài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liệu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thông</a:t>
            </a:r>
            <a:r>
              <a:rPr lang="en-US" sz="2800" dirty="0">
                <a:latin typeface="+mn-lt"/>
                <a:ea typeface="Times New Roman" panose="02020603050405020304" pitchFamily="18" charset="0"/>
              </a:rPr>
              <a:t> tin </a:t>
            </a:r>
            <a:r>
              <a:rPr lang="en-US" sz="2800" dirty="0" err="1">
                <a:latin typeface="+mn-lt"/>
                <a:ea typeface="Times New Roman" panose="02020603050405020304" pitchFamily="18" charset="0"/>
              </a:rPr>
              <a:t>liên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quan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đến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người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và</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quá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trình</a:t>
            </a:r>
            <a:r>
              <a:rPr lang="en-US" sz="2800" dirty="0">
                <a:latin typeface="+mn-lt"/>
                <a:ea typeface="Times New Roman" panose="02020603050405020304" pitchFamily="18" charset="0"/>
              </a:rPr>
              <a:t> KC </a:t>
            </a:r>
            <a:r>
              <a:rPr lang="en-US" sz="2800" dirty="0" err="1">
                <a:latin typeface="+mn-lt"/>
                <a:ea typeface="Times New Roman" panose="02020603050405020304" pitchFamily="18" charset="0"/>
              </a:rPr>
              <a:t>bệnh</a:t>
            </a:r>
            <a:endParaRPr lang="en-US" sz="2800" dirty="0">
              <a:effectLst/>
              <a:latin typeface="+mn-lt"/>
              <a:ea typeface="Times New Roman" panose="02020603050405020304" pitchFamily="18" charset="0"/>
            </a:endParaRPr>
          </a:p>
        </p:txBody>
      </p:sp>
    </p:spTree>
    <p:extLst>
      <p:ext uri="{BB962C8B-B14F-4D97-AF65-F5344CB8AC3E}">
        <p14:creationId xmlns:p14="http://schemas.microsoft.com/office/powerpoint/2010/main" val="211487677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BE1DF-C084-7045-9A2F-8F4F846B7D4B}"/>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F1C4AB4F-4C8E-FF41-8E28-42FD108C3D4C}"/>
              </a:ext>
            </a:extLst>
          </p:cNvPr>
          <p:cNvSpPr/>
          <p:nvPr/>
        </p:nvSpPr>
        <p:spPr>
          <a:xfrm>
            <a:off x="1" y="127955"/>
            <a:ext cx="9144000" cy="5011949"/>
          </a:xfrm>
          <a:prstGeom prst="rect">
            <a:avLst/>
          </a:prstGeom>
        </p:spPr>
        <p:txBody>
          <a:bodyPr wrap="square">
            <a:spAutoFit/>
          </a:bodyPr>
          <a:lstStyle/>
          <a:p>
            <a:pPr indent="457200" algn="just">
              <a:lnSpc>
                <a:spcPct val="150000"/>
              </a:lnSpc>
            </a:pPr>
            <a:r>
              <a:rPr lang="en-US" sz="2400" dirty="0" err="1">
                <a:latin typeface="Times New Roman" panose="02020603050405020304" pitchFamily="18" charset="0"/>
                <a:ea typeface="Times New Roman" panose="02020603050405020304" pitchFamily="18" charset="0"/>
              </a:rPr>
              <a:t>Việc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quy</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định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như</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sau</a:t>
            </a:r>
            <a:r>
              <a:rPr lang="en-US" sz="2400" dirty="0">
                <a:latin typeface="Times New Roman" panose="02020603050405020304" pitchFamily="18" charset="0"/>
                <a:ea typeface="Times New Roman" panose="02020603050405020304" pitchFamily="18" charset="0"/>
              </a:rPr>
              <a:t>:</a:t>
            </a:r>
          </a:p>
          <a:p>
            <a:pPr marL="342900" indent="-342900" algn="just">
              <a:lnSpc>
                <a:spcPct val="150000"/>
              </a:lnSpc>
              <a:buFontTx/>
              <a:buChar char="-"/>
            </a:pPr>
            <a:r>
              <a:rPr lang="en-US" sz="2400" dirty="0" err="1">
                <a:latin typeface="Times New Roman" panose="02020603050405020304" pitchFamily="18" charset="0"/>
                <a:ea typeface="Times New Roman" panose="02020603050405020304" pitchFamily="18" charset="0"/>
              </a:rPr>
              <a:t>Hồ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theo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các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cấp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độ</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của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pháp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luật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về</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vệ</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mật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nhà</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nước</a:t>
            </a:r>
            <a:r>
              <a:rPr lang="en-US" sz="2400" dirty="0">
                <a:latin typeface="Times New Roman" panose="02020603050405020304" pitchFamily="18" charset="0"/>
                <a:ea typeface="Times New Roman" panose="02020603050405020304" pitchFamily="18" charset="0"/>
              </a:rPr>
              <a:t>;</a:t>
            </a:r>
          </a:p>
          <a:p>
            <a:pPr marL="342900" indent="-342900" algn="just">
              <a:lnSpc>
                <a:spcPct val="150000"/>
              </a:lnSpc>
              <a:buFontTx/>
              <a:buChar char="-"/>
            </a:pPr>
            <a:r>
              <a:rPr lang="en-US" sz="2400" dirty="0" err="1">
                <a:latin typeface="Times New Roman" panose="02020603050405020304" pitchFamily="18" charset="0"/>
                <a:ea typeface="Times New Roman" panose="02020603050405020304" pitchFamily="18" charset="0"/>
              </a:rPr>
              <a:t>Hồ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nội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trú</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ngoại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trú</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nhất</a:t>
            </a:r>
            <a:r>
              <a:rPr lang="en-US" sz="2400" dirty="0">
                <a:latin typeface="Times New Roman" panose="02020603050405020304" pitchFamily="18" charset="0"/>
                <a:ea typeface="Times New Roman" panose="02020603050405020304" pitchFamily="18" charset="0"/>
              </a:rPr>
              <a:t> 10 </a:t>
            </a:r>
            <a:r>
              <a:rPr lang="en-US" sz="2400" dirty="0" err="1">
                <a:latin typeface="Times New Roman" panose="02020603050405020304" pitchFamily="18" charset="0"/>
                <a:ea typeface="Times New Roman" panose="02020603050405020304" pitchFamily="18" charset="0"/>
              </a:rPr>
              <a:t>năm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án</a:t>
            </a:r>
            <a:r>
              <a:rPr lang="en-US" sz="2400" dirty="0">
                <a:latin typeface="Times New Roman" panose="02020603050405020304" pitchFamily="18" charset="0"/>
                <a:ea typeface="Times New Roman" panose="02020603050405020304" pitchFamily="18" charset="0"/>
              </a:rPr>
              <a:t> tai </a:t>
            </a:r>
            <a:r>
              <a:rPr lang="en-US" sz="2400" dirty="0" err="1">
                <a:latin typeface="Times New Roman" panose="02020603050405020304" pitchFamily="18" charset="0"/>
                <a:ea typeface="Times New Roman" panose="02020603050405020304" pitchFamily="18" charset="0"/>
              </a:rPr>
              <a:t>nạn</a:t>
            </a:r>
            <a:r>
              <a:rPr lang="en-US" sz="2400" dirty="0">
                <a:latin typeface="Times New Roman" panose="02020603050405020304" pitchFamily="18" charset="0"/>
                <a:ea typeface="Times New Roman" panose="02020603050405020304" pitchFamily="18" charset="0"/>
              </a:rPr>
              <a:t> lao </a:t>
            </a:r>
            <a:r>
              <a:rPr lang="en-US" sz="2400" dirty="0" err="1">
                <a:latin typeface="Times New Roman" panose="02020603050405020304" pitchFamily="18" charset="0"/>
                <a:ea typeface="Times New Roman" panose="02020603050405020304" pitchFamily="18" charset="0"/>
              </a:rPr>
              <a:t>động</a:t>
            </a:r>
            <a:r>
              <a:rPr lang="en-US" sz="2400" dirty="0">
                <a:latin typeface="Times New Roman" panose="02020603050405020304" pitchFamily="18" charset="0"/>
                <a:ea typeface="Times New Roman" panose="02020603050405020304" pitchFamily="18" charset="0"/>
              </a:rPr>
              <a:t>, tai </a:t>
            </a:r>
            <a:r>
              <a:rPr lang="en-US" sz="2400" dirty="0" err="1">
                <a:latin typeface="Times New Roman" panose="02020603050405020304" pitchFamily="18" charset="0"/>
                <a:ea typeface="Times New Roman" panose="02020603050405020304" pitchFamily="18" charset="0"/>
              </a:rPr>
              <a:t>nạn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sinh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hoạt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nhất</a:t>
            </a:r>
            <a:r>
              <a:rPr lang="en-US" sz="2400" dirty="0">
                <a:latin typeface="Times New Roman" panose="02020603050405020304" pitchFamily="18" charset="0"/>
                <a:ea typeface="Times New Roman" panose="02020603050405020304" pitchFamily="18" charset="0"/>
              </a:rPr>
              <a:t> 15 </a:t>
            </a:r>
            <a:r>
              <a:rPr lang="en-US" sz="2400" dirty="0" err="1">
                <a:latin typeface="Times New Roman" panose="02020603050405020304" pitchFamily="18" charset="0"/>
                <a:ea typeface="Times New Roman" panose="02020603050405020304" pitchFamily="18" charset="0"/>
              </a:rPr>
              <a:t>năm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đối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với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tâm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thần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người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vong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được</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ít</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nhất</a:t>
            </a:r>
            <a:r>
              <a:rPr lang="en-US" sz="2400" dirty="0">
                <a:latin typeface="Times New Roman" panose="02020603050405020304" pitchFamily="18" charset="0"/>
                <a:ea typeface="Times New Roman" panose="02020603050405020304" pitchFamily="18" charset="0"/>
              </a:rPr>
              <a:t> 20 </a:t>
            </a:r>
            <a:r>
              <a:rPr lang="en-US" sz="2400" dirty="0" err="1">
                <a:latin typeface="Times New Roman" panose="02020603050405020304" pitchFamily="18" charset="0"/>
                <a:ea typeface="Times New Roman" panose="02020603050405020304" pitchFamily="18" charset="0"/>
              </a:rPr>
              <a:t>năm</a:t>
            </a:r>
            <a:r>
              <a:rPr lang="en-US" sz="2400" dirty="0">
                <a:latin typeface="Times New Roman" panose="02020603050405020304" pitchFamily="18" charset="0"/>
                <a:ea typeface="Times New Roman" panose="02020603050405020304" pitchFamily="18" charset="0"/>
              </a:rPr>
              <a:t>;</a:t>
            </a:r>
          </a:p>
          <a:p>
            <a:pPr indent="457200" algn="just">
              <a:lnSpc>
                <a:spcPct val="150000"/>
              </a:lnSpc>
            </a:pPr>
            <a:r>
              <a:rPr lang="en-US" sz="2400" dirty="0">
                <a:latin typeface="Times New Roman" panose="02020603050405020304" pitchFamily="18" charset="0"/>
                <a:ea typeface="Times New Roman" panose="02020603050405020304" pitchFamily="18" charset="0"/>
              </a:rPr>
              <a:t>c) </a:t>
            </a:r>
            <a:r>
              <a:rPr lang="en-US" sz="2400" dirty="0" err="1">
                <a:latin typeface="Times New Roman" panose="02020603050405020304" pitchFamily="18" charset="0"/>
                <a:ea typeface="Times New Roman" panose="02020603050405020304" pitchFamily="18" charset="0"/>
              </a:rPr>
              <a:t>Trường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hợp</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lưu</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trữ</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hồ</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án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bằng</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điện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tử</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cơ</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sở</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khám</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chữa</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bệnh</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phải</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có</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bản</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sao</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dự</a:t>
            </a:r>
            <a:r>
              <a:rPr lang="en-US" sz="2400" dirty="0">
                <a:latin typeface="Times New Roman" panose="02020603050405020304" pitchFamily="18" charset="0"/>
                <a:ea typeface="Times New Roman" panose="02020603050405020304" pitchFamily="18" charset="0"/>
              </a:rPr>
              <a:t> </a:t>
            </a:r>
            <a:r>
              <a:rPr lang="en-US" sz="2400" dirty="0" err="1">
                <a:latin typeface="Times New Roman" panose="02020603050405020304" pitchFamily="18" charset="0"/>
                <a:ea typeface="Times New Roman" panose="02020603050405020304" pitchFamily="18" charset="0"/>
              </a:rPr>
              <a:t>phòng</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0974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630972" y="589346"/>
            <a:ext cx="7958223" cy="359576"/>
          </a:xfrm>
          <a:prstGeom prst="rect">
            <a:avLst/>
          </a:prstGeom>
        </p:spPr>
        <p:txBody>
          <a:bodyPr spcFirstLastPara="1" wrap="square" lIns="91425" tIns="91425" rIns="91425" bIns="91425" anchor="b" anchorCtr="0">
            <a:noAutofit/>
          </a:bodyPr>
          <a:lstStyle/>
          <a:p>
            <a:pPr lvl="0" algn="ctr"/>
            <a:r>
              <a:rPr lang="en-US" sz="3600" b="1" dirty="0">
                <a:solidFill>
                  <a:srgbClr val="000066"/>
                </a:solidFill>
                <a:latin typeface="+mj-lt"/>
              </a:rPr>
              <a:t>LUẬT KHÁM BỆNH, CHỮA BỆNH</a:t>
            </a:r>
            <a:endParaRPr sz="3500" b="1" dirty="0">
              <a:solidFill>
                <a:srgbClr val="000066"/>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algn="just">
              <a:lnSpc>
                <a:spcPct val="130000"/>
              </a:lnSpc>
              <a:spcBef>
                <a:spcPts val="450"/>
              </a:spcBef>
              <a:spcAft>
                <a:spcPts val="450"/>
              </a:spcAft>
              <a:buFont typeface="Wingdings" pitchFamily="2" charset="2"/>
              <a:buChar char="q"/>
            </a:pPr>
            <a:r>
              <a:rPr lang="en-US" sz="2800" b="1" i="1" dirty="0" err="1">
                <a:solidFill>
                  <a:schemeClr val="tx1"/>
                </a:solidFill>
                <a:latin typeface="+mj-lt"/>
              </a:rPr>
              <a:t>Số</a:t>
            </a:r>
            <a:r>
              <a:rPr lang="en-US" sz="2800" b="1" i="1" dirty="0">
                <a:solidFill>
                  <a:schemeClr val="tx1"/>
                </a:solidFill>
                <a:latin typeface="+mj-lt"/>
              </a:rPr>
              <a:t> </a:t>
            </a:r>
            <a:r>
              <a:rPr lang="en-US" sz="2800" b="1" i="1" dirty="0" err="1">
                <a:solidFill>
                  <a:schemeClr val="tx1"/>
                </a:solidFill>
                <a:latin typeface="+mj-lt"/>
              </a:rPr>
              <a:t>luật</a:t>
            </a:r>
            <a:r>
              <a:rPr lang="en-US" sz="2800" b="1" i="1" dirty="0">
                <a:solidFill>
                  <a:schemeClr val="tx1"/>
                </a:solidFill>
                <a:latin typeface="+mj-lt"/>
              </a:rPr>
              <a:t>: </a:t>
            </a:r>
            <a:r>
              <a:rPr lang="en-US" sz="2800" dirty="0">
                <a:solidFill>
                  <a:schemeClr val="tx1"/>
                </a:solidFill>
                <a:latin typeface="+mj-lt"/>
              </a:rPr>
              <a:t>40/2009/QH12</a:t>
            </a:r>
          </a:p>
          <a:p>
            <a:pPr algn="just">
              <a:lnSpc>
                <a:spcPct val="130000"/>
              </a:lnSpc>
              <a:spcBef>
                <a:spcPts val="450"/>
              </a:spcBef>
              <a:spcAft>
                <a:spcPts val="450"/>
              </a:spcAft>
              <a:buFont typeface="Wingdings" pitchFamily="2" charset="2"/>
              <a:buChar char="q"/>
            </a:pPr>
            <a:r>
              <a:rPr lang="en-US" sz="2800" i="1" dirty="0" err="1">
                <a:solidFill>
                  <a:schemeClr val="tx1"/>
                </a:solidFill>
                <a:latin typeface="+mj-lt"/>
              </a:rPr>
              <a:t>Quốc</a:t>
            </a:r>
            <a:r>
              <a:rPr lang="en-US" sz="2800" i="1" dirty="0">
                <a:solidFill>
                  <a:schemeClr val="tx1"/>
                </a:solidFill>
                <a:latin typeface="+mj-lt"/>
              </a:rPr>
              <a:t> </a:t>
            </a:r>
            <a:r>
              <a:rPr lang="en-US" sz="2800" i="1" dirty="0" err="1">
                <a:solidFill>
                  <a:schemeClr val="tx1"/>
                </a:solidFill>
                <a:latin typeface="+mj-lt"/>
              </a:rPr>
              <a:t>hội</a:t>
            </a:r>
            <a:r>
              <a:rPr lang="en-US" sz="2800" i="1" dirty="0">
                <a:solidFill>
                  <a:schemeClr val="tx1"/>
                </a:solidFill>
                <a:latin typeface="+mj-lt"/>
              </a:rPr>
              <a:t> </a:t>
            </a:r>
            <a:r>
              <a:rPr lang="en-US" sz="2800" i="1" dirty="0" err="1">
                <a:solidFill>
                  <a:schemeClr val="tx1"/>
                </a:solidFill>
                <a:latin typeface="+mj-lt"/>
              </a:rPr>
              <a:t>nước</a:t>
            </a:r>
            <a:r>
              <a:rPr lang="en-US" sz="2800" i="1" dirty="0">
                <a:solidFill>
                  <a:schemeClr val="tx1"/>
                </a:solidFill>
                <a:latin typeface="+mj-lt"/>
              </a:rPr>
              <a:t> </a:t>
            </a:r>
            <a:r>
              <a:rPr lang="en-US" sz="2800" i="1" dirty="0" err="1">
                <a:solidFill>
                  <a:schemeClr val="tx1"/>
                </a:solidFill>
                <a:latin typeface="+mj-lt"/>
              </a:rPr>
              <a:t>Cộng</a:t>
            </a:r>
            <a:r>
              <a:rPr lang="en-US" sz="2800" i="1" dirty="0">
                <a:solidFill>
                  <a:schemeClr val="tx1"/>
                </a:solidFill>
                <a:latin typeface="+mj-lt"/>
              </a:rPr>
              <a:t> </a:t>
            </a:r>
            <a:r>
              <a:rPr lang="en-US" sz="2800" i="1" dirty="0" err="1">
                <a:solidFill>
                  <a:schemeClr val="tx1"/>
                </a:solidFill>
                <a:latin typeface="+mj-lt"/>
              </a:rPr>
              <a:t>hòa</a:t>
            </a:r>
            <a:r>
              <a:rPr lang="en-US" sz="2800" i="1" dirty="0">
                <a:solidFill>
                  <a:schemeClr val="tx1"/>
                </a:solidFill>
                <a:latin typeface="+mj-lt"/>
              </a:rPr>
              <a:t> </a:t>
            </a:r>
            <a:r>
              <a:rPr lang="en-US" sz="2800" i="1" dirty="0" err="1">
                <a:solidFill>
                  <a:schemeClr val="tx1"/>
                </a:solidFill>
                <a:latin typeface="+mj-lt"/>
              </a:rPr>
              <a:t>xã</a:t>
            </a:r>
            <a:r>
              <a:rPr lang="en-US" sz="2800" i="1" dirty="0">
                <a:solidFill>
                  <a:schemeClr val="tx1"/>
                </a:solidFill>
                <a:latin typeface="+mj-lt"/>
              </a:rPr>
              <a:t> </a:t>
            </a:r>
            <a:r>
              <a:rPr lang="en-US" sz="2800" i="1" dirty="0" err="1">
                <a:solidFill>
                  <a:schemeClr val="tx1"/>
                </a:solidFill>
                <a:latin typeface="+mj-lt"/>
              </a:rPr>
              <a:t>hội</a:t>
            </a:r>
            <a:r>
              <a:rPr lang="en-US" sz="2800" i="1" dirty="0">
                <a:solidFill>
                  <a:schemeClr val="tx1"/>
                </a:solidFill>
                <a:latin typeface="+mj-lt"/>
              </a:rPr>
              <a:t> </a:t>
            </a:r>
            <a:r>
              <a:rPr lang="en-US" sz="2800" i="1" dirty="0" err="1">
                <a:solidFill>
                  <a:schemeClr val="tx1"/>
                </a:solidFill>
                <a:latin typeface="+mj-lt"/>
              </a:rPr>
              <a:t>chủ</a:t>
            </a:r>
            <a:r>
              <a:rPr lang="en-US" sz="2800" i="1" dirty="0">
                <a:solidFill>
                  <a:schemeClr val="tx1"/>
                </a:solidFill>
                <a:latin typeface="+mj-lt"/>
              </a:rPr>
              <a:t> </a:t>
            </a:r>
            <a:r>
              <a:rPr lang="en-US" sz="2800" i="1" dirty="0" err="1">
                <a:solidFill>
                  <a:schemeClr val="tx1"/>
                </a:solidFill>
                <a:latin typeface="+mj-lt"/>
              </a:rPr>
              <a:t>nghĩa</a:t>
            </a:r>
            <a:r>
              <a:rPr lang="en-US" sz="2800" i="1" dirty="0">
                <a:solidFill>
                  <a:schemeClr val="tx1"/>
                </a:solidFill>
                <a:latin typeface="+mj-lt"/>
              </a:rPr>
              <a:t> </a:t>
            </a:r>
            <a:r>
              <a:rPr lang="en-US" sz="2800" i="1" dirty="0" err="1">
                <a:solidFill>
                  <a:schemeClr val="tx1"/>
                </a:solidFill>
                <a:latin typeface="+mj-lt"/>
              </a:rPr>
              <a:t>Việt</a:t>
            </a:r>
            <a:r>
              <a:rPr lang="en-US" sz="2800" i="1" dirty="0">
                <a:solidFill>
                  <a:schemeClr val="tx1"/>
                </a:solidFill>
                <a:latin typeface="+mj-lt"/>
              </a:rPr>
              <a:t> Nam </a:t>
            </a:r>
            <a:r>
              <a:rPr lang="en-US" sz="2800" i="1" dirty="0" err="1">
                <a:solidFill>
                  <a:schemeClr val="tx1"/>
                </a:solidFill>
                <a:latin typeface="+mj-lt"/>
              </a:rPr>
              <a:t>khóa</a:t>
            </a:r>
            <a:r>
              <a:rPr lang="en-US" sz="2800" i="1" dirty="0">
                <a:solidFill>
                  <a:schemeClr val="tx1"/>
                </a:solidFill>
                <a:latin typeface="+mj-lt"/>
              </a:rPr>
              <a:t> XII, </a:t>
            </a:r>
            <a:r>
              <a:rPr lang="en-US" sz="2800" i="1" dirty="0" err="1">
                <a:solidFill>
                  <a:schemeClr val="tx1"/>
                </a:solidFill>
                <a:latin typeface="+mj-lt"/>
              </a:rPr>
              <a:t>kỳ</a:t>
            </a:r>
            <a:r>
              <a:rPr lang="en-US" sz="2800" i="1" dirty="0">
                <a:solidFill>
                  <a:schemeClr val="tx1"/>
                </a:solidFill>
                <a:latin typeface="+mj-lt"/>
              </a:rPr>
              <a:t> </a:t>
            </a:r>
            <a:r>
              <a:rPr lang="en-US" sz="2800" i="1" dirty="0" err="1">
                <a:solidFill>
                  <a:schemeClr val="tx1"/>
                </a:solidFill>
                <a:latin typeface="+mj-lt"/>
              </a:rPr>
              <a:t>họp</a:t>
            </a:r>
            <a:r>
              <a:rPr lang="en-US" sz="2800" i="1" dirty="0">
                <a:solidFill>
                  <a:schemeClr val="tx1"/>
                </a:solidFill>
                <a:latin typeface="+mj-lt"/>
              </a:rPr>
              <a:t> </a:t>
            </a:r>
            <a:r>
              <a:rPr lang="en-US" sz="2800" i="1" dirty="0" err="1">
                <a:solidFill>
                  <a:schemeClr val="tx1"/>
                </a:solidFill>
                <a:latin typeface="+mj-lt"/>
              </a:rPr>
              <a:t>thứ</a:t>
            </a:r>
            <a:r>
              <a:rPr lang="en-US" sz="2800" i="1" dirty="0">
                <a:solidFill>
                  <a:schemeClr val="tx1"/>
                </a:solidFill>
                <a:latin typeface="+mj-lt"/>
              </a:rPr>
              <a:t> 6 </a:t>
            </a:r>
            <a:r>
              <a:rPr lang="en-US" sz="2800" i="1" dirty="0" err="1">
                <a:solidFill>
                  <a:schemeClr val="tx1"/>
                </a:solidFill>
                <a:latin typeface="+mj-lt"/>
              </a:rPr>
              <a:t>thông</a:t>
            </a:r>
            <a:r>
              <a:rPr lang="en-US" sz="2800" i="1" dirty="0">
                <a:solidFill>
                  <a:schemeClr val="tx1"/>
                </a:solidFill>
                <a:latin typeface="+mj-lt"/>
              </a:rPr>
              <a:t> qua </a:t>
            </a:r>
            <a:r>
              <a:rPr lang="en-US" sz="2800" i="1" dirty="0" err="1">
                <a:solidFill>
                  <a:schemeClr val="tx1"/>
                </a:solidFill>
                <a:latin typeface="+mj-lt"/>
              </a:rPr>
              <a:t>ngày</a:t>
            </a:r>
            <a:r>
              <a:rPr lang="en-US" sz="2800" i="1" dirty="0">
                <a:solidFill>
                  <a:schemeClr val="tx1"/>
                </a:solidFill>
                <a:latin typeface="+mj-lt"/>
              </a:rPr>
              <a:t> 23/11/2009</a:t>
            </a:r>
          </a:p>
          <a:p>
            <a:pPr algn="just">
              <a:lnSpc>
                <a:spcPct val="130000"/>
              </a:lnSpc>
              <a:spcBef>
                <a:spcPts val="450"/>
              </a:spcBef>
              <a:spcAft>
                <a:spcPts val="450"/>
              </a:spcAft>
              <a:buFont typeface="Wingdings" pitchFamily="2" charset="2"/>
              <a:buChar char="q"/>
            </a:pPr>
            <a:r>
              <a:rPr lang="en-US" sz="2800" dirty="0" err="1">
                <a:solidFill>
                  <a:schemeClr val="tx1"/>
                </a:solidFill>
                <a:latin typeface="+mj-lt"/>
              </a:rPr>
              <a:t>Hiệu</a:t>
            </a:r>
            <a:r>
              <a:rPr lang="en-US" sz="2800" dirty="0">
                <a:solidFill>
                  <a:schemeClr val="tx1"/>
                </a:solidFill>
                <a:latin typeface="+mj-lt"/>
              </a:rPr>
              <a:t> </a:t>
            </a:r>
            <a:r>
              <a:rPr lang="en-US" sz="2800" dirty="0" err="1">
                <a:solidFill>
                  <a:schemeClr val="tx1"/>
                </a:solidFill>
                <a:latin typeface="+mj-lt"/>
              </a:rPr>
              <a:t>lực</a:t>
            </a:r>
            <a:r>
              <a:rPr lang="en-US" sz="2800" dirty="0">
                <a:solidFill>
                  <a:schemeClr val="tx1"/>
                </a:solidFill>
                <a:latin typeface="+mj-lt"/>
              </a:rPr>
              <a:t>: </a:t>
            </a:r>
            <a:r>
              <a:rPr lang="en-US" sz="2800" dirty="0" err="1">
                <a:solidFill>
                  <a:schemeClr val="tx1"/>
                </a:solidFill>
                <a:latin typeface="+mj-lt"/>
              </a:rPr>
              <a:t>từ</a:t>
            </a:r>
            <a:r>
              <a:rPr lang="en-US" sz="2800" dirty="0">
                <a:solidFill>
                  <a:schemeClr val="tx1"/>
                </a:solidFill>
                <a:latin typeface="+mj-lt"/>
              </a:rPr>
              <a:t> </a:t>
            </a:r>
            <a:r>
              <a:rPr lang="en-US" sz="2800" dirty="0" err="1">
                <a:solidFill>
                  <a:schemeClr val="tx1"/>
                </a:solidFill>
                <a:latin typeface="+mj-lt"/>
              </a:rPr>
              <a:t>ngày</a:t>
            </a:r>
            <a:r>
              <a:rPr lang="en-US" sz="2800" dirty="0">
                <a:solidFill>
                  <a:schemeClr val="tx1"/>
                </a:solidFill>
                <a:latin typeface="+mj-lt"/>
              </a:rPr>
              <a:t> 01 / 01/ 2011</a:t>
            </a:r>
            <a:endParaRPr lang="en-US" sz="2800" b="1" i="1" dirty="0">
              <a:solidFill>
                <a:schemeClr val="tx1"/>
              </a:solidFill>
              <a:latin typeface="+mj-lt"/>
            </a:endParaRPr>
          </a:p>
          <a:p>
            <a:pPr algn="just">
              <a:lnSpc>
                <a:spcPct val="130000"/>
              </a:lnSpc>
              <a:spcBef>
                <a:spcPts val="450"/>
              </a:spcBef>
              <a:spcAft>
                <a:spcPts val="450"/>
              </a:spcAft>
              <a:buFont typeface="Wingdings" pitchFamily="2" charset="2"/>
              <a:buChar char="q"/>
            </a:pPr>
            <a:r>
              <a:rPr lang="en-US" sz="2800" b="1" i="1" dirty="0" err="1">
                <a:solidFill>
                  <a:schemeClr val="tx1"/>
                </a:solidFill>
                <a:latin typeface="+mj-lt"/>
              </a:rPr>
              <a:t>Cấu</a:t>
            </a:r>
            <a:r>
              <a:rPr lang="en-US" sz="2800" b="1" i="1" dirty="0">
                <a:solidFill>
                  <a:schemeClr val="tx1"/>
                </a:solidFill>
                <a:latin typeface="+mj-lt"/>
              </a:rPr>
              <a:t> </a:t>
            </a:r>
            <a:r>
              <a:rPr lang="en-US" sz="2800" b="1" i="1" dirty="0" err="1">
                <a:solidFill>
                  <a:schemeClr val="tx1"/>
                </a:solidFill>
                <a:latin typeface="+mj-lt"/>
              </a:rPr>
              <a:t>trúc</a:t>
            </a:r>
            <a:r>
              <a:rPr lang="en-US" sz="2800" b="1" i="1" dirty="0">
                <a:solidFill>
                  <a:schemeClr val="tx1"/>
                </a:solidFill>
                <a:latin typeface="+mj-lt"/>
              </a:rPr>
              <a:t>: </a:t>
            </a:r>
            <a:r>
              <a:rPr lang="en-US" sz="2800" dirty="0">
                <a:solidFill>
                  <a:schemeClr val="tx1"/>
                </a:solidFill>
                <a:latin typeface="+mj-lt"/>
              </a:rPr>
              <a:t>9 </a:t>
            </a:r>
            <a:r>
              <a:rPr lang="en-US" sz="2800" dirty="0" err="1">
                <a:solidFill>
                  <a:schemeClr val="tx1"/>
                </a:solidFill>
                <a:latin typeface="+mj-lt"/>
              </a:rPr>
              <a:t>chương</a:t>
            </a:r>
            <a:r>
              <a:rPr lang="en-US" sz="2800" dirty="0">
                <a:solidFill>
                  <a:schemeClr val="tx1"/>
                </a:solidFill>
                <a:latin typeface="+mj-lt"/>
              </a:rPr>
              <a:t> </a:t>
            </a:r>
            <a:r>
              <a:rPr lang="en-US" sz="2800" dirty="0" err="1">
                <a:solidFill>
                  <a:schemeClr val="tx1"/>
                </a:solidFill>
                <a:latin typeface="+mj-lt"/>
              </a:rPr>
              <a:t>và</a:t>
            </a:r>
            <a:r>
              <a:rPr lang="en-US" sz="2800" dirty="0">
                <a:solidFill>
                  <a:schemeClr val="tx1"/>
                </a:solidFill>
                <a:latin typeface="+mj-lt"/>
              </a:rPr>
              <a:t> 91 </a:t>
            </a:r>
            <a:r>
              <a:rPr lang="en-US" sz="2800" dirty="0" err="1">
                <a:solidFill>
                  <a:schemeClr val="tx1"/>
                </a:solidFill>
                <a:latin typeface="+mj-lt"/>
              </a:rPr>
              <a:t>điều</a:t>
            </a:r>
            <a:r>
              <a:rPr lang="en-US" sz="2800" dirty="0">
                <a:solidFill>
                  <a:schemeClr val="tx1"/>
                </a:solidFill>
                <a:latin typeface="+mj-lt"/>
              </a:rPr>
              <a:t> </a:t>
            </a:r>
            <a:r>
              <a:rPr lang="en-US" sz="2800" dirty="0" err="1">
                <a:solidFill>
                  <a:schemeClr val="tx1"/>
                </a:solidFill>
                <a:latin typeface="+mj-lt"/>
              </a:rPr>
              <a:t>quy</a:t>
            </a:r>
            <a:r>
              <a:rPr lang="en-US" sz="2800" dirty="0">
                <a:solidFill>
                  <a:schemeClr val="tx1"/>
                </a:solidFill>
                <a:latin typeface="+mj-lt"/>
              </a:rPr>
              <a:t> </a:t>
            </a:r>
            <a:r>
              <a:rPr lang="en-US" sz="2800" dirty="0" err="1">
                <a:solidFill>
                  <a:schemeClr val="tx1"/>
                </a:solidFill>
                <a:latin typeface="+mj-lt"/>
              </a:rPr>
              <a:t>định</a:t>
            </a:r>
            <a:endParaRPr lang="en-US" sz="2800" dirty="0">
              <a:solidFill>
                <a:schemeClr val="tx1"/>
              </a:solidFill>
              <a:latin typeface="+mj-lt"/>
            </a:endParaRPr>
          </a:p>
        </p:txBody>
      </p:sp>
    </p:spTree>
    <p:extLst>
      <p:ext uri="{BB962C8B-B14F-4D97-AF65-F5344CB8AC3E}">
        <p14:creationId xmlns:p14="http://schemas.microsoft.com/office/powerpoint/2010/main" val="31354055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8C5F5-BDDA-ED46-A341-7BE84D7FE082}"/>
              </a:ext>
            </a:extLst>
          </p:cNvPr>
          <p:cNvSpPr>
            <a:spLocks noGrp="1"/>
          </p:cNvSpPr>
          <p:nvPr>
            <p:ph type="title"/>
          </p:nvPr>
        </p:nvSpPr>
        <p:spPr>
          <a:xfrm>
            <a:off x="83599" y="461400"/>
            <a:ext cx="3343181" cy="290400"/>
          </a:xfrm>
        </p:spPr>
        <p:txBody>
          <a:bodyPr/>
          <a:lstStyle/>
          <a:p>
            <a:r>
              <a:rPr lang="en-US" sz="3600" dirty="0" err="1">
                <a:latin typeface="+mn-lt"/>
              </a:rPr>
              <a:t>Sử</a:t>
            </a:r>
            <a:r>
              <a:rPr lang="en-US" sz="3600" dirty="0">
                <a:latin typeface="+mn-lt"/>
              </a:rPr>
              <a:t> dung </a:t>
            </a:r>
            <a:r>
              <a:rPr lang="en-US" sz="3600" dirty="0" err="1">
                <a:latin typeface="+mn-lt"/>
              </a:rPr>
              <a:t>thuốc</a:t>
            </a:r>
            <a:endParaRPr lang="en-US" sz="3600" dirty="0">
              <a:latin typeface="+mn-lt"/>
            </a:endParaRPr>
          </a:p>
        </p:txBody>
      </p:sp>
      <p:sp>
        <p:nvSpPr>
          <p:cNvPr id="3" name="Rectangle 2">
            <a:extLst>
              <a:ext uri="{FF2B5EF4-FFF2-40B4-BE49-F238E27FC236}">
                <a16:creationId xmlns:a16="http://schemas.microsoft.com/office/drawing/2014/main" id="{17C8E694-80EA-2946-9289-0954133B1395}"/>
              </a:ext>
            </a:extLst>
          </p:cNvPr>
          <p:cNvSpPr/>
          <p:nvPr/>
        </p:nvSpPr>
        <p:spPr>
          <a:xfrm>
            <a:off x="301840" y="751800"/>
            <a:ext cx="8052047" cy="3901837"/>
          </a:xfrm>
          <a:prstGeom prst="rect">
            <a:avLst/>
          </a:prstGeom>
        </p:spPr>
        <p:txBody>
          <a:bodyPr wrap="square">
            <a:spAutoFit/>
          </a:bodyPr>
          <a:lstStyle/>
          <a:p>
            <a:pPr indent="457200" algn="just">
              <a:lnSpc>
                <a:spcPct val="150000"/>
              </a:lnSpc>
            </a:pPr>
            <a:r>
              <a:rPr lang="en-US" sz="2400" dirty="0" err="1">
                <a:latin typeface="+mn-lt"/>
                <a:ea typeface="Times New Roman" panose="02020603050405020304" pitchFamily="18" charset="0"/>
              </a:rPr>
              <a:t>Việc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sử</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dụng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thuốc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bảo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đảm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các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nguyên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tắc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sau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đây</a:t>
            </a:r>
            <a:r>
              <a:rPr lang="en-US" sz="2400" dirty="0">
                <a:latin typeface="+mn-lt"/>
                <a:ea typeface="Times New Roman" panose="02020603050405020304" pitchFamily="18" charset="0"/>
              </a:rPr>
              <a:t>:</a:t>
            </a:r>
          </a:p>
          <a:p>
            <a:pPr indent="457200" algn="just">
              <a:lnSpc>
                <a:spcPct val="150000"/>
              </a:lnSpc>
            </a:pPr>
            <a:r>
              <a:rPr lang="en-US" sz="2400" dirty="0" err="1">
                <a:latin typeface="+mn-lt"/>
                <a:ea typeface="Times New Roman" panose="02020603050405020304" pitchFamily="18" charset="0"/>
              </a:rPr>
              <a:t>Chỉ</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sử</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dụng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thuốc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thật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sự</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cần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thiết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đúng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mục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đích</a:t>
            </a:r>
            <a:r>
              <a:rPr lang="en-US" sz="2400" dirty="0">
                <a:latin typeface="+mn-lt"/>
                <a:ea typeface="Times New Roman" panose="02020603050405020304" pitchFamily="18" charset="0"/>
              </a:rPr>
              <a:t>, an </a:t>
            </a:r>
            <a:r>
              <a:rPr lang="en-US" sz="2400" dirty="0" err="1">
                <a:latin typeface="+mn-lt"/>
                <a:ea typeface="Times New Roman" panose="02020603050405020304" pitchFamily="18" charset="0"/>
              </a:rPr>
              <a:t>toàn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hợp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lý</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và</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hiệu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quả</a:t>
            </a:r>
            <a:r>
              <a:rPr lang="en-US" sz="2400" dirty="0">
                <a:latin typeface="+mn-lt"/>
                <a:ea typeface="Times New Roman" panose="02020603050405020304" pitchFamily="18" charset="0"/>
              </a:rPr>
              <a:t>;</a:t>
            </a:r>
          </a:p>
          <a:p>
            <a:pPr marL="342900" indent="-342900" algn="just">
              <a:lnSpc>
                <a:spcPct val="150000"/>
              </a:lnSpc>
              <a:buFontTx/>
              <a:buChar char="-"/>
            </a:pPr>
            <a:r>
              <a:rPr lang="en-US" sz="2400" dirty="0" err="1">
                <a:latin typeface="+mn-lt"/>
                <a:ea typeface="Times New Roman" panose="02020603050405020304" pitchFamily="18" charset="0"/>
              </a:rPr>
              <a:t>Việc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kê</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đơn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thuốc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phải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phù</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hợp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với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chẩn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đoán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tình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trạng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của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a:t>
            </a:r>
          </a:p>
          <a:p>
            <a:pPr marL="342900" indent="-342900" algn="just">
              <a:lnSpc>
                <a:spcPct val="150000"/>
              </a:lnSpc>
              <a:buFontTx/>
              <a:buChar char="-"/>
            </a:pPr>
            <a:r>
              <a:rPr lang="en-US" sz="2400" dirty="0" err="1">
                <a:latin typeface="+mn-lt"/>
                <a:ea typeface="Times New Roman" panose="02020603050405020304" pitchFamily="18" charset="0"/>
              </a:rPr>
              <a:t>Đúng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quy</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định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về</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bảo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quản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cấp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phát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và</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sử</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dụng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thuốc</a:t>
            </a:r>
            <a:r>
              <a:rPr lang="en-US" sz="2400" dirty="0">
                <a:latin typeface="+mn-lt"/>
                <a:ea typeface="Times New Roman" panose="02020603050405020304" pitchFamily="18" charset="0"/>
              </a:rPr>
              <a:t>.</a:t>
            </a:r>
            <a:endParaRPr lang="en-US" sz="2400" dirty="0">
              <a:effectLst/>
              <a:latin typeface="+mn-lt"/>
              <a:ea typeface="Times New Roman" panose="02020603050405020304" pitchFamily="18" charset="0"/>
            </a:endParaRPr>
          </a:p>
        </p:txBody>
      </p:sp>
    </p:spTree>
    <p:extLst>
      <p:ext uri="{BB962C8B-B14F-4D97-AF65-F5344CB8AC3E}">
        <p14:creationId xmlns:p14="http://schemas.microsoft.com/office/powerpoint/2010/main" val="32457220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3B8D2-4A0D-6D45-89D0-001F4B8E2721}"/>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120370C2-E7B3-814A-B7D0-21C8718DA43D}"/>
              </a:ext>
            </a:extLst>
          </p:cNvPr>
          <p:cNvSpPr/>
          <p:nvPr/>
        </p:nvSpPr>
        <p:spPr>
          <a:xfrm>
            <a:off x="239697" y="962529"/>
            <a:ext cx="8327255" cy="2597762"/>
          </a:xfrm>
          <a:prstGeom prst="rect">
            <a:avLst/>
          </a:prstGeom>
        </p:spPr>
        <p:txBody>
          <a:bodyPr wrap="square">
            <a:spAutoFit/>
          </a:bodyPr>
          <a:lstStyle/>
          <a:p>
            <a:pPr indent="457200" algn="just">
              <a:lnSpc>
                <a:spcPct val="150000"/>
              </a:lnSpc>
            </a:pPr>
            <a:r>
              <a:rPr lang="en-US" sz="2800" dirty="0" err="1">
                <a:latin typeface="+mn-lt"/>
                <a:ea typeface="Times New Roman" panose="02020603050405020304" pitchFamily="18" charset="0"/>
              </a:rPr>
              <a:t>Khi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kê</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đơn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thuốc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người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hành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nghề</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phải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ghi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đầy</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đủ</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rõ</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ràng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vào</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đơn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thuốc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hoặc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án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thông</a:t>
            </a:r>
            <a:r>
              <a:rPr lang="en-US" sz="2800" dirty="0">
                <a:latin typeface="+mn-lt"/>
                <a:ea typeface="Times New Roman" panose="02020603050405020304" pitchFamily="18" charset="0"/>
              </a:rPr>
              <a:t> tin </a:t>
            </a:r>
            <a:r>
              <a:rPr lang="en-US" sz="2800" dirty="0" err="1">
                <a:latin typeface="+mn-lt"/>
                <a:ea typeface="Times New Roman" panose="02020603050405020304" pitchFamily="18" charset="0"/>
              </a:rPr>
              <a:t>về</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tên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thuốc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hàm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lượng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liều</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dùng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cách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dùng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và</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thời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gian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dùng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thuốc</a:t>
            </a:r>
            <a:r>
              <a:rPr lang="en-US" sz="2800" dirty="0">
                <a:latin typeface="+mn-lt"/>
                <a:ea typeface="Times New Roman" panose="02020603050405020304" pitchFamily="18" charset="0"/>
              </a:rPr>
              <a:t>.</a:t>
            </a:r>
            <a:endParaRPr lang="en-US" sz="2800" dirty="0">
              <a:effectLst/>
              <a:latin typeface="+mn-lt"/>
              <a:ea typeface="Times New Roman" panose="02020603050405020304" pitchFamily="18" charset="0"/>
            </a:endParaRPr>
          </a:p>
        </p:txBody>
      </p:sp>
    </p:spTree>
    <p:extLst>
      <p:ext uri="{BB962C8B-B14F-4D97-AF65-F5344CB8AC3E}">
        <p14:creationId xmlns:p14="http://schemas.microsoft.com/office/powerpoint/2010/main" val="30523875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53503-259C-C94B-B556-B1E985E0E3C2}"/>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2B6DC1FA-3B67-9347-8FE3-3869FE15A454}"/>
              </a:ext>
            </a:extLst>
          </p:cNvPr>
          <p:cNvSpPr/>
          <p:nvPr/>
        </p:nvSpPr>
        <p:spPr>
          <a:xfrm>
            <a:off x="71021" y="230574"/>
            <a:ext cx="8753382" cy="3901837"/>
          </a:xfrm>
          <a:prstGeom prst="rect">
            <a:avLst/>
          </a:prstGeom>
        </p:spPr>
        <p:txBody>
          <a:bodyPr wrap="square">
            <a:spAutoFit/>
          </a:bodyPr>
          <a:lstStyle/>
          <a:p>
            <a:pPr algn="just">
              <a:lnSpc>
                <a:spcPct val="150000"/>
              </a:lnSpc>
            </a:pPr>
            <a:r>
              <a:rPr lang="en-US" sz="2400" b="1" dirty="0" err="1">
                <a:latin typeface="+mn-lt"/>
                <a:ea typeface="Times New Roman" panose="02020603050405020304" pitchFamily="18" charset="0"/>
              </a:rPr>
              <a:t>Thực</a:t>
            </a:r>
            <a:r>
              <a:rPr lang="en-US" sz="2400" b="1" dirty="0">
                <a:latin typeface="+mn-lt"/>
                <a:ea typeface="Times New Roman" panose="02020603050405020304" pitchFamily="18" charset="0"/>
              </a:rPr>
              <a:t> </a:t>
            </a:r>
            <a:r>
              <a:rPr lang="en-US" sz="2400" b="1" dirty="0" err="1">
                <a:latin typeface="+mn-lt"/>
                <a:ea typeface="Times New Roman" panose="02020603050405020304" pitchFamily="18" charset="0"/>
              </a:rPr>
              <a:t>hiện</a:t>
            </a:r>
            <a:r>
              <a:rPr lang="en-US" sz="2400" b="1" dirty="0">
                <a:latin typeface="+mn-lt"/>
                <a:ea typeface="Times New Roman" panose="02020603050405020304" pitchFamily="18" charset="0"/>
              </a:rPr>
              <a:t> </a:t>
            </a:r>
            <a:r>
              <a:rPr lang="en-US" sz="2400" b="1" dirty="0" err="1">
                <a:latin typeface="+mn-lt"/>
                <a:ea typeface="Times New Roman" panose="02020603050405020304" pitchFamily="18" charset="0"/>
              </a:rPr>
              <a:t>phẫu</a:t>
            </a:r>
            <a:r>
              <a:rPr lang="en-US" sz="2400" b="1" dirty="0">
                <a:latin typeface="+mn-lt"/>
                <a:ea typeface="Times New Roman" panose="02020603050405020304" pitchFamily="18" charset="0"/>
              </a:rPr>
              <a:t> </a:t>
            </a:r>
            <a:r>
              <a:rPr lang="en-US" sz="2400" b="1" dirty="0" err="1">
                <a:latin typeface="+mn-lt"/>
                <a:ea typeface="Times New Roman" panose="02020603050405020304" pitchFamily="18" charset="0"/>
              </a:rPr>
              <a:t>thuật</a:t>
            </a:r>
            <a:r>
              <a:rPr lang="en-US" sz="2400" b="1" dirty="0">
                <a:latin typeface="+mn-lt"/>
                <a:ea typeface="Times New Roman" panose="02020603050405020304" pitchFamily="18" charset="0"/>
              </a:rPr>
              <a:t>, can </a:t>
            </a:r>
            <a:r>
              <a:rPr lang="en-US" sz="2400" b="1" dirty="0" err="1">
                <a:latin typeface="+mn-lt"/>
                <a:ea typeface="Times New Roman" panose="02020603050405020304" pitchFamily="18" charset="0"/>
              </a:rPr>
              <a:t>thiệp</a:t>
            </a:r>
            <a:r>
              <a:rPr lang="en-US" sz="2400" b="1" dirty="0">
                <a:latin typeface="+mn-lt"/>
                <a:ea typeface="Times New Roman" panose="02020603050405020304" pitchFamily="18" charset="0"/>
              </a:rPr>
              <a:t> </a:t>
            </a:r>
            <a:r>
              <a:rPr lang="en-US" sz="2400" b="1" dirty="0" err="1">
                <a:latin typeface="+mn-lt"/>
                <a:ea typeface="Times New Roman" panose="02020603050405020304" pitchFamily="18" charset="0"/>
              </a:rPr>
              <a:t>ngoại</a:t>
            </a:r>
            <a:r>
              <a:rPr lang="en-US" sz="2400" b="1" dirty="0">
                <a:latin typeface="+mn-lt"/>
                <a:ea typeface="Times New Roman" panose="02020603050405020304" pitchFamily="18" charset="0"/>
              </a:rPr>
              <a:t> </a:t>
            </a:r>
            <a:r>
              <a:rPr lang="en-US" sz="2400" b="1" dirty="0" err="1">
                <a:latin typeface="+mn-lt"/>
                <a:ea typeface="Times New Roman" panose="02020603050405020304" pitchFamily="18" charset="0"/>
              </a:rPr>
              <a:t>khoa</a:t>
            </a:r>
            <a:endParaRPr lang="en-US" sz="2400" dirty="0">
              <a:latin typeface="+mn-lt"/>
              <a:ea typeface="Times New Roman" panose="02020603050405020304" pitchFamily="18" charset="0"/>
            </a:endParaRPr>
          </a:p>
          <a:p>
            <a:pPr indent="457200" algn="just">
              <a:lnSpc>
                <a:spcPct val="150000"/>
              </a:lnSpc>
            </a:pPr>
            <a:r>
              <a:rPr lang="en-US" sz="2400" dirty="0">
                <a:latin typeface="+mn-lt"/>
                <a:ea typeface="Times New Roman" panose="02020603050405020304" pitchFamily="18" charset="0"/>
              </a:rPr>
              <a:t>1. </a:t>
            </a:r>
            <a:r>
              <a:rPr lang="en-US" sz="2400" dirty="0" err="1">
                <a:latin typeface="+mn-lt"/>
                <a:ea typeface="Times New Roman" panose="02020603050405020304" pitchFamily="18" charset="0"/>
              </a:rPr>
              <a:t>Mọi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trường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hợp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phẫu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thuật</a:t>
            </a:r>
            <a:r>
              <a:rPr lang="en-US" sz="2400" dirty="0">
                <a:latin typeface="+mn-lt"/>
                <a:ea typeface="Times New Roman" panose="02020603050405020304" pitchFamily="18" charset="0"/>
              </a:rPr>
              <a:t>, can </a:t>
            </a:r>
            <a:r>
              <a:rPr lang="en-US" sz="2400" dirty="0" err="1">
                <a:latin typeface="+mn-lt"/>
                <a:ea typeface="Times New Roman" panose="02020603050405020304" pitchFamily="18" charset="0"/>
              </a:rPr>
              <a:t>thiệp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ngoại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khoa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đều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phải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được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sự</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đồng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ý</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của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hoặc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đại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diện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của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a:t>
            </a:r>
          </a:p>
          <a:p>
            <a:pPr indent="457200" algn="just">
              <a:lnSpc>
                <a:spcPct val="150000"/>
              </a:lnSpc>
            </a:pPr>
            <a:r>
              <a:rPr lang="en-US" sz="2400" dirty="0">
                <a:latin typeface="+mn-lt"/>
                <a:ea typeface="Times New Roman" panose="02020603050405020304" pitchFamily="18" charset="0"/>
              </a:rPr>
              <a:t>2.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thuộc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đối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tượng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quy</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định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tại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khoản</a:t>
            </a:r>
            <a:r>
              <a:rPr lang="en-US" sz="2400" dirty="0">
                <a:latin typeface="+mn-lt"/>
                <a:ea typeface="Times New Roman" panose="02020603050405020304" pitchFamily="18" charset="0"/>
              </a:rPr>
              <a:t> 1 </a:t>
            </a:r>
            <a:r>
              <a:rPr lang="en-US" sz="2400" dirty="0" err="1">
                <a:latin typeface="+mn-lt"/>
                <a:ea typeface="Times New Roman" panose="02020603050405020304" pitchFamily="18" charset="0"/>
              </a:rPr>
              <a:t>trước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phẫu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thuật</a:t>
            </a:r>
            <a:r>
              <a:rPr lang="en-US" sz="2400" dirty="0">
                <a:latin typeface="+mn-lt"/>
                <a:ea typeface="Times New Roman" panose="02020603050405020304" pitchFamily="18" charset="0"/>
              </a:rPr>
              <a:t>, can </a:t>
            </a:r>
            <a:r>
              <a:rPr lang="en-US" sz="2400" dirty="0" err="1">
                <a:latin typeface="+mn-lt"/>
                <a:ea typeface="Times New Roman" panose="02020603050405020304" pitchFamily="18" charset="0"/>
              </a:rPr>
              <a:t>thiệp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ngoại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khoa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phải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được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đại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diện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của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đồng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ý</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bằng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văn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bản</a:t>
            </a:r>
            <a:r>
              <a:rPr lang="en-US" sz="2400" dirty="0">
                <a:latin typeface="+mn-lt"/>
                <a:ea typeface="Times New Roman" panose="02020603050405020304" pitchFamily="18" charset="0"/>
              </a:rPr>
              <a:t>.</a:t>
            </a:r>
            <a:endParaRPr lang="en-US" sz="2400" dirty="0">
              <a:effectLst/>
              <a:latin typeface="+mn-lt"/>
              <a:ea typeface="Times New Roman" panose="02020603050405020304" pitchFamily="18" charset="0"/>
            </a:endParaRPr>
          </a:p>
        </p:txBody>
      </p:sp>
    </p:spTree>
    <p:extLst>
      <p:ext uri="{BB962C8B-B14F-4D97-AF65-F5344CB8AC3E}">
        <p14:creationId xmlns:p14="http://schemas.microsoft.com/office/powerpoint/2010/main" val="42884350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A5E3C-EBAD-724B-83AB-ADF40CC88329}"/>
              </a:ext>
            </a:extLst>
          </p:cNvPr>
          <p:cNvSpPr>
            <a:spLocks noGrp="1"/>
          </p:cNvSpPr>
          <p:nvPr>
            <p:ph type="title"/>
          </p:nvPr>
        </p:nvSpPr>
        <p:spPr>
          <a:xfrm>
            <a:off x="-426127" y="606600"/>
            <a:ext cx="5255580" cy="290400"/>
          </a:xfrm>
        </p:spPr>
        <p:txBody>
          <a:bodyPr/>
          <a:lstStyle/>
          <a:p>
            <a:r>
              <a:rPr lang="en-US" sz="3600" dirty="0" err="1">
                <a:latin typeface="+mn-lt"/>
              </a:rPr>
              <a:t>Kiểm</a:t>
            </a:r>
            <a:r>
              <a:rPr lang="en-US" sz="3600" dirty="0">
                <a:latin typeface="+mn-lt"/>
              </a:rPr>
              <a:t> </a:t>
            </a:r>
            <a:r>
              <a:rPr lang="en-US" sz="3600" dirty="0" err="1">
                <a:latin typeface="+mn-lt"/>
              </a:rPr>
              <a:t>soát</a:t>
            </a:r>
            <a:r>
              <a:rPr lang="en-US" sz="3600" dirty="0">
                <a:latin typeface="+mn-lt"/>
              </a:rPr>
              <a:t> </a:t>
            </a:r>
            <a:r>
              <a:rPr lang="en-US" sz="3600" dirty="0" err="1">
                <a:latin typeface="+mn-lt"/>
              </a:rPr>
              <a:t>nhiễm</a:t>
            </a:r>
            <a:r>
              <a:rPr lang="en-US" sz="3600" dirty="0">
                <a:latin typeface="+mn-lt"/>
              </a:rPr>
              <a:t> </a:t>
            </a:r>
            <a:r>
              <a:rPr lang="en-US" sz="3600" dirty="0" err="1">
                <a:latin typeface="+mn-lt"/>
              </a:rPr>
              <a:t>khuẩn</a:t>
            </a:r>
            <a:endParaRPr lang="en-US" sz="3600" dirty="0">
              <a:latin typeface="+mn-lt"/>
            </a:endParaRPr>
          </a:p>
        </p:txBody>
      </p:sp>
      <p:sp>
        <p:nvSpPr>
          <p:cNvPr id="3" name="Rectangle 2">
            <a:extLst>
              <a:ext uri="{FF2B5EF4-FFF2-40B4-BE49-F238E27FC236}">
                <a16:creationId xmlns:a16="http://schemas.microsoft.com/office/drawing/2014/main" id="{B6A167A2-6215-124A-969B-34107ABEA897}"/>
              </a:ext>
            </a:extLst>
          </p:cNvPr>
          <p:cNvSpPr/>
          <p:nvPr/>
        </p:nvSpPr>
        <p:spPr>
          <a:xfrm>
            <a:off x="488273" y="751800"/>
            <a:ext cx="8327254" cy="4536755"/>
          </a:xfrm>
          <a:prstGeom prst="rect">
            <a:avLst/>
          </a:prstGeom>
        </p:spPr>
        <p:txBody>
          <a:bodyPr wrap="square">
            <a:spAutoFit/>
          </a:bodyPr>
          <a:lstStyle/>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Khử</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trùng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thiết</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bị</a:t>
            </a:r>
            <a:r>
              <a:rPr lang="en-US" sz="2800" dirty="0">
                <a:latin typeface="+mn-lt"/>
                <a:ea typeface="Times New Roman" panose="02020603050405020304" pitchFamily="18" charset="0"/>
              </a:rPr>
              <a:t> y </a:t>
            </a:r>
            <a:r>
              <a:rPr lang="en-US" sz="2800" dirty="0" err="1">
                <a:latin typeface="+mn-lt"/>
                <a:ea typeface="Times New Roman" panose="02020603050405020304" pitchFamily="18" charset="0"/>
              </a:rPr>
              <a:t>tế</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môi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trường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và</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xử</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lý</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chất</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thải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tại</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sở</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khám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chữa</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bệnh</a:t>
            </a:r>
            <a:r>
              <a:rPr lang="en-US" sz="2800" dirty="0">
                <a:latin typeface="+mn-lt"/>
                <a:ea typeface="Times New Roman" panose="02020603050405020304" pitchFamily="18" charset="0"/>
              </a:rPr>
              <a:t>;</a:t>
            </a:r>
          </a:p>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Phòng</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hộ</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nhân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vệ</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sinh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cá</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nhân</a:t>
            </a:r>
            <a:r>
              <a:rPr lang="en-US" sz="2800" dirty="0">
                <a:latin typeface="+mn-lt"/>
                <a:ea typeface="Times New Roman" panose="02020603050405020304" pitchFamily="18" charset="0"/>
              </a:rPr>
              <a:t>;</a:t>
            </a:r>
          </a:p>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Vệ</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sinh</a:t>
            </a:r>
            <a:r>
              <a:rPr lang="en-US" sz="2800" dirty="0">
                <a:latin typeface="+mn-lt"/>
                <a:ea typeface="Times New Roman" panose="02020603050405020304" pitchFamily="18" charset="0"/>
              </a:rPr>
              <a:t> an </a:t>
            </a:r>
            <a:r>
              <a:rPr lang="en-US" sz="2800" dirty="0" err="1">
                <a:latin typeface="+mn-lt"/>
                <a:ea typeface="Times New Roman" panose="02020603050405020304" pitchFamily="18" charset="0"/>
              </a:rPr>
              <a:t>toàn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thực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phẩm</a:t>
            </a:r>
            <a:r>
              <a:rPr lang="en-US" sz="2800" dirty="0">
                <a:latin typeface="+mn-lt"/>
                <a:ea typeface="Times New Roman" panose="02020603050405020304" pitchFamily="18" charset="0"/>
              </a:rPr>
              <a:t>;</a:t>
            </a:r>
          </a:p>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Giám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sát</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nhiễm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khuẩn</a:t>
            </a:r>
            <a:r>
              <a:rPr lang="en-US" sz="2800" dirty="0">
                <a:latin typeface="+mn-lt"/>
                <a:ea typeface="Times New Roman" panose="02020603050405020304" pitchFamily="18" charset="0"/>
              </a:rPr>
              <a:t>;</a:t>
            </a:r>
          </a:p>
          <a:p>
            <a:pPr indent="457200" algn="just">
              <a:lnSpc>
                <a:spcPct val="150000"/>
              </a:lnSpc>
            </a:pP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Các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biện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pháp</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kiểm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soát</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nhiễm</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khuẩn</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khác</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theo</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quy</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định</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của</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pháp</a:t>
            </a:r>
            <a:r>
              <a:rPr lang="en-US" sz="2800" dirty="0">
                <a:latin typeface="+mn-lt"/>
                <a:ea typeface="Times New Roman" panose="02020603050405020304" pitchFamily="18" charset="0"/>
              </a:rPr>
              <a:t> </a:t>
            </a:r>
            <a:r>
              <a:rPr lang="en-US" sz="2800" dirty="0" err="1">
                <a:latin typeface="+mn-lt"/>
                <a:ea typeface="Times New Roman" panose="02020603050405020304" pitchFamily="18" charset="0"/>
              </a:rPr>
              <a:t>luật</a:t>
            </a:r>
            <a:r>
              <a:rPr lang="en-US" sz="2800" dirty="0">
                <a:latin typeface="+mn-lt"/>
                <a:ea typeface="Times New Roman" panose="02020603050405020304" pitchFamily="18" charset="0"/>
              </a:rPr>
              <a:t>.</a:t>
            </a:r>
            <a:endParaRPr lang="en-US" sz="2800" dirty="0">
              <a:effectLst/>
              <a:latin typeface="+mn-lt"/>
              <a:ea typeface="Times New Roman" panose="02020603050405020304" pitchFamily="18" charset="0"/>
            </a:endParaRPr>
          </a:p>
        </p:txBody>
      </p:sp>
    </p:spTree>
    <p:extLst>
      <p:ext uri="{BB962C8B-B14F-4D97-AF65-F5344CB8AC3E}">
        <p14:creationId xmlns:p14="http://schemas.microsoft.com/office/powerpoint/2010/main" val="30907003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10B99-8506-064E-A8F3-4CA141FD24E2}"/>
              </a:ext>
            </a:extLst>
          </p:cNvPr>
          <p:cNvSpPr>
            <a:spLocks noGrp="1"/>
          </p:cNvSpPr>
          <p:nvPr>
            <p:ph type="title"/>
          </p:nvPr>
        </p:nvSpPr>
        <p:spPr/>
        <p:txBody>
          <a:bodyPr/>
          <a:lstStyle/>
          <a:p>
            <a:endParaRPr lang="en-US"/>
          </a:p>
        </p:txBody>
      </p:sp>
      <p:sp>
        <p:nvSpPr>
          <p:cNvPr id="3" name="Rectangle 2">
            <a:extLst>
              <a:ext uri="{FF2B5EF4-FFF2-40B4-BE49-F238E27FC236}">
                <a16:creationId xmlns:a16="http://schemas.microsoft.com/office/drawing/2014/main" id="{68B06B71-980D-2244-A084-A48A05BF829D}"/>
              </a:ext>
            </a:extLst>
          </p:cNvPr>
          <p:cNvSpPr/>
          <p:nvPr/>
        </p:nvSpPr>
        <p:spPr>
          <a:xfrm>
            <a:off x="142043" y="248329"/>
            <a:ext cx="9001957" cy="4455835"/>
          </a:xfrm>
          <a:prstGeom prst="rect">
            <a:avLst/>
          </a:prstGeom>
        </p:spPr>
        <p:txBody>
          <a:bodyPr wrap="square">
            <a:spAutoFit/>
          </a:bodyPr>
          <a:lstStyle/>
          <a:p>
            <a:pPr algn="just">
              <a:lnSpc>
                <a:spcPct val="150000"/>
              </a:lnSpc>
            </a:pPr>
            <a:r>
              <a:rPr lang="en-US" sz="2400" b="1" dirty="0" err="1">
                <a:latin typeface="+mn-lt"/>
                <a:ea typeface="Times New Roman" panose="02020603050405020304" pitchFamily="18" charset="0"/>
              </a:rPr>
              <a:t>Xử</a:t>
            </a:r>
            <a:r>
              <a:rPr lang="en-US" sz="2400" b="1" dirty="0">
                <a:latin typeface="+mn-lt"/>
                <a:ea typeface="Times New Roman" panose="02020603050405020304" pitchFamily="18" charset="0"/>
              </a:rPr>
              <a:t> </a:t>
            </a:r>
            <a:r>
              <a:rPr lang="en-US" sz="2400" b="1" dirty="0" err="1">
                <a:latin typeface="+mn-lt"/>
                <a:ea typeface="Times New Roman" panose="02020603050405020304" pitchFamily="18" charset="0"/>
              </a:rPr>
              <a:t>lý</a:t>
            </a:r>
            <a:r>
              <a:rPr lang="en-US" sz="2400" b="1" dirty="0">
                <a:latin typeface="+mn-lt"/>
                <a:ea typeface="Times New Roman" panose="02020603050405020304" pitchFamily="18" charset="0"/>
              </a:rPr>
              <a:t> </a:t>
            </a:r>
            <a:r>
              <a:rPr lang="en-US" sz="2400" b="1" dirty="0" err="1">
                <a:latin typeface="+mn-lt"/>
                <a:ea typeface="Times New Roman" panose="02020603050405020304" pitchFamily="18" charset="0"/>
              </a:rPr>
              <a:t>chất</a:t>
            </a:r>
            <a:r>
              <a:rPr lang="en-US" sz="2400" b="1" dirty="0">
                <a:latin typeface="+mn-lt"/>
                <a:ea typeface="Times New Roman" panose="02020603050405020304" pitchFamily="18" charset="0"/>
              </a:rPr>
              <a:t> </a:t>
            </a:r>
            <a:r>
              <a:rPr lang="en-US" sz="2400" b="1" dirty="0" err="1">
                <a:latin typeface="+mn-lt"/>
                <a:ea typeface="Times New Roman" panose="02020603050405020304" pitchFamily="18" charset="0"/>
              </a:rPr>
              <a:t>thải</a:t>
            </a:r>
            <a:r>
              <a:rPr lang="en-US" sz="2400" b="1" dirty="0">
                <a:latin typeface="+mn-lt"/>
                <a:ea typeface="Times New Roman" panose="02020603050405020304" pitchFamily="18" charset="0"/>
              </a:rPr>
              <a:t> y </a:t>
            </a:r>
            <a:r>
              <a:rPr lang="en-US" sz="2400" b="1" dirty="0" err="1">
                <a:latin typeface="+mn-lt"/>
                <a:ea typeface="Times New Roman" panose="02020603050405020304" pitchFamily="18" charset="0"/>
              </a:rPr>
              <a:t>tế</a:t>
            </a:r>
            <a:endParaRPr lang="en-US" sz="2400" dirty="0">
              <a:latin typeface="+mn-lt"/>
              <a:ea typeface="Times New Roman" panose="02020603050405020304" pitchFamily="18" charset="0"/>
            </a:endParaRPr>
          </a:p>
          <a:p>
            <a:pPr indent="457200" algn="just">
              <a:lnSpc>
                <a:spcPct val="150000"/>
              </a:lnSpc>
            </a:pPr>
            <a:r>
              <a:rPr lang="en-US" sz="2400" dirty="0">
                <a:latin typeface="+mn-lt"/>
                <a:ea typeface="Times New Roman" panose="02020603050405020304" pitchFamily="18" charset="0"/>
              </a:rPr>
              <a:t>1. </a:t>
            </a:r>
            <a:r>
              <a:rPr lang="en-US" sz="2400" dirty="0" err="1">
                <a:latin typeface="+mn-lt"/>
                <a:ea typeface="Times New Roman" panose="02020603050405020304" pitchFamily="18" charset="0"/>
              </a:rPr>
              <a:t>Chất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thải</a:t>
            </a:r>
            <a:r>
              <a:rPr lang="en-US" sz="2400" dirty="0">
                <a:latin typeface="+mn-lt"/>
                <a:ea typeface="Times New Roman" panose="02020603050405020304" pitchFamily="18" charset="0"/>
              </a:rPr>
              <a:t> y </a:t>
            </a:r>
            <a:r>
              <a:rPr lang="en-US" sz="2400" dirty="0" err="1">
                <a:latin typeface="+mn-lt"/>
                <a:ea typeface="Times New Roman" panose="02020603050405020304" pitchFamily="18" charset="0"/>
              </a:rPr>
              <a:t>tế</a:t>
            </a:r>
            <a:r>
              <a:rPr lang="en-US" sz="2400" dirty="0">
                <a:latin typeface="+mn-lt"/>
                <a:ea typeface="Times New Roman" panose="02020603050405020304" pitchFamily="18" charset="0"/>
              </a:rPr>
              <a:t> bao </a:t>
            </a:r>
            <a:r>
              <a:rPr lang="en-US" sz="2400" dirty="0" err="1">
                <a:latin typeface="+mn-lt"/>
                <a:ea typeface="Times New Roman" panose="02020603050405020304" pitchFamily="18" charset="0"/>
              </a:rPr>
              <a:t>gồm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chất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thải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rắn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lỏng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khí</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hóa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chất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phóng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xạ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được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thải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ra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trong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quá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trình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chẩn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đoán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điều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trị</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chăm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sóc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và</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sinh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hoạt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của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trong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a:t>
            </a:r>
          </a:p>
          <a:p>
            <a:pPr indent="457200" algn="just">
              <a:lnSpc>
                <a:spcPct val="150000"/>
              </a:lnSpc>
            </a:pPr>
            <a:r>
              <a:rPr lang="en-US" sz="2400" dirty="0">
                <a:latin typeface="+mn-lt"/>
                <a:ea typeface="Times New Roman" panose="02020603050405020304" pitchFamily="18" charset="0"/>
              </a:rPr>
              <a:t>2.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có</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trách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nhiệm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phân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loại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gom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và</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xử</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lý</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chất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thải</a:t>
            </a:r>
            <a:r>
              <a:rPr lang="en-US" sz="2400" dirty="0">
                <a:latin typeface="+mn-lt"/>
                <a:ea typeface="Times New Roman" panose="02020603050405020304" pitchFamily="18" charset="0"/>
              </a:rPr>
              <a:t> y </a:t>
            </a:r>
            <a:r>
              <a:rPr lang="en-US" sz="2400" dirty="0" err="1">
                <a:latin typeface="+mn-lt"/>
                <a:ea typeface="Times New Roman" panose="02020603050405020304" pitchFamily="18" charset="0"/>
              </a:rPr>
              <a:t>tế</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theo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đúng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quy</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định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của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pháp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luật</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về</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bảo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vệ</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môi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trường</a:t>
            </a:r>
            <a:r>
              <a:rPr lang="en-US" sz="2400" dirty="0">
                <a:latin typeface="+mn-lt"/>
                <a:ea typeface="Times New Roman" panose="02020603050405020304" pitchFamily="18" charset="0"/>
              </a:rPr>
              <a:t>.</a:t>
            </a:r>
            <a:endParaRPr lang="en-US" sz="2400" dirty="0">
              <a:effectLst/>
              <a:latin typeface="+mn-lt"/>
              <a:ea typeface="Times New Roman" panose="02020603050405020304" pitchFamily="18" charset="0"/>
            </a:endParaRPr>
          </a:p>
        </p:txBody>
      </p:sp>
    </p:spTree>
    <p:extLst>
      <p:ext uri="{BB962C8B-B14F-4D97-AF65-F5344CB8AC3E}">
        <p14:creationId xmlns:p14="http://schemas.microsoft.com/office/powerpoint/2010/main" val="14295276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B2E4E-01E3-324A-81D6-FFD951AC5E62}"/>
              </a:ext>
            </a:extLst>
          </p:cNvPr>
          <p:cNvSpPr>
            <a:spLocks noGrp="1"/>
          </p:cNvSpPr>
          <p:nvPr>
            <p:ph type="title"/>
          </p:nvPr>
        </p:nvSpPr>
        <p:spPr/>
        <p:txBody>
          <a:bodyPr/>
          <a:lstStyle/>
          <a:p>
            <a:endParaRPr lang="en-US"/>
          </a:p>
        </p:txBody>
      </p:sp>
      <p:sp>
        <p:nvSpPr>
          <p:cNvPr id="3" name="TextBox 2">
            <a:extLst>
              <a:ext uri="{FF2B5EF4-FFF2-40B4-BE49-F238E27FC236}">
                <a16:creationId xmlns:a16="http://schemas.microsoft.com/office/drawing/2014/main" id="{5FD77879-3648-074E-A53E-949A2BB9F345}"/>
              </a:ext>
            </a:extLst>
          </p:cNvPr>
          <p:cNvSpPr txBox="1"/>
          <p:nvPr/>
        </p:nvSpPr>
        <p:spPr>
          <a:xfrm>
            <a:off x="257452" y="257452"/>
            <a:ext cx="8345010" cy="4455835"/>
          </a:xfrm>
          <a:prstGeom prst="rect">
            <a:avLst/>
          </a:prstGeom>
          <a:noFill/>
        </p:spPr>
        <p:txBody>
          <a:bodyPr wrap="square" rtlCol="0">
            <a:spAutoFit/>
          </a:bodyPr>
          <a:lstStyle/>
          <a:p>
            <a:pPr>
              <a:lnSpc>
                <a:spcPct val="150000"/>
              </a:lnSpc>
            </a:pPr>
            <a:r>
              <a:rPr lang="en-US" sz="2400" b="1" dirty="0" err="1"/>
              <a:t>Giải</a:t>
            </a:r>
            <a:r>
              <a:rPr lang="en-US" sz="2400" b="1" dirty="0"/>
              <a:t> </a:t>
            </a:r>
            <a:r>
              <a:rPr lang="en-US" sz="2400" b="1" dirty="0" err="1"/>
              <a:t>quyết</a:t>
            </a:r>
            <a:r>
              <a:rPr lang="en-US" sz="2400" b="1" dirty="0"/>
              <a:t> </a:t>
            </a:r>
            <a:r>
              <a:rPr lang="en-US" sz="2400" b="1" dirty="0" err="1"/>
              <a:t>đối</a:t>
            </a:r>
            <a:r>
              <a:rPr lang="en-US" sz="2400" b="1" dirty="0"/>
              <a:t> </a:t>
            </a:r>
            <a:r>
              <a:rPr lang="en-US" sz="2400" b="1" dirty="0" err="1"/>
              <a:t>với</a:t>
            </a:r>
            <a:r>
              <a:rPr lang="en-US" sz="2400" b="1" dirty="0"/>
              <a:t> </a:t>
            </a:r>
            <a:r>
              <a:rPr lang="en-US" sz="2400" b="1" dirty="0" err="1"/>
              <a:t>người</a:t>
            </a:r>
            <a:r>
              <a:rPr lang="en-US" sz="2400" b="1" dirty="0"/>
              <a:t> </a:t>
            </a:r>
            <a:r>
              <a:rPr lang="en-US" sz="2400" b="1" dirty="0" err="1"/>
              <a:t>bệnh</a:t>
            </a:r>
            <a:r>
              <a:rPr lang="en-US" sz="2400" b="1" dirty="0"/>
              <a:t> </a:t>
            </a:r>
            <a:r>
              <a:rPr lang="en-US" sz="2400" b="1" dirty="0" err="1"/>
              <a:t>không</a:t>
            </a:r>
            <a:r>
              <a:rPr lang="en-US" sz="2400" b="1" dirty="0"/>
              <a:t> </a:t>
            </a:r>
            <a:r>
              <a:rPr lang="en-US" sz="2400" b="1" dirty="0" err="1"/>
              <a:t>có</a:t>
            </a:r>
            <a:r>
              <a:rPr lang="en-US" sz="2400" b="1" dirty="0"/>
              <a:t> </a:t>
            </a:r>
            <a:r>
              <a:rPr lang="en-US" sz="2400" b="1" dirty="0" err="1"/>
              <a:t>người</a:t>
            </a:r>
            <a:r>
              <a:rPr lang="en-US" sz="2400" b="1" dirty="0"/>
              <a:t> </a:t>
            </a:r>
            <a:r>
              <a:rPr lang="en-US" sz="2400" b="1" dirty="0" err="1"/>
              <a:t>nhận</a:t>
            </a:r>
            <a:endParaRPr lang="en-US" sz="2400" dirty="0"/>
          </a:p>
          <a:p>
            <a:pPr>
              <a:lnSpc>
                <a:spcPct val="150000"/>
              </a:lnSpc>
            </a:pPr>
            <a:r>
              <a:rPr lang="en-US" sz="2400" dirty="0"/>
              <a:t>1. </a:t>
            </a:r>
            <a:r>
              <a:rPr lang="en-US" sz="2400" dirty="0" err="1"/>
              <a:t>Tiếp</a:t>
            </a:r>
            <a:r>
              <a:rPr lang="en-US" sz="2400" dirty="0"/>
              <a:t> </a:t>
            </a:r>
            <a:r>
              <a:rPr lang="en-US" sz="2400" dirty="0" err="1"/>
              <a:t>nhận</a:t>
            </a:r>
            <a:r>
              <a:rPr lang="en-US" sz="2400" dirty="0"/>
              <a:t> </a:t>
            </a:r>
            <a:r>
              <a:rPr lang="en-US" sz="2400" dirty="0" err="1"/>
              <a:t>và</a:t>
            </a:r>
            <a:r>
              <a:rPr lang="en-US" sz="2400" dirty="0"/>
              <a:t> </a:t>
            </a:r>
            <a:r>
              <a:rPr lang="en-US" sz="2400" dirty="0" err="1"/>
              <a:t>thực</a:t>
            </a:r>
            <a:r>
              <a:rPr lang="en-US" sz="2400" dirty="0"/>
              <a:t> </a:t>
            </a:r>
            <a:r>
              <a:rPr lang="en-US" sz="2400" dirty="0" err="1"/>
              <a:t>hiện</a:t>
            </a:r>
            <a:r>
              <a:rPr lang="en-US" sz="2400" dirty="0"/>
              <a:t> </a:t>
            </a:r>
            <a:r>
              <a:rPr lang="en-US" sz="2400" dirty="0" err="1"/>
              <a:t>khám</a:t>
            </a:r>
            <a:r>
              <a:rPr lang="en-US" sz="2400" dirty="0"/>
              <a:t> </a:t>
            </a:r>
            <a:r>
              <a:rPr lang="en-US" sz="2400" dirty="0" err="1"/>
              <a:t>bệnh</a:t>
            </a:r>
            <a:r>
              <a:rPr lang="en-US" sz="2400" dirty="0"/>
              <a:t>, </a:t>
            </a:r>
            <a:r>
              <a:rPr lang="en-US" sz="2400" dirty="0" err="1"/>
              <a:t>chữa</a:t>
            </a:r>
            <a:r>
              <a:rPr lang="en-US" sz="2400" dirty="0"/>
              <a:t> </a:t>
            </a:r>
            <a:r>
              <a:rPr lang="en-US" sz="2400" dirty="0" err="1"/>
              <a:t>bệnh</a:t>
            </a:r>
            <a:r>
              <a:rPr lang="en-US" sz="2400" dirty="0"/>
              <a:t> </a:t>
            </a:r>
            <a:r>
              <a:rPr lang="en-US" sz="2400" dirty="0" err="1"/>
              <a:t>theo</a:t>
            </a:r>
            <a:r>
              <a:rPr lang="en-US" sz="2400" dirty="0"/>
              <a:t> </a:t>
            </a:r>
            <a:r>
              <a:rPr lang="en-US" sz="2400" dirty="0" err="1"/>
              <a:t>quy</a:t>
            </a:r>
            <a:r>
              <a:rPr lang="en-US" sz="2400" dirty="0"/>
              <a:t> </a:t>
            </a:r>
            <a:r>
              <a:rPr lang="en-US" sz="2400" dirty="0" err="1"/>
              <a:t>định</a:t>
            </a:r>
            <a:r>
              <a:rPr lang="en-US" sz="2400" dirty="0"/>
              <a:t> </a:t>
            </a:r>
            <a:r>
              <a:rPr lang="en-US" sz="2400" dirty="0" err="1"/>
              <a:t>của</a:t>
            </a:r>
            <a:r>
              <a:rPr lang="en-US" sz="2400" dirty="0"/>
              <a:t> </a:t>
            </a:r>
            <a:r>
              <a:rPr lang="en-US" sz="2400" dirty="0" err="1"/>
              <a:t>Luật</a:t>
            </a:r>
            <a:r>
              <a:rPr lang="en-US" sz="2400" dirty="0"/>
              <a:t> </a:t>
            </a:r>
            <a:r>
              <a:rPr lang="en-US" sz="2400" dirty="0" err="1"/>
              <a:t>này</a:t>
            </a:r>
            <a:r>
              <a:rPr lang="en-US" sz="2400" dirty="0"/>
              <a:t>.</a:t>
            </a:r>
          </a:p>
          <a:p>
            <a:pPr>
              <a:lnSpc>
                <a:spcPct val="150000"/>
              </a:lnSpc>
            </a:pPr>
            <a:r>
              <a:rPr lang="en-US" sz="2400" dirty="0"/>
              <a:t>2. </a:t>
            </a:r>
            <a:r>
              <a:rPr lang="en-US" sz="2400" dirty="0" err="1"/>
              <a:t>Kiểm</a:t>
            </a:r>
            <a:r>
              <a:rPr lang="en-US" sz="2400" dirty="0"/>
              <a:t> </a:t>
            </a:r>
            <a:r>
              <a:rPr lang="en-US" sz="2400" dirty="0" err="1"/>
              <a:t>kê</a:t>
            </a:r>
            <a:r>
              <a:rPr lang="en-US" sz="2400" dirty="0"/>
              <a:t>, </a:t>
            </a:r>
            <a:r>
              <a:rPr lang="en-US" sz="2400" dirty="0" err="1"/>
              <a:t>lập</a:t>
            </a:r>
            <a:r>
              <a:rPr lang="en-US" sz="2400" dirty="0"/>
              <a:t> </a:t>
            </a:r>
            <a:r>
              <a:rPr lang="en-US" sz="2400" dirty="0" err="1"/>
              <a:t>biên</a:t>
            </a:r>
            <a:r>
              <a:rPr lang="en-US" sz="2400" dirty="0"/>
              <a:t> </a:t>
            </a:r>
            <a:r>
              <a:rPr lang="en-US" sz="2400" dirty="0" err="1"/>
              <a:t>bản</a:t>
            </a:r>
            <a:r>
              <a:rPr lang="en-US" sz="2400" dirty="0"/>
              <a:t> </a:t>
            </a:r>
            <a:r>
              <a:rPr lang="en-US" sz="2400" dirty="0" err="1"/>
              <a:t>và</a:t>
            </a:r>
            <a:r>
              <a:rPr lang="en-US" sz="2400" dirty="0"/>
              <a:t> </a:t>
            </a:r>
            <a:r>
              <a:rPr lang="en-US" sz="2400" dirty="0" err="1"/>
              <a:t>lưu</a:t>
            </a:r>
            <a:r>
              <a:rPr lang="en-US" sz="2400" dirty="0"/>
              <a:t> </a:t>
            </a:r>
            <a:r>
              <a:rPr lang="en-US" sz="2400" dirty="0" err="1"/>
              <a:t>giữ</a:t>
            </a:r>
            <a:r>
              <a:rPr lang="en-US" sz="2400" dirty="0"/>
              <a:t> </a:t>
            </a:r>
            <a:r>
              <a:rPr lang="en-US" sz="2400" dirty="0" err="1"/>
              <a:t>tài</a:t>
            </a:r>
            <a:r>
              <a:rPr lang="en-US" sz="2400" dirty="0"/>
              <a:t> </a:t>
            </a:r>
            <a:r>
              <a:rPr lang="en-US" sz="2400" dirty="0" err="1"/>
              <a:t>sản</a:t>
            </a:r>
            <a:r>
              <a:rPr lang="en-US" sz="2400" dirty="0"/>
              <a:t> </a:t>
            </a:r>
            <a:r>
              <a:rPr lang="en-US" sz="2400" dirty="0" err="1"/>
              <a:t>của</a:t>
            </a:r>
            <a:r>
              <a:rPr lang="en-US" sz="2400" dirty="0"/>
              <a:t> </a:t>
            </a:r>
            <a:r>
              <a:rPr lang="en-US" sz="2400" dirty="0" err="1"/>
              <a:t>người</a:t>
            </a:r>
            <a:r>
              <a:rPr lang="en-US" sz="2400" dirty="0"/>
              <a:t> </a:t>
            </a:r>
            <a:r>
              <a:rPr lang="en-US" sz="2400" dirty="0" err="1"/>
              <a:t>bệnh</a:t>
            </a:r>
            <a:r>
              <a:rPr lang="en-US" sz="2400" dirty="0"/>
              <a:t>.</a:t>
            </a:r>
          </a:p>
          <a:p>
            <a:pPr>
              <a:lnSpc>
                <a:spcPct val="150000"/>
              </a:lnSpc>
            </a:pPr>
            <a:r>
              <a:rPr lang="en-US" sz="2400" dirty="0"/>
              <a:t>3. </a:t>
            </a:r>
            <a:r>
              <a:rPr lang="en-US" sz="2400" dirty="0" err="1"/>
              <a:t>Thông</a:t>
            </a:r>
            <a:r>
              <a:rPr lang="en-US" sz="2400" dirty="0"/>
              <a:t> </a:t>
            </a:r>
            <a:r>
              <a:rPr lang="en-US" sz="2400" dirty="0" err="1"/>
              <a:t>báo</a:t>
            </a:r>
            <a:r>
              <a:rPr lang="en-US" sz="2400" dirty="0"/>
              <a:t> </a:t>
            </a:r>
            <a:r>
              <a:rPr lang="en-US" sz="2400" dirty="0" err="1"/>
              <a:t>ngay</a:t>
            </a:r>
            <a:r>
              <a:rPr lang="en-US" sz="2400" dirty="0"/>
              <a:t> </a:t>
            </a:r>
            <a:r>
              <a:rPr lang="en-US" sz="2400" dirty="0" err="1"/>
              <a:t>cho</a:t>
            </a:r>
            <a:r>
              <a:rPr lang="en-US" sz="2400" dirty="0"/>
              <a:t> </a:t>
            </a:r>
            <a:r>
              <a:rPr lang="en-US" sz="2400" dirty="0" err="1"/>
              <a:t>cơ</a:t>
            </a:r>
            <a:r>
              <a:rPr lang="en-US" sz="2400" dirty="0"/>
              <a:t> </a:t>
            </a:r>
            <a:r>
              <a:rPr lang="en-US" sz="2400" dirty="0" err="1"/>
              <a:t>quan</a:t>
            </a:r>
            <a:r>
              <a:rPr lang="en-US" sz="2400" dirty="0"/>
              <a:t> </a:t>
            </a:r>
            <a:r>
              <a:rPr lang="en-US" sz="2400" dirty="0" err="1"/>
              <a:t>công</a:t>
            </a:r>
            <a:r>
              <a:rPr lang="en-US" sz="2400" dirty="0"/>
              <a:t> an </a:t>
            </a:r>
            <a:r>
              <a:rPr lang="en-US" sz="2400" dirty="0" err="1"/>
              <a:t>hoặc</a:t>
            </a:r>
            <a:r>
              <a:rPr lang="en-US" sz="2400" dirty="0"/>
              <a:t> </a:t>
            </a:r>
            <a:r>
              <a:rPr lang="en-US" sz="2400" dirty="0" err="1"/>
              <a:t>Ủy</a:t>
            </a:r>
            <a:r>
              <a:rPr lang="en-US" sz="2400" dirty="0"/>
              <a:t> ban </a:t>
            </a:r>
            <a:r>
              <a:rPr lang="en-US" sz="2400" dirty="0" err="1"/>
              <a:t>nhân</a:t>
            </a:r>
            <a:r>
              <a:rPr lang="en-US" sz="2400" dirty="0"/>
              <a:t> </a:t>
            </a:r>
            <a:r>
              <a:rPr lang="en-US" sz="2400" dirty="0" err="1"/>
              <a:t>dân</a:t>
            </a:r>
            <a:r>
              <a:rPr lang="en-US" sz="2400" dirty="0"/>
              <a:t> </a:t>
            </a:r>
            <a:r>
              <a:rPr lang="en-US" sz="2400" dirty="0" err="1"/>
              <a:t>cấp</a:t>
            </a:r>
            <a:r>
              <a:rPr lang="en-US" sz="2400" dirty="0"/>
              <a:t> </a:t>
            </a:r>
            <a:r>
              <a:rPr lang="en-US" sz="2400" dirty="0" err="1"/>
              <a:t>xã</a:t>
            </a:r>
            <a:r>
              <a:rPr lang="en-US" sz="2400" dirty="0"/>
              <a:t> </a:t>
            </a:r>
            <a:r>
              <a:rPr lang="en-US" sz="2400" dirty="0" err="1"/>
              <a:t>nơi</a:t>
            </a:r>
            <a:r>
              <a:rPr lang="en-US" sz="2400" dirty="0"/>
              <a:t> </a:t>
            </a:r>
            <a:r>
              <a:rPr lang="en-US" sz="2400" dirty="0" err="1"/>
              <a:t>cơ</a:t>
            </a:r>
            <a:r>
              <a:rPr lang="en-US" sz="2400" dirty="0"/>
              <a:t> </a:t>
            </a:r>
            <a:r>
              <a:rPr lang="en-US" sz="2400" dirty="0" err="1"/>
              <a:t>sở</a:t>
            </a:r>
            <a:r>
              <a:rPr lang="en-US" sz="2400" dirty="0"/>
              <a:t> </a:t>
            </a:r>
            <a:r>
              <a:rPr lang="en-US" sz="2400" dirty="0" err="1"/>
              <a:t>khám</a:t>
            </a:r>
            <a:r>
              <a:rPr lang="en-US" sz="2400" dirty="0"/>
              <a:t> </a:t>
            </a:r>
            <a:r>
              <a:rPr lang="en-US" sz="2400" dirty="0" err="1"/>
              <a:t>bệnh</a:t>
            </a:r>
            <a:r>
              <a:rPr lang="en-US" sz="2400" dirty="0"/>
              <a:t>, </a:t>
            </a:r>
            <a:r>
              <a:rPr lang="en-US" sz="2400" dirty="0" err="1"/>
              <a:t>chữa</a:t>
            </a:r>
            <a:r>
              <a:rPr lang="en-US" sz="2400" dirty="0"/>
              <a:t> </a:t>
            </a:r>
            <a:r>
              <a:rPr lang="en-US" sz="2400" dirty="0" err="1"/>
              <a:t>bệnh</a:t>
            </a:r>
            <a:r>
              <a:rPr lang="en-US" sz="2400" dirty="0"/>
              <a:t> </a:t>
            </a:r>
            <a:r>
              <a:rPr lang="en-US" sz="2400" dirty="0" err="1"/>
              <a:t>đặt</a:t>
            </a:r>
            <a:r>
              <a:rPr lang="en-US" sz="2400" dirty="0"/>
              <a:t> </a:t>
            </a:r>
            <a:r>
              <a:rPr lang="en-US" sz="2400" dirty="0" err="1"/>
              <a:t>trụ</a:t>
            </a:r>
            <a:r>
              <a:rPr lang="en-US" sz="2400" dirty="0"/>
              <a:t> </a:t>
            </a:r>
            <a:r>
              <a:rPr lang="en-US" sz="2400" dirty="0" err="1"/>
              <a:t>sở</a:t>
            </a:r>
            <a:r>
              <a:rPr lang="en-US" sz="2400" dirty="0"/>
              <a:t> </a:t>
            </a:r>
            <a:r>
              <a:rPr lang="en-US" sz="2400" dirty="0" err="1"/>
              <a:t>để</a:t>
            </a:r>
            <a:r>
              <a:rPr lang="en-US" sz="2400" dirty="0"/>
              <a:t> </a:t>
            </a:r>
            <a:r>
              <a:rPr lang="en-US" sz="2400" dirty="0" err="1"/>
              <a:t>cơ</a:t>
            </a:r>
            <a:r>
              <a:rPr lang="en-US" sz="2400" dirty="0"/>
              <a:t> </a:t>
            </a:r>
            <a:r>
              <a:rPr lang="en-US" sz="2400" dirty="0" err="1"/>
              <a:t>quan</a:t>
            </a:r>
            <a:r>
              <a:rPr lang="en-US" sz="2400" dirty="0"/>
              <a:t> </a:t>
            </a:r>
            <a:r>
              <a:rPr lang="en-US" sz="2400" dirty="0" err="1"/>
              <a:t>này</a:t>
            </a:r>
            <a:r>
              <a:rPr lang="en-US" sz="2400" dirty="0"/>
              <a:t> </a:t>
            </a:r>
            <a:r>
              <a:rPr lang="en-US" sz="2400" dirty="0" err="1"/>
              <a:t>thông</a:t>
            </a:r>
            <a:r>
              <a:rPr lang="en-US" sz="2400" dirty="0"/>
              <a:t> </a:t>
            </a:r>
            <a:r>
              <a:rPr lang="en-US" sz="2400" dirty="0" err="1"/>
              <a:t>báo</a:t>
            </a:r>
            <a:r>
              <a:rPr lang="en-US" sz="2400" dirty="0"/>
              <a:t> </a:t>
            </a:r>
            <a:r>
              <a:rPr lang="en-US" sz="2400" dirty="0" err="1"/>
              <a:t>tìm</a:t>
            </a:r>
            <a:r>
              <a:rPr lang="en-US" sz="2400" dirty="0"/>
              <a:t> </a:t>
            </a:r>
            <a:r>
              <a:rPr lang="en-US" sz="2400" dirty="0" err="1"/>
              <a:t>người</a:t>
            </a:r>
            <a:r>
              <a:rPr lang="en-US" sz="2400" dirty="0"/>
              <a:t> </a:t>
            </a:r>
            <a:r>
              <a:rPr lang="en-US" sz="2400" dirty="0" err="1"/>
              <a:t>nhà</a:t>
            </a:r>
            <a:r>
              <a:rPr lang="en-US" sz="2400" dirty="0"/>
              <a:t> </a:t>
            </a:r>
            <a:r>
              <a:rPr lang="en-US" sz="2400" dirty="0" err="1"/>
              <a:t>của</a:t>
            </a:r>
            <a:r>
              <a:rPr lang="en-US" sz="2400" dirty="0"/>
              <a:t> </a:t>
            </a:r>
            <a:r>
              <a:rPr lang="en-US" sz="2400" dirty="0" err="1"/>
              <a:t>người</a:t>
            </a:r>
            <a:r>
              <a:rPr lang="en-US" sz="2400" dirty="0"/>
              <a:t> </a:t>
            </a:r>
            <a:r>
              <a:rPr lang="en-US" sz="2400" dirty="0" err="1"/>
              <a:t>bệnh</a:t>
            </a:r>
            <a:r>
              <a:rPr lang="en-US" sz="2400" dirty="0"/>
              <a:t> </a:t>
            </a:r>
            <a:r>
              <a:rPr lang="en-US" sz="2400" dirty="0" err="1"/>
              <a:t>trên</a:t>
            </a:r>
            <a:r>
              <a:rPr lang="en-US" sz="2400" dirty="0"/>
              <a:t> </a:t>
            </a:r>
            <a:r>
              <a:rPr lang="en-US" sz="2400" dirty="0" err="1"/>
              <a:t>phương</a:t>
            </a:r>
            <a:r>
              <a:rPr lang="en-US" sz="2400" dirty="0"/>
              <a:t> </a:t>
            </a:r>
            <a:r>
              <a:rPr lang="en-US" sz="2400" dirty="0" err="1"/>
              <a:t>tiện</a:t>
            </a:r>
            <a:r>
              <a:rPr lang="en-US" sz="2400" dirty="0"/>
              <a:t> </a:t>
            </a:r>
            <a:r>
              <a:rPr lang="en-US" sz="2400" dirty="0" err="1"/>
              <a:t>thông</a:t>
            </a:r>
            <a:r>
              <a:rPr lang="en-US" sz="2400" dirty="0"/>
              <a:t> tin </a:t>
            </a:r>
            <a:r>
              <a:rPr lang="en-US" sz="2400" dirty="0" err="1"/>
              <a:t>đại</a:t>
            </a:r>
            <a:r>
              <a:rPr lang="en-US" sz="2400" dirty="0"/>
              <a:t> </a:t>
            </a:r>
            <a:r>
              <a:rPr lang="en-US" sz="2400" dirty="0" err="1"/>
              <a:t>chúng</a:t>
            </a:r>
            <a:r>
              <a:rPr lang="en-US" sz="2400" dirty="0"/>
              <a:t>.</a:t>
            </a:r>
          </a:p>
        </p:txBody>
      </p:sp>
    </p:spTree>
    <p:extLst>
      <p:ext uri="{BB962C8B-B14F-4D97-AF65-F5344CB8AC3E}">
        <p14:creationId xmlns:p14="http://schemas.microsoft.com/office/powerpoint/2010/main" val="39885605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C8697-F72A-524C-B900-65EE0B7F45A5}"/>
              </a:ext>
            </a:extLst>
          </p:cNvPr>
          <p:cNvSpPr>
            <a:spLocks noGrp="1"/>
          </p:cNvSpPr>
          <p:nvPr>
            <p:ph type="title"/>
          </p:nvPr>
        </p:nvSpPr>
        <p:spPr/>
        <p:txBody>
          <a:bodyPr/>
          <a:lstStyle/>
          <a:p>
            <a:endParaRPr lang="en-US"/>
          </a:p>
        </p:txBody>
      </p:sp>
      <p:sp>
        <p:nvSpPr>
          <p:cNvPr id="4" name="Rectangle 3">
            <a:extLst>
              <a:ext uri="{FF2B5EF4-FFF2-40B4-BE49-F238E27FC236}">
                <a16:creationId xmlns:a16="http://schemas.microsoft.com/office/drawing/2014/main" id="{B285DEB7-C96D-4842-9C75-0863BA357FFE}"/>
              </a:ext>
            </a:extLst>
          </p:cNvPr>
          <p:cNvSpPr/>
          <p:nvPr/>
        </p:nvSpPr>
        <p:spPr>
          <a:xfrm>
            <a:off x="0" y="181221"/>
            <a:ext cx="8815526" cy="5563831"/>
          </a:xfrm>
          <a:prstGeom prst="rect">
            <a:avLst/>
          </a:prstGeom>
        </p:spPr>
        <p:txBody>
          <a:bodyPr wrap="square">
            <a:spAutoFit/>
          </a:bodyPr>
          <a:lstStyle/>
          <a:p>
            <a:pPr indent="457200" algn="just">
              <a:lnSpc>
                <a:spcPct val="150000"/>
              </a:lnSpc>
            </a:pPr>
            <a:r>
              <a:rPr lang="en-US" sz="2400" dirty="0">
                <a:latin typeface="+mn-lt"/>
                <a:ea typeface="Times New Roman" panose="02020603050405020304" pitchFamily="18" charset="0"/>
              </a:rPr>
              <a:t>4. </a:t>
            </a:r>
            <a:r>
              <a:rPr lang="en-US" sz="2400" dirty="0" err="1">
                <a:latin typeface="+mn-lt"/>
                <a:ea typeface="Times New Roman" panose="02020603050405020304" pitchFamily="18" charset="0"/>
              </a:rPr>
              <a:t>Đối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với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trẻ</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sinh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bị</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bỏ</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rơi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đã</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được</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điều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trị</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ổn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định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mà</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vẫn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chưa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có</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nhận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thông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báo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bảo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trợ</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xã</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hội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để</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tiếp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nhận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đối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tượng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này</a:t>
            </a:r>
            <a:r>
              <a:rPr lang="en-US" sz="2400" dirty="0">
                <a:latin typeface="+mn-lt"/>
                <a:ea typeface="Times New Roman" panose="02020603050405020304" pitchFamily="18" charset="0"/>
              </a:rPr>
              <a:t>.</a:t>
            </a:r>
          </a:p>
          <a:p>
            <a:pPr indent="457200" algn="just">
              <a:lnSpc>
                <a:spcPct val="150000"/>
              </a:lnSpc>
            </a:pPr>
            <a:r>
              <a:rPr lang="en-US" sz="2400" dirty="0">
                <a:latin typeface="+mn-lt"/>
                <a:ea typeface="Times New Roman" panose="02020603050405020304" pitchFamily="18" charset="0"/>
              </a:rPr>
              <a:t>5. </a:t>
            </a:r>
            <a:r>
              <a:rPr lang="en-US" sz="2400" dirty="0" err="1">
                <a:latin typeface="+mn-lt"/>
                <a:ea typeface="Times New Roman" panose="02020603050405020304" pitchFamily="18" charset="0"/>
              </a:rPr>
              <a:t>Đối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với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tâm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thần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mà</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không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có</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chuyên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khoa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tâm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thần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thì</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chuyển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đến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chuyên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ngành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tâm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thần</a:t>
            </a:r>
            <a:r>
              <a:rPr lang="en-US" sz="2400" dirty="0">
                <a:latin typeface="+mn-lt"/>
                <a:ea typeface="Times New Roman" panose="02020603050405020304" pitchFamily="18" charset="0"/>
              </a:rPr>
              <a:t>. Sau </a:t>
            </a:r>
            <a:r>
              <a:rPr lang="en-US" sz="2400" dirty="0" err="1">
                <a:latin typeface="+mn-lt"/>
                <a:ea typeface="Times New Roman" panose="02020603050405020304" pitchFamily="18" charset="0"/>
              </a:rPr>
              <a:t>khi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điều</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trị</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ổn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định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mà</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vẫn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không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có</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nhận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khám</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chữa</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thông</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báo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cho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cơ</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sở</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bảo</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trợ</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xã</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hội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để</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tiếp</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nhận</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người</a:t>
            </a:r>
            <a:r>
              <a:rPr lang="en-US" sz="2400" dirty="0">
                <a:latin typeface="+mn-lt"/>
                <a:ea typeface="Times New Roman" panose="02020603050405020304" pitchFamily="18" charset="0"/>
              </a:rPr>
              <a:t> </a:t>
            </a:r>
            <a:r>
              <a:rPr lang="en-US" sz="2400" dirty="0" err="1">
                <a:latin typeface="+mn-lt"/>
                <a:ea typeface="Times New Roman" panose="02020603050405020304" pitchFamily="18" charset="0"/>
              </a:rPr>
              <a:t>bệnh</a:t>
            </a:r>
            <a:r>
              <a:rPr lang="en-US" sz="2400" dirty="0">
                <a:latin typeface="+mn-lt"/>
                <a:ea typeface="Times New Roman" panose="02020603050405020304" pitchFamily="18" charset="0"/>
              </a:rPr>
              <a:t>. </a:t>
            </a:r>
            <a:endParaRPr lang="en-US" sz="2400" dirty="0">
              <a:effectLst/>
              <a:latin typeface="+mn-lt"/>
              <a:ea typeface="Times New Roman" panose="02020603050405020304" pitchFamily="18" charset="0"/>
            </a:endParaRPr>
          </a:p>
        </p:txBody>
      </p:sp>
    </p:spTree>
    <p:extLst>
      <p:ext uri="{BB962C8B-B14F-4D97-AF65-F5344CB8AC3E}">
        <p14:creationId xmlns:p14="http://schemas.microsoft.com/office/powerpoint/2010/main" val="3565771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Shape 1990"/>
        <p:cNvGrpSpPr/>
        <p:nvPr/>
      </p:nvGrpSpPr>
      <p:grpSpPr>
        <a:xfrm>
          <a:off x="0" y="0"/>
          <a:ext cx="0" cy="0"/>
          <a:chOff x="0" y="0"/>
          <a:chExt cx="0" cy="0"/>
        </a:xfrm>
      </p:grpSpPr>
      <p:sp>
        <p:nvSpPr>
          <p:cNvPr id="1991" name="Google Shape;1991;p41"/>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57</a:t>
            </a:fld>
            <a:endParaRPr/>
          </a:p>
        </p:txBody>
      </p:sp>
      <p:sp>
        <p:nvSpPr>
          <p:cNvPr id="1992" name="Google Shape;1992;p41"/>
          <p:cNvSpPr txBox="1">
            <a:spLocks noGrp="1"/>
          </p:cNvSpPr>
          <p:nvPr>
            <p:ph type="ctrTitle"/>
          </p:nvPr>
        </p:nvSpPr>
        <p:spPr>
          <a:xfrm>
            <a:off x="2398143" y="1155940"/>
            <a:ext cx="4247157" cy="212444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b="1" dirty="0">
                <a:solidFill>
                  <a:srgbClr val="0033CC"/>
                </a:solidFill>
              </a:rPr>
              <a:t>TÌNH HUỐNG 5</a:t>
            </a:r>
            <a:endParaRPr b="1" dirty="0">
              <a:solidFill>
                <a:srgbClr val="0033CC"/>
              </a:solidFill>
            </a:endParaRPr>
          </a:p>
        </p:txBody>
      </p:sp>
    </p:spTree>
    <p:extLst>
      <p:ext uri="{BB962C8B-B14F-4D97-AF65-F5344CB8AC3E}">
        <p14:creationId xmlns:p14="http://schemas.microsoft.com/office/powerpoint/2010/main" val="50461352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630973" y="589346"/>
            <a:ext cx="3578718"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TÌNH HUỐNG 5</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marL="0" indent="-457200" algn="just">
              <a:lnSpc>
                <a:spcPct val="130000"/>
              </a:lnSpc>
            </a:pP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Trong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một</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đêm</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trực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vào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lúc</a:t>
            </a:r>
            <a:r>
              <a:rPr lang="en-US" altLang="en-US" sz="2800" dirty="0">
                <a:solidFill>
                  <a:schemeClr val="tx1"/>
                </a:solidFill>
                <a:latin typeface="Arial" panose="020B0604020202020204" pitchFamily="34" charset="0"/>
                <a:cs typeface="Arial" panose="020B0604020202020204" pitchFamily="34" charset="0"/>
              </a:rPr>
              <a:t> 2h </a:t>
            </a:r>
            <a:r>
              <a:rPr lang="en-US" altLang="en-US" sz="2800" dirty="0" err="1">
                <a:solidFill>
                  <a:schemeClr val="tx1"/>
                </a:solidFill>
                <a:latin typeface="Arial" panose="020B0604020202020204" pitchFamily="34" charset="0"/>
                <a:cs typeface="Arial" panose="020B0604020202020204" pitchFamily="34" charset="0"/>
              </a:rPr>
              <a:t>sáng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có</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trường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hợp</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cấp</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cứu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nạn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nhân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bị</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thương</a:t>
            </a:r>
            <a:r>
              <a:rPr lang="en-US" altLang="en-US" sz="2800" dirty="0">
                <a:solidFill>
                  <a:schemeClr val="tx1"/>
                </a:solidFill>
                <a:latin typeface="Arial" panose="020B0604020202020204" pitchFamily="34" charset="0"/>
                <a:cs typeface="Arial" panose="020B0604020202020204" pitchFamily="34" charset="0"/>
              </a:rPr>
              <a:t> do </a:t>
            </a:r>
            <a:r>
              <a:rPr lang="en-US" altLang="en-US" sz="2800" dirty="0" err="1">
                <a:solidFill>
                  <a:schemeClr val="tx1"/>
                </a:solidFill>
                <a:latin typeface="Arial" panose="020B0604020202020204" pitchFamily="34" charset="0"/>
                <a:cs typeface="Arial" panose="020B0604020202020204" pitchFamily="34" charset="0"/>
              </a:rPr>
              <a:t>xô</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xát</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với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nhau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trong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lúc</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đang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cấp</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cứu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thì</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một</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người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xông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vào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phòng</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cấp</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cứu</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truy</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sát</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người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bệnh</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với</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dao</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và</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gậy</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trên</a:t>
            </a:r>
            <a:r>
              <a:rPr lang="en-US" altLang="en-US" sz="2800" dirty="0">
                <a:solidFill>
                  <a:schemeClr val="tx1"/>
                </a:solidFill>
                <a:latin typeface="Arial" panose="020B0604020202020204" pitchFamily="34" charset="0"/>
                <a:cs typeface="Arial" panose="020B0604020202020204" pitchFamily="34" charset="0"/>
              </a:rPr>
              <a:t> </a:t>
            </a:r>
            <a:r>
              <a:rPr lang="en-US" altLang="en-US" sz="2800" dirty="0" err="1">
                <a:solidFill>
                  <a:schemeClr val="tx1"/>
                </a:solidFill>
                <a:latin typeface="Arial" panose="020B0604020202020204" pitchFamily="34" charset="0"/>
                <a:cs typeface="Arial" panose="020B0604020202020204" pitchFamily="34" charset="0"/>
              </a:rPr>
              <a:t>tay</a:t>
            </a:r>
            <a:r>
              <a:rPr lang="en-US" altLang="en-US" sz="2800" dirty="0">
                <a:solidFill>
                  <a:schemeClr val="tx1"/>
                </a:solidFill>
                <a:latin typeface="Arial" panose="020B0604020202020204" pitchFamily="34" charset="0"/>
                <a:cs typeface="Arial" panose="020B0604020202020204" pitchFamily="34" charset="0"/>
              </a:rPr>
              <a:t>. </a:t>
            </a:r>
          </a:p>
          <a:p>
            <a:pPr marL="0" indent="-457200" algn="just">
              <a:lnSpc>
                <a:spcPct val="130000"/>
              </a:lnSpc>
            </a:pPr>
            <a:r>
              <a:rPr lang="en-US" altLang="en-US" sz="2800" i="1" dirty="0" err="1">
                <a:solidFill>
                  <a:srgbClr val="000066"/>
                </a:solidFill>
                <a:latin typeface="Arial" panose="020B0604020202020204" pitchFamily="34" charset="0"/>
                <a:cs typeface="Arial" panose="020B0604020202020204" pitchFamily="34" charset="0"/>
              </a:rPr>
              <a:t>Bạn</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là</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nhân</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viên</a:t>
            </a:r>
            <a:r>
              <a:rPr lang="en-US" altLang="en-US" sz="2800" i="1" dirty="0">
                <a:solidFill>
                  <a:srgbClr val="000066"/>
                </a:solidFill>
                <a:latin typeface="Arial" panose="020B0604020202020204" pitchFamily="34" charset="0"/>
                <a:cs typeface="Arial" panose="020B0604020202020204" pitchFamily="34" charset="0"/>
              </a:rPr>
              <a:t> y </a:t>
            </a:r>
            <a:r>
              <a:rPr lang="en-US" altLang="en-US" sz="2800" i="1" dirty="0" err="1">
                <a:solidFill>
                  <a:srgbClr val="000066"/>
                </a:solidFill>
                <a:latin typeface="Arial" panose="020B0604020202020204" pitchFamily="34" charset="0"/>
                <a:cs typeface="Arial" panose="020B0604020202020204" pitchFamily="34" charset="0"/>
              </a:rPr>
              <a:t>tế</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cấp</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cứu</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trong</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trường</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hợp</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đó</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bạn</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sẽ</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làm</a:t>
            </a:r>
            <a:r>
              <a:rPr lang="en-US" altLang="en-US" sz="2800" i="1" dirty="0">
                <a:solidFill>
                  <a:srgbClr val="000066"/>
                </a:solidFill>
                <a:latin typeface="Arial" panose="020B0604020202020204" pitchFamily="34" charset="0"/>
                <a:cs typeface="Arial" panose="020B0604020202020204" pitchFamily="34" charset="0"/>
              </a:rPr>
              <a:t> </a:t>
            </a:r>
            <a:r>
              <a:rPr lang="en-US" altLang="en-US" sz="2800" i="1" dirty="0" err="1">
                <a:solidFill>
                  <a:srgbClr val="000066"/>
                </a:solidFill>
                <a:latin typeface="Arial" panose="020B0604020202020204" pitchFamily="34" charset="0"/>
                <a:cs typeface="Arial" panose="020B0604020202020204" pitchFamily="34" charset="0"/>
              </a:rPr>
              <a:t>gì</a:t>
            </a:r>
            <a:r>
              <a:rPr lang="en-US" altLang="en-US" sz="2800" i="1" dirty="0">
                <a:solidFill>
                  <a:srgbClr val="000066"/>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917249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250834" y="589346"/>
            <a:ext cx="5739005"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ĐÁP ÁN TÌNH HUỐNG 5</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1043164"/>
            <a:ext cx="7573992" cy="636900"/>
          </a:xfrm>
          <a:prstGeom prst="rect">
            <a:avLst/>
          </a:prstGeom>
        </p:spPr>
        <p:txBody>
          <a:bodyPr spcFirstLastPara="1" wrap="square" lIns="91425" tIns="91425" rIns="91425" bIns="91425" anchor="t" anchorCtr="0">
            <a:noAutofit/>
          </a:bodyPr>
          <a:lstStyle/>
          <a:p>
            <a:pPr indent="-457200" algn="just">
              <a:lnSpc>
                <a:spcPct val="130000"/>
              </a:lnSpc>
            </a:pPr>
            <a:r>
              <a:rPr lang="en-US" sz="2800" dirty="0">
                <a:solidFill>
                  <a:schemeClr val="tx1"/>
                </a:solidFill>
              </a:rPr>
              <a:t>A. </a:t>
            </a:r>
            <a:r>
              <a:rPr lang="en-US" sz="2800" dirty="0" err="1">
                <a:solidFill>
                  <a:schemeClr val="tx1"/>
                </a:solidFill>
              </a:rPr>
              <a:t>Tiếp</a:t>
            </a:r>
            <a:r>
              <a:rPr lang="en-US" sz="2800" dirty="0">
                <a:solidFill>
                  <a:schemeClr val="tx1"/>
                </a:solidFill>
              </a:rPr>
              <a:t> </a:t>
            </a:r>
            <a:r>
              <a:rPr lang="en-US" sz="2800" dirty="0" err="1">
                <a:solidFill>
                  <a:schemeClr val="tx1"/>
                </a:solidFill>
              </a:rPr>
              <a:t>tục</a:t>
            </a:r>
            <a:r>
              <a:rPr lang="en-US" sz="2800" dirty="0">
                <a:solidFill>
                  <a:schemeClr val="tx1"/>
                </a:solidFill>
              </a:rPr>
              <a:t> </a:t>
            </a:r>
            <a:r>
              <a:rPr lang="en-US" sz="2800" dirty="0" err="1">
                <a:solidFill>
                  <a:schemeClr val="tx1"/>
                </a:solidFill>
              </a:rPr>
              <a:t>cấp</a:t>
            </a:r>
            <a:r>
              <a:rPr lang="en-US" sz="2800" dirty="0">
                <a:solidFill>
                  <a:schemeClr val="tx1"/>
                </a:solidFill>
              </a:rPr>
              <a:t> </a:t>
            </a:r>
            <a:r>
              <a:rPr lang="en-US" sz="2800" dirty="0" err="1">
                <a:solidFill>
                  <a:schemeClr val="tx1"/>
                </a:solidFill>
              </a:rPr>
              <a:t>cứu</a:t>
            </a:r>
            <a:r>
              <a:rPr lang="en-US" sz="2800" dirty="0">
                <a:solidFill>
                  <a:schemeClr val="tx1"/>
                </a:solidFill>
              </a:rPr>
              <a:t> </a:t>
            </a:r>
            <a:r>
              <a:rPr lang="en-US" sz="2800" dirty="0" err="1">
                <a:solidFill>
                  <a:schemeClr val="tx1"/>
                </a:solidFill>
              </a:rPr>
              <a:t>và</a:t>
            </a:r>
            <a:r>
              <a:rPr lang="en-US" sz="2800" dirty="0">
                <a:solidFill>
                  <a:schemeClr val="tx1"/>
                </a:solidFill>
              </a:rPr>
              <a:t> </a:t>
            </a:r>
            <a:r>
              <a:rPr lang="en-US" sz="2800" dirty="0" err="1">
                <a:solidFill>
                  <a:schemeClr val="tx1"/>
                </a:solidFill>
              </a:rPr>
              <a:t>giải</a:t>
            </a:r>
            <a:r>
              <a:rPr lang="en-US" sz="2800" dirty="0">
                <a:solidFill>
                  <a:schemeClr val="tx1"/>
                </a:solidFill>
              </a:rPr>
              <a:t> </a:t>
            </a:r>
            <a:r>
              <a:rPr lang="en-US" sz="2800" dirty="0" err="1">
                <a:solidFill>
                  <a:schemeClr val="tx1"/>
                </a:solidFill>
              </a:rPr>
              <a:t>thích</a:t>
            </a:r>
            <a:r>
              <a:rPr lang="en-US" sz="2800" dirty="0">
                <a:solidFill>
                  <a:schemeClr val="tx1"/>
                </a:solidFill>
              </a:rPr>
              <a:t> </a:t>
            </a:r>
            <a:r>
              <a:rPr lang="en-US" sz="2800" dirty="0" err="1">
                <a:solidFill>
                  <a:schemeClr val="tx1"/>
                </a:solidFill>
              </a:rPr>
              <a:t>mình</a:t>
            </a:r>
            <a:r>
              <a:rPr lang="en-US" sz="2800" dirty="0">
                <a:solidFill>
                  <a:schemeClr val="tx1"/>
                </a:solidFill>
              </a:rPr>
              <a:t> </a:t>
            </a:r>
            <a:r>
              <a:rPr lang="en-US" sz="2800" dirty="0" err="1">
                <a:solidFill>
                  <a:schemeClr val="tx1"/>
                </a:solidFill>
              </a:rPr>
              <a:t>không</a:t>
            </a:r>
            <a:r>
              <a:rPr lang="en-US" sz="2800" dirty="0">
                <a:solidFill>
                  <a:schemeClr val="tx1"/>
                </a:solidFill>
              </a:rPr>
              <a:t> </a:t>
            </a:r>
            <a:r>
              <a:rPr lang="en-US" sz="2800" dirty="0" err="1">
                <a:solidFill>
                  <a:schemeClr val="tx1"/>
                </a:solidFill>
              </a:rPr>
              <a:t>liên</a:t>
            </a:r>
            <a:r>
              <a:rPr lang="en-US" sz="2800" dirty="0">
                <a:solidFill>
                  <a:schemeClr val="tx1"/>
                </a:solidFill>
              </a:rPr>
              <a:t> </a:t>
            </a:r>
            <a:r>
              <a:rPr lang="en-US" sz="2800" dirty="0" err="1">
                <a:solidFill>
                  <a:schemeClr val="tx1"/>
                </a:solidFill>
              </a:rPr>
              <a:t>quan</a:t>
            </a:r>
            <a:endParaRPr lang="en-US" sz="2800" dirty="0">
              <a:solidFill>
                <a:schemeClr val="tx1"/>
              </a:solidFill>
            </a:endParaRPr>
          </a:p>
          <a:p>
            <a:pPr indent="-457200" algn="just">
              <a:lnSpc>
                <a:spcPct val="130000"/>
              </a:lnSpc>
            </a:pPr>
            <a:r>
              <a:rPr lang="en-US" sz="2800" dirty="0">
                <a:solidFill>
                  <a:schemeClr val="tx1"/>
                </a:solidFill>
              </a:rPr>
              <a:t>B. </a:t>
            </a:r>
            <a:r>
              <a:rPr lang="en-US" sz="2800" dirty="0" err="1">
                <a:solidFill>
                  <a:schemeClr val="tx1"/>
                </a:solidFill>
              </a:rPr>
              <a:t>Nhanh</a:t>
            </a:r>
            <a:r>
              <a:rPr lang="en-US" sz="2800" dirty="0">
                <a:solidFill>
                  <a:schemeClr val="tx1"/>
                </a:solidFill>
              </a:rPr>
              <a:t> </a:t>
            </a:r>
            <a:r>
              <a:rPr lang="en-US" sz="2800" dirty="0" err="1">
                <a:solidFill>
                  <a:schemeClr val="tx1"/>
                </a:solidFill>
              </a:rPr>
              <a:t>chóng</a:t>
            </a:r>
            <a:r>
              <a:rPr lang="en-US" sz="2800" dirty="0">
                <a:solidFill>
                  <a:schemeClr val="tx1"/>
                </a:solidFill>
              </a:rPr>
              <a:t> </a:t>
            </a:r>
            <a:r>
              <a:rPr lang="en-US" sz="2800" dirty="0" err="1">
                <a:solidFill>
                  <a:schemeClr val="tx1"/>
                </a:solidFill>
              </a:rPr>
              <a:t>rời</a:t>
            </a:r>
            <a:r>
              <a:rPr lang="en-US" sz="2800" dirty="0">
                <a:solidFill>
                  <a:schemeClr val="tx1"/>
                </a:solidFill>
              </a:rPr>
              <a:t> </a:t>
            </a:r>
            <a:r>
              <a:rPr lang="en-US" sz="2800" dirty="0" err="1">
                <a:solidFill>
                  <a:schemeClr val="tx1"/>
                </a:solidFill>
              </a:rPr>
              <a:t>khỏi</a:t>
            </a:r>
            <a:r>
              <a:rPr lang="en-US" sz="2800" dirty="0">
                <a:solidFill>
                  <a:schemeClr val="tx1"/>
                </a:solidFill>
              </a:rPr>
              <a:t> </a:t>
            </a:r>
            <a:r>
              <a:rPr lang="en-US" sz="2800" dirty="0" err="1">
                <a:solidFill>
                  <a:schemeClr val="tx1"/>
                </a:solidFill>
              </a:rPr>
              <a:t>nơi</a:t>
            </a:r>
            <a:r>
              <a:rPr lang="en-US" sz="2800" dirty="0">
                <a:solidFill>
                  <a:schemeClr val="tx1"/>
                </a:solidFill>
              </a:rPr>
              <a:t> </a:t>
            </a:r>
            <a:r>
              <a:rPr lang="en-US" sz="2800" dirty="0" err="1">
                <a:solidFill>
                  <a:schemeClr val="tx1"/>
                </a:solidFill>
              </a:rPr>
              <a:t>nguy</a:t>
            </a:r>
            <a:r>
              <a:rPr lang="en-US" sz="2800" dirty="0">
                <a:solidFill>
                  <a:schemeClr val="tx1"/>
                </a:solidFill>
              </a:rPr>
              <a:t> </a:t>
            </a:r>
            <a:r>
              <a:rPr lang="en-US" sz="2800" dirty="0" err="1">
                <a:solidFill>
                  <a:schemeClr val="tx1"/>
                </a:solidFill>
              </a:rPr>
              <a:t>hiểm</a:t>
            </a:r>
            <a:r>
              <a:rPr lang="en-US" sz="2800" dirty="0">
                <a:solidFill>
                  <a:schemeClr val="tx1"/>
                </a:solidFill>
              </a:rPr>
              <a:t> </a:t>
            </a:r>
            <a:r>
              <a:rPr lang="en-US" sz="2800" dirty="0" err="1">
                <a:solidFill>
                  <a:schemeClr val="tx1"/>
                </a:solidFill>
              </a:rPr>
              <a:t>cho</a:t>
            </a:r>
            <a:r>
              <a:rPr lang="en-US" sz="2800" dirty="0">
                <a:solidFill>
                  <a:schemeClr val="tx1"/>
                </a:solidFill>
              </a:rPr>
              <a:t> </a:t>
            </a:r>
            <a:r>
              <a:rPr lang="en-US" sz="2800" dirty="0" err="1">
                <a:solidFill>
                  <a:schemeClr val="tx1"/>
                </a:solidFill>
              </a:rPr>
              <a:t>đến</a:t>
            </a:r>
            <a:r>
              <a:rPr lang="en-US" sz="2800" dirty="0">
                <a:solidFill>
                  <a:schemeClr val="tx1"/>
                </a:solidFill>
              </a:rPr>
              <a:t> </a:t>
            </a:r>
            <a:r>
              <a:rPr lang="en-US" sz="2800" dirty="0" err="1">
                <a:solidFill>
                  <a:schemeClr val="tx1"/>
                </a:solidFill>
              </a:rPr>
              <a:t>khi</a:t>
            </a:r>
            <a:r>
              <a:rPr lang="en-US" sz="2800" dirty="0">
                <a:solidFill>
                  <a:schemeClr val="tx1"/>
                </a:solidFill>
              </a:rPr>
              <a:t> an </a:t>
            </a:r>
            <a:r>
              <a:rPr lang="en-US" sz="2800" dirty="0" err="1">
                <a:solidFill>
                  <a:schemeClr val="tx1"/>
                </a:solidFill>
              </a:rPr>
              <a:t>toàn</a:t>
            </a:r>
            <a:r>
              <a:rPr lang="en-US" sz="2800" dirty="0">
                <a:solidFill>
                  <a:schemeClr val="tx1"/>
                </a:solidFill>
              </a:rPr>
              <a:t> </a:t>
            </a:r>
          </a:p>
          <a:p>
            <a:pPr indent="-457200" algn="just">
              <a:lnSpc>
                <a:spcPct val="130000"/>
              </a:lnSpc>
            </a:pPr>
            <a:r>
              <a:rPr lang="en-US" sz="2800" dirty="0">
                <a:solidFill>
                  <a:schemeClr val="tx1"/>
                </a:solidFill>
              </a:rPr>
              <a:t>C. </a:t>
            </a:r>
            <a:r>
              <a:rPr lang="en-US" sz="2800" dirty="0" err="1">
                <a:solidFill>
                  <a:schemeClr val="tx1"/>
                </a:solidFill>
              </a:rPr>
              <a:t>Gọi</a:t>
            </a:r>
            <a:r>
              <a:rPr lang="en-US" sz="2800" dirty="0">
                <a:solidFill>
                  <a:schemeClr val="tx1"/>
                </a:solidFill>
              </a:rPr>
              <a:t> </a:t>
            </a:r>
            <a:r>
              <a:rPr lang="en-US" sz="2800" dirty="0" err="1">
                <a:solidFill>
                  <a:schemeClr val="tx1"/>
                </a:solidFill>
              </a:rPr>
              <a:t>điện</a:t>
            </a:r>
            <a:r>
              <a:rPr lang="en-US" sz="2800" dirty="0">
                <a:solidFill>
                  <a:schemeClr val="tx1"/>
                </a:solidFill>
              </a:rPr>
              <a:t> </a:t>
            </a:r>
            <a:r>
              <a:rPr lang="en-US" sz="2800" dirty="0" err="1">
                <a:solidFill>
                  <a:schemeClr val="tx1"/>
                </a:solidFill>
              </a:rPr>
              <a:t>báo</a:t>
            </a:r>
            <a:r>
              <a:rPr lang="en-US" sz="2800" dirty="0">
                <a:solidFill>
                  <a:schemeClr val="tx1"/>
                </a:solidFill>
              </a:rPr>
              <a:t> </a:t>
            </a:r>
            <a:r>
              <a:rPr lang="en-US" sz="2800" dirty="0" err="1">
                <a:solidFill>
                  <a:schemeClr val="tx1"/>
                </a:solidFill>
              </a:rPr>
              <a:t>lực</a:t>
            </a:r>
            <a:r>
              <a:rPr lang="en-US" sz="2800" dirty="0">
                <a:solidFill>
                  <a:schemeClr val="tx1"/>
                </a:solidFill>
              </a:rPr>
              <a:t> </a:t>
            </a:r>
            <a:r>
              <a:rPr lang="en-US" sz="2800" dirty="0" err="1">
                <a:solidFill>
                  <a:schemeClr val="tx1"/>
                </a:solidFill>
              </a:rPr>
              <a:t>lượng</a:t>
            </a:r>
            <a:r>
              <a:rPr lang="en-US" sz="2800" dirty="0">
                <a:solidFill>
                  <a:schemeClr val="tx1"/>
                </a:solidFill>
              </a:rPr>
              <a:t> </a:t>
            </a:r>
            <a:r>
              <a:rPr lang="en-US" sz="2800" dirty="0" err="1">
                <a:solidFill>
                  <a:schemeClr val="tx1"/>
                </a:solidFill>
              </a:rPr>
              <a:t>chức</a:t>
            </a:r>
            <a:r>
              <a:rPr lang="en-US" sz="2800" dirty="0">
                <a:solidFill>
                  <a:schemeClr val="tx1"/>
                </a:solidFill>
              </a:rPr>
              <a:t> </a:t>
            </a:r>
            <a:r>
              <a:rPr lang="en-US" sz="2800" dirty="0" err="1">
                <a:solidFill>
                  <a:schemeClr val="tx1"/>
                </a:solidFill>
              </a:rPr>
              <a:t>năng</a:t>
            </a:r>
            <a:endParaRPr lang="en-US" sz="2800" dirty="0">
              <a:solidFill>
                <a:schemeClr val="tx1"/>
              </a:solidFill>
            </a:endParaRPr>
          </a:p>
          <a:p>
            <a:pPr indent="-457200" algn="just">
              <a:lnSpc>
                <a:spcPct val="130000"/>
              </a:lnSpc>
            </a:pPr>
            <a:r>
              <a:rPr lang="en-US" sz="2800" dirty="0">
                <a:solidFill>
                  <a:schemeClr val="tx1"/>
                </a:solidFill>
              </a:rPr>
              <a:t>D. </a:t>
            </a:r>
            <a:r>
              <a:rPr lang="en-US" sz="2800" dirty="0" err="1">
                <a:solidFill>
                  <a:schemeClr val="tx1"/>
                </a:solidFill>
              </a:rPr>
              <a:t>Dừng</a:t>
            </a:r>
            <a:r>
              <a:rPr lang="en-US" sz="2800" dirty="0">
                <a:solidFill>
                  <a:schemeClr val="tx1"/>
                </a:solidFill>
              </a:rPr>
              <a:t> </a:t>
            </a:r>
            <a:r>
              <a:rPr lang="en-US" sz="2800" dirty="0" err="1">
                <a:solidFill>
                  <a:schemeClr val="tx1"/>
                </a:solidFill>
              </a:rPr>
              <a:t>cấp</a:t>
            </a:r>
            <a:r>
              <a:rPr lang="en-US" sz="2800" dirty="0">
                <a:solidFill>
                  <a:schemeClr val="tx1"/>
                </a:solidFill>
              </a:rPr>
              <a:t> </a:t>
            </a:r>
            <a:r>
              <a:rPr lang="en-US" sz="2800" dirty="0" err="1">
                <a:solidFill>
                  <a:schemeClr val="tx1"/>
                </a:solidFill>
              </a:rPr>
              <a:t>cứu</a:t>
            </a:r>
            <a:r>
              <a:rPr lang="en-US" sz="2800" dirty="0">
                <a:solidFill>
                  <a:schemeClr val="tx1"/>
                </a:solidFill>
              </a:rPr>
              <a:t> </a:t>
            </a:r>
            <a:r>
              <a:rPr lang="en-US" sz="2800" dirty="0" err="1">
                <a:solidFill>
                  <a:schemeClr val="tx1"/>
                </a:solidFill>
              </a:rPr>
              <a:t>và</a:t>
            </a:r>
            <a:r>
              <a:rPr lang="en-US" sz="2800" dirty="0">
                <a:solidFill>
                  <a:schemeClr val="tx1"/>
                </a:solidFill>
              </a:rPr>
              <a:t> </a:t>
            </a:r>
            <a:r>
              <a:rPr lang="en-US" sz="2800" dirty="0" err="1">
                <a:solidFill>
                  <a:schemeClr val="tx1"/>
                </a:solidFill>
              </a:rPr>
              <a:t>tiến</a:t>
            </a:r>
            <a:r>
              <a:rPr lang="en-US" sz="2800" dirty="0">
                <a:solidFill>
                  <a:schemeClr val="tx1"/>
                </a:solidFill>
              </a:rPr>
              <a:t> </a:t>
            </a:r>
            <a:r>
              <a:rPr lang="en-US" sz="2800" dirty="0" err="1">
                <a:solidFill>
                  <a:schemeClr val="tx1"/>
                </a:solidFill>
              </a:rPr>
              <a:t>hành</a:t>
            </a:r>
            <a:r>
              <a:rPr lang="en-US" sz="2800" dirty="0">
                <a:solidFill>
                  <a:schemeClr val="tx1"/>
                </a:solidFill>
              </a:rPr>
              <a:t> </a:t>
            </a:r>
            <a:r>
              <a:rPr lang="en-US" sz="2800" dirty="0" err="1">
                <a:solidFill>
                  <a:schemeClr val="tx1"/>
                </a:solidFill>
              </a:rPr>
              <a:t>hòa</a:t>
            </a:r>
            <a:r>
              <a:rPr lang="en-US" sz="2800" dirty="0">
                <a:solidFill>
                  <a:schemeClr val="tx1"/>
                </a:solidFill>
              </a:rPr>
              <a:t> </a:t>
            </a:r>
            <a:r>
              <a:rPr lang="en-US" sz="2800" dirty="0" err="1">
                <a:solidFill>
                  <a:schemeClr val="tx1"/>
                </a:solidFill>
              </a:rPr>
              <a:t>giải</a:t>
            </a:r>
            <a:r>
              <a:rPr lang="en-US" altLang="en-US" sz="2800" dirty="0">
                <a:solidFill>
                  <a:schemeClr val="tx1"/>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08505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557">
                                            <p:txEl>
                                              <p:pRg st="1" end="1"/>
                                            </p:txEl>
                                          </p:spTgt>
                                        </p:tgtEl>
                                        <p:attrNameLst>
                                          <p:attrName>style.color</p:attrName>
                                        </p:attrNameLst>
                                      </p:cBhvr>
                                      <p:to>
                                        <p:clrVal>
                                          <a:srgbClr val="FF0000"/>
                                        </p:clrVal>
                                      </p:to>
                                    </p:set>
                                    <p:set>
                                      <p:cBhvr>
                                        <p:cTn id="7" dur="500" fill="hold"/>
                                        <p:tgtEl>
                                          <p:spTgt spid="1557">
                                            <p:txEl>
                                              <p:pRg st="1" end="1"/>
                                            </p:txEl>
                                          </p:spTgt>
                                        </p:tgtEl>
                                        <p:attrNameLst>
                                          <p:attrName>fillcolor</p:attrName>
                                        </p:attrNameLst>
                                      </p:cBhvr>
                                      <p:to>
                                        <p:clrVal>
                                          <a:srgbClr val="FF0000"/>
                                        </p:clrVal>
                                      </p:to>
                                    </p:set>
                                    <p:set>
                                      <p:cBhvr>
                                        <p:cTn id="8" dur="500" fill="hold"/>
                                        <p:tgtEl>
                                          <p:spTgt spid="1557">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630972" y="589346"/>
            <a:ext cx="7958223" cy="359576"/>
          </a:xfrm>
          <a:prstGeom prst="rect">
            <a:avLst/>
          </a:prstGeom>
        </p:spPr>
        <p:txBody>
          <a:bodyPr spcFirstLastPara="1" wrap="square" lIns="91425" tIns="91425" rIns="91425" bIns="91425" anchor="b" anchorCtr="0">
            <a:noAutofit/>
          </a:bodyPr>
          <a:lstStyle/>
          <a:p>
            <a:pPr lvl="0" algn="ctr"/>
            <a:r>
              <a:rPr lang="en-US" sz="3600" b="1" dirty="0">
                <a:solidFill>
                  <a:srgbClr val="000066"/>
                </a:solidFill>
                <a:latin typeface="+mj-lt"/>
              </a:rPr>
              <a:t>LUẬT KHÁM BỆNH, CHỮA BỆNH</a:t>
            </a:r>
            <a:endParaRPr sz="3500" b="1" dirty="0">
              <a:solidFill>
                <a:srgbClr val="000066"/>
              </a:solidFill>
              <a:latin typeface="+mj-lt"/>
            </a:endParaRPr>
          </a:p>
        </p:txBody>
      </p:sp>
      <p:sp>
        <p:nvSpPr>
          <p:cNvPr id="1557" name="Google Shape;1557;p30"/>
          <p:cNvSpPr txBox="1">
            <a:spLocks noGrp="1"/>
          </p:cNvSpPr>
          <p:nvPr>
            <p:ph type="subTitle" idx="1"/>
          </p:nvPr>
        </p:nvSpPr>
        <p:spPr>
          <a:xfrm>
            <a:off x="653089" y="833611"/>
            <a:ext cx="7936105" cy="636900"/>
          </a:xfrm>
          <a:prstGeom prst="rect">
            <a:avLst/>
          </a:prstGeom>
        </p:spPr>
        <p:txBody>
          <a:bodyPr spcFirstLastPara="1" wrap="square" lIns="91425" tIns="91425" rIns="91425" bIns="91425" anchor="t" anchorCtr="0">
            <a:noAutofit/>
          </a:bodyPr>
          <a:lstStyle/>
          <a:p>
            <a:pPr marL="342900" indent="-342900" algn="just">
              <a:spcBef>
                <a:spcPts val="300"/>
              </a:spcBef>
              <a:spcAft>
                <a:spcPts val="300"/>
              </a:spcAft>
              <a:buClrTx/>
              <a:buSzPct val="100000"/>
              <a:buFont typeface="+mj-lt"/>
              <a:buAutoNum type="arabicPeriod"/>
            </a:pPr>
            <a:r>
              <a:rPr lang="en-US" sz="2000" dirty="0" err="1">
                <a:solidFill>
                  <a:schemeClr val="tx1"/>
                </a:solidFill>
                <a:latin typeface="+mj-lt"/>
              </a:rPr>
              <a:t>Những</a:t>
            </a:r>
            <a:r>
              <a:rPr lang="en-US" sz="2000" dirty="0">
                <a:solidFill>
                  <a:schemeClr val="tx1"/>
                </a:solidFill>
                <a:latin typeface="+mj-lt"/>
              </a:rPr>
              <a:t> </a:t>
            </a:r>
            <a:r>
              <a:rPr lang="en-US" sz="2000" dirty="0" err="1">
                <a:solidFill>
                  <a:schemeClr val="tx1"/>
                </a:solidFill>
                <a:latin typeface="+mj-lt"/>
              </a:rPr>
              <a:t>quy</a:t>
            </a:r>
            <a:r>
              <a:rPr lang="en-US" sz="2000" dirty="0">
                <a:solidFill>
                  <a:schemeClr val="tx1"/>
                </a:solidFill>
                <a:latin typeface="+mj-lt"/>
              </a:rPr>
              <a:t> </a:t>
            </a:r>
            <a:r>
              <a:rPr lang="en-US" sz="2000" dirty="0" err="1">
                <a:solidFill>
                  <a:schemeClr val="tx1"/>
                </a:solidFill>
                <a:latin typeface="+mj-lt"/>
              </a:rPr>
              <a:t>định</a:t>
            </a:r>
            <a:r>
              <a:rPr lang="en-US" sz="2000" dirty="0">
                <a:solidFill>
                  <a:schemeClr val="tx1"/>
                </a:solidFill>
                <a:latin typeface="+mj-lt"/>
              </a:rPr>
              <a:t> </a:t>
            </a:r>
            <a:r>
              <a:rPr lang="en-US" sz="2000" dirty="0" err="1">
                <a:solidFill>
                  <a:schemeClr val="tx1"/>
                </a:solidFill>
                <a:latin typeface="+mj-lt"/>
              </a:rPr>
              <a:t>chung</a:t>
            </a:r>
            <a:endParaRPr lang="en-US" sz="2000" dirty="0">
              <a:solidFill>
                <a:schemeClr val="tx1"/>
              </a:solidFill>
              <a:latin typeface="+mj-lt"/>
            </a:endParaRPr>
          </a:p>
          <a:p>
            <a:pPr marL="342900" indent="-342900" algn="just">
              <a:spcBef>
                <a:spcPts val="300"/>
              </a:spcBef>
              <a:spcAft>
                <a:spcPts val="300"/>
              </a:spcAft>
              <a:buClrTx/>
              <a:buSzPct val="100000"/>
              <a:buFont typeface="+mj-lt"/>
              <a:buAutoNum type="arabicPeriod"/>
            </a:pPr>
            <a:r>
              <a:rPr lang="en-US" sz="2000" dirty="0" err="1">
                <a:solidFill>
                  <a:schemeClr val="tx1"/>
                </a:solidFill>
                <a:latin typeface="+mj-lt"/>
              </a:rPr>
              <a:t>Quyền</a:t>
            </a:r>
            <a:r>
              <a:rPr lang="en-US" sz="2000" dirty="0">
                <a:solidFill>
                  <a:schemeClr val="tx1"/>
                </a:solidFill>
                <a:latin typeface="+mj-lt"/>
              </a:rPr>
              <a:t> </a:t>
            </a:r>
            <a:r>
              <a:rPr lang="en-US" sz="2000" dirty="0" err="1">
                <a:solidFill>
                  <a:schemeClr val="tx1"/>
                </a:solidFill>
                <a:latin typeface="+mj-lt"/>
              </a:rPr>
              <a:t>và</a:t>
            </a:r>
            <a:r>
              <a:rPr lang="en-US" sz="2000" dirty="0">
                <a:solidFill>
                  <a:schemeClr val="tx1"/>
                </a:solidFill>
                <a:latin typeface="+mj-lt"/>
              </a:rPr>
              <a:t> </a:t>
            </a:r>
            <a:r>
              <a:rPr lang="en-US" sz="2000" dirty="0" err="1">
                <a:solidFill>
                  <a:schemeClr val="tx1"/>
                </a:solidFill>
                <a:latin typeface="+mj-lt"/>
              </a:rPr>
              <a:t>nghĩa</a:t>
            </a:r>
            <a:r>
              <a:rPr lang="en-US" sz="2000" dirty="0">
                <a:solidFill>
                  <a:schemeClr val="tx1"/>
                </a:solidFill>
                <a:latin typeface="+mj-lt"/>
              </a:rPr>
              <a:t> </a:t>
            </a:r>
            <a:r>
              <a:rPr lang="en-US" sz="2000" dirty="0" err="1">
                <a:solidFill>
                  <a:schemeClr val="tx1"/>
                </a:solidFill>
                <a:latin typeface="+mj-lt"/>
              </a:rPr>
              <a:t>vụ</a:t>
            </a:r>
            <a:r>
              <a:rPr lang="en-US" sz="2000" dirty="0">
                <a:solidFill>
                  <a:schemeClr val="tx1"/>
                </a:solidFill>
                <a:latin typeface="+mj-lt"/>
              </a:rPr>
              <a:t> </a:t>
            </a:r>
            <a:r>
              <a:rPr lang="en-US" sz="2000" dirty="0" err="1">
                <a:solidFill>
                  <a:schemeClr val="tx1"/>
                </a:solidFill>
                <a:latin typeface="+mj-lt"/>
              </a:rPr>
              <a:t>của</a:t>
            </a:r>
            <a:r>
              <a:rPr lang="en-US" sz="2000" dirty="0">
                <a:solidFill>
                  <a:schemeClr val="tx1"/>
                </a:solidFill>
                <a:latin typeface="+mj-lt"/>
              </a:rPr>
              <a:t> </a:t>
            </a:r>
            <a:r>
              <a:rPr lang="en-US" sz="2000" dirty="0" err="1">
                <a:solidFill>
                  <a:schemeClr val="tx1"/>
                </a:solidFill>
                <a:latin typeface="+mj-lt"/>
              </a:rPr>
              <a:t>người</a:t>
            </a:r>
            <a:r>
              <a:rPr lang="en-US" sz="2000" dirty="0">
                <a:solidFill>
                  <a:schemeClr val="tx1"/>
                </a:solidFill>
                <a:latin typeface="+mj-lt"/>
              </a:rPr>
              <a:t> </a:t>
            </a:r>
            <a:r>
              <a:rPr lang="en-US" sz="2000" dirty="0" err="1">
                <a:solidFill>
                  <a:schemeClr val="tx1"/>
                </a:solidFill>
                <a:latin typeface="+mj-lt"/>
              </a:rPr>
              <a:t>bệnh</a:t>
            </a:r>
            <a:endParaRPr lang="en-US" sz="2000" dirty="0">
              <a:solidFill>
                <a:schemeClr val="tx1"/>
              </a:solidFill>
              <a:latin typeface="+mj-lt"/>
            </a:endParaRPr>
          </a:p>
          <a:p>
            <a:pPr marL="342900" indent="-342900" algn="just">
              <a:spcBef>
                <a:spcPts val="300"/>
              </a:spcBef>
              <a:spcAft>
                <a:spcPts val="300"/>
              </a:spcAft>
              <a:buClrTx/>
              <a:buSzPct val="100000"/>
              <a:buFont typeface="+mj-lt"/>
              <a:buAutoNum type="arabicPeriod"/>
            </a:pPr>
            <a:r>
              <a:rPr lang="en-US" sz="2000" dirty="0" err="1">
                <a:solidFill>
                  <a:schemeClr val="tx1"/>
                </a:solidFill>
                <a:latin typeface="+mj-lt"/>
              </a:rPr>
              <a:t>Người</a:t>
            </a:r>
            <a:r>
              <a:rPr lang="en-US" sz="2000" dirty="0">
                <a:solidFill>
                  <a:schemeClr val="tx1"/>
                </a:solidFill>
                <a:latin typeface="+mj-lt"/>
              </a:rPr>
              <a:t> </a:t>
            </a:r>
            <a:r>
              <a:rPr lang="en-US" sz="2000" dirty="0" err="1">
                <a:solidFill>
                  <a:schemeClr val="tx1"/>
                </a:solidFill>
                <a:latin typeface="+mj-lt"/>
              </a:rPr>
              <a:t>hành</a:t>
            </a:r>
            <a:r>
              <a:rPr lang="en-US" sz="2000" dirty="0">
                <a:solidFill>
                  <a:schemeClr val="tx1"/>
                </a:solidFill>
                <a:latin typeface="+mj-lt"/>
              </a:rPr>
              <a:t> </a:t>
            </a:r>
            <a:r>
              <a:rPr lang="en-US" sz="2000" dirty="0" err="1">
                <a:solidFill>
                  <a:schemeClr val="tx1"/>
                </a:solidFill>
                <a:latin typeface="+mj-lt"/>
              </a:rPr>
              <a:t>nghề</a:t>
            </a:r>
            <a:r>
              <a:rPr lang="en-US" sz="2000" dirty="0">
                <a:solidFill>
                  <a:schemeClr val="tx1"/>
                </a:solidFill>
                <a:latin typeface="+mj-lt"/>
              </a:rPr>
              <a:t> </a:t>
            </a:r>
            <a:r>
              <a:rPr lang="en-US" sz="2000" dirty="0" err="1">
                <a:solidFill>
                  <a:schemeClr val="tx1"/>
                </a:solidFill>
                <a:latin typeface="+mj-lt"/>
              </a:rPr>
              <a:t>khám</a:t>
            </a:r>
            <a:r>
              <a:rPr lang="en-US" sz="2000" dirty="0">
                <a:solidFill>
                  <a:schemeClr val="tx1"/>
                </a:solidFill>
                <a:latin typeface="+mj-lt"/>
              </a:rPr>
              <a:t> </a:t>
            </a:r>
            <a:r>
              <a:rPr lang="en-US" sz="2000" dirty="0" err="1">
                <a:solidFill>
                  <a:schemeClr val="tx1"/>
                </a:solidFill>
                <a:latin typeface="+mj-lt"/>
              </a:rPr>
              <a:t>bệnh</a:t>
            </a:r>
            <a:r>
              <a:rPr lang="en-US" sz="2000" dirty="0">
                <a:solidFill>
                  <a:schemeClr val="tx1"/>
                </a:solidFill>
                <a:latin typeface="+mj-lt"/>
              </a:rPr>
              <a:t>, </a:t>
            </a:r>
            <a:r>
              <a:rPr lang="en-US" sz="2000" dirty="0" err="1">
                <a:solidFill>
                  <a:schemeClr val="tx1"/>
                </a:solidFill>
                <a:latin typeface="+mj-lt"/>
              </a:rPr>
              <a:t>chữa</a:t>
            </a:r>
            <a:r>
              <a:rPr lang="en-US" sz="2000" dirty="0">
                <a:solidFill>
                  <a:schemeClr val="tx1"/>
                </a:solidFill>
                <a:latin typeface="+mj-lt"/>
              </a:rPr>
              <a:t> </a:t>
            </a:r>
            <a:r>
              <a:rPr lang="en-US" sz="2000" dirty="0" err="1">
                <a:solidFill>
                  <a:schemeClr val="tx1"/>
                </a:solidFill>
                <a:latin typeface="+mj-lt"/>
              </a:rPr>
              <a:t>bệnh</a:t>
            </a:r>
            <a:endParaRPr lang="en-US" sz="2000" dirty="0">
              <a:solidFill>
                <a:schemeClr val="tx1"/>
              </a:solidFill>
              <a:latin typeface="+mj-lt"/>
            </a:endParaRPr>
          </a:p>
          <a:p>
            <a:pPr marL="342900" indent="-342900" algn="just">
              <a:spcBef>
                <a:spcPts val="300"/>
              </a:spcBef>
              <a:spcAft>
                <a:spcPts val="300"/>
              </a:spcAft>
              <a:buClrTx/>
              <a:buSzPct val="100000"/>
              <a:buFont typeface="+mj-lt"/>
              <a:buAutoNum type="arabicPeriod"/>
            </a:pPr>
            <a:r>
              <a:rPr lang="en-US" sz="2000" dirty="0" err="1">
                <a:solidFill>
                  <a:schemeClr val="tx1"/>
                </a:solidFill>
                <a:latin typeface="+mj-lt"/>
              </a:rPr>
              <a:t>Cơ</a:t>
            </a:r>
            <a:r>
              <a:rPr lang="en-US" sz="2000" dirty="0">
                <a:solidFill>
                  <a:schemeClr val="tx1"/>
                </a:solidFill>
                <a:latin typeface="+mj-lt"/>
              </a:rPr>
              <a:t> </a:t>
            </a:r>
            <a:r>
              <a:rPr lang="en-US" sz="2000" dirty="0" err="1">
                <a:solidFill>
                  <a:schemeClr val="tx1"/>
                </a:solidFill>
                <a:latin typeface="+mj-lt"/>
              </a:rPr>
              <a:t>sở</a:t>
            </a:r>
            <a:r>
              <a:rPr lang="en-US" sz="2000" dirty="0">
                <a:solidFill>
                  <a:schemeClr val="tx1"/>
                </a:solidFill>
                <a:latin typeface="+mj-lt"/>
              </a:rPr>
              <a:t> </a:t>
            </a:r>
            <a:r>
              <a:rPr lang="en-US" sz="2000" dirty="0" err="1">
                <a:solidFill>
                  <a:schemeClr val="tx1"/>
                </a:solidFill>
                <a:latin typeface="+mj-lt"/>
              </a:rPr>
              <a:t>khám</a:t>
            </a:r>
            <a:r>
              <a:rPr lang="en-US" sz="2000" dirty="0">
                <a:solidFill>
                  <a:schemeClr val="tx1"/>
                </a:solidFill>
                <a:latin typeface="+mj-lt"/>
              </a:rPr>
              <a:t> </a:t>
            </a:r>
            <a:r>
              <a:rPr lang="en-US" sz="2000" dirty="0" err="1">
                <a:solidFill>
                  <a:schemeClr val="tx1"/>
                </a:solidFill>
                <a:latin typeface="+mj-lt"/>
              </a:rPr>
              <a:t>bệnh</a:t>
            </a:r>
            <a:r>
              <a:rPr lang="en-US" sz="2000" dirty="0">
                <a:solidFill>
                  <a:schemeClr val="tx1"/>
                </a:solidFill>
                <a:latin typeface="+mj-lt"/>
              </a:rPr>
              <a:t>, </a:t>
            </a:r>
            <a:r>
              <a:rPr lang="en-US" sz="2000" dirty="0" err="1">
                <a:solidFill>
                  <a:schemeClr val="tx1"/>
                </a:solidFill>
                <a:latin typeface="+mj-lt"/>
              </a:rPr>
              <a:t>chữa</a:t>
            </a:r>
            <a:r>
              <a:rPr lang="en-US" sz="2000" dirty="0">
                <a:solidFill>
                  <a:schemeClr val="tx1"/>
                </a:solidFill>
                <a:latin typeface="+mj-lt"/>
              </a:rPr>
              <a:t> </a:t>
            </a:r>
            <a:r>
              <a:rPr lang="en-US" sz="2000" dirty="0" err="1">
                <a:solidFill>
                  <a:schemeClr val="tx1"/>
                </a:solidFill>
                <a:latin typeface="+mj-lt"/>
              </a:rPr>
              <a:t>bệnh</a:t>
            </a:r>
            <a:endParaRPr lang="en-US" sz="2000" dirty="0">
              <a:solidFill>
                <a:schemeClr val="tx1"/>
              </a:solidFill>
              <a:latin typeface="+mj-lt"/>
            </a:endParaRPr>
          </a:p>
          <a:p>
            <a:pPr marL="342900" indent="-342900" algn="just">
              <a:spcBef>
                <a:spcPts val="300"/>
              </a:spcBef>
              <a:spcAft>
                <a:spcPts val="300"/>
              </a:spcAft>
              <a:buClrTx/>
              <a:buSzPct val="100000"/>
              <a:buFont typeface="+mj-lt"/>
              <a:buAutoNum type="arabicPeriod"/>
            </a:pPr>
            <a:r>
              <a:rPr lang="en-US" sz="2000" dirty="0" err="1">
                <a:solidFill>
                  <a:schemeClr val="tx1"/>
                </a:solidFill>
                <a:latin typeface="+mj-lt"/>
              </a:rPr>
              <a:t>Các</a:t>
            </a:r>
            <a:r>
              <a:rPr lang="en-US" sz="2000" dirty="0">
                <a:solidFill>
                  <a:schemeClr val="tx1"/>
                </a:solidFill>
                <a:latin typeface="+mj-lt"/>
              </a:rPr>
              <a:t> </a:t>
            </a:r>
            <a:r>
              <a:rPr lang="en-US" sz="2000" dirty="0" err="1">
                <a:solidFill>
                  <a:schemeClr val="tx1"/>
                </a:solidFill>
                <a:latin typeface="+mj-lt"/>
              </a:rPr>
              <a:t>quy</a:t>
            </a:r>
            <a:r>
              <a:rPr lang="en-US" sz="2000" dirty="0">
                <a:solidFill>
                  <a:schemeClr val="tx1"/>
                </a:solidFill>
                <a:latin typeface="+mj-lt"/>
              </a:rPr>
              <a:t> </a:t>
            </a:r>
            <a:r>
              <a:rPr lang="en-US" sz="2000" dirty="0" err="1">
                <a:solidFill>
                  <a:schemeClr val="tx1"/>
                </a:solidFill>
                <a:latin typeface="+mj-lt"/>
              </a:rPr>
              <a:t>định</a:t>
            </a:r>
            <a:r>
              <a:rPr lang="en-US" sz="2000" dirty="0">
                <a:solidFill>
                  <a:schemeClr val="tx1"/>
                </a:solidFill>
                <a:latin typeface="+mj-lt"/>
              </a:rPr>
              <a:t> </a:t>
            </a:r>
            <a:r>
              <a:rPr lang="en-US" sz="2000" dirty="0" err="1">
                <a:solidFill>
                  <a:schemeClr val="tx1"/>
                </a:solidFill>
                <a:latin typeface="+mj-lt"/>
              </a:rPr>
              <a:t>chuyên</a:t>
            </a:r>
            <a:r>
              <a:rPr lang="en-US" sz="2000" dirty="0">
                <a:solidFill>
                  <a:schemeClr val="tx1"/>
                </a:solidFill>
                <a:latin typeface="+mj-lt"/>
              </a:rPr>
              <a:t> </a:t>
            </a:r>
            <a:r>
              <a:rPr lang="en-US" sz="2000" dirty="0" err="1">
                <a:solidFill>
                  <a:schemeClr val="tx1"/>
                </a:solidFill>
                <a:latin typeface="+mj-lt"/>
              </a:rPr>
              <a:t>môn</a:t>
            </a:r>
            <a:r>
              <a:rPr lang="en-US" sz="2000" dirty="0">
                <a:solidFill>
                  <a:schemeClr val="tx1"/>
                </a:solidFill>
                <a:latin typeface="+mj-lt"/>
              </a:rPr>
              <a:t> </a:t>
            </a:r>
            <a:r>
              <a:rPr lang="en-US" sz="2000" dirty="0" err="1">
                <a:solidFill>
                  <a:schemeClr val="tx1"/>
                </a:solidFill>
                <a:latin typeface="+mj-lt"/>
              </a:rPr>
              <a:t>kỹ</a:t>
            </a:r>
            <a:r>
              <a:rPr lang="en-US" sz="2000" dirty="0">
                <a:solidFill>
                  <a:schemeClr val="tx1"/>
                </a:solidFill>
                <a:latin typeface="+mj-lt"/>
              </a:rPr>
              <a:t> </a:t>
            </a:r>
            <a:r>
              <a:rPr lang="en-US" sz="2000" dirty="0" err="1">
                <a:solidFill>
                  <a:schemeClr val="tx1"/>
                </a:solidFill>
                <a:latin typeface="+mj-lt"/>
              </a:rPr>
              <a:t>thuật</a:t>
            </a:r>
            <a:r>
              <a:rPr lang="en-US" sz="2000" dirty="0">
                <a:solidFill>
                  <a:schemeClr val="tx1"/>
                </a:solidFill>
                <a:latin typeface="+mj-lt"/>
              </a:rPr>
              <a:t> </a:t>
            </a:r>
            <a:r>
              <a:rPr lang="en-US" sz="2000" dirty="0" err="1">
                <a:solidFill>
                  <a:schemeClr val="tx1"/>
                </a:solidFill>
                <a:latin typeface="+mj-lt"/>
              </a:rPr>
              <a:t>trong</a:t>
            </a:r>
            <a:r>
              <a:rPr lang="en-US" sz="2000" dirty="0">
                <a:solidFill>
                  <a:schemeClr val="tx1"/>
                </a:solidFill>
                <a:latin typeface="+mj-lt"/>
              </a:rPr>
              <a:t> </a:t>
            </a:r>
            <a:r>
              <a:rPr lang="en-US" sz="2000" dirty="0" err="1">
                <a:solidFill>
                  <a:schemeClr val="tx1"/>
                </a:solidFill>
                <a:latin typeface="+mj-lt"/>
              </a:rPr>
              <a:t>khám</a:t>
            </a:r>
            <a:r>
              <a:rPr lang="en-US" sz="2000" dirty="0">
                <a:solidFill>
                  <a:schemeClr val="tx1"/>
                </a:solidFill>
                <a:latin typeface="+mj-lt"/>
              </a:rPr>
              <a:t> </a:t>
            </a:r>
            <a:r>
              <a:rPr lang="en-US" sz="2000" dirty="0" err="1">
                <a:solidFill>
                  <a:schemeClr val="tx1"/>
                </a:solidFill>
                <a:latin typeface="+mj-lt"/>
              </a:rPr>
              <a:t>bệnh</a:t>
            </a:r>
            <a:r>
              <a:rPr lang="en-US" sz="2000" dirty="0">
                <a:solidFill>
                  <a:schemeClr val="tx1"/>
                </a:solidFill>
                <a:latin typeface="+mj-lt"/>
              </a:rPr>
              <a:t>, </a:t>
            </a:r>
            <a:r>
              <a:rPr lang="en-US" sz="2000" dirty="0" err="1">
                <a:solidFill>
                  <a:schemeClr val="tx1"/>
                </a:solidFill>
                <a:latin typeface="+mj-lt"/>
              </a:rPr>
              <a:t>chữa</a:t>
            </a:r>
            <a:r>
              <a:rPr lang="en-US" sz="2000" dirty="0">
                <a:solidFill>
                  <a:schemeClr val="tx1"/>
                </a:solidFill>
                <a:latin typeface="+mj-lt"/>
              </a:rPr>
              <a:t> </a:t>
            </a:r>
            <a:r>
              <a:rPr lang="en-US" sz="2000" dirty="0" err="1">
                <a:solidFill>
                  <a:schemeClr val="tx1"/>
                </a:solidFill>
                <a:latin typeface="+mj-lt"/>
              </a:rPr>
              <a:t>bệnh</a:t>
            </a:r>
            <a:endParaRPr lang="en-US" sz="2000" dirty="0">
              <a:solidFill>
                <a:schemeClr val="tx1"/>
              </a:solidFill>
              <a:latin typeface="+mj-lt"/>
            </a:endParaRPr>
          </a:p>
          <a:p>
            <a:pPr marL="342900" indent="-342900" algn="just">
              <a:spcBef>
                <a:spcPts val="300"/>
              </a:spcBef>
              <a:spcAft>
                <a:spcPts val="300"/>
              </a:spcAft>
              <a:buClrTx/>
              <a:buSzPct val="100000"/>
              <a:buFont typeface="+mj-lt"/>
              <a:buAutoNum type="arabicPeriod"/>
            </a:pPr>
            <a:r>
              <a:rPr lang="en-US" sz="2000" dirty="0" err="1">
                <a:solidFill>
                  <a:schemeClr val="tx1"/>
                </a:solidFill>
                <a:latin typeface="+mj-lt"/>
              </a:rPr>
              <a:t>Áp</a:t>
            </a:r>
            <a:r>
              <a:rPr lang="en-US" sz="2000" dirty="0">
                <a:solidFill>
                  <a:schemeClr val="tx1"/>
                </a:solidFill>
                <a:latin typeface="+mj-lt"/>
              </a:rPr>
              <a:t> </a:t>
            </a:r>
            <a:r>
              <a:rPr lang="en-US" sz="2000" dirty="0" err="1">
                <a:solidFill>
                  <a:schemeClr val="tx1"/>
                </a:solidFill>
                <a:latin typeface="+mj-lt"/>
              </a:rPr>
              <a:t>dụng</a:t>
            </a:r>
            <a:r>
              <a:rPr lang="en-US" sz="2000" dirty="0">
                <a:solidFill>
                  <a:schemeClr val="tx1"/>
                </a:solidFill>
                <a:latin typeface="+mj-lt"/>
              </a:rPr>
              <a:t> </a:t>
            </a:r>
            <a:r>
              <a:rPr lang="en-US" sz="2000" dirty="0" err="1">
                <a:solidFill>
                  <a:schemeClr val="tx1"/>
                </a:solidFill>
                <a:latin typeface="+mj-lt"/>
              </a:rPr>
              <a:t>kỹ</a:t>
            </a:r>
            <a:r>
              <a:rPr lang="en-US" sz="2000" dirty="0">
                <a:solidFill>
                  <a:schemeClr val="tx1"/>
                </a:solidFill>
                <a:latin typeface="+mj-lt"/>
              </a:rPr>
              <a:t> </a:t>
            </a:r>
            <a:r>
              <a:rPr lang="en-US" sz="2000" dirty="0" err="1">
                <a:solidFill>
                  <a:schemeClr val="tx1"/>
                </a:solidFill>
                <a:latin typeface="+mj-lt"/>
              </a:rPr>
              <a:t>thuật</a:t>
            </a:r>
            <a:r>
              <a:rPr lang="en-US" sz="2000" dirty="0">
                <a:solidFill>
                  <a:schemeClr val="tx1"/>
                </a:solidFill>
                <a:latin typeface="+mj-lt"/>
              </a:rPr>
              <a:t> </a:t>
            </a:r>
            <a:r>
              <a:rPr lang="en-US" sz="2000" dirty="0" err="1">
                <a:solidFill>
                  <a:schemeClr val="tx1"/>
                </a:solidFill>
                <a:latin typeface="+mj-lt"/>
              </a:rPr>
              <a:t>phương</a:t>
            </a:r>
            <a:r>
              <a:rPr lang="en-US" sz="2000" dirty="0">
                <a:solidFill>
                  <a:schemeClr val="tx1"/>
                </a:solidFill>
                <a:latin typeface="+mj-lt"/>
              </a:rPr>
              <a:t>, </a:t>
            </a:r>
            <a:r>
              <a:rPr lang="en-US" sz="2000" dirty="0" err="1">
                <a:solidFill>
                  <a:schemeClr val="tx1"/>
                </a:solidFill>
                <a:latin typeface="+mj-lt"/>
              </a:rPr>
              <a:t>pháp</a:t>
            </a:r>
            <a:r>
              <a:rPr lang="en-US" sz="2000" dirty="0">
                <a:solidFill>
                  <a:schemeClr val="tx1"/>
                </a:solidFill>
                <a:latin typeface="+mj-lt"/>
              </a:rPr>
              <a:t> </a:t>
            </a:r>
            <a:r>
              <a:rPr lang="en-US" sz="2000" dirty="0" err="1">
                <a:solidFill>
                  <a:schemeClr val="tx1"/>
                </a:solidFill>
                <a:latin typeface="+mj-lt"/>
              </a:rPr>
              <a:t>mới</a:t>
            </a:r>
            <a:r>
              <a:rPr lang="en-US" sz="2000" dirty="0">
                <a:solidFill>
                  <a:schemeClr val="tx1"/>
                </a:solidFill>
                <a:latin typeface="+mj-lt"/>
              </a:rPr>
              <a:t> </a:t>
            </a:r>
            <a:r>
              <a:rPr lang="en-US" sz="2000" dirty="0" err="1">
                <a:solidFill>
                  <a:schemeClr val="tx1"/>
                </a:solidFill>
                <a:latin typeface="+mj-lt"/>
              </a:rPr>
              <a:t>trong</a:t>
            </a:r>
            <a:r>
              <a:rPr lang="en-US" sz="2000" dirty="0">
                <a:solidFill>
                  <a:schemeClr val="tx1"/>
                </a:solidFill>
                <a:latin typeface="+mj-lt"/>
              </a:rPr>
              <a:t> </a:t>
            </a:r>
            <a:r>
              <a:rPr lang="en-US" sz="2000" dirty="0" err="1">
                <a:solidFill>
                  <a:schemeClr val="tx1"/>
                </a:solidFill>
                <a:latin typeface="+mj-lt"/>
              </a:rPr>
              <a:t>khám</a:t>
            </a:r>
            <a:r>
              <a:rPr lang="en-US" sz="2000" dirty="0">
                <a:solidFill>
                  <a:schemeClr val="tx1"/>
                </a:solidFill>
                <a:latin typeface="+mj-lt"/>
              </a:rPr>
              <a:t> </a:t>
            </a:r>
            <a:r>
              <a:rPr lang="en-US" sz="2000" dirty="0" err="1">
                <a:solidFill>
                  <a:schemeClr val="tx1"/>
                </a:solidFill>
                <a:latin typeface="+mj-lt"/>
              </a:rPr>
              <a:t>bệnh</a:t>
            </a:r>
            <a:r>
              <a:rPr lang="en-US" sz="2000" dirty="0">
                <a:solidFill>
                  <a:schemeClr val="tx1"/>
                </a:solidFill>
                <a:latin typeface="+mj-lt"/>
              </a:rPr>
              <a:t>, </a:t>
            </a:r>
            <a:r>
              <a:rPr lang="en-US" sz="2000" dirty="0" err="1">
                <a:solidFill>
                  <a:schemeClr val="tx1"/>
                </a:solidFill>
                <a:latin typeface="+mj-lt"/>
              </a:rPr>
              <a:t>chữa</a:t>
            </a:r>
            <a:r>
              <a:rPr lang="en-US" sz="2000" dirty="0">
                <a:solidFill>
                  <a:schemeClr val="tx1"/>
                </a:solidFill>
                <a:latin typeface="+mj-lt"/>
              </a:rPr>
              <a:t> </a:t>
            </a:r>
            <a:r>
              <a:rPr lang="en-US" sz="2000" dirty="0" err="1">
                <a:solidFill>
                  <a:schemeClr val="tx1"/>
                </a:solidFill>
                <a:latin typeface="+mj-lt"/>
              </a:rPr>
              <a:t>bệnh</a:t>
            </a:r>
            <a:endParaRPr lang="en-US" sz="2000" dirty="0">
              <a:solidFill>
                <a:schemeClr val="tx1"/>
              </a:solidFill>
              <a:latin typeface="+mj-lt"/>
            </a:endParaRPr>
          </a:p>
          <a:p>
            <a:pPr marL="342900" indent="-342900" algn="just">
              <a:spcBef>
                <a:spcPts val="300"/>
              </a:spcBef>
              <a:spcAft>
                <a:spcPts val="300"/>
              </a:spcAft>
              <a:buClrTx/>
              <a:buSzPct val="100000"/>
              <a:buFont typeface="+mj-lt"/>
              <a:buAutoNum type="arabicPeriod"/>
            </a:pPr>
            <a:r>
              <a:rPr lang="en-US" sz="2000" dirty="0">
                <a:solidFill>
                  <a:schemeClr val="tx1"/>
                </a:solidFill>
                <a:latin typeface="+mj-lt"/>
              </a:rPr>
              <a:t>Sai </a:t>
            </a:r>
            <a:r>
              <a:rPr lang="en-US" sz="2000" dirty="0" err="1">
                <a:solidFill>
                  <a:schemeClr val="tx1"/>
                </a:solidFill>
                <a:latin typeface="+mj-lt"/>
              </a:rPr>
              <a:t>sót</a:t>
            </a:r>
            <a:r>
              <a:rPr lang="en-US" sz="2000" dirty="0">
                <a:solidFill>
                  <a:schemeClr val="tx1"/>
                </a:solidFill>
                <a:latin typeface="+mj-lt"/>
              </a:rPr>
              <a:t> </a:t>
            </a:r>
            <a:r>
              <a:rPr lang="en-US" sz="2000" dirty="0" err="1">
                <a:solidFill>
                  <a:schemeClr val="tx1"/>
                </a:solidFill>
                <a:latin typeface="+mj-lt"/>
              </a:rPr>
              <a:t>chuyên</a:t>
            </a:r>
            <a:r>
              <a:rPr lang="en-US" sz="2000" dirty="0">
                <a:solidFill>
                  <a:schemeClr val="tx1"/>
                </a:solidFill>
                <a:latin typeface="+mj-lt"/>
              </a:rPr>
              <a:t> </a:t>
            </a:r>
            <a:r>
              <a:rPr lang="en-US" sz="2000" dirty="0" err="1">
                <a:solidFill>
                  <a:schemeClr val="tx1"/>
                </a:solidFill>
                <a:latin typeface="+mj-lt"/>
              </a:rPr>
              <a:t>môn</a:t>
            </a:r>
            <a:r>
              <a:rPr lang="en-US" sz="2000" dirty="0">
                <a:solidFill>
                  <a:schemeClr val="tx1"/>
                </a:solidFill>
                <a:latin typeface="+mj-lt"/>
              </a:rPr>
              <a:t> </a:t>
            </a:r>
            <a:r>
              <a:rPr lang="en-US" sz="2000" dirty="0" err="1">
                <a:solidFill>
                  <a:schemeClr val="tx1"/>
                </a:solidFill>
                <a:latin typeface="+mj-lt"/>
              </a:rPr>
              <a:t>kỹ</a:t>
            </a:r>
            <a:r>
              <a:rPr lang="en-US" sz="2000" dirty="0">
                <a:solidFill>
                  <a:schemeClr val="tx1"/>
                </a:solidFill>
                <a:latin typeface="+mj-lt"/>
              </a:rPr>
              <a:t> </a:t>
            </a:r>
            <a:r>
              <a:rPr lang="en-US" sz="2000" dirty="0" err="1">
                <a:solidFill>
                  <a:schemeClr val="tx1"/>
                </a:solidFill>
                <a:latin typeface="+mj-lt"/>
              </a:rPr>
              <a:t>thuật</a:t>
            </a:r>
            <a:r>
              <a:rPr lang="en-US" sz="2000" dirty="0">
                <a:solidFill>
                  <a:schemeClr val="tx1"/>
                </a:solidFill>
                <a:latin typeface="+mj-lt"/>
              </a:rPr>
              <a:t>, </a:t>
            </a:r>
            <a:r>
              <a:rPr lang="en-US" sz="2000" dirty="0" err="1">
                <a:solidFill>
                  <a:schemeClr val="tx1"/>
                </a:solidFill>
                <a:latin typeface="+mj-lt"/>
              </a:rPr>
              <a:t>giải</a:t>
            </a:r>
            <a:r>
              <a:rPr lang="en-US" sz="2000" dirty="0">
                <a:solidFill>
                  <a:schemeClr val="tx1"/>
                </a:solidFill>
                <a:latin typeface="+mj-lt"/>
              </a:rPr>
              <a:t> </a:t>
            </a:r>
            <a:r>
              <a:rPr lang="en-US" sz="2000" dirty="0" err="1">
                <a:solidFill>
                  <a:schemeClr val="tx1"/>
                </a:solidFill>
                <a:latin typeface="+mj-lt"/>
              </a:rPr>
              <a:t>quyết</a:t>
            </a:r>
            <a:r>
              <a:rPr lang="en-US" sz="2000" dirty="0">
                <a:solidFill>
                  <a:schemeClr val="tx1"/>
                </a:solidFill>
                <a:latin typeface="+mj-lt"/>
              </a:rPr>
              <a:t> </a:t>
            </a:r>
            <a:r>
              <a:rPr lang="en-US" sz="2000" dirty="0" err="1">
                <a:solidFill>
                  <a:schemeClr val="tx1"/>
                </a:solidFill>
                <a:latin typeface="+mj-lt"/>
              </a:rPr>
              <a:t>khiếu</a:t>
            </a:r>
            <a:r>
              <a:rPr lang="en-US" sz="2000" dirty="0">
                <a:solidFill>
                  <a:schemeClr val="tx1"/>
                </a:solidFill>
                <a:latin typeface="+mj-lt"/>
              </a:rPr>
              <a:t> </a:t>
            </a:r>
            <a:r>
              <a:rPr lang="en-US" sz="2000" dirty="0" err="1">
                <a:solidFill>
                  <a:schemeClr val="tx1"/>
                </a:solidFill>
                <a:latin typeface="+mj-lt"/>
              </a:rPr>
              <a:t>nại</a:t>
            </a:r>
            <a:r>
              <a:rPr lang="en-US" sz="2000" dirty="0">
                <a:solidFill>
                  <a:schemeClr val="tx1"/>
                </a:solidFill>
                <a:latin typeface="+mj-lt"/>
              </a:rPr>
              <a:t>, </a:t>
            </a:r>
            <a:r>
              <a:rPr lang="en-US" sz="2000" dirty="0" err="1">
                <a:solidFill>
                  <a:schemeClr val="tx1"/>
                </a:solidFill>
                <a:latin typeface="+mj-lt"/>
              </a:rPr>
              <a:t>tố</a:t>
            </a:r>
            <a:r>
              <a:rPr lang="en-US" sz="2000" dirty="0">
                <a:solidFill>
                  <a:schemeClr val="tx1"/>
                </a:solidFill>
                <a:latin typeface="+mj-lt"/>
              </a:rPr>
              <a:t> </a:t>
            </a:r>
            <a:r>
              <a:rPr lang="en-US" sz="2000" dirty="0" err="1">
                <a:solidFill>
                  <a:schemeClr val="tx1"/>
                </a:solidFill>
                <a:latin typeface="+mj-lt"/>
              </a:rPr>
              <a:t>cáo</a:t>
            </a:r>
            <a:r>
              <a:rPr lang="en-US" sz="2000" dirty="0">
                <a:solidFill>
                  <a:schemeClr val="tx1"/>
                </a:solidFill>
                <a:latin typeface="+mj-lt"/>
              </a:rPr>
              <a:t> </a:t>
            </a:r>
            <a:r>
              <a:rPr lang="en-US" sz="2000" dirty="0" err="1">
                <a:solidFill>
                  <a:schemeClr val="tx1"/>
                </a:solidFill>
                <a:latin typeface="+mj-lt"/>
              </a:rPr>
              <a:t>và</a:t>
            </a:r>
            <a:r>
              <a:rPr lang="en-US" sz="2000" dirty="0">
                <a:solidFill>
                  <a:schemeClr val="tx1"/>
                </a:solidFill>
                <a:latin typeface="+mj-lt"/>
              </a:rPr>
              <a:t> </a:t>
            </a:r>
            <a:r>
              <a:rPr lang="en-US" sz="2000" dirty="0" err="1">
                <a:solidFill>
                  <a:schemeClr val="tx1"/>
                </a:solidFill>
                <a:latin typeface="+mj-lt"/>
              </a:rPr>
              <a:t>tranh</a:t>
            </a:r>
            <a:r>
              <a:rPr lang="en-US" sz="2000" dirty="0">
                <a:solidFill>
                  <a:schemeClr val="tx1"/>
                </a:solidFill>
                <a:latin typeface="+mj-lt"/>
              </a:rPr>
              <a:t> </a:t>
            </a:r>
            <a:r>
              <a:rPr lang="en-US" sz="2000" dirty="0" err="1">
                <a:solidFill>
                  <a:schemeClr val="tx1"/>
                </a:solidFill>
                <a:latin typeface="+mj-lt"/>
              </a:rPr>
              <a:t>chấp</a:t>
            </a:r>
            <a:r>
              <a:rPr lang="en-US" sz="2000" dirty="0">
                <a:solidFill>
                  <a:schemeClr val="tx1"/>
                </a:solidFill>
                <a:latin typeface="+mj-lt"/>
              </a:rPr>
              <a:t> </a:t>
            </a:r>
            <a:r>
              <a:rPr lang="en-US" sz="2000" dirty="0" err="1">
                <a:solidFill>
                  <a:schemeClr val="tx1"/>
                </a:solidFill>
                <a:latin typeface="+mj-lt"/>
              </a:rPr>
              <a:t>trong</a:t>
            </a:r>
            <a:r>
              <a:rPr lang="en-US" sz="2000" dirty="0">
                <a:solidFill>
                  <a:schemeClr val="tx1"/>
                </a:solidFill>
                <a:latin typeface="+mj-lt"/>
              </a:rPr>
              <a:t> </a:t>
            </a:r>
            <a:r>
              <a:rPr lang="en-US" sz="2000" dirty="0" err="1">
                <a:solidFill>
                  <a:schemeClr val="tx1"/>
                </a:solidFill>
                <a:latin typeface="+mj-lt"/>
              </a:rPr>
              <a:t>khám</a:t>
            </a:r>
            <a:r>
              <a:rPr lang="en-US" sz="2000" dirty="0">
                <a:solidFill>
                  <a:schemeClr val="tx1"/>
                </a:solidFill>
                <a:latin typeface="+mj-lt"/>
              </a:rPr>
              <a:t> </a:t>
            </a:r>
            <a:r>
              <a:rPr lang="en-US" sz="2000" dirty="0" err="1">
                <a:solidFill>
                  <a:schemeClr val="tx1"/>
                </a:solidFill>
                <a:latin typeface="+mj-lt"/>
              </a:rPr>
              <a:t>bệnh</a:t>
            </a:r>
            <a:r>
              <a:rPr lang="en-US" sz="2000" dirty="0">
                <a:solidFill>
                  <a:schemeClr val="tx1"/>
                </a:solidFill>
                <a:latin typeface="+mj-lt"/>
              </a:rPr>
              <a:t>, </a:t>
            </a:r>
            <a:r>
              <a:rPr lang="en-US" sz="2000" dirty="0" err="1">
                <a:solidFill>
                  <a:schemeClr val="tx1"/>
                </a:solidFill>
                <a:latin typeface="+mj-lt"/>
              </a:rPr>
              <a:t>chữa</a:t>
            </a:r>
            <a:r>
              <a:rPr lang="en-US" sz="2000" dirty="0">
                <a:solidFill>
                  <a:schemeClr val="tx1"/>
                </a:solidFill>
                <a:latin typeface="+mj-lt"/>
              </a:rPr>
              <a:t> </a:t>
            </a:r>
            <a:r>
              <a:rPr lang="en-US" sz="2000" dirty="0" err="1">
                <a:solidFill>
                  <a:schemeClr val="tx1"/>
                </a:solidFill>
                <a:latin typeface="+mj-lt"/>
              </a:rPr>
              <a:t>bệnh</a:t>
            </a:r>
            <a:endParaRPr lang="en-US" sz="2000" dirty="0">
              <a:solidFill>
                <a:schemeClr val="tx1"/>
              </a:solidFill>
              <a:latin typeface="+mj-lt"/>
            </a:endParaRPr>
          </a:p>
          <a:p>
            <a:pPr marL="342900" indent="-342900" algn="just">
              <a:spcBef>
                <a:spcPts val="300"/>
              </a:spcBef>
              <a:spcAft>
                <a:spcPts val="300"/>
              </a:spcAft>
              <a:buClrTx/>
              <a:buSzPct val="100000"/>
              <a:buFont typeface="+mj-lt"/>
              <a:buAutoNum type="arabicPeriod"/>
            </a:pPr>
            <a:r>
              <a:rPr lang="en-US" sz="2000" dirty="0" err="1">
                <a:solidFill>
                  <a:schemeClr val="tx1"/>
                </a:solidFill>
                <a:latin typeface="+mj-lt"/>
              </a:rPr>
              <a:t>Các</a:t>
            </a:r>
            <a:r>
              <a:rPr lang="en-US" sz="2000" dirty="0">
                <a:solidFill>
                  <a:schemeClr val="tx1"/>
                </a:solidFill>
                <a:latin typeface="+mj-lt"/>
              </a:rPr>
              <a:t> </a:t>
            </a:r>
            <a:r>
              <a:rPr lang="en-US" sz="2000" dirty="0" err="1">
                <a:solidFill>
                  <a:schemeClr val="tx1"/>
                </a:solidFill>
                <a:latin typeface="+mj-lt"/>
              </a:rPr>
              <a:t>điều</a:t>
            </a:r>
            <a:r>
              <a:rPr lang="en-US" sz="2000" dirty="0">
                <a:solidFill>
                  <a:schemeClr val="tx1"/>
                </a:solidFill>
                <a:latin typeface="+mj-lt"/>
              </a:rPr>
              <a:t> </a:t>
            </a:r>
            <a:r>
              <a:rPr lang="en-US" sz="2000" dirty="0" err="1">
                <a:solidFill>
                  <a:schemeClr val="tx1"/>
                </a:solidFill>
                <a:latin typeface="+mj-lt"/>
              </a:rPr>
              <a:t>kiện</a:t>
            </a:r>
            <a:r>
              <a:rPr lang="en-US" sz="2000" dirty="0">
                <a:solidFill>
                  <a:schemeClr val="tx1"/>
                </a:solidFill>
                <a:latin typeface="+mj-lt"/>
              </a:rPr>
              <a:t> </a:t>
            </a:r>
            <a:r>
              <a:rPr lang="en-US" sz="2000" dirty="0" err="1">
                <a:solidFill>
                  <a:schemeClr val="tx1"/>
                </a:solidFill>
                <a:latin typeface="+mj-lt"/>
              </a:rPr>
              <a:t>bảo</a:t>
            </a:r>
            <a:r>
              <a:rPr lang="en-US" sz="2000" dirty="0">
                <a:solidFill>
                  <a:schemeClr val="tx1"/>
                </a:solidFill>
                <a:latin typeface="+mj-lt"/>
              </a:rPr>
              <a:t> </a:t>
            </a:r>
            <a:r>
              <a:rPr lang="en-US" sz="2000" dirty="0" err="1">
                <a:solidFill>
                  <a:schemeClr val="tx1"/>
                </a:solidFill>
                <a:latin typeface="+mj-lt"/>
              </a:rPr>
              <a:t>đảm</a:t>
            </a:r>
            <a:r>
              <a:rPr lang="en-US" sz="2000" dirty="0">
                <a:solidFill>
                  <a:schemeClr val="tx1"/>
                </a:solidFill>
                <a:latin typeface="+mj-lt"/>
              </a:rPr>
              <a:t> </a:t>
            </a:r>
            <a:r>
              <a:rPr lang="en-US" sz="2000" dirty="0" err="1">
                <a:solidFill>
                  <a:schemeClr val="tx1"/>
                </a:solidFill>
                <a:latin typeface="+mj-lt"/>
              </a:rPr>
              <a:t>công</a:t>
            </a:r>
            <a:r>
              <a:rPr lang="en-US" sz="2000" dirty="0">
                <a:solidFill>
                  <a:schemeClr val="tx1"/>
                </a:solidFill>
                <a:latin typeface="+mj-lt"/>
              </a:rPr>
              <a:t> </a:t>
            </a:r>
            <a:r>
              <a:rPr lang="en-US" sz="2000" dirty="0" err="1">
                <a:solidFill>
                  <a:schemeClr val="tx1"/>
                </a:solidFill>
                <a:latin typeface="+mj-lt"/>
              </a:rPr>
              <a:t>tác</a:t>
            </a:r>
            <a:r>
              <a:rPr lang="en-US" sz="2000" dirty="0">
                <a:solidFill>
                  <a:schemeClr val="tx1"/>
                </a:solidFill>
                <a:latin typeface="+mj-lt"/>
              </a:rPr>
              <a:t> </a:t>
            </a:r>
            <a:r>
              <a:rPr lang="en-US" sz="2000" dirty="0" err="1">
                <a:solidFill>
                  <a:schemeClr val="tx1"/>
                </a:solidFill>
                <a:latin typeface="+mj-lt"/>
              </a:rPr>
              <a:t>khám</a:t>
            </a:r>
            <a:r>
              <a:rPr lang="en-US" sz="2000" dirty="0">
                <a:solidFill>
                  <a:schemeClr val="tx1"/>
                </a:solidFill>
                <a:latin typeface="+mj-lt"/>
              </a:rPr>
              <a:t> </a:t>
            </a:r>
            <a:r>
              <a:rPr lang="en-US" sz="2000" dirty="0" err="1">
                <a:solidFill>
                  <a:schemeClr val="tx1"/>
                </a:solidFill>
                <a:latin typeface="+mj-lt"/>
              </a:rPr>
              <a:t>bệnh</a:t>
            </a:r>
            <a:r>
              <a:rPr lang="en-US" sz="2000" dirty="0">
                <a:solidFill>
                  <a:schemeClr val="tx1"/>
                </a:solidFill>
                <a:latin typeface="+mj-lt"/>
              </a:rPr>
              <a:t>, </a:t>
            </a:r>
            <a:r>
              <a:rPr lang="en-US" sz="2000" dirty="0" err="1">
                <a:solidFill>
                  <a:schemeClr val="tx1"/>
                </a:solidFill>
                <a:latin typeface="+mj-lt"/>
              </a:rPr>
              <a:t>chữa</a:t>
            </a:r>
            <a:r>
              <a:rPr lang="en-US" sz="2000" dirty="0">
                <a:solidFill>
                  <a:schemeClr val="tx1"/>
                </a:solidFill>
                <a:latin typeface="+mj-lt"/>
              </a:rPr>
              <a:t> </a:t>
            </a:r>
            <a:r>
              <a:rPr lang="en-US" sz="2000" dirty="0" err="1">
                <a:solidFill>
                  <a:schemeClr val="tx1"/>
                </a:solidFill>
                <a:latin typeface="+mj-lt"/>
              </a:rPr>
              <a:t>bệnh</a:t>
            </a:r>
            <a:endParaRPr lang="en-US" sz="2000" dirty="0">
              <a:solidFill>
                <a:schemeClr val="tx1"/>
              </a:solidFill>
              <a:latin typeface="+mj-lt"/>
            </a:endParaRPr>
          </a:p>
          <a:p>
            <a:pPr marL="342900" indent="-342900" algn="just">
              <a:spcBef>
                <a:spcPts val="300"/>
              </a:spcBef>
              <a:spcAft>
                <a:spcPts val="300"/>
              </a:spcAft>
              <a:buClrTx/>
              <a:buSzPct val="100000"/>
              <a:buFont typeface="+mj-lt"/>
              <a:buAutoNum type="arabicPeriod"/>
            </a:pPr>
            <a:r>
              <a:rPr lang="en-US" sz="2000" dirty="0" err="1">
                <a:solidFill>
                  <a:schemeClr val="tx1"/>
                </a:solidFill>
                <a:latin typeface="+mj-lt"/>
              </a:rPr>
              <a:t>Điều</a:t>
            </a:r>
            <a:r>
              <a:rPr lang="en-US" sz="2000" dirty="0">
                <a:solidFill>
                  <a:schemeClr val="tx1"/>
                </a:solidFill>
                <a:latin typeface="+mj-lt"/>
              </a:rPr>
              <a:t> </a:t>
            </a:r>
            <a:r>
              <a:rPr lang="en-US" sz="2000" dirty="0" err="1">
                <a:solidFill>
                  <a:schemeClr val="tx1"/>
                </a:solidFill>
                <a:latin typeface="+mj-lt"/>
              </a:rPr>
              <a:t>khoản</a:t>
            </a:r>
            <a:r>
              <a:rPr lang="en-US" sz="2000" dirty="0">
                <a:solidFill>
                  <a:schemeClr val="tx1"/>
                </a:solidFill>
                <a:latin typeface="+mj-lt"/>
              </a:rPr>
              <a:t> </a:t>
            </a:r>
            <a:r>
              <a:rPr lang="en-US" sz="2000" dirty="0" err="1">
                <a:solidFill>
                  <a:schemeClr val="tx1"/>
                </a:solidFill>
                <a:latin typeface="+mj-lt"/>
              </a:rPr>
              <a:t>thi</a:t>
            </a:r>
            <a:r>
              <a:rPr lang="en-US" sz="2000" dirty="0">
                <a:solidFill>
                  <a:schemeClr val="tx1"/>
                </a:solidFill>
                <a:latin typeface="+mj-lt"/>
              </a:rPr>
              <a:t> </a:t>
            </a:r>
            <a:r>
              <a:rPr lang="en-US" sz="2000" dirty="0" err="1">
                <a:solidFill>
                  <a:schemeClr val="tx1"/>
                </a:solidFill>
                <a:latin typeface="+mj-lt"/>
              </a:rPr>
              <a:t>hành</a:t>
            </a:r>
            <a:endParaRPr lang="en-US" sz="2000" dirty="0">
              <a:solidFill>
                <a:schemeClr val="tx1"/>
              </a:solidFill>
              <a:latin typeface="+mj-lt"/>
            </a:endParaRPr>
          </a:p>
        </p:txBody>
      </p:sp>
    </p:spTree>
    <p:extLst>
      <p:ext uri="{BB962C8B-B14F-4D97-AF65-F5344CB8AC3E}">
        <p14:creationId xmlns:p14="http://schemas.microsoft.com/office/powerpoint/2010/main" val="288737259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630973" y="589346"/>
            <a:ext cx="3578718"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TÌNH HUỐNG 6</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marL="0" algn="just">
              <a:lnSpc>
                <a:spcPct val="130000"/>
              </a:lnSpc>
              <a:defRPr/>
            </a:pPr>
            <a:r>
              <a:rPr lang="en-US" sz="2800" dirty="0" err="1">
                <a:solidFill>
                  <a:schemeClr val="tx1"/>
                </a:solidFill>
                <a:latin typeface="Arial" panose="020B0604020202020204" pitchFamily="34" charset="0"/>
                <a:cs typeface="Arial" panose="020B0604020202020204" pitchFamily="34" charset="0"/>
              </a:rPr>
              <a:t>Tại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khoa</a:t>
            </a:r>
            <a:r>
              <a:rPr lang="en-US" sz="2800" dirty="0">
                <a:solidFill>
                  <a:schemeClr val="tx1"/>
                </a:solidFill>
                <a:latin typeface="Arial" panose="020B0604020202020204" pitchFamily="34" charset="0"/>
                <a:cs typeface="Arial" panose="020B0604020202020204" pitchFamily="34" charset="0"/>
              </a:rPr>
              <a:t> X </a:t>
            </a:r>
            <a:r>
              <a:rPr lang="en-US" sz="2800" dirty="0" err="1">
                <a:solidFill>
                  <a:schemeClr val="tx1"/>
                </a:solidFill>
                <a:latin typeface="Arial" panose="020B0604020202020204" pitchFamily="34" charset="0"/>
                <a:cs typeface="Arial" panose="020B0604020202020204" pitchFamily="34" charset="0"/>
              </a:rPr>
              <a:t>của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bệnh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viện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khoa</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tỉnh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hiện</a:t>
            </a:r>
            <a:r>
              <a:rPr lang="en-US" sz="2800" dirty="0">
                <a:solidFill>
                  <a:schemeClr val="tx1"/>
                </a:solidFill>
                <a:latin typeface="Arial" panose="020B0604020202020204" pitchFamily="34" charset="0"/>
                <a:cs typeface="Arial" panose="020B0604020202020204" pitchFamily="34" charset="0"/>
              </a:rPr>
              <a:t> nay </a:t>
            </a:r>
            <a:r>
              <a:rPr lang="en-US" sz="2800" dirty="0" err="1">
                <a:solidFill>
                  <a:schemeClr val="tx1"/>
                </a:solidFill>
                <a:latin typeface="Arial" panose="020B0604020202020204" pitchFamily="34" charset="0"/>
                <a:cs typeface="Arial" panose="020B0604020202020204" pitchFamily="34" charset="0"/>
              </a:rPr>
              <a:t>đang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thử</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nghiệm</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một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phương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pháp</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điều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trị</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mới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rất</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khả</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quan</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nhưng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có</a:t>
            </a:r>
            <a:r>
              <a:rPr lang="en-US" sz="2800" dirty="0">
                <a:solidFill>
                  <a:schemeClr val="tx1"/>
                </a:solidFill>
                <a:latin typeface="Arial" panose="020B0604020202020204" pitchFamily="34" charset="0"/>
                <a:cs typeface="Arial" panose="020B0604020202020204" pitchFamily="34" charset="0"/>
              </a:rPr>
              <a:t> 1 </a:t>
            </a:r>
            <a:r>
              <a:rPr lang="en-US" sz="2800" dirty="0" err="1">
                <a:solidFill>
                  <a:schemeClr val="tx1"/>
                </a:solidFill>
                <a:latin typeface="Arial" panose="020B0604020202020204" pitchFamily="34" charset="0"/>
                <a:cs typeface="Arial" panose="020B0604020202020204" pitchFamily="34" charset="0"/>
              </a:rPr>
              <a:t>người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bệnh</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không</a:t>
            </a:r>
            <a:r>
              <a:rPr lang="en-US" sz="2800" dirty="0">
                <a:solidFill>
                  <a:schemeClr val="tx1"/>
                </a:solidFill>
                <a:latin typeface="Arial" panose="020B0604020202020204" pitchFamily="34" charset="0"/>
                <a:cs typeface="Arial" panose="020B0604020202020204" pitchFamily="34" charset="0"/>
              </a:rPr>
              <a:t> tin </a:t>
            </a:r>
            <a:r>
              <a:rPr lang="en-US" sz="2800" dirty="0" err="1">
                <a:solidFill>
                  <a:schemeClr val="tx1"/>
                </a:solidFill>
                <a:latin typeface="Arial" panose="020B0604020202020204" pitchFamily="34" charset="0"/>
                <a:cs typeface="Arial" panose="020B0604020202020204" pitchFamily="34" charset="0"/>
              </a:rPr>
              <a:t>vào</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phương</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pháp</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điều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trị</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mới</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mà</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yêu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cầu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điều</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trị</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theo</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phác</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đồ</a:t>
            </a:r>
            <a:r>
              <a:rPr lang="en-US" sz="2800" dirty="0">
                <a:solidFill>
                  <a:schemeClr val="tx1"/>
                </a:solidFill>
                <a:latin typeface="Arial" panose="020B0604020202020204" pitchFamily="34" charset="0"/>
                <a:cs typeface="Arial" panose="020B0604020202020204" pitchFamily="34" charset="0"/>
              </a:rPr>
              <a:t> </a:t>
            </a:r>
            <a:r>
              <a:rPr lang="en-US" sz="2800" dirty="0" err="1">
                <a:solidFill>
                  <a:schemeClr val="tx1"/>
                </a:solidFill>
                <a:latin typeface="Arial" panose="020B0604020202020204" pitchFamily="34" charset="0"/>
                <a:cs typeface="Arial" panose="020B0604020202020204" pitchFamily="34" charset="0"/>
              </a:rPr>
              <a:t>cũ</a:t>
            </a:r>
            <a:r>
              <a:rPr lang="en-US" sz="2800" dirty="0">
                <a:solidFill>
                  <a:schemeClr val="tx1"/>
                </a:solidFill>
                <a:latin typeface="Arial" panose="020B0604020202020204" pitchFamily="34" charset="0"/>
                <a:cs typeface="Arial" panose="020B0604020202020204" pitchFamily="34" charset="0"/>
              </a:rPr>
              <a:t>. </a:t>
            </a:r>
          </a:p>
          <a:p>
            <a:pPr marL="0" algn="just">
              <a:lnSpc>
                <a:spcPct val="130000"/>
              </a:lnSpc>
              <a:defRPr/>
            </a:pPr>
            <a:r>
              <a:rPr lang="en-US" sz="2800" i="1" dirty="0" err="1">
                <a:solidFill>
                  <a:srgbClr val="000066"/>
                </a:solidFill>
                <a:latin typeface="Arial" panose="020B0604020202020204" pitchFamily="34" charset="0"/>
                <a:cs typeface="Arial" panose="020B0604020202020204" pitchFamily="34" charset="0"/>
              </a:rPr>
              <a:t>Là</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nhân</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viên</a:t>
            </a:r>
            <a:r>
              <a:rPr lang="en-US" sz="2800" i="1" dirty="0">
                <a:solidFill>
                  <a:srgbClr val="000066"/>
                </a:solidFill>
                <a:latin typeface="Arial" panose="020B0604020202020204" pitchFamily="34" charset="0"/>
                <a:cs typeface="Arial" panose="020B0604020202020204" pitchFamily="34" charset="0"/>
              </a:rPr>
              <a:t> y </a:t>
            </a:r>
            <a:r>
              <a:rPr lang="en-US" sz="2800" i="1" dirty="0" err="1">
                <a:solidFill>
                  <a:srgbClr val="000066"/>
                </a:solidFill>
                <a:latin typeface="Arial" panose="020B0604020202020204" pitchFamily="34" charset="0"/>
                <a:cs typeface="Arial" panose="020B0604020202020204" pitchFamily="34" charset="0"/>
              </a:rPr>
              <a:t>tế</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bạn</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xử</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trí</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thế</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nào</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trong</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trường</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hợp</a:t>
            </a:r>
            <a:r>
              <a:rPr lang="en-US" sz="2800" i="1" dirty="0">
                <a:solidFill>
                  <a:srgbClr val="000066"/>
                </a:solidFill>
                <a:latin typeface="Arial" panose="020B0604020202020204" pitchFamily="34" charset="0"/>
                <a:cs typeface="Arial" panose="020B0604020202020204" pitchFamily="34" charset="0"/>
              </a:rPr>
              <a:t> </a:t>
            </a:r>
            <a:r>
              <a:rPr lang="en-US" sz="2800" i="1" dirty="0" err="1">
                <a:solidFill>
                  <a:srgbClr val="000066"/>
                </a:solidFill>
                <a:latin typeface="Arial" panose="020B0604020202020204" pitchFamily="34" charset="0"/>
                <a:cs typeface="Arial" panose="020B0604020202020204" pitchFamily="34" charset="0"/>
              </a:rPr>
              <a:t>này</a:t>
            </a:r>
            <a:r>
              <a:rPr lang="en-US" sz="2800" i="1" dirty="0">
                <a:solidFill>
                  <a:srgbClr val="000066"/>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2854922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250834" y="589346"/>
            <a:ext cx="5739005"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ĐÁP ÁN TÌNH HUỐNG 6</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68506"/>
            <a:ext cx="7573992" cy="636900"/>
          </a:xfrm>
          <a:prstGeom prst="rect">
            <a:avLst/>
          </a:prstGeom>
        </p:spPr>
        <p:txBody>
          <a:bodyPr spcFirstLastPara="1" wrap="square" lIns="91425" tIns="91425" rIns="91425" bIns="91425" anchor="t" anchorCtr="0">
            <a:noAutofit/>
          </a:bodyPr>
          <a:lstStyle/>
          <a:p>
            <a:pPr indent="-457200" algn="just">
              <a:lnSpc>
                <a:spcPct val="130000"/>
              </a:lnSpc>
            </a:pPr>
            <a:r>
              <a:rPr lang="en-US" sz="2800" dirty="0">
                <a:solidFill>
                  <a:schemeClr val="tx1"/>
                </a:solidFill>
                <a:latin typeface="+mj-lt"/>
              </a:rPr>
              <a:t>A. </a:t>
            </a:r>
            <a:r>
              <a:rPr lang="en-US" sz="2800" dirty="0" err="1">
                <a:solidFill>
                  <a:schemeClr val="tx1"/>
                </a:solidFill>
                <a:latin typeface="+mj-lt"/>
              </a:rPr>
              <a:t>Dừng</a:t>
            </a:r>
            <a:r>
              <a:rPr lang="en-US" sz="2800" dirty="0">
                <a:solidFill>
                  <a:schemeClr val="tx1"/>
                </a:solidFill>
                <a:latin typeface="+mj-lt"/>
              </a:rPr>
              <a:t> </a:t>
            </a:r>
            <a:r>
              <a:rPr lang="en-US" sz="2800" dirty="0" err="1">
                <a:solidFill>
                  <a:schemeClr val="tx1"/>
                </a:solidFill>
                <a:latin typeface="+mj-lt"/>
              </a:rPr>
              <a:t>điều</a:t>
            </a:r>
            <a:r>
              <a:rPr lang="en-US" sz="2800" dirty="0">
                <a:solidFill>
                  <a:schemeClr val="tx1"/>
                </a:solidFill>
                <a:latin typeface="+mj-lt"/>
              </a:rPr>
              <a:t> </a:t>
            </a:r>
            <a:r>
              <a:rPr lang="en-US" sz="2800" dirty="0" err="1">
                <a:solidFill>
                  <a:schemeClr val="tx1"/>
                </a:solidFill>
                <a:latin typeface="+mj-lt"/>
              </a:rPr>
              <a:t>trị</a:t>
            </a:r>
            <a:r>
              <a:rPr lang="en-US" sz="2800" dirty="0">
                <a:solidFill>
                  <a:schemeClr val="tx1"/>
                </a:solidFill>
                <a:latin typeface="+mj-lt"/>
              </a:rPr>
              <a:t> </a:t>
            </a:r>
            <a:r>
              <a:rPr lang="en-US" sz="2800" dirty="0" err="1">
                <a:solidFill>
                  <a:schemeClr val="tx1"/>
                </a:solidFill>
                <a:latin typeface="+mj-lt"/>
              </a:rPr>
              <a:t>cho</a:t>
            </a:r>
            <a:r>
              <a:rPr lang="en-US" sz="2800" dirty="0">
                <a:solidFill>
                  <a:schemeClr val="tx1"/>
                </a:solidFill>
                <a:latin typeface="+mj-lt"/>
              </a:rPr>
              <a:t> </a:t>
            </a:r>
            <a:r>
              <a:rPr lang="en-US" sz="2800" dirty="0" err="1">
                <a:solidFill>
                  <a:schemeClr val="tx1"/>
                </a:solidFill>
                <a:latin typeface="+mj-lt"/>
              </a:rPr>
              <a:t>người</a:t>
            </a:r>
            <a:r>
              <a:rPr lang="en-US" sz="2800" dirty="0">
                <a:solidFill>
                  <a:schemeClr val="tx1"/>
                </a:solidFill>
                <a:latin typeface="+mj-lt"/>
              </a:rPr>
              <a:t> </a:t>
            </a:r>
            <a:r>
              <a:rPr lang="en-US" sz="2800" dirty="0" err="1">
                <a:solidFill>
                  <a:schemeClr val="tx1"/>
                </a:solidFill>
                <a:latin typeface="+mj-lt"/>
              </a:rPr>
              <a:t>bệnh</a:t>
            </a:r>
            <a:r>
              <a:rPr lang="en-US" sz="2800" dirty="0">
                <a:solidFill>
                  <a:schemeClr val="tx1"/>
                </a:solidFill>
                <a:latin typeface="+mj-lt"/>
              </a:rPr>
              <a:t> </a:t>
            </a:r>
          </a:p>
          <a:p>
            <a:pPr indent="-457200" algn="just">
              <a:lnSpc>
                <a:spcPct val="130000"/>
              </a:lnSpc>
            </a:pPr>
            <a:r>
              <a:rPr lang="en-US" sz="2800" dirty="0">
                <a:solidFill>
                  <a:schemeClr val="tx1"/>
                </a:solidFill>
                <a:latin typeface="+mj-lt"/>
              </a:rPr>
              <a:t>B. </a:t>
            </a:r>
            <a:r>
              <a:rPr lang="en-US" sz="2800" dirty="0" err="1">
                <a:solidFill>
                  <a:schemeClr val="tx1"/>
                </a:solidFill>
                <a:latin typeface="+mj-lt"/>
              </a:rPr>
              <a:t>Sử</a:t>
            </a:r>
            <a:r>
              <a:rPr lang="en-US" sz="2800" dirty="0">
                <a:solidFill>
                  <a:schemeClr val="tx1"/>
                </a:solidFill>
                <a:latin typeface="+mj-lt"/>
              </a:rPr>
              <a:t> </a:t>
            </a:r>
            <a:r>
              <a:rPr lang="en-US" sz="2800" dirty="0" err="1">
                <a:solidFill>
                  <a:schemeClr val="tx1"/>
                </a:solidFill>
                <a:latin typeface="+mj-lt"/>
              </a:rPr>
              <a:t>dụng</a:t>
            </a:r>
            <a:r>
              <a:rPr lang="en-US" sz="2800" dirty="0">
                <a:solidFill>
                  <a:schemeClr val="tx1"/>
                </a:solidFill>
                <a:latin typeface="+mj-lt"/>
              </a:rPr>
              <a:t> </a:t>
            </a:r>
            <a:r>
              <a:rPr lang="en-US" sz="2800" dirty="0" err="1">
                <a:solidFill>
                  <a:schemeClr val="tx1"/>
                </a:solidFill>
                <a:latin typeface="+mj-lt"/>
              </a:rPr>
              <a:t>phương</a:t>
            </a:r>
            <a:r>
              <a:rPr lang="en-US" sz="2800" dirty="0">
                <a:solidFill>
                  <a:schemeClr val="tx1"/>
                </a:solidFill>
                <a:latin typeface="+mj-lt"/>
              </a:rPr>
              <a:t> </a:t>
            </a:r>
            <a:r>
              <a:rPr lang="en-US" sz="2800" dirty="0" err="1">
                <a:solidFill>
                  <a:schemeClr val="tx1"/>
                </a:solidFill>
                <a:latin typeface="+mj-lt"/>
              </a:rPr>
              <a:t>pháp</a:t>
            </a:r>
            <a:r>
              <a:rPr lang="en-US" sz="2800" dirty="0">
                <a:solidFill>
                  <a:schemeClr val="tx1"/>
                </a:solidFill>
                <a:latin typeface="+mj-lt"/>
              </a:rPr>
              <a:t> </a:t>
            </a:r>
            <a:r>
              <a:rPr lang="en-US" sz="2800" dirty="0" err="1">
                <a:solidFill>
                  <a:schemeClr val="tx1"/>
                </a:solidFill>
                <a:latin typeface="+mj-lt"/>
              </a:rPr>
              <a:t>truyền</a:t>
            </a:r>
            <a:r>
              <a:rPr lang="en-US" sz="2800" dirty="0">
                <a:solidFill>
                  <a:schemeClr val="tx1"/>
                </a:solidFill>
                <a:latin typeface="+mj-lt"/>
              </a:rPr>
              <a:t> </a:t>
            </a:r>
            <a:r>
              <a:rPr lang="en-US" sz="2800" dirty="0" err="1">
                <a:solidFill>
                  <a:schemeClr val="tx1"/>
                </a:solidFill>
                <a:latin typeface="+mj-lt"/>
              </a:rPr>
              <a:t>thống</a:t>
            </a:r>
            <a:r>
              <a:rPr lang="en-US" sz="2800" dirty="0">
                <a:solidFill>
                  <a:schemeClr val="tx1"/>
                </a:solidFill>
                <a:latin typeface="+mj-lt"/>
              </a:rPr>
              <a:t> </a:t>
            </a:r>
            <a:r>
              <a:rPr lang="en-US" sz="2800" dirty="0" err="1">
                <a:solidFill>
                  <a:schemeClr val="tx1"/>
                </a:solidFill>
                <a:latin typeface="+mj-lt"/>
              </a:rPr>
              <a:t>để</a:t>
            </a:r>
            <a:r>
              <a:rPr lang="en-US" sz="2800" dirty="0">
                <a:solidFill>
                  <a:schemeClr val="tx1"/>
                </a:solidFill>
                <a:latin typeface="+mj-lt"/>
              </a:rPr>
              <a:t> </a:t>
            </a:r>
            <a:r>
              <a:rPr lang="en-US" sz="2800" dirty="0" err="1">
                <a:solidFill>
                  <a:schemeClr val="tx1"/>
                </a:solidFill>
                <a:latin typeface="+mj-lt"/>
              </a:rPr>
              <a:t>điều</a:t>
            </a:r>
            <a:r>
              <a:rPr lang="en-US" sz="2800" dirty="0">
                <a:solidFill>
                  <a:schemeClr val="tx1"/>
                </a:solidFill>
                <a:latin typeface="+mj-lt"/>
              </a:rPr>
              <a:t> </a:t>
            </a:r>
            <a:r>
              <a:rPr lang="en-US" sz="2800" dirty="0" err="1">
                <a:solidFill>
                  <a:schemeClr val="tx1"/>
                </a:solidFill>
                <a:latin typeface="+mj-lt"/>
              </a:rPr>
              <a:t>trị</a:t>
            </a:r>
            <a:endParaRPr lang="en-US" sz="2800" dirty="0">
              <a:solidFill>
                <a:schemeClr val="tx1"/>
              </a:solidFill>
              <a:latin typeface="+mj-lt"/>
            </a:endParaRPr>
          </a:p>
          <a:p>
            <a:pPr indent="-457200" algn="just">
              <a:lnSpc>
                <a:spcPct val="130000"/>
              </a:lnSpc>
            </a:pPr>
            <a:r>
              <a:rPr lang="en-US" sz="2800" dirty="0">
                <a:solidFill>
                  <a:schemeClr val="tx1"/>
                </a:solidFill>
                <a:latin typeface="+mj-lt"/>
              </a:rPr>
              <a:t>C. </a:t>
            </a:r>
            <a:r>
              <a:rPr lang="en-US" sz="2800" dirty="0" err="1">
                <a:solidFill>
                  <a:schemeClr val="tx1"/>
                </a:solidFill>
                <a:latin typeface="+mj-lt"/>
              </a:rPr>
              <a:t>Giải</a:t>
            </a:r>
            <a:r>
              <a:rPr lang="en-US" sz="2800" dirty="0">
                <a:solidFill>
                  <a:schemeClr val="tx1"/>
                </a:solidFill>
                <a:latin typeface="+mj-lt"/>
              </a:rPr>
              <a:t> </a:t>
            </a:r>
            <a:r>
              <a:rPr lang="en-US" sz="2800" dirty="0" err="1">
                <a:solidFill>
                  <a:schemeClr val="tx1"/>
                </a:solidFill>
                <a:latin typeface="+mj-lt"/>
              </a:rPr>
              <a:t>thích</a:t>
            </a:r>
            <a:r>
              <a:rPr lang="en-US" sz="2800" dirty="0">
                <a:solidFill>
                  <a:schemeClr val="tx1"/>
                </a:solidFill>
                <a:latin typeface="+mj-lt"/>
              </a:rPr>
              <a:t> </a:t>
            </a:r>
            <a:r>
              <a:rPr lang="en-US" sz="2800" dirty="0" err="1">
                <a:solidFill>
                  <a:schemeClr val="tx1"/>
                </a:solidFill>
                <a:latin typeface="+mj-lt"/>
              </a:rPr>
              <a:t>cho</a:t>
            </a:r>
            <a:r>
              <a:rPr lang="en-US" sz="2800" dirty="0">
                <a:solidFill>
                  <a:schemeClr val="tx1"/>
                </a:solidFill>
                <a:latin typeface="+mj-lt"/>
              </a:rPr>
              <a:t> </a:t>
            </a:r>
            <a:r>
              <a:rPr lang="en-US" sz="2800" dirty="0" err="1">
                <a:solidFill>
                  <a:schemeClr val="tx1"/>
                </a:solidFill>
                <a:latin typeface="+mj-lt"/>
              </a:rPr>
              <a:t>người</a:t>
            </a:r>
            <a:r>
              <a:rPr lang="en-US" sz="2800" dirty="0">
                <a:solidFill>
                  <a:schemeClr val="tx1"/>
                </a:solidFill>
                <a:latin typeface="+mj-lt"/>
              </a:rPr>
              <a:t> </a:t>
            </a:r>
            <a:r>
              <a:rPr lang="en-US" sz="2800" dirty="0" err="1">
                <a:solidFill>
                  <a:schemeClr val="tx1"/>
                </a:solidFill>
                <a:latin typeface="+mj-lt"/>
              </a:rPr>
              <a:t>nhà</a:t>
            </a:r>
            <a:r>
              <a:rPr lang="en-US" sz="2800" dirty="0">
                <a:solidFill>
                  <a:schemeClr val="tx1"/>
                </a:solidFill>
                <a:latin typeface="+mj-lt"/>
              </a:rPr>
              <a:t> </a:t>
            </a:r>
            <a:r>
              <a:rPr lang="en-US" sz="2800" dirty="0" err="1">
                <a:solidFill>
                  <a:schemeClr val="tx1"/>
                </a:solidFill>
                <a:latin typeface="+mj-lt"/>
              </a:rPr>
              <a:t>để</a:t>
            </a:r>
            <a:r>
              <a:rPr lang="en-US" sz="2800" dirty="0">
                <a:solidFill>
                  <a:schemeClr val="tx1"/>
                </a:solidFill>
                <a:latin typeface="+mj-lt"/>
              </a:rPr>
              <a:t> </a:t>
            </a:r>
            <a:r>
              <a:rPr lang="en-US" sz="2800" dirty="0" err="1">
                <a:solidFill>
                  <a:schemeClr val="tx1"/>
                </a:solidFill>
                <a:latin typeface="+mj-lt"/>
              </a:rPr>
              <a:t>thuyết</a:t>
            </a:r>
            <a:r>
              <a:rPr lang="en-US" sz="2800" dirty="0">
                <a:solidFill>
                  <a:schemeClr val="tx1"/>
                </a:solidFill>
                <a:latin typeface="+mj-lt"/>
              </a:rPr>
              <a:t> </a:t>
            </a:r>
            <a:r>
              <a:rPr lang="en-US" sz="2800" dirty="0" err="1">
                <a:solidFill>
                  <a:schemeClr val="tx1"/>
                </a:solidFill>
                <a:latin typeface="+mj-lt"/>
              </a:rPr>
              <a:t>phục</a:t>
            </a:r>
            <a:r>
              <a:rPr lang="en-US" sz="2800" dirty="0">
                <a:solidFill>
                  <a:schemeClr val="tx1"/>
                </a:solidFill>
                <a:latin typeface="+mj-lt"/>
              </a:rPr>
              <a:t> </a:t>
            </a:r>
            <a:r>
              <a:rPr lang="en-US" sz="2800" dirty="0" err="1">
                <a:solidFill>
                  <a:schemeClr val="tx1"/>
                </a:solidFill>
                <a:latin typeface="+mj-lt"/>
              </a:rPr>
              <a:t>người</a:t>
            </a:r>
            <a:r>
              <a:rPr lang="en-US" sz="2800" dirty="0">
                <a:solidFill>
                  <a:schemeClr val="tx1"/>
                </a:solidFill>
                <a:latin typeface="+mj-lt"/>
              </a:rPr>
              <a:t> </a:t>
            </a:r>
            <a:r>
              <a:rPr lang="en-US" sz="2800" dirty="0" err="1">
                <a:solidFill>
                  <a:schemeClr val="tx1"/>
                </a:solidFill>
                <a:latin typeface="+mj-lt"/>
              </a:rPr>
              <a:t>bệnh</a:t>
            </a:r>
            <a:r>
              <a:rPr lang="en-US" sz="2800" dirty="0">
                <a:solidFill>
                  <a:schemeClr val="tx1"/>
                </a:solidFill>
                <a:latin typeface="+mj-lt"/>
              </a:rPr>
              <a:t> </a:t>
            </a:r>
            <a:r>
              <a:rPr lang="en-US" sz="2800" dirty="0" err="1">
                <a:solidFill>
                  <a:schemeClr val="tx1"/>
                </a:solidFill>
                <a:latin typeface="+mj-lt"/>
              </a:rPr>
              <a:t>áp</a:t>
            </a:r>
            <a:r>
              <a:rPr lang="en-US" sz="2800" dirty="0">
                <a:solidFill>
                  <a:schemeClr val="tx1"/>
                </a:solidFill>
                <a:latin typeface="+mj-lt"/>
              </a:rPr>
              <a:t> </a:t>
            </a:r>
            <a:r>
              <a:rPr lang="en-US" sz="2800" dirty="0" err="1">
                <a:solidFill>
                  <a:schemeClr val="tx1"/>
                </a:solidFill>
                <a:latin typeface="+mj-lt"/>
              </a:rPr>
              <a:t>dụng</a:t>
            </a:r>
            <a:r>
              <a:rPr lang="en-US" sz="2800" dirty="0">
                <a:solidFill>
                  <a:schemeClr val="tx1"/>
                </a:solidFill>
                <a:latin typeface="+mj-lt"/>
              </a:rPr>
              <a:t> </a:t>
            </a:r>
            <a:r>
              <a:rPr lang="en-US" sz="2800" dirty="0" err="1">
                <a:solidFill>
                  <a:schemeClr val="tx1"/>
                </a:solidFill>
                <a:latin typeface="+mj-lt"/>
              </a:rPr>
              <a:t>phương</a:t>
            </a:r>
            <a:r>
              <a:rPr lang="en-US" sz="2800" dirty="0">
                <a:solidFill>
                  <a:schemeClr val="tx1"/>
                </a:solidFill>
                <a:latin typeface="+mj-lt"/>
              </a:rPr>
              <a:t> </a:t>
            </a:r>
            <a:r>
              <a:rPr lang="en-US" sz="2800" dirty="0" err="1">
                <a:solidFill>
                  <a:schemeClr val="tx1"/>
                </a:solidFill>
                <a:latin typeface="+mj-lt"/>
              </a:rPr>
              <a:t>pháp</a:t>
            </a:r>
            <a:r>
              <a:rPr lang="en-US" sz="2800" dirty="0">
                <a:solidFill>
                  <a:schemeClr val="tx1"/>
                </a:solidFill>
                <a:latin typeface="+mj-lt"/>
              </a:rPr>
              <a:t> </a:t>
            </a:r>
            <a:r>
              <a:rPr lang="en-US" sz="2800" dirty="0" err="1">
                <a:solidFill>
                  <a:schemeClr val="tx1"/>
                </a:solidFill>
                <a:latin typeface="+mj-lt"/>
              </a:rPr>
              <a:t>mới</a:t>
            </a:r>
            <a:endParaRPr lang="en-US" sz="2800" dirty="0">
              <a:solidFill>
                <a:schemeClr val="tx1"/>
              </a:solidFill>
              <a:latin typeface="+mj-lt"/>
            </a:endParaRPr>
          </a:p>
          <a:p>
            <a:pPr indent="-457200" algn="just">
              <a:lnSpc>
                <a:spcPct val="130000"/>
              </a:lnSpc>
            </a:pPr>
            <a:r>
              <a:rPr lang="en-US" sz="2800" dirty="0">
                <a:solidFill>
                  <a:schemeClr val="tx1"/>
                </a:solidFill>
                <a:latin typeface="+mj-lt"/>
              </a:rPr>
              <a:t>D. </a:t>
            </a:r>
            <a:r>
              <a:rPr lang="en-US" sz="2800" dirty="0" err="1">
                <a:solidFill>
                  <a:schemeClr val="tx1"/>
                </a:solidFill>
                <a:latin typeface="+mj-lt"/>
              </a:rPr>
              <a:t>Cố</a:t>
            </a:r>
            <a:r>
              <a:rPr lang="en-US" sz="2800" dirty="0">
                <a:solidFill>
                  <a:schemeClr val="tx1"/>
                </a:solidFill>
                <a:latin typeface="+mj-lt"/>
              </a:rPr>
              <a:t> </a:t>
            </a:r>
            <a:r>
              <a:rPr lang="en-US" sz="2800" dirty="0" err="1">
                <a:solidFill>
                  <a:schemeClr val="tx1"/>
                </a:solidFill>
                <a:latin typeface="+mj-lt"/>
              </a:rPr>
              <a:t>gắng</a:t>
            </a:r>
            <a:r>
              <a:rPr lang="en-US" sz="2800" dirty="0">
                <a:solidFill>
                  <a:schemeClr val="tx1"/>
                </a:solidFill>
                <a:latin typeface="+mj-lt"/>
              </a:rPr>
              <a:t> </a:t>
            </a:r>
            <a:r>
              <a:rPr lang="en-US" sz="2800" dirty="0" err="1">
                <a:solidFill>
                  <a:schemeClr val="tx1"/>
                </a:solidFill>
                <a:latin typeface="+mj-lt"/>
              </a:rPr>
              <a:t>giải</a:t>
            </a:r>
            <a:r>
              <a:rPr lang="en-US" sz="2800" dirty="0">
                <a:solidFill>
                  <a:schemeClr val="tx1"/>
                </a:solidFill>
                <a:latin typeface="+mj-lt"/>
              </a:rPr>
              <a:t> </a:t>
            </a:r>
            <a:r>
              <a:rPr lang="en-US" sz="2800" dirty="0" err="1">
                <a:solidFill>
                  <a:schemeClr val="tx1"/>
                </a:solidFill>
                <a:latin typeface="+mj-lt"/>
              </a:rPr>
              <a:t>thích</a:t>
            </a:r>
            <a:r>
              <a:rPr lang="en-US" sz="2800" dirty="0">
                <a:solidFill>
                  <a:schemeClr val="tx1"/>
                </a:solidFill>
                <a:latin typeface="+mj-lt"/>
              </a:rPr>
              <a:t> </a:t>
            </a:r>
            <a:r>
              <a:rPr lang="en-US" sz="2800" dirty="0" err="1">
                <a:solidFill>
                  <a:schemeClr val="tx1"/>
                </a:solidFill>
                <a:latin typeface="+mj-lt"/>
              </a:rPr>
              <a:t>bằng</a:t>
            </a:r>
            <a:r>
              <a:rPr lang="en-US" sz="2800" dirty="0">
                <a:solidFill>
                  <a:schemeClr val="tx1"/>
                </a:solidFill>
                <a:latin typeface="+mj-lt"/>
              </a:rPr>
              <a:t> </a:t>
            </a:r>
            <a:r>
              <a:rPr lang="en-US" sz="2800" dirty="0" err="1">
                <a:solidFill>
                  <a:schemeClr val="tx1"/>
                </a:solidFill>
                <a:latin typeface="+mj-lt"/>
              </a:rPr>
              <a:t>được</a:t>
            </a:r>
            <a:r>
              <a:rPr lang="en-US" sz="2800" dirty="0">
                <a:solidFill>
                  <a:schemeClr val="tx1"/>
                </a:solidFill>
                <a:latin typeface="+mj-lt"/>
              </a:rPr>
              <a:t> </a:t>
            </a:r>
            <a:r>
              <a:rPr lang="en-US" sz="2800" dirty="0" err="1">
                <a:solidFill>
                  <a:schemeClr val="tx1"/>
                </a:solidFill>
                <a:latin typeface="+mj-lt"/>
              </a:rPr>
              <a:t>để</a:t>
            </a:r>
            <a:r>
              <a:rPr lang="en-US" sz="2800" dirty="0">
                <a:solidFill>
                  <a:schemeClr val="tx1"/>
                </a:solidFill>
                <a:latin typeface="+mj-lt"/>
              </a:rPr>
              <a:t> </a:t>
            </a:r>
            <a:r>
              <a:rPr lang="en-US" sz="2800" dirty="0" err="1">
                <a:solidFill>
                  <a:schemeClr val="tx1"/>
                </a:solidFill>
                <a:latin typeface="+mj-lt"/>
              </a:rPr>
              <a:t>người</a:t>
            </a:r>
            <a:r>
              <a:rPr lang="en-US" sz="2800" dirty="0">
                <a:solidFill>
                  <a:schemeClr val="tx1"/>
                </a:solidFill>
                <a:latin typeface="+mj-lt"/>
              </a:rPr>
              <a:t> </a:t>
            </a:r>
            <a:r>
              <a:rPr lang="en-US" sz="2800" dirty="0" err="1">
                <a:solidFill>
                  <a:schemeClr val="tx1"/>
                </a:solidFill>
                <a:latin typeface="+mj-lt"/>
              </a:rPr>
              <a:t>bệnh</a:t>
            </a:r>
            <a:r>
              <a:rPr lang="en-US" sz="2800" dirty="0">
                <a:solidFill>
                  <a:schemeClr val="tx1"/>
                </a:solidFill>
                <a:latin typeface="+mj-lt"/>
              </a:rPr>
              <a:t> </a:t>
            </a:r>
            <a:r>
              <a:rPr lang="en-US" sz="2800" dirty="0" err="1">
                <a:solidFill>
                  <a:schemeClr val="tx1"/>
                </a:solidFill>
                <a:latin typeface="+mj-lt"/>
              </a:rPr>
              <a:t>áp</a:t>
            </a:r>
            <a:r>
              <a:rPr lang="en-US" sz="2800" dirty="0">
                <a:solidFill>
                  <a:schemeClr val="tx1"/>
                </a:solidFill>
                <a:latin typeface="+mj-lt"/>
              </a:rPr>
              <a:t> </a:t>
            </a:r>
            <a:r>
              <a:rPr lang="en-US" sz="2800" dirty="0" err="1">
                <a:solidFill>
                  <a:schemeClr val="tx1"/>
                </a:solidFill>
                <a:latin typeface="+mj-lt"/>
              </a:rPr>
              <a:t>dụng</a:t>
            </a:r>
            <a:r>
              <a:rPr lang="en-US" sz="2800" dirty="0">
                <a:solidFill>
                  <a:schemeClr val="tx1"/>
                </a:solidFill>
                <a:latin typeface="+mj-lt"/>
              </a:rPr>
              <a:t> </a:t>
            </a:r>
            <a:r>
              <a:rPr lang="en-US" sz="2800" dirty="0" err="1">
                <a:solidFill>
                  <a:schemeClr val="tx1"/>
                </a:solidFill>
                <a:latin typeface="+mj-lt"/>
              </a:rPr>
              <a:t>phương</a:t>
            </a:r>
            <a:r>
              <a:rPr lang="en-US" sz="2800" dirty="0">
                <a:solidFill>
                  <a:schemeClr val="tx1"/>
                </a:solidFill>
                <a:latin typeface="+mj-lt"/>
              </a:rPr>
              <a:t> </a:t>
            </a:r>
            <a:r>
              <a:rPr lang="en-US" sz="2800" dirty="0" err="1">
                <a:solidFill>
                  <a:schemeClr val="tx1"/>
                </a:solidFill>
                <a:latin typeface="+mj-lt"/>
              </a:rPr>
              <a:t>pháp</a:t>
            </a:r>
            <a:r>
              <a:rPr lang="en-US" sz="2800" dirty="0">
                <a:solidFill>
                  <a:schemeClr val="tx1"/>
                </a:solidFill>
                <a:latin typeface="+mj-lt"/>
              </a:rPr>
              <a:t> </a:t>
            </a:r>
            <a:r>
              <a:rPr lang="en-US" sz="2800" dirty="0" err="1">
                <a:solidFill>
                  <a:schemeClr val="tx1"/>
                </a:solidFill>
                <a:latin typeface="+mj-lt"/>
              </a:rPr>
              <a:t>mới</a:t>
            </a:r>
            <a:endParaRPr lang="en-US" altLang="en-US" sz="2800" dirty="0">
              <a:solidFill>
                <a:schemeClr val="tx1"/>
              </a:solidFill>
              <a:latin typeface="+mj-lt"/>
              <a:cs typeface="Arial" panose="020B0604020202020204" pitchFamily="34" charset="0"/>
            </a:endParaRPr>
          </a:p>
        </p:txBody>
      </p:sp>
    </p:spTree>
    <p:extLst>
      <p:ext uri="{BB962C8B-B14F-4D97-AF65-F5344CB8AC3E}">
        <p14:creationId xmlns:p14="http://schemas.microsoft.com/office/powerpoint/2010/main" val="2167918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nodeType="clickEffect">
                                  <p:stCondLst>
                                    <p:cond delay="0"/>
                                  </p:stCondLst>
                                  <p:iterate type="lt">
                                    <p:tmPct val="4000"/>
                                  </p:iterate>
                                  <p:childTnLst>
                                    <p:set>
                                      <p:cBhvr override="childStyle">
                                        <p:cTn id="6" dur="500" fill="hold"/>
                                        <p:tgtEl>
                                          <p:spTgt spid="1557">
                                            <p:txEl>
                                              <p:pRg st="1" end="1"/>
                                            </p:txEl>
                                          </p:spTgt>
                                        </p:tgtEl>
                                        <p:attrNameLst>
                                          <p:attrName>style.color</p:attrName>
                                        </p:attrNameLst>
                                      </p:cBhvr>
                                      <p:to>
                                        <p:clrVal>
                                          <a:srgbClr val="FF0000"/>
                                        </p:clrVal>
                                      </p:to>
                                    </p:set>
                                    <p:set>
                                      <p:cBhvr>
                                        <p:cTn id="7" dur="500" fill="hold"/>
                                        <p:tgtEl>
                                          <p:spTgt spid="1557">
                                            <p:txEl>
                                              <p:pRg st="1" end="1"/>
                                            </p:txEl>
                                          </p:spTgt>
                                        </p:tgtEl>
                                        <p:attrNameLst>
                                          <p:attrName>fillcolor</p:attrName>
                                        </p:attrNameLst>
                                      </p:cBhvr>
                                      <p:to>
                                        <p:clrVal>
                                          <a:srgbClr val="FF0000"/>
                                        </p:clrVal>
                                      </p:to>
                                    </p:set>
                                    <p:set>
                                      <p:cBhvr>
                                        <p:cTn id="8" dur="500" fill="hold"/>
                                        <p:tgtEl>
                                          <p:spTgt spid="1557">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bg>
      <p:bgPr>
        <a:solidFill>
          <a:srgbClr val="CFD9E0"/>
        </a:solidFill>
        <a:effectLst/>
      </p:bgPr>
    </p:bg>
    <p:spTree>
      <p:nvGrpSpPr>
        <p:cNvPr id="1" name="Shape 1990"/>
        <p:cNvGrpSpPr/>
        <p:nvPr/>
      </p:nvGrpSpPr>
      <p:grpSpPr>
        <a:xfrm>
          <a:off x="0" y="0"/>
          <a:ext cx="0" cy="0"/>
          <a:chOff x="0" y="0"/>
          <a:chExt cx="0" cy="0"/>
        </a:xfrm>
      </p:grpSpPr>
      <p:sp>
        <p:nvSpPr>
          <p:cNvPr id="1991" name="Google Shape;1991;p41"/>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62</a:t>
            </a:fld>
            <a:endParaRPr/>
          </a:p>
        </p:txBody>
      </p:sp>
      <p:sp>
        <p:nvSpPr>
          <p:cNvPr id="1992" name="Google Shape;1992;p41"/>
          <p:cNvSpPr txBox="1">
            <a:spLocks noGrp="1"/>
          </p:cNvSpPr>
          <p:nvPr>
            <p:ph type="ctrTitle"/>
          </p:nvPr>
        </p:nvSpPr>
        <p:spPr>
          <a:xfrm>
            <a:off x="2498700" y="1200822"/>
            <a:ext cx="4146600" cy="971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dirty="0">
                <a:solidFill>
                  <a:srgbClr val="000066"/>
                </a:solidFill>
              </a:rPr>
              <a:t>THANKS</a:t>
            </a:r>
            <a:endParaRPr dirty="0">
              <a:solidFill>
                <a:srgbClr val="000066"/>
              </a:solidFill>
            </a:endParaRPr>
          </a:p>
        </p:txBody>
      </p:sp>
      <p:sp>
        <p:nvSpPr>
          <p:cNvPr id="1993" name="Google Shape;1993;p41"/>
          <p:cNvSpPr txBox="1">
            <a:spLocks noGrp="1"/>
          </p:cNvSpPr>
          <p:nvPr>
            <p:ph type="subTitle" idx="1"/>
          </p:nvPr>
        </p:nvSpPr>
        <p:spPr>
          <a:xfrm>
            <a:off x="2777925" y="2646284"/>
            <a:ext cx="3588300" cy="1911300"/>
          </a:xfrm>
          <a:prstGeom prst="rect">
            <a:avLst/>
          </a:prstGeom>
        </p:spPr>
        <p:txBody>
          <a:bodyPr spcFirstLastPara="1" wrap="square" lIns="91425" tIns="91425" rIns="91425" bIns="91425" anchor="t" anchorCtr="0">
            <a:noAutofit/>
          </a:bodyPr>
          <a:lstStyle/>
          <a:p>
            <a:pPr marL="0" lvl="0" indent="0" algn="ctr" rtl="0">
              <a:lnSpc>
                <a:spcPct val="150000"/>
              </a:lnSpc>
              <a:spcBef>
                <a:spcPts val="0"/>
              </a:spcBef>
              <a:spcAft>
                <a:spcPts val="0"/>
              </a:spcAft>
              <a:buClr>
                <a:schemeClr val="dk1"/>
              </a:buClr>
              <a:buSzPts val="1100"/>
              <a:buFont typeface="Arial"/>
              <a:buNone/>
            </a:pPr>
            <a:r>
              <a:rPr lang="en-US" sz="2500" i="1" dirty="0">
                <a:hlinkClick r:id="rId3"/>
              </a:rPr>
              <a:t>Haiyenytc6@gmail.com</a:t>
            </a:r>
            <a:endParaRPr lang="en-US" sz="2500" i="1" dirty="0"/>
          </a:p>
          <a:p>
            <a:pPr marL="0" lvl="0" indent="0" algn="ctr" rtl="0">
              <a:lnSpc>
                <a:spcPct val="150000"/>
              </a:lnSpc>
              <a:spcBef>
                <a:spcPts val="0"/>
              </a:spcBef>
              <a:spcAft>
                <a:spcPts val="0"/>
              </a:spcAft>
              <a:buClr>
                <a:schemeClr val="dk1"/>
              </a:buClr>
              <a:buSzPts val="1100"/>
              <a:buFont typeface="Arial"/>
              <a:buNone/>
            </a:pPr>
            <a:r>
              <a:rPr lang="en-US" sz="2500" i="1" dirty="0"/>
              <a:t>0988 284 306</a:t>
            </a:r>
            <a:endParaRPr sz="2500"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90"/>
        <p:cNvGrpSpPr/>
        <p:nvPr/>
      </p:nvGrpSpPr>
      <p:grpSpPr>
        <a:xfrm>
          <a:off x="0" y="0"/>
          <a:ext cx="0" cy="0"/>
          <a:chOff x="0" y="0"/>
          <a:chExt cx="0" cy="0"/>
        </a:xfrm>
      </p:grpSpPr>
      <p:sp>
        <p:nvSpPr>
          <p:cNvPr id="1991" name="Google Shape;1991;p41"/>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7</a:t>
            </a:fld>
            <a:endParaRPr/>
          </a:p>
        </p:txBody>
      </p:sp>
      <p:sp>
        <p:nvSpPr>
          <p:cNvPr id="1992" name="Google Shape;1992;p41"/>
          <p:cNvSpPr txBox="1">
            <a:spLocks noGrp="1"/>
          </p:cNvSpPr>
          <p:nvPr>
            <p:ph type="ctrTitle"/>
          </p:nvPr>
        </p:nvSpPr>
        <p:spPr>
          <a:xfrm>
            <a:off x="2398143" y="1155940"/>
            <a:ext cx="4247157" cy="2124445"/>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 b="1" dirty="0">
                <a:solidFill>
                  <a:srgbClr val="0033CC"/>
                </a:solidFill>
              </a:rPr>
              <a:t>TÌNH HUỐNG 1</a:t>
            </a:r>
            <a:endParaRPr b="1" dirty="0">
              <a:solidFill>
                <a:srgbClr val="0033CC"/>
              </a:solidFill>
            </a:endParaRPr>
          </a:p>
        </p:txBody>
      </p:sp>
    </p:spTree>
    <p:extLst>
      <p:ext uri="{BB962C8B-B14F-4D97-AF65-F5344CB8AC3E}">
        <p14:creationId xmlns:p14="http://schemas.microsoft.com/office/powerpoint/2010/main" val="335672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CFD9E0"/>
        </a:solidFill>
        <a:effectLst/>
      </p:bgPr>
    </p:bg>
    <p:spTree>
      <p:nvGrpSpPr>
        <p:cNvPr id="1" name="Shape 1554"/>
        <p:cNvGrpSpPr/>
        <p:nvPr/>
      </p:nvGrpSpPr>
      <p:grpSpPr>
        <a:xfrm>
          <a:off x="0" y="0"/>
          <a:ext cx="0" cy="0"/>
          <a:chOff x="0" y="0"/>
          <a:chExt cx="0" cy="0"/>
        </a:xfrm>
      </p:grpSpPr>
      <p:sp>
        <p:nvSpPr>
          <p:cNvPr id="1555" name="Google Shape;1555;p30"/>
          <p:cNvSpPr txBox="1">
            <a:spLocks noGrp="1"/>
          </p:cNvSpPr>
          <p:nvPr>
            <p:ph type="title"/>
          </p:nvPr>
        </p:nvSpPr>
        <p:spPr>
          <a:xfrm>
            <a:off x="630973" y="589346"/>
            <a:ext cx="3578718" cy="359576"/>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s" sz="3500" b="1" dirty="0">
                <a:solidFill>
                  <a:srgbClr val="002060"/>
                </a:solidFill>
                <a:latin typeface="+mj-lt"/>
              </a:rPr>
              <a:t>TÌNH HUỐNG 1</a:t>
            </a:r>
            <a:endParaRPr sz="3500" b="1" dirty="0">
              <a:solidFill>
                <a:srgbClr val="002060"/>
              </a:solidFill>
              <a:latin typeface="+mj-lt"/>
            </a:endParaRPr>
          </a:p>
        </p:txBody>
      </p:sp>
      <p:sp>
        <p:nvSpPr>
          <p:cNvPr id="1557" name="Google Shape;1557;p30"/>
          <p:cNvSpPr txBox="1">
            <a:spLocks noGrp="1"/>
          </p:cNvSpPr>
          <p:nvPr>
            <p:ph type="subTitle" idx="1"/>
          </p:nvPr>
        </p:nvSpPr>
        <p:spPr>
          <a:xfrm>
            <a:off x="776378" y="833611"/>
            <a:ext cx="7573992" cy="636900"/>
          </a:xfrm>
          <a:prstGeom prst="rect">
            <a:avLst/>
          </a:prstGeom>
        </p:spPr>
        <p:txBody>
          <a:bodyPr spcFirstLastPara="1" wrap="square" lIns="91425" tIns="91425" rIns="91425" bIns="91425" anchor="t" anchorCtr="0">
            <a:noAutofit/>
          </a:bodyPr>
          <a:lstStyle/>
          <a:p>
            <a:pPr marL="0" indent="0" algn="just">
              <a:lnSpc>
                <a:spcPct val="114000"/>
              </a:lnSpc>
              <a:defRPr/>
            </a:pPr>
            <a:r>
              <a:rPr lang="nl-NL" sz="2800" dirty="0">
                <a:solidFill>
                  <a:schemeClr val="tx1"/>
                </a:solidFill>
                <a:latin typeface="Arial" panose="020B0604020202020204" pitchFamily="34" charset="0"/>
                <a:cs typeface="Arial" panose="020B0604020202020204" pitchFamily="34" charset="0"/>
              </a:rPr>
              <a:t>Vào lúc 20h tại phòng khám cấp cứu BVĐK X có hồi chuông cấp cứu vang lên. Điều dưỡng cùng kíp trực lao ra cấp cứu thì cùng lúc có 2 nạn nhân của 1 vụ tai nạn, 1 nạn nhân là con trai của bí thư tỉnh ủy tông xe vào 1 nhân viên quét đường. </a:t>
            </a:r>
          </a:p>
          <a:p>
            <a:pPr marL="0" indent="0" algn="just">
              <a:lnSpc>
                <a:spcPct val="114000"/>
              </a:lnSpc>
              <a:defRPr/>
            </a:pPr>
            <a:r>
              <a:rPr lang="nl-NL" sz="2800" i="1" dirty="0">
                <a:solidFill>
                  <a:schemeClr val="tx1"/>
                </a:solidFill>
                <a:latin typeface="Arial" panose="020B0604020202020204" pitchFamily="34" charset="0"/>
                <a:cs typeface="Arial" panose="020B0604020202020204" pitchFamily="34" charset="0"/>
              </a:rPr>
              <a:t>Nếu bạn là điều dưỡng trong trường hợp trên bạn sẽ cấp cứu nạn nhân nào trước. Tại sao?</a:t>
            </a:r>
            <a:endParaRPr lang="en-US" sz="2800" i="1"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FD9E0"/>
        </a:solidFill>
        <a:effectLst/>
      </p:bgPr>
    </p:bg>
    <p:spTree>
      <p:nvGrpSpPr>
        <p:cNvPr id="1" name="Shape 1665"/>
        <p:cNvGrpSpPr/>
        <p:nvPr/>
      </p:nvGrpSpPr>
      <p:grpSpPr>
        <a:xfrm>
          <a:off x="0" y="0"/>
          <a:ext cx="0" cy="0"/>
          <a:chOff x="0" y="0"/>
          <a:chExt cx="0" cy="0"/>
        </a:xfrm>
      </p:grpSpPr>
      <p:grpSp>
        <p:nvGrpSpPr>
          <p:cNvPr id="1666" name="Google Shape;1666;p34"/>
          <p:cNvGrpSpPr/>
          <p:nvPr/>
        </p:nvGrpSpPr>
        <p:grpSpPr>
          <a:xfrm>
            <a:off x="3874285" y="1928481"/>
            <a:ext cx="1406072" cy="1904941"/>
            <a:chOff x="3235125" y="240375"/>
            <a:chExt cx="1129375" cy="1529950"/>
          </a:xfrm>
        </p:grpSpPr>
        <p:sp>
          <p:nvSpPr>
            <p:cNvPr id="1667" name="Google Shape;1667;p34"/>
            <p:cNvSpPr/>
            <p:nvPr/>
          </p:nvSpPr>
          <p:spPr>
            <a:xfrm>
              <a:off x="3649875" y="1480600"/>
              <a:ext cx="304425" cy="289725"/>
            </a:xfrm>
            <a:custGeom>
              <a:avLst/>
              <a:gdLst/>
              <a:ahLst/>
              <a:cxnLst/>
              <a:rect l="l" t="t" r="r" b="b"/>
              <a:pathLst>
                <a:path w="12177" h="11589" extrusionOk="0">
                  <a:moveTo>
                    <a:pt x="0" y="1"/>
                  </a:moveTo>
                  <a:lnTo>
                    <a:pt x="0" y="11589"/>
                  </a:lnTo>
                  <a:lnTo>
                    <a:pt x="12176" y="11589"/>
                  </a:lnTo>
                  <a:lnTo>
                    <a:pt x="12176" y="1"/>
                  </a:ln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8" name="Google Shape;1668;p34"/>
            <p:cNvSpPr/>
            <p:nvPr/>
          </p:nvSpPr>
          <p:spPr>
            <a:xfrm>
              <a:off x="3649875" y="1480600"/>
              <a:ext cx="304425" cy="146025"/>
            </a:xfrm>
            <a:custGeom>
              <a:avLst/>
              <a:gdLst/>
              <a:ahLst/>
              <a:cxnLst/>
              <a:rect l="l" t="t" r="r" b="b"/>
              <a:pathLst>
                <a:path w="12177" h="5841" extrusionOk="0">
                  <a:moveTo>
                    <a:pt x="0" y="1"/>
                  </a:moveTo>
                  <a:lnTo>
                    <a:pt x="0" y="4799"/>
                  </a:lnTo>
                  <a:cubicBezTo>
                    <a:pt x="1901" y="5478"/>
                    <a:pt x="3961" y="5840"/>
                    <a:pt x="6133" y="5840"/>
                  </a:cubicBezTo>
                  <a:cubicBezTo>
                    <a:pt x="8216" y="5840"/>
                    <a:pt x="10275" y="5478"/>
                    <a:pt x="12176" y="4799"/>
                  </a:cubicBezTo>
                  <a:lnTo>
                    <a:pt x="12176" y="1"/>
                  </a:lnTo>
                  <a:close/>
                </a:path>
              </a:pathLst>
            </a:custGeom>
            <a:solidFill>
              <a:srgbClr val="E57B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9" name="Google Shape;1669;p34"/>
            <p:cNvSpPr/>
            <p:nvPr/>
          </p:nvSpPr>
          <p:spPr>
            <a:xfrm>
              <a:off x="3235125" y="884250"/>
              <a:ext cx="240500" cy="240500"/>
            </a:xfrm>
            <a:custGeom>
              <a:avLst/>
              <a:gdLst/>
              <a:ahLst/>
              <a:cxnLst/>
              <a:rect l="l" t="t" r="r" b="b"/>
              <a:pathLst>
                <a:path w="9620" h="9620" extrusionOk="0">
                  <a:moveTo>
                    <a:pt x="4799" y="1"/>
                  </a:moveTo>
                  <a:cubicBezTo>
                    <a:pt x="2174" y="1"/>
                    <a:pt x="1" y="2173"/>
                    <a:pt x="1" y="4799"/>
                  </a:cubicBezTo>
                  <a:cubicBezTo>
                    <a:pt x="1" y="7447"/>
                    <a:pt x="2174" y="9619"/>
                    <a:pt x="4799" y="9619"/>
                  </a:cubicBezTo>
                  <a:cubicBezTo>
                    <a:pt x="7447" y="9619"/>
                    <a:pt x="9619" y="7447"/>
                    <a:pt x="9619" y="4799"/>
                  </a:cubicBezTo>
                  <a:cubicBezTo>
                    <a:pt x="9619" y="2173"/>
                    <a:pt x="7447" y="1"/>
                    <a:pt x="4799" y="1"/>
                  </a:cubicBezTo>
                  <a:close/>
                </a:path>
              </a:pathLst>
            </a:custGeom>
            <a:solidFill>
              <a:srgbClr val="E57B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0" name="Google Shape;1670;p34"/>
            <p:cNvSpPr/>
            <p:nvPr/>
          </p:nvSpPr>
          <p:spPr>
            <a:xfrm>
              <a:off x="4124000" y="884250"/>
              <a:ext cx="240500" cy="240500"/>
            </a:xfrm>
            <a:custGeom>
              <a:avLst/>
              <a:gdLst/>
              <a:ahLst/>
              <a:cxnLst/>
              <a:rect l="l" t="t" r="r" b="b"/>
              <a:pathLst>
                <a:path w="9620" h="9620" extrusionOk="0">
                  <a:moveTo>
                    <a:pt x="4799" y="1"/>
                  </a:moveTo>
                  <a:cubicBezTo>
                    <a:pt x="2173" y="1"/>
                    <a:pt x="1" y="2173"/>
                    <a:pt x="1" y="4799"/>
                  </a:cubicBezTo>
                  <a:cubicBezTo>
                    <a:pt x="1" y="7447"/>
                    <a:pt x="2173" y="9619"/>
                    <a:pt x="4799" y="9619"/>
                  </a:cubicBezTo>
                  <a:cubicBezTo>
                    <a:pt x="7447" y="9619"/>
                    <a:pt x="9619" y="7447"/>
                    <a:pt x="9619" y="4799"/>
                  </a:cubicBezTo>
                  <a:cubicBezTo>
                    <a:pt x="9619" y="2173"/>
                    <a:pt x="7447" y="1"/>
                    <a:pt x="4799" y="1"/>
                  </a:cubicBezTo>
                  <a:close/>
                </a:path>
              </a:pathLst>
            </a:custGeom>
            <a:solidFill>
              <a:srgbClr val="E57B7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1" name="Google Shape;1671;p34"/>
            <p:cNvSpPr/>
            <p:nvPr/>
          </p:nvSpPr>
          <p:spPr>
            <a:xfrm>
              <a:off x="3355075" y="384100"/>
              <a:ext cx="896250" cy="1165000"/>
            </a:xfrm>
            <a:custGeom>
              <a:avLst/>
              <a:gdLst/>
              <a:ahLst/>
              <a:cxnLst/>
              <a:rect l="l" t="t" r="r" b="b"/>
              <a:pathLst>
                <a:path w="35850" h="46600" extrusionOk="0">
                  <a:moveTo>
                    <a:pt x="17925" y="0"/>
                  </a:moveTo>
                  <a:cubicBezTo>
                    <a:pt x="8035" y="0"/>
                    <a:pt x="1" y="8034"/>
                    <a:pt x="1" y="17925"/>
                  </a:cubicBezTo>
                  <a:lnTo>
                    <a:pt x="1" y="28675"/>
                  </a:lnTo>
                  <a:cubicBezTo>
                    <a:pt x="1" y="38588"/>
                    <a:pt x="8035" y="46599"/>
                    <a:pt x="17925" y="46599"/>
                  </a:cubicBezTo>
                  <a:cubicBezTo>
                    <a:pt x="27838" y="46599"/>
                    <a:pt x="35850" y="38588"/>
                    <a:pt x="35850" y="28675"/>
                  </a:cubicBezTo>
                  <a:lnTo>
                    <a:pt x="35850" y="17925"/>
                  </a:lnTo>
                  <a:cubicBezTo>
                    <a:pt x="35850" y="8034"/>
                    <a:pt x="27838" y="0"/>
                    <a:pt x="17925" y="0"/>
                  </a:cubicBezTo>
                  <a:close/>
                </a:path>
              </a:pathLst>
            </a:custGeom>
            <a:solidFill>
              <a:srgbClr val="DD878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2" name="Google Shape;1672;p34"/>
            <p:cNvSpPr/>
            <p:nvPr/>
          </p:nvSpPr>
          <p:spPr>
            <a:xfrm>
              <a:off x="3235125" y="240375"/>
              <a:ext cx="1105600" cy="763850"/>
            </a:xfrm>
            <a:custGeom>
              <a:avLst/>
              <a:gdLst/>
              <a:ahLst/>
              <a:cxnLst/>
              <a:rect l="l" t="t" r="r" b="b"/>
              <a:pathLst>
                <a:path w="44224" h="30554" extrusionOk="0">
                  <a:moveTo>
                    <a:pt x="22067" y="1"/>
                  </a:moveTo>
                  <a:cubicBezTo>
                    <a:pt x="14802" y="1"/>
                    <a:pt x="18491" y="3486"/>
                    <a:pt x="18491" y="3486"/>
                  </a:cubicBezTo>
                  <a:cubicBezTo>
                    <a:pt x="18491" y="3486"/>
                    <a:pt x="15191" y="3040"/>
                    <a:pt x="11975" y="3040"/>
                  </a:cubicBezTo>
                  <a:cubicBezTo>
                    <a:pt x="9484" y="3040"/>
                    <a:pt x="7044" y="3307"/>
                    <a:pt x="6225" y="4255"/>
                  </a:cubicBezTo>
                  <a:cubicBezTo>
                    <a:pt x="4437" y="6428"/>
                    <a:pt x="8759" y="6881"/>
                    <a:pt x="8759" y="6881"/>
                  </a:cubicBezTo>
                  <a:cubicBezTo>
                    <a:pt x="8759" y="6881"/>
                    <a:pt x="1" y="10389"/>
                    <a:pt x="1314" y="11973"/>
                  </a:cubicBezTo>
                  <a:cubicBezTo>
                    <a:pt x="2379" y="13174"/>
                    <a:pt x="4014" y="13325"/>
                    <a:pt x="4771" y="13325"/>
                  </a:cubicBezTo>
                  <a:cubicBezTo>
                    <a:pt x="5028" y="13325"/>
                    <a:pt x="5184" y="13308"/>
                    <a:pt x="5184" y="13308"/>
                  </a:cubicBezTo>
                  <a:lnTo>
                    <a:pt x="5184" y="13308"/>
                  </a:lnTo>
                  <a:cubicBezTo>
                    <a:pt x="5184" y="13308"/>
                    <a:pt x="1223" y="16612"/>
                    <a:pt x="3780" y="18581"/>
                  </a:cubicBezTo>
                  <a:cubicBezTo>
                    <a:pt x="3871" y="18672"/>
                    <a:pt x="3961" y="18672"/>
                    <a:pt x="4052" y="18762"/>
                  </a:cubicBezTo>
                  <a:cubicBezTo>
                    <a:pt x="3101" y="24330"/>
                    <a:pt x="3577" y="30554"/>
                    <a:pt x="5568" y="30554"/>
                  </a:cubicBezTo>
                  <a:cubicBezTo>
                    <a:pt x="7741" y="30554"/>
                    <a:pt x="8963" y="23108"/>
                    <a:pt x="9325" y="18966"/>
                  </a:cubicBezTo>
                  <a:cubicBezTo>
                    <a:pt x="18016" y="18491"/>
                    <a:pt x="33292" y="15753"/>
                    <a:pt x="33293" y="15752"/>
                  </a:cubicBezTo>
                  <a:lnTo>
                    <a:pt x="33293" y="15752"/>
                  </a:lnTo>
                  <a:cubicBezTo>
                    <a:pt x="33293" y="15753"/>
                    <a:pt x="33207" y="19064"/>
                    <a:pt x="33978" y="19064"/>
                  </a:cubicBezTo>
                  <a:cubicBezTo>
                    <a:pt x="33998" y="19064"/>
                    <a:pt x="34018" y="19061"/>
                    <a:pt x="34039" y="19057"/>
                  </a:cubicBezTo>
                  <a:cubicBezTo>
                    <a:pt x="34899" y="18966"/>
                    <a:pt x="36597" y="16409"/>
                    <a:pt x="36597" y="16409"/>
                  </a:cubicBezTo>
                  <a:cubicBezTo>
                    <a:pt x="36597" y="16409"/>
                    <a:pt x="37615" y="30554"/>
                    <a:pt x="40648" y="30554"/>
                  </a:cubicBezTo>
                  <a:cubicBezTo>
                    <a:pt x="44224" y="30554"/>
                    <a:pt x="42821" y="10275"/>
                    <a:pt x="37253" y="10185"/>
                  </a:cubicBezTo>
                  <a:cubicBezTo>
                    <a:pt x="37253" y="10185"/>
                    <a:pt x="32523" y="1"/>
                    <a:pt x="22067" y="1"/>
                  </a:cubicBezTo>
                  <a:close/>
                </a:path>
              </a:pathLst>
            </a:custGeom>
            <a:solidFill>
              <a:srgbClr val="75425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3" name="Google Shape;1673;p34"/>
            <p:cNvSpPr/>
            <p:nvPr/>
          </p:nvSpPr>
          <p:spPr>
            <a:xfrm>
              <a:off x="3725675" y="1029000"/>
              <a:ext cx="122250" cy="175525"/>
            </a:xfrm>
            <a:custGeom>
              <a:avLst/>
              <a:gdLst/>
              <a:ahLst/>
              <a:cxnLst/>
              <a:rect l="l" t="t" r="r" b="b"/>
              <a:pathLst>
                <a:path w="4890" h="7021" extrusionOk="0">
                  <a:moveTo>
                    <a:pt x="3834" y="0"/>
                  </a:moveTo>
                  <a:cubicBezTo>
                    <a:pt x="3669" y="0"/>
                    <a:pt x="3485" y="15"/>
                    <a:pt x="3282" y="50"/>
                  </a:cubicBezTo>
                  <a:cubicBezTo>
                    <a:pt x="2717" y="50"/>
                    <a:pt x="2151" y="344"/>
                    <a:pt x="1585" y="706"/>
                  </a:cubicBezTo>
                  <a:cubicBezTo>
                    <a:pt x="1019" y="1091"/>
                    <a:pt x="453" y="1657"/>
                    <a:pt x="182" y="2494"/>
                  </a:cubicBezTo>
                  <a:cubicBezTo>
                    <a:pt x="1" y="3264"/>
                    <a:pt x="1" y="4101"/>
                    <a:pt x="272" y="4757"/>
                  </a:cubicBezTo>
                  <a:cubicBezTo>
                    <a:pt x="453" y="5436"/>
                    <a:pt x="838" y="5889"/>
                    <a:pt x="1223" y="6274"/>
                  </a:cubicBezTo>
                  <a:cubicBezTo>
                    <a:pt x="1970" y="7021"/>
                    <a:pt x="2626" y="7021"/>
                    <a:pt x="2626" y="7021"/>
                  </a:cubicBezTo>
                  <a:cubicBezTo>
                    <a:pt x="2717" y="6930"/>
                    <a:pt x="2060" y="6658"/>
                    <a:pt x="1495" y="6002"/>
                  </a:cubicBezTo>
                  <a:cubicBezTo>
                    <a:pt x="929" y="5323"/>
                    <a:pt x="363" y="4010"/>
                    <a:pt x="838" y="2698"/>
                  </a:cubicBezTo>
                  <a:cubicBezTo>
                    <a:pt x="1223" y="1363"/>
                    <a:pt x="2445" y="706"/>
                    <a:pt x="3396" y="435"/>
                  </a:cubicBezTo>
                  <a:cubicBezTo>
                    <a:pt x="3701" y="360"/>
                    <a:pt x="3970" y="340"/>
                    <a:pt x="4193" y="340"/>
                  </a:cubicBezTo>
                  <a:cubicBezTo>
                    <a:pt x="4458" y="340"/>
                    <a:pt x="4658" y="369"/>
                    <a:pt x="4777" y="369"/>
                  </a:cubicBezTo>
                  <a:cubicBezTo>
                    <a:pt x="4833" y="369"/>
                    <a:pt x="4871" y="362"/>
                    <a:pt x="4889" y="344"/>
                  </a:cubicBezTo>
                  <a:cubicBezTo>
                    <a:pt x="4889" y="253"/>
                    <a:pt x="4522" y="0"/>
                    <a:pt x="3834"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4" name="Google Shape;1674;p34"/>
            <p:cNvSpPr/>
            <p:nvPr/>
          </p:nvSpPr>
          <p:spPr>
            <a:xfrm>
              <a:off x="3831500" y="1162150"/>
              <a:ext cx="37925" cy="26050"/>
            </a:xfrm>
            <a:custGeom>
              <a:avLst/>
              <a:gdLst/>
              <a:ahLst/>
              <a:cxnLst/>
              <a:rect l="l" t="t" r="r" b="b"/>
              <a:pathLst>
                <a:path w="1517" h="1042" extrusionOk="0">
                  <a:moveTo>
                    <a:pt x="1212" y="0"/>
                  </a:moveTo>
                  <a:cubicBezTo>
                    <a:pt x="1044" y="0"/>
                    <a:pt x="809" y="105"/>
                    <a:pt x="566" y="291"/>
                  </a:cubicBezTo>
                  <a:cubicBezTo>
                    <a:pt x="294" y="472"/>
                    <a:pt x="0" y="767"/>
                    <a:pt x="181" y="948"/>
                  </a:cubicBezTo>
                  <a:cubicBezTo>
                    <a:pt x="221" y="1012"/>
                    <a:pt x="281" y="1042"/>
                    <a:pt x="359" y="1042"/>
                  </a:cubicBezTo>
                  <a:cubicBezTo>
                    <a:pt x="501" y="1042"/>
                    <a:pt x="702" y="942"/>
                    <a:pt x="951" y="767"/>
                  </a:cubicBezTo>
                  <a:cubicBezTo>
                    <a:pt x="1313" y="563"/>
                    <a:pt x="1516" y="291"/>
                    <a:pt x="1426" y="110"/>
                  </a:cubicBezTo>
                  <a:cubicBezTo>
                    <a:pt x="1384" y="36"/>
                    <a:pt x="1309" y="0"/>
                    <a:pt x="1212"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5" name="Google Shape;1675;p34"/>
            <p:cNvSpPr/>
            <p:nvPr/>
          </p:nvSpPr>
          <p:spPr>
            <a:xfrm>
              <a:off x="3732475" y="1193175"/>
              <a:ext cx="181650" cy="86475"/>
            </a:xfrm>
            <a:custGeom>
              <a:avLst/>
              <a:gdLst/>
              <a:ahLst/>
              <a:cxnLst/>
              <a:rect l="l" t="t" r="r" b="b"/>
              <a:pathLst>
                <a:path w="7266" h="3459" extrusionOk="0">
                  <a:moveTo>
                    <a:pt x="7175" y="1"/>
                  </a:moveTo>
                  <a:cubicBezTo>
                    <a:pt x="7084" y="1"/>
                    <a:pt x="6971" y="454"/>
                    <a:pt x="6518" y="1132"/>
                  </a:cubicBezTo>
                  <a:cubicBezTo>
                    <a:pt x="6043" y="1789"/>
                    <a:pt x="5183" y="2536"/>
                    <a:pt x="4052" y="2717"/>
                  </a:cubicBezTo>
                  <a:cubicBezTo>
                    <a:pt x="3790" y="2780"/>
                    <a:pt x="3537" y="2807"/>
                    <a:pt x="3293" y="2807"/>
                  </a:cubicBezTo>
                  <a:cubicBezTo>
                    <a:pt x="2401" y="2807"/>
                    <a:pt x="1648" y="2434"/>
                    <a:pt x="1132" y="2060"/>
                  </a:cubicBezTo>
                  <a:cubicBezTo>
                    <a:pt x="476" y="1698"/>
                    <a:pt x="181" y="1223"/>
                    <a:pt x="91" y="1223"/>
                  </a:cubicBezTo>
                  <a:cubicBezTo>
                    <a:pt x="0" y="1314"/>
                    <a:pt x="181" y="1879"/>
                    <a:pt x="860" y="2445"/>
                  </a:cubicBezTo>
                  <a:cubicBezTo>
                    <a:pt x="1411" y="2920"/>
                    <a:pt x="2361" y="3459"/>
                    <a:pt x="3482" y="3459"/>
                  </a:cubicBezTo>
                  <a:cubicBezTo>
                    <a:pt x="3696" y="3459"/>
                    <a:pt x="3917" y="3439"/>
                    <a:pt x="4142" y="3396"/>
                  </a:cubicBezTo>
                  <a:cubicBezTo>
                    <a:pt x="5568" y="3101"/>
                    <a:pt x="6518" y="2151"/>
                    <a:pt x="6881" y="1404"/>
                  </a:cubicBezTo>
                  <a:cubicBezTo>
                    <a:pt x="7265" y="567"/>
                    <a:pt x="7265" y="1"/>
                    <a:pt x="7175"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6" name="Google Shape;1676;p34"/>
            <p:cNvSpPr/>
            <p:nvPr/>
          </p:nvSpPr>
          <p:spPr>
            <a:xfrm>
              <a:off x="3572350" y="1027825"/>
              <a:ext cx="37375" cy="113325"/>
            </a:xfrm>
            <a:custGeom>
              <a:avLst/>
              <a:gdLst/>
              <a:ahLst/>
              <a:cxnLst/>
              <a:rect l="l" t="t" r="r" b="b"/>
              <a:pathLst>
                <a:path w="1495" h="4533" extrusionOk="0">
                  <a:moveTo>
                    <a:pt x="611" y="1"/>
                  </a:moveTo>
                  <a:cubicBezTo>
                    <a:pt x="596" y="1"/>
                    <a:pt x="581" y="3"/>
                    <a:pt x="566" y="6"/>
                  </a:cubicBezTo>
                  <a:cubicBezTo>
                    <a:pt x="272" y="6"/>
                    <a:pt x="1" y="1047"/>
                    <a:pt x="182" y="2270"/>
                  </a:cubicBezTo>
                  <a:cubicBezTo>
                    <a:pt x="272" y="3582"/>
                    <a:pt x="657" y="4533"/>
                    <a:pt x="1042" y="4533"/>
                  </a:cubicBezTo>
                  <a:cubicBezTo>
                    <a:pt x="1313" y="4442"/>
                    <a:pt x="1494" y="3401"/>
                    <a:pt x="1404" y="2179"/>
                  </a:cubicBezTo>
                  <a:cubicBezTo>
                    <a:pt x="1317" y="1007"/>
                    <a:pt x="959" y="1"/>
                    <a:pt x="611"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7" name="Google Shape;1677;p34"/>
            <p:cNvSpPr/>
            <p:nvPr/>
          </p:nvSpPr>
          <p:spPr>
            <a:xfrm>
              <a:off x="4005750" y="999525"/>
              <a:ext cx="37950" cy="108975"/>
            </a:xfrm>
            <a:custGeom>
              <a:avLst/>
              <a:gdLst/>
              <a:ahLst/>
              <a:cxnLst/>
              <a:rect l="l" t="t" r="r" b="b"/>
              <a:pathLst>
                <a:path w="1518" h="4359" extrusionOk="0">
                  <a:moveTo>
                    <a:pt x="528" y="1"/>
                  </a:moveTo>
                  <a:cubicBezTo>
                    <a:pt x="511" y="1"/>
                    <a:pt x="493" y="3"/>
                    <a:pt x="476" y="7"/>
                  </a:cubicBezTo>
                  <a:cubicBezTo>
                    <a:pt x="204" y="7"/>
                    <a:pt x="1" y="1048"/>
                    <a:pt x="114" y="2270"/>
                  </a:cubicBezTo>
                  <a:cubicBezTo>
                    <a:pt x="287" y="3438"/>
                    <a:pt x="646" y="4358"/>
                    <a:pt x="994" y="4358"/>
                  </a:cubicBezTo>
                  <a:cubicBezTo>
                    <a:pt x="1010" y="4358"/>
                    <a:pt x="1026" y="4356"/>
                    <a:pt x="1042" y="4352"/>
                  </a:cubicBezTo>
                  <a:cubicBezTo>
                    <a:pt x="1336" y="4352"/>
                    <a:pt x="1517" y="3311"/>
                    <a:pt x="1426" y="2089"/>
                  </a:cubicBezTo>
                  <a:cubicBezTo>
                    <a:pt x="1254" y="900"/>
                    <a:pt x="895" y="1"/>
                    <a:pt x="528"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8" name="Google Shape;1678;p34"/>
            <p:cNvSpPr/>
            <p:nvPr/>
          </p:nvSpPr>
          <p:spPr>
            <a:xfrm>
              <a:off x="3480125" y="833700"/>
              <a:ext cx="157875" cy="102225"/>
            </a:xfrm>
            <a:custGeom>
              <a:avLst/>
              <a:gdLst/>
              <a:ahLst/>
              <a:cxnLst/>
              <a:rect l="l" t="t" r="r" b="b"/>
              <a:pathLst>
                <a:path w="6315" h="4089" extrusionOk="0">
                  <a:moveTo>
                    <a:pt x="4658" y="1"/>
                  </a:moveTo>
                  <a:cubicBezTo>
                    <a:pt x="3958" y="1"/>
                    <a:pt x="3083" y="152"/>
                    <a:pt x="2264" y="597"/>
                  </a:cubicBezTo>
                  <a:cubicBezTo>
                    <a:pt x="1223" y="1253"/>
                    <a:pt x="566" y="2113"/>
                    <a:pt x="295" y="2860"/>
                  </a:cubicBezTo>
                  <a:cubicBezTo>
                    <a:pt x="1" y="3516"/>
                    <a:pt x="1" y="3992"/>
                    <a:pt x="204" y="4082"/>
                  </a:cubicBezTo>
                  <a:cubicBezTo>
                    <a:pt x="214" y="4086"/>
                    <a:pt x="224" y="4088"/>
                    <a:pt x="235" y="4088"/>
                  </a:cubicBezTo>
                  <a:cubicBezTo>
                    <a:pt x="530" y="4088"/>
                    <a:pt x="1280" y="2645"/>
                    <a:pt x="2830" y="1729"/>
                  </a:cubicBezTo>
                  <a:cubicBezTo>
                    <a:pt x="4527" y="801"/>
                    <a:pt x="6224" y="982"/>
                    <a:pt x="6224" y="597"/>
                  </a:cubicBezTo>
                  <a:cubicBezTo>
                    <a:pt x="6315" y="416"/>
                    <a:pt x="5953" y="122"/>
                    <a:pt x="5183" y="31"/>
                  </a:cubicBezTo>
                  <a:cubicBezTo>
                    <a:pt x="5024" y="12"/>
                    <a:pt x="4847" y="1"/>
                    <a:pt x="4658"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34"/>
            <p:cNvSpPr/>
            <p:nvPr/>
          </p:nvSpPr>
          <p:spPr>
            <a:xfrm>
              <a:off x="3944650" y="777225"/>
              <a:ext cx="179375" cy="77525"/>
            </a:xfrm>
            <a:custGeom>
              <a:avLst/>
              <a:gdLst/>
              <a:ahLst/>
              <a:cxnLst/>
              <a:rect l="l" t="t" r="r" b="b"/>
              <a:pathLst>
                <a:path w="7175" h="3101" extrusionOk="0">
                  <a:moveTo>
                    <a:pt x="2176" y="0"/>
                  </a:moveTo>
                  <a:cubicBezTo>
                    <a:pt x="1788" y="0"/>
                    <a:pt x="1436" y="44"/>
                    <a:pt x="1132" y="117"/>
                  </a:cubicBezTo>
                  <a:cubicBezTo>
                    <a:pt x="385" y="321"/>
                    <a:pt x="0" y="593"/>
                    <a:pt x="0" y="683"/>
                  </a:cubicBezTo>
                  <a:cubicBezTo>
                    <a:pt x="91" y="1068"/>
                    <a:pt x="1788" y="887"/>
                    <a:pt x="3689" y="1543"/>
                  </a:cubicBezTo>
                  <a:cubicBezTo>
                    <a:pt x="5291" y="2131"/>
                    <a:pt x="6439" y="3101"/>
                    <a:pt x="6937" y="3101"/>
                  </a:cubicBezTo>
                  <a:cubicBezTo>
                    <a:pt x="6995" y="3101"/>
                    <a:pt x="7044" y="3088"/>
                    <a:pt x="7084" y="3060"/>
                  </a:cubicBezTo>
                  <a:cubicBezTo>
                    <a:pt x="7175" y="2946"/>
                    <a:pt x="6971" y="2494"/>
                    <a:pt x="6518" y="1928"/>
                  </a:cubicBezTo>
                  <a:cubicBezTo>
                    <a:pt x="6043" y="1362"/>
                    <a:pt x="5183" y="683"/>
                    <a:pt x="4052" y="321"/>
                  </a:cubicBezTo>
                  <a:cubicBezTo>
                    <a:pt x="3380" y="93"/>
                    <a:pt x="2741" y="0"/>
                    <a:pt x="2176"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34"/>
            <p:cNvSpPr/>
            <p:nvPr/>
          </p:nvSpPr>
          <p:spPr>
            <a:xfrm>
              <a:off x="4279600" y="1016100"/>
              <a:ext cx="26050" cy="63950"/>
            </a:xfrm>
            <a:custGeom>
              <a:avLst/>
              <a:gdLst/>
              <a:ahLst/>
              <a:cxnLst/>
              <a:rect l="l" t="t" r="r" b="b"/>
              <a:pathLst>
                <a:path w="1042" h="2558" extrusionOk="0">
                  <a:moveTo>
                    <a:pt x="566" y="0"/>
                  </a:moveTo>
                  <a:cubicBezTo>
                    <a:pt x="476" y="0"/>
                    <a:pt x="838" y="566"/>
                    <a:pt x="657" y="1313"/>
                  </a:cubicBezTo>
                  <a:cubicBezTo>
                    <a:pt x="476" y="2082"/>
                    <a:pt x="1" y="2444"/>
                    <a:pt x="91" y="2557"/>
                  </a:cubicBezTo>
                  <a:cubicBezTo>
                    <a:pt x="91" y="2557"/>
                    <a:pt x="272" y="2557"/>
                    <a:pt x="476" y="2354"/>
                  </a:cubicBezTo>
                  <a:cubicBezTo>
                    <a:pt x="657" y="2173"/>
                    <a:pt x="838" y="1788"/>
                    <a:pt x="928" y="1426"/>
                  </a:cubicBezTo>
                  <a:cubicBezTo>
                    <a:pt x="1042" y="951"/>
                    <a:pt x="928" y="566"/>
                    <a:pt x="838" y="385"/>
                  </a:cubicBezTo>
                  <a:cubicBezTo>
                    <a:pt x="747" y="91"/>
                    <a:pt x="657" y="0"/>
                    <a:pt x="566" y="0"/>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34"/>
            <p:cNvSpPr/>
            <p:nvPr/>
          </p:nvSpPr>
          <p:spPr>
            <a:xfrm>
              <a:off x="3289450" y="992325"/>
              <a:ext cx="26050" cy="64850"/>
            </a:xfrm>
            <a:custGeom>
              <a:avLst/>
              <a:gdLst/>
              <a:ahLst/>
              <a:cxnLst/>
              <a:rect l="l" t="t" r="r" b="b"/>
              <a:pathLst>
                <a:path w="1042" h="2594" extrusionOk="0">
                  <a:moveTo>
                    <a:pt x="476" y="1"/>
                  </a:moveTo>
                  <a:lnTo>
                    <a:pt x="476" y="1"/>
                  </a:lnTo>
                  <a:cubicBezTo>
                    <a:pt x="476" y="1"/>
                    <a:pt x="272" y="114"/>
                    <a:pt x="182" y="385"/>
                  </a:cubicBezTo>
                  <a:cubicBezTo>
                    <a:pt x="91" y="679"/>
                    <a:pt x="1" y="1042"/>
                    <a:pt x="91" y="1426"/>
                  </a:cubicBezTo>
                  <a:cubicBezTo>
                    <a:pt x="182" y="1902"/>
                    <a:pt x="363" y="2173"/>
                    <a:pt x="657" y="2377"/>
                  </a:cubicBezTo>
                  <a:cubicBezTo>
                    <a:pt x="789" y="2509"/>
                    <a:pt x="934" y="2593"/>
                    <a:pt x="1002" y="2593"/>
                  </a:cubicBezTo>
                  <a:cubicBezTo>
                    <a:pt x="1027" y="2593"/>
                    <a:pt x="1042" y="2582"/>
                    <a:pt x="1042" y="2558"/>
                  </a:cubicBezTo>
                  <a:cubicBezTo>
                    <a:pt x="1042" y="2467"/>
                    <a:pt x="566" y="2083"/>
                    <a:pt x="476" y="1426"/>
                  </a:cubicBezTo>
                  <a:cubicBezTo>
                    <a:pt x="272" y="679"/>
                    <a:pt x="566" y="114"/>
                    <a:pt x="476" y="1"/>
                  </a:cubicBezTo>
                  <a:close/>
                </a:path>
              </a:pathLst>
            </a:custGeom>
            <a:solidFill>
              <a:srgbClr val="9F505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82" name="Google Shape;1682;p34"/>
          <p:cNvGrpSpPr/>
          <p:nvPr/>
        </p:nvGrpSpPr>
        <p:grpSpPr>
          <a:xfrm>
            <a:off x="3233650" y="1326394"/>
            <a:ext cx="2676600" cy="2676600"/>
            <a:chOff x="3233650" y="1537138"/>
            <a:chExt cx="2676600" cy="2676600"/>
          </a:xfrm>
        </p:grpSpPr>
        <p:sp>
          <p:nvSpPr>
            <p:cNvPr id="1683" name="Google Shape;1683;p34"/>
            <p:cNvSpPr/>
            <p:nvPr/>
          </p:nvSpPr>
          <p:spPr>
            <a:xfrm>
              <a:off x="3233650" y="1537138"/>
              <a:ext cx="2676600" cy="2676600"/>
            </a:xfrm>
            <a:prstGeom prst="ellipse">
              <a:avLst/>
            </a:prstGeom>
            <a:noFill/>
            <a:ln w="19050" cap="flat" cmpd="sng">
              <a:solidFill>
                <a:srgbClr val="434343"/>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84" name="Google Shape;1684;p34"/>
            <p:cNvGrpSpPr/>
            <p:nvPr/>
          </p:nvGrpSpPr>
          <p:grpSpPr>
            <a:xfrm>
              <a:off x="3352340" y="1654937"/>
              <a:ext cx="2440068" cy="2440853"/>
              <a:chOff x="3223751" y="1676826"/>
              <a:chExt cx="2396452" cy="2397223"/>
            </a:xfrm>
          </p:grpSpPr>
          <p:sp>
            <p:nvSpPr>
              <p:cNvPr id="1685" name="Google Shape;1685;p34"/>
              <p:cNvSpPr/>
              <p:nvPr/>
            </p:nvSpPr>
            <p:spPr>
              <a:xfrm rot="10751855">
                <a:off x="3247728" y="2883619"/>
                <a:ext cx="1182211" cy="1182211"/>
              </a:xfrm>
              <a:custGeom>
                <a:avLst/>
                <a:gdLst/>
                <a:ahLst/>
                <a:cxnLst/>
                <a:rect l="l" t="t" r="r" b="b"/>
                <a:pathLst>
                  <a:path w="36791" h="36791" extrusionOk="0">
                    <a:moveTo>
                      <a:pt x="1" y="0"/>
                    </a:moveTo>
                    <a:lnTo>
                      <a:pt x="1" y="2525"/>
                    </a:lnTo>
                    <a:cubicBezTo>
                      <a:pt x="9451" y="2525"/>
                      <a:pt x="18010" y="6366"/>
                      <a:pt x="24255" y="12596"/>
                    </a:cubicBezTo>
                    <a:cubicBezTo>
                      <a:pt x="30425" y="18781"/>
                      <a:pt x="34266" y="27340"/>
                      <a:pt x="34266" y="36791"/>
                    </a:cubicBezTo>
                    <a:lnTo>
                      <a:pt x="36791" y="36791"/>
                    </a:lnTo>
                    <a:cubicBezTo>
                      <a:pt x="36791" y="26644"/>
                      <a:pt x="32693" y="17450"/>
                      <a:pt x="26025" y="10767"/>
                    </a:cubicBezTo>
                    <a:cubicBezTo>
                      <a:pt x="19341" y="4159"/>
                      <a:pt x="10147" y="0"/>
                      <a:pt x="1" y="0"/>
                    </a:cubicBezTo>
                    <a:close/>
                  </a:path>
                </a:pathLst>
              </a:custGeom>
              <a:solidFill>
                <a:srgbClr val="4675AB"/>
              </a:solidFill>
              <a:ln w="9525" cap="flat" cmpd="sng">
                <a:solidFill>
                  <a:srgbClr val="4675AB"/>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34"/>
              <p:cNvSpPr/>
              <p:nvPr/>
            </p:nvSpPr>
            <p:spPr>
              <a:xfrm rot="-48145">
                <a:off x="4413209" y="1685046"/>
                <a:ext cx="1182211" cy="1182211"/>
              </a:xfrm>
              <a:custGeom>
                <a:avLst/>
                <a:gdLst/>
                <a:ahLst/>
                <a:cxnLst/>
                <a:rect l="l" t="t" r="r" b="b"/>
                <a:pathLst>
                  <a:path w="36791" h="36791" extrusionOk="0">
                    <a:moveTo>
                      <a:pt x="1" y="0"/>
                    </a:moveTo>
                    <a:lnTo>
                      <a:pt x="1" y="2525"/>
                    </a:lnTo>
                    <a:cubicBezTo>
                      <a:pt x="9451" y="2525"/>
                      <a:pt x="18010" y="6366"/>
                      <a:pt x="24255" y="12596"/>
                    </a:cubicBezTo>
                    <a:cubicBezTo>
                      <a:pt x="30425" y="18781"/>
                      <a:pt x="34266" y="27340"/>
                      <a:pt x="34266" y="36791"/>
                    </a:cubicBezTo>
                    <a:lnTo>
                      <a:pt x="36791" y="36791"/>
                    </a:lnTo>
                    <a:cubicBezTo>
                      <a:pt x="36791" y="26644"/>
                      <a:pt x="32693" y="17450"/>
                      <a:pt x="26025" y="10767"/>
                    </a:cubicBezTo>
                    <a:cubicBezTo>
                      <a:pt x="19341" y="4159"/>
                      <a:pt x="10147" y="0"/>
                      <a:pt x="1" y="0"/>
                    </a:cubicBezTo>
                    <a:close/>
                  </a:path>
                </a:pathLst>
              </a:custGeom>
              <a:solidFill>
                <a:srgbClr val="FF787F"/>
              </a:solidFill>
              <a:ln w="9525" cap="flat" cmpd="sng">
                <a:solidFill>
                  <a:srgbClr val="FF787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34"/>
              <p:cNvSpPr/>
              <p:nvPr/>
            </p:nvSpPr>
            <p:spPr>
              <a:xfrm rot="-5448145">
                <a:off x="3231971" y="1700737"/>
                <a:ext cx="1182211" cy="1182211"/>
              </a:xfrm>
              <a:custGeom>
                <a:avLst/>
                <a:gdLst/>
                <a:ahLst/>
                <a:cxnLst/>
                <a:rect l="l" t="t" r="r" b="b"/>
                <a:pathLst>
                  <a:path w="36791" h="36791" extrusionOk="0">
                    <a:moveTo>
                      <a:pt x="1" y="0"/>
                    </a:moveTo>
                    <a:lnTo>
                      <a:pt x="1" y="2525"/>
                    </a:lnTo>
                    <a:cubicBezTo>
                      <a:pt x="9451" y="2525"/>
                      <a:pt x="18010" y="6366"/>
                      <a:pt x="24255" y="12596"/>
                    </a:cubicBezTo>
                    <a:cubicBezTo>
                      <a:pt x="30425" y="18781"/>
                      <a:pt x="34266" y="27340"/>
                      <a:pt x="34266" y="36791"/>
                    </a:cubicBezTo>
                    <a:lnTo>
                      <a:pt x="36791" y="36791"/>
                    </a:lnTo>
                    <a:cubicBezTo>
                      <a:pt x="36791" y="26644"/>
                      <a:pt x="32693" y="17450"/>
                      <a:pt x="26025" y="10767"/>
                    </a:cubicBezTo>
                    <a:cubicBezTo>
                      <a:pt x="19341" y="4159"/>
                      <a:pt x="10147" y="0"/>
                      <a:pt x="1" y="0"/>
                    </a:cubicBezTo>
                    <a:close/>
                  </a:path>
                </a:pathLst>
              </a:custGeom>
              <a:solidFill>
                <a:srgbClr val="754255"/>
              </a:solidFill>
              <a:ln w="9525" cap="flat" cmpd="sng">
                <a:solidFill>
                  <a:srgbClr val="75425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34"/>
              <p:cNvSpPr/>
              <p:nvPr/>
            </p:nvSpPr>
            <p:spPr>
              <a:xfrm rot="5351855">
                <a:off x="4429772" y="2867055"/>
                <a:ext cx="1182211" cy="1182211"/>
              </a:xfrm>
              <a:custGeom>
                <a:avLst/>
                <a:gdLst/>
                <a:ahLst/>
                <a:cxnLst/>
                <a:rect l="l" t="t" r="r" b="b"/>
                <a:pathLst>
                  <a:path w="36791" h="36791" extrusionOk="0">
                    <a:moveTo>
                      <a:pt x="1" y="0"/>
                    </a:moveTo>
                    <a:lnTo>
                      <a:pt x="1" y="2525"/>
                    </a:lnTo>
                    <a:cubicBezTo>
                      <a:pt x="9451" y="2525"/>
                      <a:pt x="18010" y="6366"/>
                      <a:pt x="24255" y="12596"/>
                    </a:cubicBezTo>
                    <a:cubicBezTo>
                      <a:pt x="30425" y="18781"/>
                      <a:pt x="34266" y="27340"/>
                      <a:pt x="34266" y="36791"/>
                    </a:cubicBezTo>
                    <a:lnTo>
                      <a:pt x="36791" y="36791"/>
                    </a:lnTo>
                    <a:cubicBezTo>
                      <a:pt x="36791" y="26644"/>
                      <a:pt x="32693" y="17450"/>
                      <a:pt x="26025" y="10767"/>
                    </a:cubicBezTo>
                    <a:cubicBezTo>
                      <a:pt x="19341" y="4159"/>
                      <a:pt x="10147" y="0"/>
                      <a:pt x="1" y="0"/>
                    </a:cubicBezTo>
                    <a:close/>
                  </a:path>
                </a:pathLst>
              </a:custGeom>
              <a:solidFill>
                <a:srgbClr val="6D97D9"/>
              </a:solidFill>
              <a:ln w="9525" cap="flat" cmpd="sng">
                <a:solidFill>
                  <a:srgbClr val="6D97D9"/>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cxnSp>
        <p:nvCxnSpPr>
          <p:cNvPr id="1689" name="Google Shape;1689;p34"/>
          <p:cNvCxnSpPr/>
          <p:nvPr/>
        </p:nvCxnSpPr>
        <p:spPr>
          <a:xfrm>
            <a:off x="5899843" y="2662521"/>
            <a:ext cx="3290100" cy="0"/>
          </a:xfrm>
          <a:prstGeom prst="straightConnector1">
            <a:avLst/>
          </a:prstGeom>
          <a:noFill/>
          <a:ln w="19050" cap="flat" cmpd="sng">
            <a:solidFill>
              <a:srgbClr val="434343"/>
            </a:solidFill>
            <a:prstDash val="solid"/>
            <a:round/>
            <a:headEnd type="none" w="med" len="med"/>
            <a:tailEnd type="none" w="med" len="med"/>
          </a:ln>
        </p:spPr>
      </p:cxnSp>
      <p:cxnSp>
        <p:nvCxnSpPr>
          <p:cNvPr id="1690" name="Google Shape;1690;p34"/>
          <p:cNvCxnSpPr/>
          <p:nvPr/>
        </p:nvCxnSpPr>
        <p:spPr>
          <a:xfrm>
            <a:off x="-27150" y="2666425"/>
            <a:ext cx="3262500" cy="0"/>
          </a:xfrm>
          <a:prstGeom prst="straightConnector1">
            <a:avLst/>
          </a:prstGeom>
          <a:noFill/>
          <a:ln w="19050" cap="flat" cmpd="sng">
            <a:solidFill>
              <a:srgbClr val="434343"/>
            </a:solidFill>
            <a:prstDash val="solid"/>
            <a:round/>
            <a:headEnd type="none" w="med" len="med"/>
            <a:tailEnd type="none" w="med" len="med"/>
          </a:ln>
        </p:spPr>
      </p:cxnSp>
      <p:sp>
        <p:nvSpPr>
          <p:cNvPr id="1692" name="Google Shape;1692;p34"/>
          <p:cNvSpPr txBox="1"/>
          <p:nvPr/>
        </p:nvSpPr>
        <p:spPr>
          <a:xfrm>
            <a:off x="3092545" y="977838"/>
            <a:ext cx="966300" cy="3924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s" sz="2800" b="1" dirty="0">
                <a:solidFill>
                  <a:schemeClr val="tx1"/>
                </a:solidFill>
                <a:latin typeface="+mj-lt"/>
                <a:ea typeface="Saira Condensed Medium"/>
                <a:cs typeface="Saira Condensed Medium"/>
                <a:sym typeface="Saira Condensed Medium"/>
              </a:rPr>
              <a:t>A</a:t>
            </a:r>
            <a:endParaRPr sz="2800" b="1" dirty="0">
              <a:solidFill>
                <a:schemeClr val="tx1"/>
              </a:solidFill>
              <a:latin typeface="+mj-lt"/>
              <a:ea typeface="Saira Condensed Medium"/>
              <a:cs typeface="Saira Condensed Medium"/>
              <a:sym typeface="Saira Condensed Medium"/>
            </a:endParaRPr>
          </a:p>
        </p:txBody>
      </p:sp>
      <p:sp>
        <p:nvSpPr>
          <p:cNvPr id="1694" name="Google Shape;1694;p34"/>
          <p:cNvSpPr txBox="1"/>
          <p:nvPr/>
        </p:nvSpPr>
        <p:spPr>
          <a:xfrm>
            <a:off x="586596" y="1499626"/>
            <a:ext cx="2250230" cy="812251"/>
          </a:xfrm>
          <a:prstGeom prst="rect">
            <a:avLst/>
          </a:prstGeom>
          <a:noFill/>
          <a:ln>
            <a:noFill/>
          </a:ln>
        </p:spPr>
        <p:txBody>
          <a:bodyPr spcFirstLastPara="1" wrap="square" lIns="0" tIns="6350" rIns="0" bIns="0" anchor="ctr" anchorCtr="0">
            <a:noAutofit/>
          </a:bodyPr>
          <a:lstStyle/>
          <a:p>
            <a:pPr marL="0" marR="0" lvl="0" indent="0" algn="r" rtl="0">
              <a:lnSpc>
                <a:spcPct val="100000"/>
              </a:lnSpc>
              <a:spcBef>
                <a:spcPts val="0"/>
              </a:spcBef>
              <a:spcAft>
                <a:spcPts val="0"/>
              </a:spcAft>
              <a:buNone/>
            </a:pPr>
            <a:r>
              <a:rPr lang="es" sz="2800" dirty="0">
                <a:solidFill>
                  <a:schemeClr val="tx1"/>
                </a:solidFill>
                <a:latin typeface="+mj-lt"/>
                <a:ea typeface="Saira Condensed"/>
                <a:cs typeface="Saira Condensed"/>
                <a:sym typeface="Saira Condensed"/>
              </a:rPr>
              <a:t>Con trai bí thư tỉnh ủy </a:t>
            </a:r>
            <a:endParaRPr sz="2800" dirty="0">
              <a:solidFill>
                <a:schemeClr val="tx1"/>
              </a:solidFill>
              <a:latin typeface="+mj-lt"/>
              <a:ea typeface="Saira Condensed"/>
              <a:cs typeface="Saira Condensed"/>
              <a:sym typeface="Saira Condensed"/>
            </a:endParaRPr>
          </a:p>
        </p:txBody>
      </p:sp>
      <p:cxnSp>
        <p:nvCxnSpPr>
          <p:cNvPr id="1696" name="Google Shape;1696;p34"/>
          <p:cNvCxnSpPr/>
          <p:nvPr/>
        </p:nvCxnSpPr>
        <p:spPr>
          <a:xfrm>
            <a:off x="4571950" y="4002992"/>
            <a:ext cx="0" cy="1181100"/>
          </a:xfrm>
          <a:prstGeom prst="straightConnector1">
            <a:avLst/>
          </a:prstGeom>
          <a:noFill/>
          <a:ln w="19050" cap="flat" cmpd="sng">
            <a:solidFill>
              <a:srgbClr val="434343"/>
            </a:solidFill>
            <a:prstDash val="solid"/>
            <a:round/>
            <a:headEnd type="none" w="med" len="med"/>
            <a:tailEnd type="none" w="med" len="med"/>
          </a:ln>
        </p:spPr>
      </p:cxnSp>
      <p:sp>
        <p:nvSpPr>
          <p:cNvPr id="1708" name="Google Shape;1708;p34"/>
          <p:cNvSpPr txBox="1"/>
          <p:nvPr/>
        </p:nvSpPr>
        <p:spPr>
          <a:xfrm>
            <a:off x="6220732" y="1551385"/>
            <a:ext cx="2267660" cy="342590"/>
          </a:xfrm>
          <a:prstGeom prst="rect">
            <a:avLst/>
          </a:prstGeom>
          <a:noFill/>
          <a:ln>
            <a:noFill/>
          </a:ln>
        </p:spPr>
        <p:txBody>
          <a:bodyPr spcFirstLastPara="1" wrap="square" lIns="0" tIns="6350" rIns="0" bIns="0" anchor="ctr" anchorCtr="0">
            <a:noAutofit/>
          </a:bodyPr>
          <a:lstStyle/>
          <a:p>
            <a:pPr marL="0" marR="0" lvl="0" indent="0" algn="l" rtl="0">
              <a:lnSpc>
                <a:spcPct val="100000"/>
              </a:lnSpc>
              <a:spcBef>
                <a:spcPts val="0"/>
              </a:spcBef>
              <a:spcAft>
                <a:spcPts val="0"/>
              </a:spcAft>
              <a:buNone/>
            </a:pPr>
            <a:r>
              <a:rPr lang="es" sz="2800" dirty="0">
                <a:solidFill>
                  <a:schemeClr val="tx1"/>
                </a:solidFill>
                <a:latin typeface="+mj-lt"/>
                <a:ea typeface="Saira Condensed"/>
                <a:cs typeface="Saira Condensed"/>
                <a:sym typeface="Saira Condensed"/>
              </a:rPr>
              <a:t>Chị lao công</a:t>
            </a:r>
            <a:endParaRPr sz="2800" dirty="0">
              <a:solidFill>
                <a:schemeClr val="tx1"/>
              </a:solidFill>
              <a:latin typeface="+mj-lt"/>
              <a:ea typeface="Saira Condensed"/>
              <a:cs typeface="Saira Condensed"/>
              <a:sym typeface="Saira Condensed"/>
            </a:endParaRPr>
          </a:p>
        </p:txBody>
      </p:sp>
      <p:sp>
        <p:nvSpPr>
          <p:cNvPr id="1710" name="Google Shape;1710;p34"/>
          <p:cNvSpPr txBox="1">
            <a:spLocks noGrp="1"/>
          </p:cNvSpPr>
          <p:nvPr>
            <p:ph type="sldNum" idx="4294967295"/>
          </p:nvPr>
        </p:nvSpPr>
        <p:spPr>
          <a:xfrm>
            <a:off x="8412462" y="4547216"/>
            <a:ext cx="316500" cy="3936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fld id="{00000000-1234-1234-1234-123412341234}" type="slidenum">
              <a:rPr lang="es"/>
              <a:t>9</a:t>
            </a:fld>
            <a:endParaRPr/>
          </a:p>
        </p:txBody>
      </p:sp>
      <p:cxnSp>
        <p:nvCxnSpPr>
          <p:cNvPr id="1711" name="Google Shape;1711;p34"/>
          <p:cNvCxnSpPr>
            <a:endCxn id="1683" idx="0"/>
          </p:cNvCxnSpPr>
          <p:nvPr/>
        </p:nvCxnSpPr>
        <p:spPr>
          <a:xfrm>
            <a:off x="4571950" y="-162806"/>
            <a:ext cx="0" cy="1489200"/>
          </a:xfrm>
          <a:prstGeom prst="straightConnector1">
            <a:avLst/>
          </a:prstGeom>
          <a:noFill/>
          <a:ln w="19050" cap="flat" cmpd="sng">
            <a:solidFill>
              <a:srgbClr val="434343"/>
            </a:solidFill>
            <a:prstDash val="solid"/>
            <a:round/>
            <a:headEnd type="none" w="med" len="med"/>
            <a:tailEnd type="none" w="med" len="med"/>
          </a:ln>
        </p:spPr>
      </p:cxnSp>
      <p:sp>
        <p:nvSpPr>
          <p:cNvPr id="1713" name="Google Shape;1713;p34"/>
          <p:cNvSpPr txBox="1"/>
          <p:nvPr/>
        </p:nvSpPr>
        <p:spPr>
          <a:xfrm>
            <a:off x="750012" y="3477254"/>
            <a:ext cx="2086813" cy="357743"/>
          </a:xfrm>
          <a:prstGeom prst="rect">
            <a:avLst/>
          </a:prstGeom>
          <a:noFill/>
          <a:ln>
            <a:noFill/>
          </a:ln>
        </p:spPr>
        <p:txBody>
          <a:bodyPr spcFirstLastPara="1" wrap="square" lIns="0" tIns="6350" rIns="0" bIns="0" anchor="ctr" anchorCtr="0">
            <a:noAutofit/>
          </a:bodyPr>
          <a:lstStyle/>
          <a:p>
            <a:pPr marL="0" marR="0" lvl="0" indent="0" algn="r" rtl="0">
              <a:lnSpc>
                <a:spcPct val="100000"/>
              </a:lnSpc>
              <a:spcBef>
                <a:spcPts val="0"/>
              </a:spcBef>
              <a:spcAft>
                <a:spcPts val="0"/>
              </a:spcAft>
              <a:buNone/>
            </a:pPr>
            <a:r>
              <a:rPr lang="es" sz="2800" dirty="0">
                <a:solidFill>
                  <a:schemeClr val="tx1"/>
                </a:solidFill>
                <a:latin typeface="+mj-lt"/>
                <a:ea typeface="Saira Condensed"/>
                <a:cs typeface="Saira Condensed"/>
                <a:sym typeface="Saira Condensed"/>
              </a:rPr>
              <a:t>Báo ban giám đốc xin chỉ đạo</a:t>
            </a:r>
            <a:endParaRPr sz="2800" dirty="0">
              <a:solidFill>
                <a:schemeClr val="tx1"/>
              </a:solidFill>
              <a:latin typeface="+mj-lt"/>
              <a:ea typeface="Saira Condensed"/>
              <a:cs typeface="Saira Condensed"/>
              <a:sym typeface="Saira Condensed"/>
            </a:endParaRPr>
          </a:p>
        </p:txBody>
      </p:sp>
      <p:sp>
        <p:nvSpPr>
          <p:cNvPr id="1716" name="Google Shape;1716;p34"/>
          <p:cNvSpPr txBox="1"/>
          <p:nvPr/>
        </p:nvSpPr>
        <p:spPr>
          <a:xfrm>
            <a:off x="6211460" y="3684285"/>
            <a:ext cx="2328691" cy="359788"/>
          </a:xfrm>
          <a:prstGeom prst="rect">
            <a:avLst/>
          </a:prstGeom>
          <a:noFill/>
          <a:ln>
            <a:noFill/>
          </a:ln>
        </p:spPr>
        <p:txBody>
          <a:bodyPr spcFirstLastPara="1" wrap="square" lIns="0" tIns="6350" rIns="0" bIns="0" anchor="ctr" anchorCtr="0">
            <a:noAutofit/>
          </a:bodyPr>
          <a:lstStyle/>
          <a:p>
            <a:pPr marL="0" marR="0" lvl="0" indent="0" algn="l" rtl="0">
              <a:lnSpc>
                <a:spcPct val="100000"/>
              </a:lnSpc>
              <a:spcBef>
                <a:spcPts val="0"/>
              </a:spcBef>
              <a:spcAft>
                <a:spcPts val="0"/>
              </a:spcAft>
              <a:buNone/>
            </a:pPr>
            <a:r>
              <a:rPr lang="es" sz="2800" dirty="0">
                <a:solidFill>
                  <a:schemeClr val="tx1"/>
                </a:solidFill>
                <a:latin typeface="+mj-lt"/>
                <a:ea typeface="Saira Condensed"/>
                <a:cs typeface="Saira Condensed"/>
                <a:sym typeface="Saira Condensed"/>
              </a:rPr>
              <a:t>Người bệnh nào nặng hơn sẽ được cấp cứu trước</a:t>
            </a:r>
            <a:endParaRPr sz="2800" dirty="0">
              <a:solidFill>
                <a:schemeClr val="tx1"/>
              </a:solidFill>
              <a:latin typeface="+mj-lt"/>
              <a:ea typeface="Saira Condensed"/>
              <a:cs typeface="Saira Condensed"/>
              <a:sym typeface="Saira Condensed"/>
            </a:endParaRPr>
          </a:p>
        </p:txBody>
      </p:sp>
      <p:sp>
        <p:nvSpPr>
          <p:cNvPr id="1719" name="Google Shape;1719;p34"/>
          <p:cNvSpPr txBox="1"/>
          <p:nvPr/>
        </p:nvSpPr>
        <p:spPr>
          <a:xfrm>
            <a:off x="3092545" y="4061326"/>
            <a:ext cx="966300" cy="392400"/>
          </a:xfrm>
          <a:prstGeom prst="rect">
            <a:avLst/>
          </a:prstGeom>
          <a:noFill/>
          <a:ln>
            <a:noFill/>
          </a:ln>
        </p:spPr>
        <p:txBody>
          <a:bodyPr spcFirstLastPara="1" wrap="square" lIns="91425" tIns="91425" rIns="91425" bIns="91425" anchor="t" anchorCtr="0">
            <a:noAutofit/>
          </a:bodyPr>
          <a:lstStyle/>
          <a:p>
            <a:pPr marL="0" lvl="0" indent="0" algn="r" rtl="0">
              <a:spcBef>
                <a:spcPts val="0"/>
              </a:spcBef>
              <a:spcAft>
                <a:spcPts val="0"/>
              </a:spcAft>
              <a:buNone/>
            </a:pPr>
            <a:r>
              <a:rPr lang="es" sz="2800" b="1" dirty="0">
                <a:solidFill>
                  <a:schemeClr val="tx1"/>
                </a:solidFill>
                <a:latin typeface="+mj-lt"/>
                <a:ea typeface="Saira Condensed Medium"/>
                <a:cs typeface="Saira Condensed Medium"/>
                <a:sym typeface="Saira Condensed Medium"/>
              </a:rPr>
              <a:t>C</a:t>
            </a:r>
            <a:endParaRPr sz="2800" b="1" dirty="0">
              <a:solidFill>
                <a:schemeClr val="tx1"/>
              </a:solidFill>
              <a:latin typeface="+mj-lt"/>
              <a:ea typeface="Saira Condensed Medium"/>
              <a:cs typeface="Saira Condensed Medium"/>
              <a:sym typeface="Saira Condensed Medium"/>
            </a:endParaRPr>
          </a:p>
        </p:txBody>
      </p:sp>
      <p:sp>
        <p:nvSpPr>
          <p:cNvPr id="1859" name="Google Shape;1859;p34"/>
          <p:cNvSpPr txBox="1">
            <a:spLocks noGrp="1"/>
          </p:cNvSpPr>
          <p:nvPr>
            <p:ph type="title"/>
          </p:nvPr>
        </p:nvSpPr>
        <p:spPr>
          <a:xfrm>
            <a:off x="174603" y="434070"/>
            <a:ext cx="8554359" cy="450425"/>
          </a:xfrm>
          <a:prstGeom prst="rect">
            <a:avLst/>
          </a:prstGeom>
        </p:spPr>
        <p:txBody>
          <a:bodyPr spcFirstLastPara="1" wrap="square" lIns="91425" tIns="91425" rIns="91425" bIns="91425" anchor="b" anchorCtr="0">
            <a:noAutofit/>
          </a:bodyPr>
          <a:lstStyle/>
          <a:p>
            <a:pPr marL="0" lvl="0" indent="0" algn="just" rtl="0">
              <a:spcBef>
                <a:spcPts val="0"/>
              </a:spcBef>
              <a:spcAft>
                <a:spcPts val="0"/>
              </a:spcAft>
              <a:buNone/>
            </a:pPr>
            <a:r>
              <a:rPr lang="es" sz="3000" b="1" i="1" dirty="0">
                <a:solidFill>
                  <a:srgbClr val="002060"/>
                </a:solidFill>
                <a:latin typeface="+mj-lt"/>
              </a:rPr>
              <a:t>Chọn đáp án đúng nhất và giải thích lý do?</a:t>
            </a:r>
            <a:endParaRPr sz="3000" b="1" i="1" dirty="0">
              <a:solidFill>
                <a:srgbClr val="002060"/>
              </a:solidFill>
              <a:latin typeface="+mj-lt"/>
            </a:endParaRPr>
          </a:p>
        </p:txBody>
      </p:sp>
      <p:sp>
        <p:nvSpPr>
          <p:cNvPr id="1860" name="Google Shape;1860;p34"/>
          <p:cNvSpPr txBox="1"/>
          <p:nvPr/>
        </p:nvSpPr>
        <p:spPr>
          <a:xfrm>
            <a:off x="5025508" y="4061326"/>
            <a:ext cx="966300" cy="392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2800" b="1" dirty="0">
                <a:solidFill>
                  <a:schemeClr val="tx1"/>
                </a:solidFill>
                <a:latin typeface="+mj-lt"/>
                <a:ea typeface="Saira Condensed Medium"/>
                <a:cs typeface="Saira Condensed Medium"/>
                <a:sym typeface="Saira Condensed Medium"/>
              </a:rPr>
              <a:t>D</a:t>
            </a:r>
            <a:endParaRPr sz="2800" b="1" dirty="0">
              <a:solidFill>
                <a:schemeClr val="tx1"/>
              </a:solidFill>
              <a:latin typeface="+mj-lt"/>
              <a:ea typeface="Saira Condensed Medium"/>
              <a:cs typeface="Saira Condensed Medium"/>
              <a:sym typeface="Saira Condensed Medium"/>
            </a:endParaRPr>
          </a:p>
        </p:txBody>
      </p:sp>
      <p:sp>
        <p:nvSpPr>
          <p:cNvPr id="1861" name="Google Shape;1861;p34"/>
          <p:cNvSpPr txBox="1"/>
          <p:nvPr/>
        </p:nvSpPr>
        <p:spPr>
          <a:xfrm>
            <a:off x="5025508" y="973801"/>
            <a:ext cx="966300" cy="392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 sz="2800" b="1" dirty="0">
                <a:solidFill>
                  <a:schemeClr val="tx1"/>
                </a:solidFill>
                <a:latin typeface="+mj-lt"/>
                <a:ea typeface="Saira Condensed Medium"/>
                <a:cs typeface="Saira Condensed Medium"/>
                <a:sym typeface="Saira Condensed Medium"/>
              </a:rPr>
              <a:t>B</a:t>
            </a:r>
            <a:endParaRPr sz="2800" b="1" dirty="0">
              <a:solidFill>
                <a:schemeClr val="tx1"/>
              </a:solidFill>
              <a:latin typeface="+mj-lt"/>
              <a:ea typeface="Saira Condensed Medium"/>
              <a:cs typeface="Saira Condensed Medium"/>
              <a:sym typeface="Saira Condensed Medium"/>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1716"/>
                                        </p:tgtEl>
                                        <p:attrNameLst>
                                          <p:attrName>style.color</p:attrName>
                                        </p:attrNameLst>
                                      </p:cBhvr>
                                      <p:to>
                                        <p:clrVal>
                                          <a:srgbClr val="FF0000"/>
                                        </p:clrVal>
                                      </p:to>
                                    </p:set>
                                    <p:set>
                                      <p:cBhvr>
                                        <p:cTn id="7" dur="500" fill="hold"/>
                                        <p:tgtEl>
                                          <p:spTgt spid="1716"/>
                                        </p:tgtEl>
                                        <p:attrNameLst>
                                          <p:attrName>fillcolor</p:attrName>
                                        </p:attrNameLst>
                                      </p:cBhvr>
                                      <p:to>
                                        <p:clrVal>
                                          <a:srgbClr val="FF0000"/>
                                        </p:clrVal>
                                      </p:to>
                                    </p:set>
                                    <p:set>
                                      <p:cBhvr>
                                        <p:cTn id="8" dur="500" fill="hold"/>
                                        <p:tgtEl>
                                          <p:spTgt spid="1716"/>
                                        </p:tgtEl>
                                        <p:attrNameLst>
                                          <p:attrName>fill.type</p:attrName>
                                        </p:attrNameLst>
                                      </p:cBhvr>
                                      <p:to>
                                        <p:strVal val="solid"/>
                                      </p:to>
                                    </p:set>
                                  </p:childTnLst>
                                </p:cTn>
                              </p:par>
                              <p:par>
                                <p:cTn id="9" presetID="16" presetClass="emph" presetSubtype="0" fill="hold" grpId="0" nodeType="withEffect">
                                  <p:stCondLst>
                                    <p:cond delay="0"/>
                                  </p:stCondLst>
                                  <p:iterate type="lt">
                                    <p:tmPct val="4000"/>
                                  </p:iterate>
                                  <p:childTnLst>
                                    <p:set>
                                      <p:cBhvr override="childStyle">
                                        <p:cTn id="10" dur="500" fill="hold"/>
                                        <p:tgtEl>
                                          <p:spTgt spid="1860"/>
                                        </p:tgtEl>
                                        <p:attrNameLst>
                                          <p:attrName>style.color</p:attrName>
                                        </p:attrNameLst>
                                      </p:cBhvr>
                                      <p:to>
                                        <p:clrVal>
                                          <a:srgbClr val="FF0000"/>
                                        </p:clrVal>
                                      </p:to>
                                    </p:set>
                                    <p:set>
                                      <p:cBhvr>
                                        <p:cTn id="11" dur="500" fill="hold"/>
                                        <p:tgtEl>
                                          <p:spTgt spid="1860"/>
                                        </p:tgtEl>
                                        <p:attrNameLst>
                                          <p:attrName>fillcolor</p:attrName>
                                        </p:attrNameLst>
                                      </p:cBhvr>
                                      <p:to>
                                        <p:clrVal>
                                          <a:srgbClr val="FF0000"/>
                                        </p:clrVal>
                                      </p:to>
                                    </p:set>
                                    <p:set>
                                      <p:cBhvr>
                                        <p:cTn id="12" dur="500" fill="hold"/>
                                        <p:tgtEl>
                                          <p:spTgt spid="186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6" grpId="0"/>
      <p:bldP spid="1860" grpId="0"/>
    </p:bldLst>
  </p:timing>
</p:sld>
</file>

<file path=ppt/theme/theme1.xml><?xml version="1.0" encoding="utf-8"?>
<a:theme xmlns:a="http://schemas.openxmlformats.org/drawingml/2006/main" name="Clinical Case 01-2019 by SlidesG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1761</TotalTime>
  <Words>3876</Words>
  <Application>Microsoft Office PowerPoint</Application>
  <PresentationFormat>On-screen Show (16:9)</PresentationFormat>
  <Paragraphs>304</Paragraphs>
  <Slides>62</Slides>
  <Notes>46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62</vt:i4>
      </vt:variant>
    </vt:vector>
  </HeadingPairs>
  <TitlesOfParts>
    <vt:vector size="71" baseType="lpstr">
      <vt:lpstr>Arial</vt:lpstr>
      <vt:lpstr>Economica</vt:lpstr>
      <vt:lpstr>Fira Sans Extra Condensed Medium</vt:lpstr>
      <vt:lpstr>Quattrocento</vt:lpstr>
      <vt:lpstr>Roboto Slab Regular</vt:lpstr>
      <vt:lpstr>Saira Condensed</vt:lpstr>
      <vt:lpstr>Times New Roman</vt:lpstr>
      <vt:lpstr>Wingdings</vt:lpstr>
      <vt:lpstr>Clinical Case 01-2019 by SlidesGo</vt:lpstr>
      <vt:lpstr> LUẬT  KHÁM BỆNH, CHỮA BỆNH</vt:lpstr>
      <vt:lpstr>Luật khám bệnh, chữa bệnh số 40/2009/QH12 được Quốc hội nước CHXHCNVN thông qua ngày 23/11/2009</vt:lpstr>
      <vt:lpstr>MỤC TIÊU HỌC TẬP </vt:lpstr>
      <vt:lpstr>MỤC TIÊU KIẾN THỨC</vt:lpstr>
      <vt:lpstr>LUẬT KHÁM BỆNH, CHỮA BỆNH</vt:lpstr>
      <vt:lpstr>LUẬT KHÁM BỆNH, CHỮA BỆNH</vt:lpstr>
      <vt:lpstr>TÌNH HUỐNG 1</vt:lpstr>
      <vt:lpstr>TÌNH HUỐNG 1</vt:lpstr>
      <vt:lpstr>Chọn đáp án đúng nhất và giải thích lý do?</vt:lpstr>
      <vt:lpstr>Nguyên tắc trong hành nghề KB, CB</vt:lpstr>
      <vt:lpstr>Nguyên tắc trong hành nghề KB, CB</vt:lpstr>
      <vt:lpstr>TÌNH HUỐNG 2</vt:lpstr>
      <vt:lpstr>TÌNH HUỐNG 2</vt:lpstr>
      <vt:lpstr>ĐÁP ÁN TÌNH HUỐNG 2</vt:lpstr>
      <vt:lpstr>QUYỀN VÀ NGHĨA VỤ CỦA NGƯỜI BỆNH</vt:lpstr>
      <vt:lpstr>QUYỀN CỦA NGƯỜI BỆNH</vt:lpstr>
      <vt:lpstr>QUYỀN CỦA NGƯỜI BỆNH</vt:lpstr>
      <vt:lpstr>TÌNH HUỐNG 3</vt:lpstr>
      <vt:lpstr>TÌNH HUỐNG 3</vt:lpstr>
      <vt:lpstr>ĐÁP ÁN TÌNH HUỐNG 3</vt:lpstr>
      <vt:lpstr>QUYỀN CỦA NGƯỜI BỆNH</vt:lpstr>
      <vt:lpstr>NGHĨA VỤ CỦA NGƯỜI BỆNH</vt:lpstr>
      <vt:lpstr>TÌNH HUỐNG 4</vt:lpstr>
      <vt:lpstr>TÌNH HUỐNG 4</vt:lpstr>
      <vt:lpstr>ĐÁP ÁN TÌNH HUỐNG 4</vt:lpstr>
      <vt:lpstr>Những điều kiện đối với người hành nghề</vt:lpstr>
      <vt:lpstr>Những điều kiện đối với người hành nghề</vt:lpstr>
      <vt:lpstr>XÁC NHẬN QUÁ TRÌNH THỰC HÀNH</vt:lpstr>
      <vt:lpstr>Những quy định về hồ sơ, thủ tục cấp, cấp lại và thu hồi chứng chỉ hành nghề </vt:lpstr>
      <vt:lpstr>PowerPoint Presentation</vt:lpstr>
      <vt:lpstr>Hồ sơ đề nghị cấp chứng chỉ hành nghề đối với người Việt Nam</vt:lpstr>
      <vt:lpstr>Hồ sơ đề nghị cấp chứng chỉ hành nghề cho người nước ngoài, người VN định cư ở nước ngoài</vt:lpstr>
      <vt:lpstr>Thủ tục cấp, cấp lại chứng chỉ hành nghề</vt:lpstr>
      <vt:lpstr>Thu hồi chứng chỉ hành nghề, đình chỉ hành nghề</vt:lpstr>
      <vt:lpstr>Lệ phí cấp chứng chỉ hành nghề</vt:lpstr>
      <vt:lpstr>Lệ phí cấp chứng chỉ hành nghề</vt:lpstr>
      <vt:lpstr>QUY ĐỊNH VỀ QUYỀN VÀ NGHĨA VỤ CỦA NGƯỜI HÀNH NGHỀ</vt:lpstr>
      <vt:lpstr>QUYỀN VÀ NGHĨA VỤ CỦA NGƯỜI HÀNH NGHỀ</vt:lpstr>
      <vt:lpstr>Quy định về quyền của người hành nghề</vt:lpstr>
      <vt:lpstr>Quy định về nghĩa vụ của người hành nghề </vt:lpstr>
      <vt:lpstr>Các quy định về chuyên môn kỹ thuật trong khám bệnh, chữa bệnh </vt:lpstr>
      <vt:lpstr>Điều trị Ngoại trú</vt:lpstr>
      <vt:lpstr>PowerPoint Presentation</vt:lpstr>
      <vt:lpstr>Điều trị nội trú</vt:lpstr>
      <vt:lpstr>PowerPoint Presentation</vt:lpstr>
      <vt:lpstr>PowerPoint Presentation</vt:lpstr>
      <vt:lpstr>PowerPoint Presentation</vt:lpstr>
      <vt:lpstr>Hồ sơ bệnh án</vt:lpstr>
      <vt:lpstr>PowerPoint Presentation</vt:lpstr>
      <vt:lpstr>Sử dung thuốc</vt:lpstr>
      <vt:lpstr>PowerPoint Presentation</vt:lpstr>
      <vt:lpstr>PowerPoint Presentation</vt:lpstr>
      <vt:lpstr>Kiểm soát nhiễm khuẩn</vt:lpstr>
      <vt:lpstr>PowerPoint Presentation</vt:lpstr>
      <vt:lpstr>PowerPoint Presentation</vt:lpstr>
      <vt:lpstr>PowerPoint Presentation</vt:lpstr>
      <vt:lpstr>TÌNH HUỐNG 5</vt:lpstr>
      <vt:lpstr>TÌNH HUỐNG 5</vt:lpstr>
      <vt:lpstr>ĐÁP ÁN TÌNH HUỐNG 5</vt:lpstr>
      <vt:lpstr>TÌNH HUỐNG 6</vt:lpstr>
      <vt:lpstr>ĐÁP ÁN TÌNH HUỐNG 6</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LUẬT  KHÁM BỆNH, CHỮA BỆNH</dc:title>
  <cp:lastModifiedBy>Chi Khánh</cp:lastModifiedBy>
  <cp:revision>71</cp:revision>
  <dcterms:modified xsi:type="dcterms:W3CDTF">2022-08-20T15:38:57Z</dcterms:modified>
</cp:coreProperties>
</file>