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78"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AE023-BAE2-047A-A073-869D86D637F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5B7535D-18B2-3633-A517-109CFE7FA5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7E0B94F-6B21-6F76-1F38-6B4CA469CC47}"/>
              </a:ext>
            </a:extLst>
          </p:cNvPr>
          <p:cNvSpPr>
            <a:spLocks noGrp="1"/>
          </p:cNvSpPr>
          <p:nvPr>
            <p:ph type="dt" sz="half" idx="10"/>
          </p:nvPr>
        </p:nvSpPr>
        <p:spPr/>
        <p:txBody>
          <a:bodyPr/>
          <a:lstStyle/>
          <a:p>
            <a:fld id="{F76A69EB-6752-4A76-BD02-5EA3D48C38CD}" type="datetimeFigureOut">
              <a:rPr lang="en-US" smtClean="0"/>
              <a:t>2/28/2023</a:t>
            </a:fld>
            <a:endParaRPr lang="en-US"/>
          </a:p>
        </p:txBody>
      </p:sp>
      <p:sp>
        <p:nvSpPr>
          <p:cNvPr id="5" name="Footer Placeholder 4">
            <a:extLst>
              <a:ext uri="{FF2B5EF4-FFF2-40B4-BE49-F238E27FC236}">
                <a16:creationId xmlns:a16="http://schemas.microsoft.com/office/drawing/2014/main" id="{BCB49ED7-A434-545D-008E-9B6836F5EB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7FE1C2-A1F1-9353-1F1E-566FFFE59CA6}"/>
              </a:ext>
            </a:extLst>
          </p:cNvPr>
          <p:cNvSpPr>
            <a:spLocks noGrp="1"/>
          </p:cNvSpPr>
          <p:nvPr>
            <p:ph type="sldNum" sz="quarter" idx="12"/>
          </p:nvPr>
        </p:nvSpPr>
        <p:spPr/>
        <p:txBody>
          <a:bodyPr/>
          <a:lstStyle/>
          <a:p>
            <a:fld id="{F5917B77-B777-4B54-BE7B-AB72F5B62773}" type="slidenum">
              <a:rPr lang="en-US" smtClean="0"/>
              <a:t>‹#›</a:t>
            </a:fld>
            <a:endParaRPr lang="en-US"/>
          </a:p>
        </p:txBody>
      </p:sp>
    </p:spTree>
    <p:extLst>
      <p:ext uri="{BB962C8B-B14F-4D97-AF65-F5344CB8AC3E}">
        <p14:creationId xmlns:p14="http://schemas.microsoft.com/office/powerpoint/2010/main" val="252417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8332C-1267-31FC-F4F4-EF5E2CAC070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276A08-CF42-006A-2200-D91168B4C7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224C07-BC25-6BFD-705F-B9222E98B552}"/>
              </a:ext>
            </a:extLst>
          </p:cNvPr>
          <p:cNvSpPr>
            <a:spLocks noGrp="1"/>
          </p:cNvSpPr>
          <p:nvPr>
            <p:ph type="dt" sz="half" idx="10"/>
          </p:nvPr>
        </p:nvSpPr>
        <p:spPr/>
        <p:txBody>
          <a:bodyPr/>
          <a:lstStyle/>
          <a:p>
            <a:fld id="{F76A69EB-6752-4A76-BD02-5EA3D48C38CD}" type="datetimeFigureOut">
              <a:rPr lang="en-US" smtClean="0"/>
              <a:t>2/28/2023</a:t>
            </a:fld>
            <a:endParaRPr lang="en-US"/>
          </a:p>
        </p:txBody>
      </p:sp>
      <p:sp>
        <p:nvSpPr>
          <p:cNvPr id="5" name="Footer Placeholder 4">
            <a:extLst>
              <a:ext uri="{FF2B5EF4-FFF2-40B4-BE49-F238E27FC236}">
                <a16:creationId xmlns:a16="http://schemas.microsoft.com/office/drawing/2014/main" id="{FA5A8ECB-02CC-5784-13E5-96B3A19321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137B17-1CCA-6FFA-99A5-D657E75F43C1}"/>
              </a:ext>
            </a:extLst>
          </p:cNvPr>
          <p:cNvSpPr>
            <a:spLocks noGrp="1"/>
          </p:cNvSpPr>
          <p:nvPr>
            <p:ph type="sldNum" sz="quarter" idx="12"/>
          </p:nvPr>
        </p:nvSpPr>
        <p:spPr/>
        <p:txBody>
          <a:bodyPr/>
          <a:lstStyle/>
          <a:p>
            <a:fld id="{F5917B77-B777-4B54-BE7B-AB72F5B62773}" type="slidenum">
              <a:rPr lang="en-US" smtClean="0"/>
              <a:t>‹#›</a:t>
            </a:fld>
            <a:endParaRPr lang="en-US"/>
          </a:p>
        </p:txBody>
      </p:sp>
    </p:spTree>
    <p:extLst>
      <p:ext uri="{BB962C8B-B14F-4D97-AF65-F5344CB8AC3E}">
        <p14:creationId xmlns:p14="http://schemas.microsoft.com/office/powerpoint/2010/main" val="1157018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4911972-0640-DE99-32E3-E8EDA739937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3B3C807-DDB7-2A97-A5CB-6B8698F080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E3DC6F-03F3-22EE-233E-3CE52D088242}"/>
              </a:ext>
            </a:extLst>
          </p:cNvPr>
          <p:cNvSpPr>
            <a:spLocks noGrp="1"/>
          </p:cNvSpPr>
          <p:nvPr>
            <p:ph type="dt" sz="half" idx="10"/>
          </p:nvPr>
        </p:nvSpPr>
        <p:spPr/>
        <p:txBody>
          <a:bodyPr/>
          <a:lstStyle/>
          <a:p>
            <a:fld id="{F76A69EB-6752-4A76-BD02-5EA3D48C38CD}" type="datetimeFigureOut">
              <a:rPr lang="en-US" smtClean="0"/>
              <a:t>2/28/2023</a:t>
            </a:fld>
            <a:endParaRPr lang="en-US"/>
          </a:p>
        </p:txBody>
      </p:sp>
      <p:sp>
        <p:nvSpPr>
          <p:cNvPr id="5" name="Footer Placeholder 4">
            <a:extLst>
              <a:ext uri="{FF2B5EF4-FFF2-40B4-BE49-F238E27FC236}">
                <a16:creationId xmlns:a16="http://schemas.microsoft.com/office/drawing/2014/main" id="{546D22BF-A393-8DC1-8E60-438D27EC79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382F1F-00DC-3631-740E-9CCB302759C3}"/>
              </a:ext>
            </a:extLst>
          </p:cNvPr>
          <p:cNvSpPr>
            <a:spLocks noGrp="1"/>
          </p:cNvSpPr>
          <p:nvPr>
            <p:ph type="sldNum" sz="quarter" idx="12"/>
          </p:nvPr>
        </p:nvSpPr>
        <p:spPr/>
        <p:txBody>
          <a:bodyPr/>
          <a:lstStyle/>
          <a:p>
            <a:fld id="{F5917B77-B777-4B54-BE7B-AB72F5B62773}" type="slidenum">
              <a:rPr lang="en-US" smtClean="0"/>
              <a:t>‹#›</a:t>
            </a:fld>
            <a:endParaRPr lang="en-US"/>
          </a:p>
        </p:txBody>
      </p:sp>
    </p:spTree>
    <p:extLst>
      <p:ext uri="{BB962C8B-B14F-4D97-AF65-F5344CB8AC3E}">
        <p14:creationId xmlns:p14="http://schemas.microsoft.com/office/powerpoint/2010/main" val="3334763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1344C-E0F1-4DD8-49C8-173F84FC87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6EA5102-0526-D162-BD2A-6DCA0D5526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E13F1D-23FF-FB5D-3AD0-70EBB1438CB9}"/>
              </a:ext>
            </a:extLst>
          </p:cNvPr>
          <p:cNvSpPr>
            <a:spLocks noGrp="1"/>
          </p:cNvSpPr>
          <p:nvPr>
            <p:ph type="dt" sz="half" idx="10"/>
          </p:nvPr>
        </p:nvSpPr>
        <p:spPr/>
        <p:txBody>
          <a:bodyPr/>
          <a:lstStyle/>
          <a:p>
            <a:fld id="{F76A69EB-6752-4A76-BD02-5EA3D48C38CD}" type="datetimeFigureOut">
              <a:rPr lang="en-US" smtClean="0"/>
              <a:t>2/28/2023</a:t>
            </a:fld>
            <a:endParaRPr lang="en-US"/>
          </a:p>
        </p:txBody>
      </p:sp>
      <p:sp>
        <p:nvSpPr>
          <p:cNvPr id="5" name="Footer Placeholder 4">
            <a:extLst>
              <a:ext uri="{FF2B5EF4-FFF2-40B4-BE49-F238E27FC236}">
                <a16:creationId xmlns:a16="http://schemas.microsoft.com/office/drawing/2014/main" id="{48F98682-8110-0F4D-EE54-77ED03997E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69304F-4AAD-145B-6D8E-F5FA128541F7}"/>
              </a:ext>
            </a:extLst>
          </p:cNvPr>
          <p:cNvSpPr>
            <a:spLocks noGrp="1"/>
          </p:cNvSpPr>
          <p:nvPr>
            <p:ph type="sldNum" sz="quarter" idx="12"/>
          </p:nvPr>
        </p:nvSpPr>
        <p:spPr/>
        <p:txBody>
          <a:bodyPr/>
          <a:lstStyle/>
          <a:p>
            <a:fld id="{F5917B77-B777-4B54-BE7B-AB72F5B62773}" type="slidenum">
              <a:rPr lang="en-US" smtClean="0"/>
              <a:t>‹#›</a:t>
            </a:fld>
            <a:endParaRPr lang="en-US"/>
          </a:p>
        </p:txBody>
      </p:sp>
    </p:spTree>
    <p:extLst>
      <p:ext uri="{BB962C8B-B14F-4D97-AF65-F5344CB8AC3E}">
        <p14:creationId xmlns:p14="http://schemas.microsoft.com/office/powerpoint/2010/main" val="1655200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1A111-1671-1A9C-8E9B-AE675BBB077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2E106AC-5E0E-2A90-F160-C3809BA373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BA26CF6-252B-117F-6204-C98A2B3FD62C}"/>
              </a:ext>
            </a:extLst>
          </p:cNvPr>
          <p:cNvSpPr>
            <a:spLocks noGrp="1"/>
          </p:cNvSpPr>
          <p:nvPr>
            <p:ph type="dt" sz="half" idx="10"/>
          </p:nvPr>
        </p:nvSpPr>
        <p:spPr/>
        <p:txBody>
          <a:bodyPr/>
          <a:lstStyle/>
          <a:p>
            <a:fld id="{F76A69EB-6752-4A76-BD02-5EA3D48C38CD}" type="datetimeFigureOut">
              <a:rPr lang="en-US" smtClean="0"/>
              <a:t>2/28/2023</a:t>
            </a:fld>
            <a:endParaRPr lang="en-US"/>
          </a:p>
        </p:txBody>
      </p:sp>
      <p:sp>
        <p:nvSpPr>
          <p:cNvPr id="5" name="Footer Placeholder 4">
            <a:extLst>
              <a:ext uri="{FF2B5EF4-FFF2-40B4-BE49-F238E27FC236}">
                <a16:creationId xmlns:a16="http://schemas.microsoft.com/office/drawing/2014/main" id="{6826337F-74FD-216D-CC4D-CD308FCCBE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157001-3D0D-5D1A-4972-652BCECEFB14}"/>
              </a:ext>
            </a:extLst>
          </p:cNvPr>
          <p:cNvSpPr>
            <a:spLocks noGrp="1"/>
          </p:cNvSpPr>
          <p:nvPr>
            <p:ph type="sldNum" sz="quarter" idx="12"/>
          </p:nvPr>
        </p:nvSpPr>
        <p:spPr/>
        <p:txBody>
          <a:bodyPr/>
          <a:lstStyle/>
          <a:p>
            <a:fld id="{F5917B77-B777-4B54-BE7B-AB72F5B62773}" type="slidenum">
              <a:rPr lang="en-US" smtClean="0"/>
              <a:t>‹#›</a:t>
            </a:fld>
            <a:endParaRPr lang="en-US"/>
          </a:p>
        </p:txBody>
      </p:sp>
    </p:spTree>
    <p:extLst>
      <p:ext uri="{BB962C8B-B14F-4D97-AF65-F5344CB8AC3E}">
        <p14:creationId xmlns:p14="http://schemas.microsoft.com/office/powerpoint/2010/main" val="822327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5B161-1B10-69AA-91A1-694B14393B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B68FFE-37F6-75C2-762A-70C50FD2132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487863-8753-8F6B-7001-982F5427832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69CC91D-E562-0112-D15A-3DF08F14E5D0}"/>
              </a:ext>
            </a:extLst>
          </p:cNvPr>
          <p:cNvSpPr>
            <a:spLocks noGrp="1"/>
          </p:cNvSpPr>
          <p:nvPr>
            <p:ph type="dt" sz="half" idx="10"/>
          </p:nvPr>
        </p:nvSpPr>
        <p:spPr/>
        <p:txBody>
          <a:bodyPr/>
          <a:lstStyle/>
          <a:p>
            <a:fld id="{F76A69EB-6752-4A76-BD02-5EA3D48C38CD}" type="datetimeFigureOut">
              <a:rPr lang="en-US" smtClean="0"/>
              <a:t>2/28/2023</a:t>
            </a:fld>
            <a:endParaRPr lang="en-US"/>
          </a:p>
        </p:txBody>
      </p:sp>
      <p:sp>
        <p:nvSpPr>
          <p:cNvPr id="6" name="Footer Placeholder 5">
            <a:extLst>
              <a:ext uri="{FF2B5EF4-FFF2-40B4-BE49-F238E27FC236}">
                <a16:creationId xmlns:a16="http://schemas.microsoft.com/office/drawing/2014/main" id="{FD4B9DF4-DD24-2836-B7D6-AC8605FD5C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23DDA4-2A57-9EB3-3699-65B84162556F}"/>
              </a:ext>
            </a:extLst>
          </p:cNvPr>
          <p:cNvSpPr>
            <a:spLocks noGrp="1"/>
          </p:cNvSpPr>
          <p:nvPr>
            <p:ph type="sldNum" sz="quarter" idx="12"/>
          </p:nvPr>
        </p:nvSpPr>
        <p:spPr/>
        <p:txBody>
          <a:bodyPr/>
          <a:lstStyle/>
          <a:p>
            <a:fld id="{F5917B77-B777-4B54-BE7B-AB72F5B62773}" type="slidenum">
              <a:rPr lang="en-US" smtClean="0"/>
              <a:t>‹#›</a:t>
            </a:fld>
            <a:endParaRPr lang="en-US"/>
          </a:p>
        </p:txBody>
      </p:sp>
    </p:spTree>
    <p:extLst>
      <p:ext uri="{BB962C8B-B14F-4D97-AF65-F5344CB8AC3E}">
        <p14:creationId xmlns:p14="http://schemas.microsoft.com/office/powerpoint/2010/main" val="2335411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679BE-3DEF-8B32-F6E7-BF49189A011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F3DE71-3F88-23D8-BBCD-FFD810359B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B223FE1-C1A3-4F6F-2184-0474036922E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D18CDC4-3F8C-F9E9-7E01-8CFA048647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66FE3D7-B06D-1E1E-8F61-7886E883006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ECDBDF2-2670-111C-BC84-3BF48D0AC2D2}"/>
              </a:ext>
            </a:extLst>
          </p:cNvPr>
          <p:cNvSpPr>
            <a:spLocks noGrp="1"/>
          </p:cNvSpPr>
          <p:nvPr>
            <p:ph type="dt" sz="half" idx="10"/>
          </p:nvPr>
        </p:nvSpPr>
        <p:spPr/>
        <p:txBody>
          <a:bodyPr/>
          <a:lstStyle/>
          <a:p>
            <a:fld id="{F76A69EB-6752-4A76-BD02-5EA3D48C38CD}" type="datetimeFigureOut">
              <a:rPr lang="en-US" smtClean="0"/>
              <a:t>2/28/2023</a:t>
            </a:fld>
            <a:endParaRPr lang="en-US"/>
          </a:p>
        </p:txBody>
      </p:sp>
      <p:sp>
        <p:nvSpPr>
          <p:cNvPr id="8" name="Footer Placeholder 7">
            <a:extLst>
              <a:ext uri="{FF2B5EF4-FFF2-40B4-BE49-F238E27FC236}">
                <a16:creationId xmlns:a16="http://schemas.microsoft.com/office/drawing/2014/main" id="{2D7C6499-E6B5-9A49-21BB-D5625C733D4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053B20F-0862-C92B-F105-F2421582DC73}"/>
              </a:ext>
            </a:extLst>
          </p:cNvPr>
          <p:cNvSpPr>
            <a:spLocks noGrp="1"/>
          </p:cNvSpPr>
          <p:nvPr>
            <p:ph type="sldNum" sz="quarter" idx="12"/>
          </p:nvPr>
        </p:nvSpPr>
        <p:spPr/>
        <p:txBody>
          <a:bodyPr/>
          <a:lstStyle/>
          <a:p>
            <a:fld id="{F5917B77-B777-4B54-BE7B-AB72F5B62773}" type="slidenum">
              <a:rPr lang="en-US" smtClean="0"/>
              <a:t>‹#›</a:t>
            </a:fld>
            <a:endParaRPr lang="en-US"/>
          </a:p>
        </p:txBody>
      </p:sp>
    </p:spTree>
    <p:extLst>
      <p:ext uri="{BB962C8B-B14F-4D97-AF65-F5344CB8AC3E}">
        <p14:creationId xmlns:p14="http://schemas.microsoft.com/office/powerpoint/2010/main" val="1180965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B18B8-046C-CD97-D6F9-474117B3A91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AF1FE18-257A-A9A9-189A-3476BF616AB7}"/>
              </a:ext>
            </a:extLst>
          </p:cNvPr>
          <p:cNvSpPr>
            <a:spLocks noGrp="1"/>
          </p:cNvSpPr>
          <p:nvPr>
            <p:ph type="dt" sz="half" idx="10"/>
          </p:nvPr>
        </p:nvSpPr>
        <p:spPr/>
        <p:txBody>
          <a:bodyPr/>
          <a:lstStyle/>
          <a:p>
            <a:fld id="{F76A69EB-6752-4A76-BD02-5EA3D48C38CD}" type="datetimeFigureOut">
              <a:rPr lang="en-US" smtClean="0"/>
              <a:t>2/28/2023</a:t>
            </a:fld>
            <a:endParaRPr lang="en-US"/>
          </a:p>
        </p:txBody>
      </p:sp>
      <p:sp>
        <p:nvSpPr>
          <p:cNvPr id="4" name="Footer Placeholder 3">
            <a:extLst>
              <a:ext uri="{FF2B5EF4-FFF2-40B4-BE49-F238E27FC236}">
                <a16:creationId xmlns:a16="http://schemas.microsoft.com/office/drawing/2014/main" id="{BD4F99CD-2124-67C7-C548-937B70FE894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F19297F-138F-6683-DE4C-303230BE6C8F}"/>
              </a:ext>
            </a:extLst>
          </p:cNvPr>
          <p:cNvSpPr>
            <a:spLocks noGrp="1"/>
          </p:cNvSpPr>
          <p:nvPr>
            <p:ph type="sldNum" sz="quarter" idx="12"/>
          </p:nvPr>
        </p:nvSpPr>
        <p:spPr/>
        <p:txBody>
          <a:bodyPr/>
          <a:lstStyle/>
          <a:p>
            <a:fld id="{F5917B77-B777-4B54-BE7B-AB72F5B62773}" type="slidenum">
              <a:rPr lang="en-US" smtClean="0"/>
              <a:t>‹#›</a:t>
            </a:fld>
            <a:endParaRPr lang="en-US"/>
          </a:p>
        </p:txBody>
      </p:sp>
    </p:spTree>
    <p:extLst>
      <p:ext uri="{BB962C8B-B14F-4D97-AF65-F5344CB8AC3E}">
        <p14:creationId xmlns:p14="http://schemas.microsoft.com/office/powerpoint/2010/main" val="2084488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58FEE9-7609-F62A-E4F4-BA844F663547}"/>
              </a:ext>
            </a:extLst>
          </p:cNvPr>
          <p:cNvSpPr>
            <a:spLocks noGrp="1"/>
          </p:cNvSpPr>
          <p:nvPr>
            <p:ph type="dt" sz="half" idx="10"/>
          </p:nvPr>
        </p:nvSpPr>
        <p:spPr/>
        <p:txBody>
          <a:bodyPr/>
          <a:lstStyle/>
          <a:p>
            <a:fld id="{F76A69EB-6752-4A76-BD02-5EA3D48C38CD}" type="datetimeFigureOut">
              <a:rPr lang="en-US" smtClean="0"/>
              <a:t>2/28/2023</a:t>
            </a:fld>
            <a:endParaRPr lang="en-US"/>
          </a:p>
        </p:txBody>
      </p:sp>
      <p:sp>
        <p:nvSpPr>
          <p:cNvPr id="3" name="Footer Placeholder 2">
            <a:extLst>
              <a:ext uri="{FF2B5EF4-FFF2-40B4-BE49-F238E27FC236}">
                <a16:creationId xmlns:a16="http://schemas.microsoft.com/office/drawing/2014/main" id="{DC7991E2-3B62-B162-91D2-EDE32D56494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C5BFA0-3B33-1ACA-E310-4365F05A673C}"/>
              </a:ext>
            </a:extLst>
          </p:cNvPr>
          <p:cNvSpPr>
            <a:spLocks noGrp="1"/>
          </p:cNvSpPr>
          <p:nvPr>
            <p:ph type="sldNum" sz="quarter" idx="12"/>
          </p:nvPr>
        </p:nvSpPr>
        <p:spPr/>
        <p:txBody>
          <a:bodyPr/>
          <a:lstStyle/>
          <a:p>
            <a:fld id="{F5917B77-B777-4B54-BE7B-AB72F5B62773}" type="slidenum">
              <a:rPr lang="en-US" smtClean="0"/>
              <a:t>‹#›</a:t>
            </a:fld>
            <a:endParaRPr lang="en-US"/>
          </a:p>
        </p:txBody>
      </p:sp>
    </p:spTree>
    <p:extLst>
      <p:ext uri="{BB962C8B-B14F-4D97-AF65-F5344CB8AC3E}">
        <p14:creationId xmlns:p14="http://schemas.microsoft.com/office/powerpoint/2010/main" val="84095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440CE-A10C-0DB7-714E-D6E207E6EA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8EAC759-B2F8-5C72-2414-523EAB55AE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4B7116-64E7-EE05-C23F-916E408CDD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69BADC-E91B-6546-1F9F-CAC56D6FA7E5}"/>
              </a:ext>
            </a:extLst>
          </p:cNvPr>
          <p:cNvSpPr>
            <a:spLocks noGrp="1"/>
          </p:cNvSpPr>
          <p:nvPr>
            <p:ph type="dt" sz="half" idx="10"/>
          </p:nvPr>
        </p:nvSpPr>
        <p:spPr/>
        <p:txBody>
          <a:bodyPr/>
          <a:lstStyle/>
          <a:p>
            <a:fld id="{F76A69EB-6752-4A76-BD02-5EA3D48C38CD}" type="datetimeFigureOut">
              <a:rPr lang="en-US" smtClean="0"/>
              <a:t>2/28/2023</a:t>
            </a:fld>
            <a:endParaRPr lang="en-US"/>
          </a:p>
        </p:txBody>
      </p:sp>
      <p:sp>
        <p:nvSpPr>
          <p:cNvPr id="6" name="Footer Placeholder 5">
            <a:extLst>
              <a:ext uri="{FF2B5EF4-FFF2-40B4-BE49-F238E27FC236}">
                <a16:creationId xmlns:a16="http://schemas.microsoft.com/office/drawing/2014/main" id="{88F58AB5-D54C-3920-749D-9DD0FBED96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0BA31F-6049-1054-698E-1E0336287F0C}"/>
              </a:ext>
            </a:extLst>
          </p:cNvPr>
          <p:cNvSpPr>
            <a:spLocks noGrp="1"/>
          </p:cNvSpPr>
          <p:nvPr>
            <p:ph type="sldNum" sz="quarter" idx="12"/>
          </p:nvPr>
        </p:nvSpPr>
        <p:spPr/>
        <p:txBody>
          <a:bodyPr/>
          <a:lstStyle/>
          <a:p>
            <a:fld id="{F5917B77-B777-4B54-BE7B-AB72F5B62773}" type="slidenum">
              <a:rPr lang="en-US" smtClean="0"/>
              <a:t>‹#›</a:t>
            </a:fld>
            <a:endParaRPr lang="en-US"/>
          </a:p>
        </p:txBody>
      </p:sp>
    </p:spTree>
    <p:extLst>
      <p:ext uri="{BB962C8B-B14F-4D97-AF65-F5344CB8AC3E}">
        <p14:creationId xmlns:p14="http://schemas.microsoft.com/office/powerpoint/2010/main" val="3659040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A347F-E675-9E6D-2A0D-1FF4EA683E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F27F795-E46D-1672-93E1-8407FC9D36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C539EF0-7108-106F-8074-E2EE26CD3E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F4296C-8F21-93FD-27D0-7DD9CA88DE52}"/>
              </a:ext>
            </a:extLst>
          </p:cNvPr>
          <p:cNvSpPr>
            <a:spLocks noGrp="1"/>
          </p:cNvSpPr>
          <p:nvPr>
            <p:ph type="dt" sz="half" idx="10"/>
          </p:nvPr>
        </p:nvSpPr>
        <p:spPr/>
        <p:txBody>
          <a:bodyPr/>
          <a:lstStyle/>
          <a:p>
            <a:fld id="{F76A69EB-6752-4A76-BD02-5EA3D48C38CD}" type="datetimeFigureOut">
              <a:rPr lang="en-US" smtClean="0"/>
              <a:t>2/28/2023</a:t>
            </a:fld>
            <a:endParaRPr lang="en-US"/>
          </a:p>
        </p:txBody>
      </p:sp>
      <p:sp>
        <p:nvSpPr>
          <p:cNvPr id="6" name="Footer Placeholder 5">
            <a:extLst>
              <a:ext uri="{FF2B5EF4-FFF2-40B4-BE49-F238E27FC236}">
                <a16:creationId xmlns:a16="http://schemas.microsoft.com/office/drawing/2014/main" id="{7EA2D6CA-42FB-E61A-BA46-E69A327D14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82B150-13BC-7B1C-1A00-9547279227F8}"/>
              </a:ext>
            </a:extLst>
          </p:cNvPr>
          <p:cNvSpPr>
            <a:spLocks noGrp="1"/>
          </p:cNvSpPr>
          <p:nvPr>
            <p:ph type="sldNum" sz="quarter" idx="12"/>
          </p:nvPr>
        </p:nvSpPr>
        <p:spPr/>
        <p:txBody>
          <a:bodyPr/>
          <a:lstStyle/>
          <a:p>
            <a:fld id="{F5917B77-B777-4B54-BE7B-AB72F5B62773}" type="slidenum">
              <a:rPr lang="en-US" smtClean="0"/>
              <a:t>‹#›</a:t>
            </a:fld>
            <a:endParaRPr lang="en-US"/>
          </a:p>
        </p:txBody>
      </p:sp>
    </p:spTree>
    <p:extLst>
      <p:ext uri="{BB962C8B-B14F-4D97-AF65-F5344CB8AC3E}">
        <p14:creationId xmlns:p14="http://schemas.microsoft.com/office/powerpoint/2010/main" val="434833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4068C6-856F-C031-20D7-4395C8712F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D7FE3DF-1E68-6A1E-C693-1773363179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CC7702-7745-C4A8-3DDD-7353FD9B6F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6A69EB-6752-4A76-BD02-5EA3D48C38CD}" type="datetimeFigureOut">
              <a:rPr lang="en-US" smtClean="0"/>
              <a:t>2/28/2023</a:t>
            </a:fld>
            <a:endParaRPr lang="en-US"/>
          </a:p>
        </p:txBody>
      </p:sp>
      <p:sp>
        <p:nvSpPr>
          <p:cNvPr id="5" name="Footer Placeholder 4">
            <a:extLst>
              <a:ext uri="{FF2B5EF4-FFF2-40B4-BE49-F238E27FC236}">
                <a16:creationId xmlns:a16="http://schemas.microsoft.com/office/drawing/2014/main" id="{33D8E2B7-4A6A-A734-0EA5-40DA32F8A4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47F3FE9-DD5A-D374-9C5C-AA033FA98B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917B77-B777-4B54-BE7B-AB72F5B62773}" type="slidenum">
              <a:rPr lang="en-US" smtClean="0"/>
              <a:t>‹#›</a:t>
            </a:fld>
            <a:endParaRPr lang="en-US"/>
          </a:p>
        </p:txBody>
      </p:sp>
    </p:spTree>
    <p:extLst>
      <p:ext uri="{BB962C8B-B14F-4D97-AF65-F5344CB8AC3E}">
        <p14:creationId xmlns:p14="http://schemas.microsoft.com/office/powerpoint/2010/main" val="37554508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luatvietnam.vn/noi-dung-thay-doi.html?DocItemId=150505&amp;DocItemRelateId_Select=16723"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luatvietnam.vn/noi-dung-thay-doi.html?DocItemId=150505&amp;DocItemRelateId_Select=16723"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ABA2B-49C6-83A9-BB0C-338A21837355}"/>
              </a:ext>
            </a:extLst>
          </p:cNvPr>
          <p:cNvSpPr>
            <a:spLocks noGrp="1"/>
          </p:cNvSpPr>
          <p:nvPr>
            <p:ph type="ctrTitle"/>
          </p:nvPr>
        </p:nvSpPr>
        <p:spPr>
          <a:xfrm>
            <a:off x="1524000" y="895739"/>
            <a:ext cx="9144000" cy="2614224"/>
          </a:xfrm>
        </p:spPr>
        <p:txBody>
          <a:bodyPr>
            <a:normAutofit fontScale="90000"/>
          </a:bodyPr>
          <a:lstStyle/>
          <a:p>
            <a:pPr marL="0" marR="0" algn="ctr">
              <a:lnSpc>
                <a:spcPct val="150000"/>
              </a:lnSpc>
              <a:spcBef>
                <a:spcPts val="0"/>
              </a:spcBef>
              <a:spcAft>
                <a:spcPts val="800"/>
              </a:spcAft>
            </a:pP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Qui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đăng</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ký</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kinh</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doanh</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sở</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chăm</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sóc</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sắc</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đẹp</a:t>
            </a:r>
            <a:br>
              <a:rPr lang="en-US" sz="4800" dirty="0">
                <a:effectLst/>
                <a:latin typeface="Calibri" panose="020F0502020204030204" pitchFamily="34" charset="0"/>
                <a:ea typeface="Calibri" panose="020F0502020204030204" pitchFamily="34" charset="0"/>
                <a:cs typeface="Times New Roman" panose="02020603050405020304" pitchFamily="18" charset="0"/>
              </a:rPr>
            </a:b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Qui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đăng</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ký</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6000" b="1"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sz="6000" b="1" dirty="0">
                <a:effectLst/>
                <a:latin typeface="Times New Roman" panose="02020603050405020304" pitchFamily="18" charset="0"/>
                <a:ea typeface="Calibri" panose="020F0502020204030204" pitchFamily="34" charset="0"/>
                <a:cs typeface="Times New Roman" panose="02020603050405020304" pitchFamily="18" charset="0"/>
              </a:rPr>
              <a:t> </a:t>
            </a:r>
            <a:br>
              <a:rPr lang="en-US" sz="6000" b="1" dirty="0">
                <a:effectLst/>
                <a:latin typeface="Times New Roman" panose="02020603050405020304" pitchFamily="18" charset="0"/>
                <a:ea typeface="Calibri" panose="020F0502020204030204" pitchFamily="34" charset="0"/>
                <a:cs typeface="Times New Roman" panose="02020603050405020304" pitchFamily="18" charset="0"/>
              </a:rPr>
            </a:br>
            <a:br>
              <a:rPr lang="en-US" sz="6000" b="1" dirty="0">
                <a:effectLst/>
                <a:latin typeface="Times New Roman" panose="02020603050405020304" pitchFamily="18" charset="0"/>
                <a:ea typeface="Calibri" panose="020F0502020204030204" pitchFamily="34" charset="0"/>
                <a:cs typeface="Times New Roman" panose="02020603050405020304" pitchFamily="18" charset="0"/>
              </a:rPr>
            </a:br>
            <a:br>
              <a:rPr lang="en-US" sz="6000" b="1" dirty="0">
                <a:effectLst/>
                <a:latin typeface="Times New Roman" panose="02020603050405020304" pitchFamily="18" charset="0"/>
                <a:ea typeface="Calibri" panose="020F0502020204030204" pitchFamily="34" charset="0"/>
                <a:cs typeface="Times New Roman" panose="02020603050405020304" pitchFamily="18" charset="0"/>
              </a:rPr>
            </a:br>
            <a:br>
              <a:rPr lang="en-US" sz="6000" b="1" dirty="0">
                <a:effectLst/>
                <a:latin typeface="Times New Roman" panose="02020603050405020304" pitchFamily="18" charset="0"/>
                <a:ea typeface="Calibri" panose="020F0502020204030204" pitchFamily="34" charset="0"/>
                <a:cs typeface="Times New Roman" panose="02020603050405020304" pitchFamily="18" charset="0"/>
              </a:rPr>
            </a:br>
            <a:br>
              <a:rPr lang="en-US" sz="6000" b="1" dirty="0">
                <a:effectLst/>
                <a:latin typeface="Times New Roman" panose="02020603050405020304" pitchFamily="18" charset="0"/>
                <a:ea typeface="Calibri" panose="020F0502020204030204" pitchFamily="34" charset="0"/>
                <a:cs typeface="Times New Roman" panose="02020603050405020304" pitchFamily="18" charset="0"/>
              </a:rPr>
            </a:br>
            <a:br>
              <a:rPr lang="en-US" sz="4800" dirty="0">
                <a:effectLst/>
                <a:latin typeface="Calibri" panose="020F0502020204030204" pitchFamily="34" charset="0"/>
                <a:ea typeface="Calibri" panose="020F0502020204030204" pitchFamily="34" charset="0"/>
                <a:cs typeface="Times New Roman" panose="02020603050405020304" pitchFamily="18" charset="0"/>
              </a:rPr>
            </a:br>
            <a:br>
              <a:rPr lang="en-US" sz="4800" dirty="0">
                <a:effectLst/>
                <a:latin typeface="Calibri" panose="020F0502020204030204" pitchFamily="34" charset="0"/>
                <a:ea typeface="Calibri" panose="020F0502020204030204" pitchFamily="34" charset="0"/>
                <a:cs typeface="Times New Roman" panose="02020603050405020304" pitchFamily="18" charset="0"/>
              </a:rPr>
            </a:br>
            <a:br>
              <a:rPr lang="en-US" sz="4800" dirty="0">
                <a:effectLst/>
                <a:latin typeface="Calibri" panose="020F0502020204030204" pitchFamily="34" charset="0"/>
                <a:ea typeface="Calibri" panose="020F0502020204030204" pitchFamily="34" charset="0"/>
                <a:cs typeface="Times New Roman" panose="02020603050405020304" pitchFamily="18" charset="0"/>
              </a:rPr>
            </a:br>
            <a:br>
              <a:rPr lang="en-US" sz="4800" dirty="0">
                <a:effectLst/>
                <a:latin typeface="Calibri" panose="020F0502020204030204" pitchFamily="34" charset="0"/>
                <a:ea typeface="Calibri" panose="020F0502020204030204" pitchFamily="34" charset="0"/>
                <a:cs typeface="Times New Roman" panose="02020603050405020304" pitchFamily="18" charset="0"/>
              </a:rPr>
            </a:br>
            <a:br>
              <a:rPr lang="en-US" sz="4800" dirty="0">
                <a:effectLst/>
                <a:latin typeface="Calibri" panose="020F0502020204030204" pitchFamily="34" charset="0"/>
                <a:ea typeface="Calibri" panose="020F0502020204030204" pitchFamily="34" charset="0"/>
                <a:cs typeface="Times New Roman" panose="02020603050405020304" pitchFamily="18" charset="0"/>
              </a:rPr>
            </a:br>
            <a:r>
              <a:rPr lang="en-US" sz="6000" b="1" dirty="0">
                <a:effectLst/>
                <a:latin typeface="Times New Roman" panose="02020603050405020304" pitchFamily="18" charset="0"/>
                <a:ea typeface="Calibri" panose="020F0502020204030204" pitchFamily="34" charset="0"/>
              </a:rPr>
              <a:t>Qui </a:t>
            </a:r>
            <a:r>
              <a:rPr lang="en-US" sz="6000" b="1" dirty="0" err="1">
                <a:effectLst/>
                <a:latin typeface="Times New Roman" panose="02020603050405020304" pitchFamily="18" charset="0"/>
                <a:ea typeface="Calibri" panose="020F0502020204030204" pitchFamily="34" charset="0"/>
              </a:rPr>
              <a:t>định</a:t>
            </a:r>
            <a:r>
              <a:rPr lang="en-US" sz="6000" b="1" dirty="0">
                <a:effectLst/>
                <a:latin typeface="Times New Roman" panose="02020603050405020304" pitchFamily="18" charset="0"/>
                <a:ea typeface="Calibri" panose="020F0502020204030204" pitchFamily="34" charset="0"/>
              </a:rPr>
              <a:t> </a:t>
            </a:r>
            <a:r>
              <a:rPr lang="en-US" sz="6000" b="1" dirty="0" err="1">
                <a:effectLst/>
                <a:latin typeface="Times New Roman" panose="02020603050405020304" pitchFamily="18" charset="0"/>
                <a:ea typeface="Calibri" panose="020F0502020204030204" pitchFamily="34" charset="0"/>
              </a:rPr>
              <a:t>về</a:t>
            </a:r>
            <a:r>
              <a:rPr lang="en-US" sz="6000" b="1" dirty="0">
                <a:effectLst/>
                <a:latin typeface="Times New Roman" panose="02020603050405020304" pitchFamily="18" charset="0"/>
                <a:ea typeface="Calibri" panose="020F0502020204030204" pitchFamily="34" charset="0"/>
              </a:rPr>
              <a:t> </a:t>
            </a:r>
            <a:r>
              <a:rPr lang="en-US" sz="6000" b="1" dirty="0" err="1">
                <a:effectLst/>
                <a:latin typeface="Times New Roman" panose="02020603050405020304" pitchFamily="18" charset="0"/>
                <a:ea typeface="Calibri" panose="020F0502020204030204" pitchFamily="34" charset="0"/>
              </a:rPr>
              <a:t>đăng</a:t>
            </a:r>
            <a:r>
              <a:rPr lang="en-US" sz="6000" b="1" dirty="0">
                <a:effectLst/>
                <a:latin typeface="Times New Roman" panose="02020603050405020304" pitchFamily="18" charset="0"/>
                <a:ea typeface="Calibri" panose="020F0502020204030204" pitchFamily="34" charset="0"/>
              </a:rPr>
              <a:t> </a:t>
            </a:r>
            <a:r>
              <a:rPr lang="en-US" sz="6000" b="1" dirty="0" err="1">
                <a:effectLst/>
                <a:latin typeface="Times New Roman" panose="02020603050405020304" pitchFamily="18" charset="0"/>
                <a:ea typeface="Calibri" panose="020F0502020204030204" pitchFamily="34" charset="0"/>
              </a:rPr>
              <a:t>ký</a:t>
            </a:r>
            <a:r>
              <a:rPr lang="en-US" sz="6000" b="1" dirty="0">
                <a:effectLst/>
                <a:latin typeface="Times New Roman" panose="02020603050405020304" pitchFamily="18" charset="0"/>
                <a:ea typeface="Calibri" panose="020F0502020204030204" pitchFamily="34" charset="0"/>
              </a:rPr>
              <a:t> </a:t>
            </a:r>
            <a:r>
              <a:rPr lang="en-US" sz="6000" b="1" dirty="0" err="1">
                <a:effectLst/>
                <a:latin typeface="Times New Roman" panose="02020603050405020304" pitchFamily="18" charset="0"/>
                <a:ea typeface="Calibri" panose="020F0502020204030204" pitchFamily="34" charset="0"/>
              </a:rPr>
              <a:t>hoạt</a:t>
            </a:r>
            <a:r>
              <a:rPr lang="en-US" sz="6000" b="1" dirty="0">
                <a:effectLst/>
                <a:latin typeface="Times New Roman" panose="02020603050405020304" pitchFamily="18" charset="0"/>
                <a:ea typeface="Calibri" panose="020F0502020204030204" pitchFamily="34" charset="0"/>
              </a:rPr>
              <a:t> </a:t>
            </a:r>
            <a:r>
              <a:rPr kumimoji="0" lang="en-US" sz="60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động</a:t>
            </a:r>
            <a:r>
              <a:rPr kumimoji="0" lang="en-US" sz="6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60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và</a:t>
            </a:r>
            <a:r>
              <a:rPr kumimoji="0" lang="en-US" sz="6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60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kinh</a:t>
            </a:r>
            <a:r>
              <a:rPr kumimoji="0" lang="en-US" sz="6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60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doanh</a:t>
            </a:r>
            <a:r>
              <a:rPr kumimoji="0" lang="en-US" sz="6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60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của</a:t>
            </a:r>
            <a:r>
              <a:rPr kumimoji="0" lang="en-US" sz="6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60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cơ</a:t>
            </a:r>
            <a:r>
              <a:rPr kumimoji="0" lang="en-US" sz="6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60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sở</a:t>
            </a:r>
            <a:r>
              <a:rPr kumimoji="0" lang="en-US" sz="6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60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chăm</a:t>
            </a:r>
            <a:r>
              <a:rPr kumimoji="0" lang="en-US" sz="6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60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sóc</a:t>
            </a:r>
            <a:r>
              <a:rPr kumimoji="0" lang="en-US" sz="6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60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sắc</a:t>
            </a:r>
            <a:r>
              <a:rPr kumimoji="0" lang="en-US" sz="6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60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đẹp</a:t>
            </a:r>
            <a:endParaRPr lang="en-US" dirty="0"/>
          </a:p>
        </p:txBody>
      </p:sp>
      <p:sp>
        <p:nvSpPr>
          <p:cNvPr id="3" name="Subtitle 2">
            <a:extLst>
              <a:ext uri="{FF2B5EF4-FFF2-40B4-BE49-F238E27FC236}">
                <a16:creationId xmlns:a16="http://schemas.microsoft.com/office/drawing/2014/main" id="{B9A272FD-1CDD-6D7C-F17F-CA4602169DC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769112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68705CB7-CFF5-0045-B0CF-91BA8E97FE85}"/>
              </a:ext>
            </a:extLst>
          </p:cNvPr>
          <p:cNvSpPr>
            <a:spLocks noGrp="1"/>
          </p:cNvSpPr>
          <p:nvPr>
            <p:ph type="title"/>
          </p:nvPr>
        </p:nvSpPr>
        <p:spPr/>
        <p:txBody>
          <a:bodyPr/>
          <a:lstStyle/>
          <a:p>
            <a:endParaRPr lang="en-US"/>
          </a:p>
        </p:txBody>
      </p:sp>
      <p:sp>
        <p:nvSpPr>
          <p:cNvPr id="3" name="Chỗ dành sẵn cho Nội dung 2">
            <a:extLst>
              <a:ext uri="{FF2B5EF4-FFF2-40B4-BE49-F238E27FC236}">
                <a16:creationId xmlns:a16="http://schemas.microsoft.com/office/drawing/2014/main" id="{AB097D71-259C-4105-8EDE-F2C8844301C2}"/>
              </a:ext>
            </a:extLst>
          </p:cNvPr>
          <p:cNvSpPr>
            <a:spLocks noGrp="1"/>
          </p:cNvSpPr>
          <p:nvPr>
            <p:ph idx="1"/>
          </p:nvPr>
        </p:nvSpPr>
        <p:spPr>
          <a:xfrm>
            <a:off x="838200" y="867747"/>
            <a:ext cx="10515600" cy="5309216"/>
          </a:xfrm>
        </p:spPr>
        <p:txBody>
          <a:bodyPr>
            <a:normAutofit/>
          </a:bodyPr>
          <a:lstStyle/>
          <a:p>
            <a:pPr marL="0" marR="0" indent="0" algn="just">
              <a:lnSpc>
                <a:spcPct val="150000"/>
              </a:lnSpc>
              <a:spcBef>
                <a:spcPts val="600"/>
              </a:spcBef>
              <a:spcAft>
                <a:spcPts val="600"/>
              </a:spcAft>
              <a:buNone/>
            </a:pPr>
            <a:r>
              <a:rPr lang="vi-VN" sz="2800" dirty="0" err="1">
                <a:solidFill>
                  <a:srgbClr val="000000"/>
                </a:solidFill>
                <a:effectLst/>
                <a:ea typeface="Times New Roman" panose="02020603050405020304" pitchFamily="18" charset="0"/>
              </a:rPr>
              <a:t>Thiết</a:t>
            </a:r>
            <a:r>
              <a:rPr lang="vi-VN" sz="2800" dirty="0">
                <a:solidFill>
                  <a:srgbClr val="000000"/>
                </a:solidFill>
                <a:effectLst/>
                <a:ea typeface="Times New Roman" panose="02020603050405020304" pitchFamily="18" charset="0"/>
              </a:rPr>
              <a:t> </a:t>
            </a:r>
            <a:r>
              <a:rPr lang="vi-VN" sz="2800" dirty="0" err="1">
                <a:solidFill>
                  <a:srgbClr val="000000"/>
                </a:solidFill>
                <a:effectLst/>
                <a:ea typeface="Times New Roman" panose="02020603050405020304" pitchFamily="18" charset="0"/>
              </a:rPr>
              <a:t>bị</a:t>
            </a:r>
            <a:r>
              <a:rPr lang="vi-VN" sz="2800" dirty="0">
                <a:solidFill>
                  <a:srgbClr val="000000"/>
                </a:solidFill>
                <a:effectLst/>
                <a:ea typeface="Times New Roman" panose="02020603050405020304" pitchFamily="18" charset="0"/>
              </a:rPr>
              <a:t>:</a:t>
            </a:r>
            <a:endParaRPr lang="en-US" sz="2800" dirty="0">
              <a:effectLst/>
              <a:ea typeface="Times New Roman" panose="02020603050405020304" pitchFamily="18" charset="0"/>
            </a:endParaRPr>
          </a:p>
          <a:p>
            <a:pPr marL="0" marR="0" indent="0" algn="just">
              <a:lnSpc>
                <a:spcPct val="150000"/>
              </a:lnSpc>
              <a:spcBef>
                <a:spcPts val="600"/>
              </a:spcBef>
              <a:spcAft>
                <a:spcPts val="600"/>
              </a:spcAft>
              <a:buNone/>
            </a:pPr>
            <a:r>
              <a:rPr lang="vi-VN" dirty="0">
                <a:solidFill>
                  <a:srgbClr val="000000"/>
                </a:solidFill>
                <a:ea typeface="Times New Roman" panose="02020603050405020304" pitchFamily="18" charset="0"/>
              </a:rPr>
              <a:t>- G</a:t>
            </a:r>
            <a:r>
              <a:rPr lang="vi-VN" sz="2800" dirty="0">
                <a:solidFill>
                  <a:srgbClr val="000000"/>
                </a:solidFill>
                <a:effectLst/>
                <a:ea typeface="Times New Roman" panose="02020603050405020304" pitchFamily="18" charset="0"/>
              </a:rPr>
              <a:t>iường xoa bóp hoặc ghế hoặc đệm phù hợp; ga trải giường, gối, khăn tắm phải bảo đảm vệ sinh;</a:t>
            </a:r>
            <a:endParaRPr lang="en-US" sz="2800" dirty="0">
              <a:effectLst/>
              <a:ea typeface="Times New Roman" panose="02020603050405020304" pitchFamily="18" charset="0"/>
            </a:endParaRPr>
          </a:p>
          <a:p>
            <a:pPr marL="0" marR="0" indent="0" algn="just">
              <a:lnSpc>
                <a:spcPct val="150000"/>
              </a:lnSpc>
              <a:spcBef>
                <a:spcPts val="600"/>
              </a:spcBef>
              <a:spcAft>
                <a:spcPts val="600"/>
              </a:spcAft>
              <a:buNone/>
            </a:pPr>
            <a:r>
              <a:rPr lang="vi-VN" dirty="0">
                <a:solidFill>
                  <a:srgbClr val="000000"/>
                </a:solidFill>
                <a:ea typeface="Times New Roman" panose="02020603050405020304" pitchFamily="18" charset="0"/>
              </a:rPr>
              <a:t>- G</a:t>
            </a:r>
            <a:r>
              <a:rPr lang="vi-VN" sz="2800" dirty="0">
                <a:solidFill>
                  <a:srgbClr val="000000"/>
                </a:solidFill>
                <a:effectLst/>
                <a:ea typeface="Times New Roman" panose="02020603050405020304" pitchFamily="18" charset="0"/>
              </a:rPr>
              <a:t>iường khám bệnh, tủ thuốc cấp cứu, bàn làm việc và một số dụng cụ y tế (ống nghe, huyết áp, nhiệt kế, bơm kim tiêm) tại phòng trực của bác </a:t>
            </a:r>
            <a:r>
              <a:rPr lang="vi-VN" sz="2800" dirty="0" err="1">
                <a:solidFill>
                  <a:srgbClr val="000000"/>
                </a:solidFill>
                <a:effectLst/>
                <a:ea typeface="Times New Roman" panose="02020603050405020304" pitchFamily="18" charset="0"/>
              </a:rPr>
              <a:t>sỹ</a:t>
            </a:r>
            <a:r>
              <a:rPr lang="vi-VN" sz="2800" dirty="0">
                <a:solidFill>
                  <a:srgbClr val="000000"/>
                </a:solidFill>
                <a:effectLst/>
                <a:ea typeface="Times New Roman" panose="02020603050405020304" pitchFamily="18" charset="0"/>
              </a:rPr>
              <a:t>;</a:t>
            </a:r>
            <a:endParaRPr lang="en-US" sz="2800" dirty="0">
              <a:effectLst/>
              <a:ea typeface="Times New Roman" panose="02020603050405020304" pitchFamily="18" charset="0"/>
            </a:endParaRPr>
          </a:p>
          <a:p>
            <a:pPr marL="0" marR="0" indent="0" algn="just">
              <a:lnSpc>
                <a:spcPct val="150000"/>
              </a:lnSpc>
              <a:spcBef>
                <a:spcPts val="600"/>
              </a:spcBef>
              <a:spcAft>
                <a:spcPts val="600"/>
              </a:spcAft>
              <a:buNone/>
            </a:pPr>
            <a:r>
              <a:rPr lang="vi-VN" dirty="0">
                <a:solidFill>
                  <a:srgbClr val="000000"/>
                </a:solidFill>
                <a:ea typeface="Times New Roman" panose="02020603050405020304" pitchFamily="18" charset="0"/>
              </a:rPr>
              <a:t>- Đ</a:t>
            </a:r>
            <a:r>
              <a:rPr lang="vi-VN" sz="2800" dirty="0">
                <a:solidFill>
                  <a:srgbClr val="000000"/>
                </a:solidFill>
                <a:effectLst/>
                <a:ea typeface="Times New Roman" panose="02020603050405020304" pitchFamily="18" charset="0"/>
              </a:rPr>
              <a:t>ủ thuốc cấp cứu thông thường.</a:t>
            </a:r>
            <a:endParaRPr lang="en-US" sz="2800" dirty="0">
              <a:effectLst/>
              <a:ea typeface="Times New Roman" panose="02020603050405020304" pitchFamily="18" charset="0"/>
            </a:endParaRPr>
          </a:p>
          <a:p>
            <a:endParaRPr lang="en-US" dirty="0"/>
          </a:p>
        </p:txBody>
      </p:sp>
    </p:spTree>
    <p:extLst>
      <p:ext uri="{BB962C8B-B14F-4D97-AF65-F5344CB8AC3E}">
        <p14:creationId xmlns:p14="http://schemas.microsoft.com/office/powerpoint/2010/main" val="2872137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A7DB3-C480-A95C-EF2F-A0317921B90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94C3434-06D9-AC72-D3F8-EF33E7E8E14A}"/>
              </a:ext>
            </a:extLst>
          </p:cNvPr>
          <p:cNvSpPr>
            <a:spLocks noGrp="1"/>
          </p:cNvSpPr>
          <p:nvPr>
            <p:ph idx="1"/>
          </p:nvPr>
        </p:nvSpPr>
        <p:spPr>
          <a:xfrm>
            <a:off x="838200" y="365126"/>
            <a:ext cx="10515600" cy="5811838"/>
          </a:xfrm>
        </p:spPr>
        <p:txBody>
          <a:bodyPr>
            <a:normAutofit fontScale="77500" lnSpcReduction="20000"/>
          </a:bodyPr>
          <a:lstStyle/>
          <a:p>
            <a:pPr marL="0" marR="0" indent="0" algn="just">
              <a:lnSpc>
                <a:spcPct val="150000"/>
              </a:lnSpc>
              <a:spcBef>
                <a:spcPts val="600"/>
              </a:spcBef>
              <a:spcAft>
                <a:spcPts val="600"/>
              </a:spcAft>
              <a:buNone/>
            </a:pPr>
            <a:r>
              <a:rPr lang="vi-VN" sz="2900" dirty="0">
                <a:solidFill>
                  <a:srgbClr val="000000"/>
                </a:solidFill>
                <a:effectLst/>
                <a:ea typeface="Times New Roman" panose="02020603050405020304" pitchFamily="18" charset="0"/>
              </a:rPr>
              <a:t>Nhân sự:</a:t>
            </a:r>
            <a:endParaRPr lang="vi-VN" sz="2900" dirty="0">
              <a:ea typeface="Times New Roman" panose="02020603050405020304" pitchFamily="18" charset="0"/>
            </a:endParaRPr>
          </a:p>
          <a:p>
            <a:pPr marL="0" marR="0" indent="0" algn="just">
              <a:lnSpc>
                <a:spcPct val="150000"/>
              </a:lnSpc>
              <a:spcBef>
                <a:spcPts val="600"/>
              </a:spcBef>
              <a:spcAft>
                <a:spcPts val="600"/>
              </a:spcAft>
              <a:buNone/>
            </a:pPr>
            <a:r>
              <a:rPr lang="en-US"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Người</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chịu</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trách</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nhiệm</a:t>
            </a:r>
            <a:r>
              <a:rPr lang="vi-VN" sz="2900" dirty="0">
                <a:solidFill>
                  <a:srgbClr val="000000"/>
                </a:solidFill>
                <a:effectLst/>
                <a:ea typeface="Times New Roman" panose="02020603050405020304" pitchFamily="18" charset="0"/>
              </a:rPr>
              <a:t> chuyên môn </a:t>
            </a:r>
            <a:r>
              <a:rPr lang="vi-VN" sz="2900" dirty="0" err="1">
                <a:solidFill>
                  <a:srgbClr val="000000"/>
                </a:solidFill>
                <a:effectLst/>
                <a:ea typeface="Times New Roman" panose="02020603050405020304" pitchFamily="18" charset="0"/>
              </a:rPr>
              <a:t>kỹ</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thuật</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đối</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với</a:t>
            </a:r>
            <a:r>
              <a:rPr lang="vi-VN" sz="2900" dirty="0">
                <a:solidFill>
                  <a:srgbClr val="000000"/>
                </a:solidFill>
                <a:effectLst/>
                <a:ea typeface="Times New Roman" panose="02020603050405020304" pitchFamily="18" charset="0"/>
              </a:rPr>
              <a:t> cơ </a:t>
            </a:r>
            <a:r>
              <a:rPr lang="vi-VN" sz="2900" dirty="0" err="1">
                <a:solidFill>
                  <a:srgbClr val="000000"/>
                </a:solidFill>
                <a:effectLst/>
                <a:ea typeface="Times New Roman" panose="02020603050405020304" pitchFamily="18" charset="0"/>
              </a:rPr>
              <a:t>sở</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dịch</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vụ</a:t>
            </a:r>
            <a:r>
              <a:rPr lang="vi-VN" sz="2900" dirty="0">
                <a:solidFill>
                  <a:srgbClr val="000000"/>
                </a:solidFill>
                <a:effectLst/>
                <a:ea typeface="Times New Roman" panose="02020603050405020304" pitchFamily="18" charset="0"/>
              </a:rPr>
              <a:t> xoa </a:t>
            </a:r>
            <a:r>
              <a:rPr lang="vi-VN" sz="2900" dirty="0" err="1">
                <a:solidFill>
                  <a:srgbClr val="000000"/>
                </a:solidFill>
                <a:effectLst/>
                <a:ea typeface="Times New Roman" panose="02020603050405020304" pitchFamily="18" charset="0"/>
              </a:rPr>
              <a:t>bóp</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phải</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là</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bác</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sỹ</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hoặc</a:t>
            </a:r>
            <a:r>
              <a:rPr lang="vi-VN" sz="2900" dirty="0">
                <a:solidFill>
                  <a:srgbClr val="000000"/>
                </a:solidFill>
                <a:effectLst/>
                <a:ea typeface="Times New Roman" panose="02020603050405020304" pitchFamily="18" charset="0"/>
              </a:rPr>
              <a:t> y </a:t>
            </a:r>
            <a:r>
              <a:rPr lang="vi-VN" sz="2900" dirty="0" err="1">
                <a:solidFill>
                  <a:srgbClr val="000000"/>
                </a:solidFill>
                <a:effectLst/>
                <a:ea typeface="Times New Roman" panose="02020603050405020304" pitchFamily="18" charset="0"/>
              </a:rPr>
              <a:t>sỹ</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hoặc</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kỹ</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thuật</a:t>
            </a:r>
            <a:r>
              <a:rPr lang="vi-VN" sz="2900" dirty="0">
                <a:solidFill>
                  <a:srgbClr val="000000"/>
                </a:solidFill>
                <a:effectLst/>
                <a:ea typeface="Times New Roman" panose="02020603050405020304" pitchFamily="18" charset="0"/>
              </a:rPr>
              <a:t> viên </a:t>
            </a:r>
            <a:r>
              <a:rPr lang="vi-VN" sz="2900" dirty="0" err="1">
                <a:solidFill>
                  <a:srgbClr val="000000"/>
                </a:solidFill>
                <a:effectLst/>
                <a:ea typeface="Times New Roman" panose="02020603050405020304" pitchFamily="18" charset="0"/>
              </a:rPr>
              <a:t>thuộc</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một</a:t>
            </a:r>
            <a:r>
              <a:rPr lang="vi-VN" sz="2900" dirty="0">
                <a:solidFill>
                  <a:srgbClr val="000000"/>
                </a:solidFill>
                <a:effectLst/>
                <a:ea typeface="Times New Roman" panose="02020603050405020304" pitchFamily="18" charset="0"/>
              </a:rPr>
              <a:t> trong </a:t>
            </a:r>
            <a:r>
              <a:rPr lang="vi-VN" sz="2900" dirty="0" err="1">
                <a:solidFill>
                  <a:srgbClr val="000000"/>
                </a:solidFill>
                <a:effectLst/>
                <a:ea typeface="Times New Roman" panose="02020603050405020304" pitchFamily="18" charset="0"/>
              </a:rPr>
              <a:t>các</a:t>
            </a:r>
            <a:r>
              <a:rPr lang="vi-VN" sz="2900" dirty="0">
                <a:solidFill>
                  <a:srgbClr val="000000"/>
                </a:solidFill>
                <a:effectLst/>
                <a:ea typeface="Times New Roman" panose="02020603050405020304" pitchFamily="18" charset="0"/>
              </a:rPr>
              <a:t> chuyên </a:t>
            </a:r>
            <a:r>
              <a:rPr lang="vi-VN" sz="2900" dirty="0" err="1">
                <a:solidFill>
                  <a:srgbClr val="000000"/>
                </a:solidFill>
                <a:effectLst/>
                <a:ea typeface="Times New Roman" panose="02020603050405020304" pitchFamily="18" charset="0"/>
              </a:rPr>
              <a:t>ngành</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phục</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hồi</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chức</a:t>
            </a:r>
            <a:r>
              <a:rPr lang="vi-VN" sz="2900" dirty="0">
                <a:solidFill>
                  <a:srgbClr val="000000"/>
                </a:solidFill>
                <a:effectLst/>
                <a:ea typeface="Times New Roman" panose="02020603050405020304" pitchFamily="18" charset="0"/>
              </a:rPr>
              <a:t> năng, </a:t>
            </a:r>
            <a:r>
              <a:rPr lang="vi-VN" sz="2900" dirty="0" err="1">
                <a:solidFill>
                  <a:srgbClr val="000000"/>
                </a:solidFill>
                <a:effectLst/>
                <a:ea typeface="Times New Roman" panose="02020603050405020304" pitchFamily="18" charset="0"/>
              </a:rPr>
              <a:t>vật</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lý</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trị</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liệu</a:t>
            </a:r>
            <a:r>
              <a:rPr lang="vi-VN" sz="2900" dirty="0">
                <a:solidFill>
                  <a:srgbClr val="000000"/>
                </a:solidFill>
                <a:effectLst/>
                <a:ea typeface="Times New Roman" panose="02020603050405020304" pitchFamily="18" charset="0"/>
              </a:rPr>
              <a:t>, y </a:t>
            </a:r>
            <a:r>
              <a:rPr lang="vi-VN" sz="2900" dirty="0" err="1">
                <a:solidFill>
                  <a:srgbClr val="000000"/>
                </a:solidFill>
                <a:effectLst/>
                <a:ea typeface="Times New Roman" panose="02020603050405020304" pitchFamily="18" charset="0"/>
              </a:rPr>
              <a:t>học</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cổ</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truyền</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hoặc</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có</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chứng</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chỉ</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đào</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tạo</a:t>
            </a:r>
            <a:r>
              <a:rPr lang="vi-VN" sz="2900" dirty="0">
                <a:solidFill>
                  <a:srgbClr val="000000"/>
                </a:solidFill>
                <a:effectLst/>
                <a:ea typeface="Times New Roman" panose="02020603050405020304" pitchFamily="18" charset="0"/>
              </a:rPr>
              <a:t> chuyên khoa </a:t>
            </a:r>
            <a:r>
              <a:rPr lang="vi-VN" sz="2900" dirty="0" err="1">
                <a:solidFill>
                  <a:srgbClr val="000000"/>
                </a:solidFill>
                <a:effectLst/>
                <a:ea typeface="Times New Roman" panose="02020603050405020304" pitchFamily="18" charset="0"/>
              </a:rPr>
              <a:t>phục</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hồi</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chức</a:t>
            </a:r>
            <a:r>
              <a:rPr lang="vi-VN" sz="2900" dirty="0">
                <a:solidFill>
                  <a:srgbClr val="000000"/>
                </a:solidFill>
                <a:effectLst/>
                <a:ea typeface="Times New Roman" panose="02020603050405020304" pitchFamily="18" charset="0"/>
              </a:rPr>
              <a:t> năng, </a:t>
            </a:r>
            <a:r>
              <a:rPr lang="vi-VN" sz="2900" dirty="0" err="1">
                <a:solidFill>
                  <a:srgbClr val="000000"/>
                </a:solidFill>
                <a:effectLst/>
                <a:ea typeface="Times New Roman" panose="02020603050405020304" pitchFamily="18" charset="0"/>
              </a:rPr>
              <a:t>vật</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lý</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trị</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liệu</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hoặc</a:t>
            </a:r>
            <a:r>
              <a:rPr lang="vi-VN" sz="2900" dirty="0">
                <a:solidFill>
                  <a:srgbClr val="000000"/>
                </a:solidFill>
                <a:effectLst/>
                <a:ea typeface="Times New Roman" panose="02020603050405020304" pitchFamily="18" charset="0"/>
              </a:rPr>
              <a:t> y </a:t>
            </a:r>
            <a:r>
              <a:rPr lang="vi-VN" sz="2900" dirty="0" err="1">
                <a:solidFill>
                  <a:srgbClr val="000000"/>
                </a:solidFill>
                <a:effectLst/>
                <a:ea typeface="Times New Roman" panose="02020603050405020304" pitchFamily="18" charset="0"/>
              </a:rPr>
              <a:t>học</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cổ</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truyền</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Trường</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hợp</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có</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chỉ</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định</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thuốc</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thì</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người</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chịu</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trách</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nhiệm</a:t>
            </a:r>
            <a:r>
              <a:rPr lang="vi-VN" sz="2900" dirty="0">
                <a:solidFill>
                  <a:srgbClr val="000000"/>
                </a:solidFill>
                <a:effectLst/>
                <a:ea typeface="Times New Roman" panose="02020603050405020304" pitchFamily="18" charset="0"/>
              </a:rPr>
              <a:t> chuyên môn </a:t>
            </a:r>
            <a:r>
              <a:rPr lang="vi-VN" sz="2900" dirty="0" err="1">
                <a:solidFill>
                  <a:srgbClr val="000000"/>
                </a:solidFill>
                <a:effectLst/>
                <a:ea typeface="Times New Roman" panose="02020603050405020304" pitchFamily="18" charset="0"/>
              </a:rPr>
              <a:t>kỹ</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thuật</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phải</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là</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bác</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sỹ</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các</a:t>
            </a:r>
            <a:r>
              <a:rPr lang="vi-VN" sz="2900" dirty="0">
                <a:solidFill>
                  <a:srgbClr val="000000"/>
                </a:solidFill>
                <a:effectLst/>
                <a:ea typeface="Times New Roman" panose="02020603050405020304" pitchFamily="18" charset="0"/>
              </a:rPr>
              <a:t> chuyên </a:t>
            </a:r>
            <a:r>
              <a:rPr lang="vi-VN" sz="2900" dirty="0" err="1">
                <a:solidFill>
                  <a:srgbClr val="000000"/>
                </a:solidFill>
                <a:effectLst/>
                <a:ea typeface="Times New Roman" panose="02020603050405020304" pitchFamily="18" charset="0"/>
              </a:rPr>
              <a:t>ngành</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phục</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hồi</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chức</a:t>
            </a:r>
            <a:r>
              <a:rPr lang="vi-VN" sz="2900" dirty="0">
                <a:solidFill>
                  <a:srgbClr val="000000"/>
                </a:solidFill>
                <a:effectLst/>
                <a:ea typeface="Times New Roman" panose="02020603050405020304" pitchFamily="18" charset="0"/>
              </a:rPr>
              <a:t> năng, </a:t>
            </a:r>
            <a:r>
              <a:rPr lang="vi-VN" sz="2900" dirty="0" err="1">
                <a:solidFill>
                  <a:srgbClr val="000000"/>
                </a:solidFill>
                <a:effectLst/>
                <a:ea typeface="Times New Roman" panose="02020603050405020304" pitchFamily="18" charset="0"/>
              </a:rPr>
              <a:t>vật</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lý</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trị</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liệu</a:t>
            </a:r>
            <a:r>
              <a:rPr lang="vi-VN" sz="2900" dirty="0">
                <a:solidFill>
                  <a:srgbClr val="000000"/>
                </a:solidFill>
                <a:effectLst/>
                <a:ea typeface="Times New Roman" panose="02020603050405020304" pitchFamily="18" charset="0"/>
              </a:rPr>
              <a:t>, y </a:t>
            </a:r>
            <a:r>
              <a:rPr lang="vi-VN" sz="2900" dirty="0" err="1">
                <a:solidFill>
                  <a:srgbClr val="000000"/>
                </a:solidFill>
                <a:effectLst/>
                <a:ea typeface="Times New Roman" panose="02020603050405020304" pitchFamily="18" charset="0"/>
              </a:rPr>
              <a:t>học</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cổ</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truyền</a:t>
            </a:r>
            <a:r>
              <a:rPr lang="vi-VN" sz="2900" dirty="0">
                <a:solidFill>
                  <a:srgbClr val="000000"/>
                </a:solidFill>
                <a:effectLst/>
                <a:ea typeface="Times New Roman" panose="02020603050405020304" pitchFamily="18" charset="0"/>
              </a:rPr>
              <a:t>;</a:t>
            </a:r>
            <a:endParaRPr lang="en-US" sz="2900" dirty="0">
              <a:effectLst/>
              <a:ea typeface="Times New Roman" panose="02020603050405020304" pitchFamily="18" charset="0"/>
            </a:endParaRPr>
          </a:p>
          <a:p>
            <a:pPr marR="0" algn="just">
              <a:lnSpc>
                <a:spcPct val="150000"/>
              </a:lnSpc>
              <a:buFontTx/>
              <a:buChar char="-"/>
            </a:pPr>
            <a:r>
              <a:rPr lang="vi-VN" sz="2900" dirty="0">
                <a:solidFill>
                  <a:srgbClr val="000000"/>
                </a:solidFill>
                <a:effectLst/>
                <a:ea typeface="Times New Roman" panose="02020603050405020304" pitchFamily="18" charset="0"/>
              </a:rPr>
              <a:t>Người làm việc tại cơ sở nếu có thực hiện kỹ thuật xoa bóp thì phải có chứng chỉ hoặc giấy chứng nhận đào tạo về xoa bóp do cơ sở đào tạo hợp pháp cấp.</a:t>
            </a:r>
            <a:endParaRPr lang="vi-VN" sz="2900" dirty="0">
              <a:ea typeface="Times New Roman" panose="02020603050405020304" pitchFamily="18" charset="0"/>
            </a:endParaRPr>
          </a:p>
          <a:p>
            <a:pPr marR="0" algn="just">
              <a:lnSpc>
                <a:spcPct val="150000"/>
              </a:lnSpc>
              <a:buFontTx/>
              <a:buChar char="-"/>
            </a:pPr>
            <a:r>
              <a:rPr lang="en-US" sz="2900" dirty="0">
                <a:solidFill>
                  <a:srgbClr val="000000"/>
                </a:solidFill>
                <a:effectLst/>
                <a:ea typeface="Times New Roman" panose="02020603050405020304" pitchFamily="18" charset="0"/>
              </a:rPr>
              <a:t>- </a:t>
            </a:r>
            <a:r>
              <a:rPr lang="vi-VN" sz="2900" dirty="0">
                <a:solidFill>
                  <a:srgbClr val="000000"/>
                </a:solidFill>
                <a:effectLst/>
                <a:ea typeface="Times New Roman" panose="02020603050405020304" pitchFamily="18" charset="0"/>
              </a:rPr>
              <a:t>Nhân viên </a:t>
            </a:r>
            <a:r>
              <a:rPr lang="vi-VN" sz="2900" dirty="0" err="1">
                <a:solidFill>
                  <a:srgbClr val="000000"/>
                </a:solidFill>
                <a:effectLst/>
                <a:ea typeface="Times New Roman" panose="02020603050405020304" pitchFamily="18" charset="0"/>
              </a:rPr>
              <a:t>thực</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hiện</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kỹ</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thuật</a:t>
            </a:r>
            <a:r>
              <a:rPr lang="vi-VN" sz="2900" dirty="0">
                <a:solidFill>
                  <a:srgbClr val="000000"/>
                </a:solidFill>
                <a:effectLst/>
                <a:ea typeface="Times New Roman" panose="02020603050405020304" pitchFamily="18" charset="0"/>
              </a:rPr>
              <a:t> xoa </a:t>
            </a:r>
            <a:r>
              <a:rPr lang="vi-VN" sz="2900" dirty="0" err="1">
                <a:solidFill>
                  <a:srgbClr val="000000"/>
                </a:solidFill>
                <a:effectLst/>
                <a:ea typeface="Times New Roman" panose="02020603050405020304" pitchFamily="18" charset="0"/>
              </a:rPr>
              <a:t>bóp</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phải</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mặc</a:t>
            </a:r>
            <a:r>
              <a:rPr lang="vi-VN" sz="2900" dirty="0">
                <a:solidFill>
                  <a:srgbClr val="000000"/>
                </a:solidFill>
                <a:effectLst/>
                <a:ea typeface="Times New Roman" panose="02020603050405020304" pitchFamily="18" charset="0"/>
              </a:rPr>
              <a:t> trang </a:t>
            </a:r>
            <a:r>
              <a:rPr lang="vi-VN" sz="2900" dirty="0" err="1">
                <a:solidFill>
                  <a:srgbClr val="000000"/>
                </a:solidFill>
                <a:effectLst/>
                <a:ea typeface="Times New Roman" panose="02020603050405020304" pitchFamily="18" charset="0"/>
              </a:rPr>
              <a:t>phục</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gọn</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sạch</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đẹp</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có</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phù</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hiệu</a:t>
            </a:r>
            <a:r>
              <a:rPr lang="vi-VN" sz="2900" dirty="0">
                <a:solidFill>
                  <a:srgbClr val="000000"/>
                </a:solidFill>
                <a:effectLst/>
                <a:ea typeface="Times New Roman" panose="02020603050405020304" pitchFamily="18" charset="0"/>
              </a:rPr>
              <a:t> ghi </a:t>
            </a:r>
            <a:r>
              <a:rPr lang="vi-VN" sz="2900" dirty="0" err="1">
                <a:solidFill>
                  <a:srgbClr val="000000"/>
                </a:solidFill>
                <a:effectLst/>
                <a:ea typeface="Times New Roman" panose="02020603050405020304" pitchFamily="18" charset="0"/>
              </a:rPr>
              <a:t>rõ</a:t>
            </a:r>
            <a:r>
              <a:rPr lang="vi-VN" sz="2900" dirty="0">
                <a:solidFill>
                  <a:srgbClr val="000000"/>
                </a:solidFill>
                <a:effectLst/>
                <a:ea typeface="Times New Roman" panose="02020603050405020304" pitchFamily="18" charset="0"/>
              </a:rPr>
              <a:t> tên cơ </a:t>
            </a:r>
            <a:r>
              <a:rPr lang="vi-VN" sz="2900" dirty="0" err="1">
                <a:solidFill>
                  <a:srgbClr val="000000"/>
                </a:solidFill>
                <a:effectLst/>
                <a:ea typeface="Times New Roman" panose="02020603050405020304" pitchFamily="18" charset="0"/>
              </a:rPr>
              <a:t>sở</a:t>
            </a:r>
            <a:r>
              <a:rPr lang="vi-VN" sz="2900" dirty="0">
                <a:solidFill>
                  <a:srgbClr val="000000"/>
                </a:solidFill>
                <a:effectLst/>
                <a:ea typeface="Times New Roman" panose="02020603050405020304" pitchFamily="18" charset="0"/>
              </a:rPr>
              <a:t>, tên nhân viên, </a:t>
            </a:r>
            <a:r>
              <a:rPr lang="vi-VN" sz="2900" dirty="0" err="1">
                <a:solidFill>
                  <a:srgbClr val="000000"/>
                </a:solidFill>
                <a:effectLst/>
                <a:ea typeface="Times New Roman" panose="02020603050405020304" pitchFamily="18" charset="0"/>
              </a:rPr>
              <a:t>có</a:t>
            </a:r>
            <a:r>
              <a:rPr lang="vi-VN" sz="2900" dirty="0">
                <a:solidFill>
                  <a:srgbClr val="000000"/>
                </a:solidFill>
                <a:effectLst/>
                <a:ea typeface="Times New Roman" panose="02020603050405020304" pitchFamily="18" charset="0"/>
              </a:rPr>
              <a:t> </a:t>
            </a:r>
            <a:r>
              <a:rPr lang="vi-VN" sz="2900" dirty="0" err="1">
                <a:solidFill>
                  <a:srgbClr val="000000"/>
                </a:solidFill>
                <a:effectLst/>
                <a:ea typeface="Times New Roman" panose="02020603050405020304" pitchFamily="18" charset="0"/>
              </a:rPr>
              <a:t>ảnh</a:t>
            </a:r>
            <a:r>
              <a:rPr lang="vi-VN" sz="2900" dirty="0">
                <a:solidFill>
                  <a:srgbClr val="000000"/>
                </a:solidFill>
                <a:effectLst/>
                <a:ea typeface="Times New Roman" panose="02020603050405020304" pitchFamily="18" charset="0"/>
              </a:rPr>
              <a:t> 3 </a:t>
            </a:r>
            <a:r>
              <a:rPr lang="vi-VN" sz="2900" dirty="0" err="1">
                <a:solidFill>
                  <a:srgbClr val="000000"/>
                </a:solidFill>
                <a:effectLst/>
                <a:ea typeface="Times New Roman" panose="02020603050405020304" pitchFamily="18" charset="0"/>
              </a:rPr>
              <a:t>cm</a:t>
            </a:r>
            <a:r>
              <a:rPr lang="vi-VN" sz="2900" dirty="0">
                <a:solidFill>
                  <a:srgbClr val="000000"/>
                </a:solidFill>
                <a:effectLst/>
                <a:ea typeface="Times New Roman" panose="02020603050405020304" pitchFamily="18" charset="0"/>
              </a:rPr>
              <a:t> x 4 </a:t>
            </a:r>
            <a:r>
              <a:rPr lang="vi-VN" sz="2900" dirty="0" err="1">
                <a:solidFill>
                  <a:srgbClr val="000000"/>
                </a:solidFill>
                <a:effectLst/>
                <a:ea typeface="Times New Roman" panose="02020603050405020304" pitchFamily="18" charset="0"/>
              </a:rPr>
              <a:t>cm</a:t>
            </a:r>
            <a:r>
              <a:rPr lang="vi-VN" sz="2900" dirty="0">
                <a:solidFill>
                  <a:srgbClr val="000000"/>
                </a:solidFill>
                <a:effectLst/>
                <a:ea typeface="Times New Roman" panose="02020603050405020304" pitchFamily="18" charset="0"/>
              </a:rPr>
              <a:t>.</a:t>
            </a:r>
            <a:endParaRPr lang="en-US" sz="2900" dirty="0">
              <a:effectLst/>
              <a:ea typeface="Times New Roman" panose="02020603050405020304" pitchFamily="18" charset="0"/>
            </a:endParaRPr>
          </a:p>
          <a:p>
            <a:endParaRPr lang="en-US" dirty="0"/>
          </a:p>
        </p:txBody>
      </p:sp>
    </p:spTree>
    <p:extLst>
      <p:ext uri="{BB962C8B-B14F-4D97-AF65-F5344CB8AC3E}">
        <p14:creationId xmlns:p14="http://schemas.microsoft.com/office/powerpoint/2010/main" val="3204254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D3434-0EBD-9400-FAFE-3842602EDB3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1098967-8AD9-121F-166E-B02423581449}"/>
              </a:ext>
            </a:extLst>
          </p:cNvPr>
          <p:cNvSpPr>
            <a:spLocks noGrp="1"/>
          </p:cNvSpPr>
          <p:nvPr>
            <p:ph idx="1"/>
          </p:nvPr>
        </p:nvSpPr>
        <p:spPr>
          <a:xfrm>
            <a:off x="838200" y="1253331"/>
            <a:ext cx="10515600" cy="4351338"/>
          </a:xfrm>
        </p:spPr>
        <p:txBody>
          <a:bodyPr/>
          <a:lstStyle/>
          <a:p>
            <a:pPr marL="0" marR="0" algn="just">
              <a:lnSpc>
                <a:spcPct val="150000"/>
              </a:lnSpc>
            </a:pPr>
            <a:r>
              <a:rPr lang="vi-VN" sz="2800" dirty="0">
                <a:solidFill>
                  <a:srgbClr val="000000"/>
                </a:solidFill>
                <a:effectLst/>
                <a:latin typeface="Times New Roman" panose="02020603050405020304" pitchFamily="18" charset="0"/>
                <a:ea typeface="Times New Roman" panose="02020603050405020304" pitchFamily="18" charset="0"/>
              </a:rPr>
              <a:t>Cơ </a:t>
            </a:r>
            <a:r>
              <a:rPr lang="vi-VN" sz="2800" dirty="0" err="1">
                <a:solidFill>
                  <a:srgbClr val="000000"/>
                </a:solidFill>
                <a:effectLst/>
                <a:latin typeface="Times New Roman" panose="02020603050405020304" pitchFamily="18" charset="0"/>
                <a:ea typeface="Times New Roman" panose="02020603050405020304" pitchFamily="18" charset="0"/>
              </a:rPr>
              <a:t>sở</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dịch</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vụ</a:t>
            </a:r>
            <a:r>
              <a:rPr lang="vi-VN" sz="2800" dirty="0">
                <a:solidFill>
                  <a:srgbClr val="000000"/>
                </a:solidFill>
                <a:effectLst/>
                <a:latin typeface="Times New Roman" panose="02020603050405020304" pitchFamily="18" charset="0"/>
                <a:ea typeface="Times New Roman" panose="02020603050405020304" pitchFamily="18" charset="0"/>
              </a:rPr>
              <a:t> xoa </a:t>
            </a:r>
            <a:r>
              <a:rPr lang="vi-VN" sz="2800" dirty="0" err="1">
                <a:solidFill>
                  <a:srgbClr val="000000"/>
                </a:solidFill>
                <a:effectLst/>
                <a:latin typeface="Times New Roman" panose="02020603050405020304" pitchFamily="18" charset="0"/>
                <a:ea typeface="Times New Roman" panose="02020603050405020304" pitchFamily="18" charset="0"/>
              </a:rPr>
              <a:t>bóp</a:t>
            </a:r>
            <a:r>
              <a:rPr lang="vi-VN" sz="2800" dirty="0">
                <a:solidFill>
                  <a:srgbClr val="000000"/>
                </a:solidFill>
                <a:effectLst/>
                <a:latin typeface="Times New Roman" panose="02020603050405020304" pitchFamily="18" charset="0"/>
                <a:ea typeface="Times New Roman" panose="02020603050405020304" pitchFamily="18" charset="0"/>
              </a:rPr>
              <a:t> không </a:t>
            </a:r>
            <a:r>
              <a:rPr lang="vi-VN" sz="2800" dirty="0" err="1">
                <a:solidFill>
                  <a:srgbClr val="000000"/>
                </a:solidFill>
                <a:effectLst/>
                <a:latin typeface="Times New Roman" panose="02020603050405020304" pitchFamily="18" charset="0"/>
                <a:ea typeface="Times New Roman" panose="02020603050405020304" pitchFamily="18" charset="0"/>
              </a:rPr>
              <a:t>thuộc</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loại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hình</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phải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cấp</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giấy</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phép</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hoạt</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động</a:t>
            </a:r>
            <a:r>
              <a:rPr lang="vi-VN" sz="2800" dirty="0">
                <a:solidFill>
                  <a:srgbClr val="000000"/>
                </a:solidFill>
                <a:effectLst/>
                <a:latin typeface="Times New Roman" panose="02020603050405020304" pitchFamily="18" charset="0"/>
                <a:ea typeface="Times New Roman" panose="02020603050405020304" pitchFamily="18" charset="0"/>
              </a:rPr>
              <a:t> nhưng trong </a:t>
            </a:r>
            <a:r>
              <a:rPr lang="vi-VN" sz="2800" dirty="0" err="1">
                <a:solidFill>
                  <a:srgbClr val="000000"/>
                </a:solidFill>
                <a:effectLst/>
                <a:latin typeface="Times New Roman" panose="02020603050405020304" pitchFamily="18" charset="0"/>
                <a:ea typeface="Times New Roman" panose="02020603050405020304" pitchFamily="18" charset="0"/>
              </a:rPr>
              <a:t>thời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hạn</a:t>
            </a:r>
            <a:r>
              <a:rPr lang="vi-VN" sz="2800" dirty="0">
                <a:solidFill>
                  <a:srgbClr val="000000"/>
                </a:solidFill>
                <a:effectLst/>
                <a:latin typeface="Times New Roman" panose="02020603050405020304" pitchFamily="18" charset="0"/>
                <a:ea typeface="Times New Roman" panose="02020603050405020304" pitchFamily="18" charset="0"/>
              </a:rPr>
              <a:t> 10 </a:t>
            </a:r>
            <a:r>
              <a:rPr lang="vi-VN" sz="2800" dirty="0" err="1">
                <a:solidFill>
                  <a:srgbClr val="000000"/>
                </a:solidFill>
                <a:effectLst/>
                <a:latin typeface="Times New Roman" panose="02020603050405020304" pitchFamily="18" charset="0"/>
                <a:ea typeface="Times New Roman" panose="02020603050405020304" pitchFamily="18" charset="0"/>
              </a:rPr>
              <a:t>ngày</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trước</a:t>
            </a:r>
            <a:r>
              <a:rPr lang="vi-VN" sz="2800" dirty="0">
                <a:solidFill>
                  <a:srgbClr val="000000"/>
                </a:solidFill>
                <a:effectLst/>
                <a:latin typeface="Times New Roman" panose="02020603050405020304" pitchFamily="18" charset="0"/>
                <a:ea typeface="Times New Roman" panose="02020603050405020304" pitchFamily="18" charset="0"/>
              </a:rPr>
              <a:t> khi </a:t>
            </a:r>
            <a:r>
              <a:rPr lang="vi-VN" sz="2800" dirty="0" err="1">
                <a:solidFill>
                  <a:srgbClr val="000000"/>
                </a:solidFill>
                <a:effectLst/>
                <a:latin typeface="Times New Roman" panose="02020603050405020304" pitchFamily="18" charset="0"/>
                <a:ea typeface="Times New Roman" panose="02020603050405020304" pitchFamily="18" charset="0"/>
              </a:rPr>
              <a:t>hoạt</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động</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phải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có</a:t>
            </a:r>
            <a:r>
              <a:rPr lang="vi-VN" sz="2800" dirty="0">
                <a:solidFill>
                  <a:srgbClr val="000000"/>
                </a:solidFill>
                <a:effectLst/>
                <a:latin typeface="Times New Roman" panose="02020603050405020304" pitchFamily="18" charset="0"/>
                <a:ea typeface="Times New Roman" panose="02020603050405020304" pitchFamily="18" charset="0"/>
              </a:rPr>
              <a:t> văn </a:t>
            </a:r>
            <a:r>
              <a:rPr lang="vi-VN" sz="2800" dirty="0" err="1">
                <a:solidFill>
                  <a:srgbClr val="000000"/>
                </a:solidFill>
                <a:effectLst/>
                <a:latin typeface="Times New Roman" panose="02020603050405020304" pitchFamily="18" charset="0"/>
                <a:ea typeface="Times New Roman" panose="02020603050405020304" pitchFamily="18" charset="0"/>
              </a:rPr>
              <a:t>bản</a:t>
            </a:r>
            <a:r>
              <a:rPr lang="vi-VN" sz="2800" dirty="0">
                <a:solidFill>
                  <a:srgbClr val="000000"/>
                </a:solidFill>
                <a:effectLst/>
                <a:latin typeface="Times New Roman" panose="02020603050405020304" pitchFamily="18" charset="0"/>
                <a:ea typeface="Times New Roman" panose="02020603050405020304" pitchFamily="18" charset="0"/>
              </a:rPr>
              <a:t> thông </a:t>
            </a:r>
            <a:r>
              <a:rPr lang="vi-VN" sz="2800" dirty="0" err="1">
                <a:solidFill>
                  <a:srgbClr val="000000"/>
                </a:solidFill>
                <a:effectLst/>
                <a:latin typeface="Times New Roman" panose="02020603050405020304" pitchFamily="18" charset="0"/>
                <a:ea typeface="Times New Roman" panose="02020603050405020304" pitchFamily="18" charset="0"/>
              </a:rPr>
              <a:t>báo</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đủ</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điều</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kiện</a:t>
            </a:r>
            <a:r>
              <a:rPr lang="vi-VN" sz="2800" dirty="0">
                <a:solidFill>
                  <a:srgbClr val="000000"/>
                </a:solidFill>
                <a:effectLst/>
                <a:latin typeface="Times New Roman" panose="02020603050405020304" pitchFamily="18" charset="0"/>
                <a:ea typeface="Times New Roman" panose="02020603050405020304" pitchFamily="18" charset="0"/>
              </a:rPr>
              <a:t> quy </a:t>
            </a:r>
            <a:r>
              <a:rPr lang="vi-VN" sz="2800" dirty="0" err="1">
                <a:solidFill>
                  <a:srgbClr val="000000"/>
                </a:solidFill>
                <a:effectLst/>
                <a:latin typeface="Times New Roman" panose="02020603050405020304" pitchFamily="18" charset="0"/>
                <a:ea typeface="Times New Roman" panose="02020603050405020304" pitchFamily="18" charset="0"/>
              </a:rPr>
              <a:t>định</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tại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các</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khoản</a:t>
            </a:r>
            <a:r>
              <a:rPr lang="vi-VN" sz="2800" dirty="0">
                <a:solidFill>
                  <a:srgbClr val="000000"/>
                </a:solidFill>
                <a:effectLst/>
                <a:latin typeface="Times New Roman" panose="02020603050405020304" pitchFamily="18" charset="0"/>
                <a:ea typeface="Times New Roman" panose="02020603050405020304" pitchFamily="18" charset="0"/>
              </a:rPr>
              <a:t> 1, 2 </a:t>
            </a:r>
            <a:r>
              <a:rPr lang="vi-VN" sz="2800" dirty="0" err="1">
                <a:solidFill>
                  <a:srgbClr val="000000"/>
                </a:solidFill>
                <a:effectLst/>
                <a:latin typeface="Times New Roman" panose="02020603050405020304" pitchFamily="18" charset="0"/>
                <a:ea typeface="Times New Roman" panose="02020603050405020304" pitchFamily="18" charset="0"/>
              </a:rPr>
              <a:t>và</a:t>
            </a:r>
            <a:r>
              <a:rPr lang="vi-VN" sz="2800" dirty="0">
                <a:solidFill>
                  <a:srgbClr val="000000"/>
                </a:solidFill>
                <a:effectLst/>
                <a:latin typeface="Times New Roman" panose="02020603050405020304" pitchFamily="18" charset="0"/>
                <a:ea typeface="Times New Roman" panose="02020603050405020304" pitchFamily="18" charset="0"/>
              </a:rPr>
              <a:t> 3 </a:t>
            </a:r>
            <a:r>
              <a:rPr lang="vi-VN" sz="2800" dirty="0" err="1">
                <a:solidFill>
                  <a:srgbClr val="000000"/>
                </a:solidFill>
                <a:effectLst/>
                <a:latin typeface="Times New Roman" panose="02020603050405020304" pitchFamily="18" charset="0"/>
                <a:ea typeface="Times New Roman" panose="02020603050405020304" pitchFamily="18" charset="0"/>
              </a:rPr>
              <a:t>Điều</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này</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gửi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về</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Sở</a:t>
            </a:r>
            <a:r>
              <a:rPr lang="vi-VN" sz="2800" dirty="0">
                <a:solidFill>
                  <a:srgbClr val="000000"/>
                </a:solidFill>
                <a:effectLst/>
                <a:latin typeface="Times New Roman" panose="02020603050405020304" pitchFamily="18" charset="0"/>
                <a:ea typeface="Times New Roman" panose="02020603050405020304" pitchFamily="18" charset="0"/>
              </a:rPr>
              <a:t> Y </a:t>
            </a:r>
            <a:r>
              <a:rPr lang="vi-VN" sz="2800" dirty="0" err="1">
                <a:solidFill>
                  <a:srgbClr val="000000"/>
                </a:solidFill>
                <a:effectLst/>
                <a:latin typeface="Times New Roman" panose="02020603050405020304" pitchFamily="18" charset="0"/>
                <a:ea typeface="Times New Roman" panose="02020603050405020304" pitchFamily="18" charset="0"/>
              </a:rPr>
              <a:t>tế</a:t>
            </a:r>
            <a:r>
              <a:rPr lang="vi-VN" sz="2800" dirty="0">
                <a:solidFill>
                  <a:srgbClr val="000000"/>
                </a:solidFill>
                <a:effectLst/>
                <a:latin typeface="Times New Roman" panose="02020603050405020304" pitchFamily="18" charset="0"/>
                <a:ea typeface="Times New Roman" panose="02020603050405020304" pitchFamily="18" charset="0"/>
              </a:rPr>
              <a:t> nơi </a:t>
            </a:r>
            <a:r>
              <a:rPr lang="vi-VN" sz="2800" dirty="0" err="1">
                <a:solidFill>
                  <a:srgbClr val="000000"/>
                </a:solidFill>
                <a:effectLst/>
                <a:latin typeface="Times New Roman" panose="02020603050405020304" pitchFamily="18" charset="0"/>
                <a:ea typeface="Times New Roman" panose="02020603050405020304" pitchFamily="18" charset="0"/>
              </a:rPr>
              <a:t>đặt</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trụ</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sở</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để</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quản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lý</a:t>
            </a:r>
            <a:r>
              <a:rPr lang="vi-VN" sz="2800" dirty="0">
                <a:solidFill>
                  <a:srgbClr val="000000"/>
                </a:solidFill>
                <a:effectLst/>
                <a:latin typeface="Times New Roman" panose="02020603050405020304" pitchFamily="18" charset="0"/>
                <a:ea typeface="Times New Roman" panose="02020603050405020304" pitchFamily="18" charset="0"/>
              </a:rPr>
              <a:t>. Văn </a:t>
            </a:r>
            <a:r>
              <a:rPr lang="vi-VN" sz="2800" dirty="0" err="1">
                <a:solidFill>
                  <a:srgbClr val="000000"/>
                </a:solidFill>
                <a:effectLst/>
                <a:latin typeface="Times New Roman" panose="02020603050405020304" pitchFamily="18" charset="0"/>
                <a:ea typeface="Times New Roman" panose="02020603050405020304" pitchFamily="18" charset="0"/>
              </a:rPr>
              <a:t>bản</a:t>
            </a:r>
            <a:r>
              <a:rPr lang="vi-VN" sz="2800" dirty="0">
                <a:solidFill>
                  <a:srgbClr val="000000"/>
                </a:solidFill>
                <a:effectLst/>
                <a:latin typeface="Times New Roman" panose="02020603050405020304" pitchFamily="18" charset="0"/>
                <a:ea typeface="Times New Roman" panose="02020603050405020304" pitchFamily="18" charset="0"/>
              </a:rPr>
              <a:t> thông </a:t>
            </a:r>
            <a:r>
              <a:rPr lang="vi-VN" sz="2800" dirty="0" err="1">
                <a:solidFill>
                  <a:srgbClr val="000000"/>
                </a:solidFill>
                <a:effectLst/>
                <a:latin typeface="Times New Roman" panose="02020603050405020304" pitchFamily="18" charset="0"/>
                <a:ea typeface="Times New Roman" panose="02020603050405020304" pitchFamily="18" charset="0"/>
              </a:rPr>
              <a:t>báo</a:t>
            </a:r>
            <a:r>
              <a:rPr lang="vi-VN" sz="2800" dirty="0">
                <a:solidFill>
                  <a:srgbClr val="000000"/>
                </a:solidFill>
                <a:effectLst/>
                <a:latin typeface="Times New Roman" panose="02020603050405020304" pitchFamily="18" charset="0"/>
                <a:ea typeface="Times New Roman" panose="02020603050405020304" pitchFamily="18" charset="0"/>
              </a:rPr>
              <a:t> theo </a:t>
            </a:r>
            <a:r>
              <a:rPr lang="vi-VN" sz="2800" dirty="0" err="1">
                <a:solidFill>
                  <a:srgbClr val="000000"/>
                </a:solidFill>
                <a:effectLst/>
                <a:latin typeface="Times New Roman" panose="02020603050405020304" pitchFamily="18" charset="0"/>
                <a:ea typeface="Times New Roman" panose="02020603050405020304" pitchFamily="18" charset="0"/>
              </a:rPr>
              <a:t>mẫu</a:t>
            </a:r>
            <a:r>
              <a:rPr lang="vi-VN" sz="2800" dirty="0">
                <a:solidFill>
                  <a:srgbClr val="000000"/>
                </a:solidFill>
                <a:effectLst/>
                <a:latin typeface="Times New Roman" panose="02020603050405020304" pitchFamily="18" charset="0"/>
                <a:ea typeface="Times New Roman" panose="02020603050405020304" pitchFamily="18" charset="0"/>
              </a:rPr>
              <a:t> quy </a:t>
            </a:r>
            <a:r>
              <a:rPr lang="vi-VN" sz="2800" dirty="0" err="1">
                <a:solidFill>
                  <a:srgbClr val="000000"/>
                </a:solidFill>
                <a:effectLst/>
                <a:latin typeface="Times New Roman" panose="02020603050405020304" pitchFamily="18" charset="0"/>
                <a:ea typeface="Times New Roman" panose="02020603050405020304" pitchFamily="18" charset="0"/>
              </a:rPr>
              <a:t>định</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tại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Phụ</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lục</a:t>
            </a:r>
            <a:r>
              <a:rPr lang="vi-VN" sz="2800" dirty="0">
                <a:solidFill>
                  <a:srgbClr val="000000"/>
                </a:solidFill>
                <a:effectLst/>
                <a:latin typeface="Times New Roman" panose="02020603050405020304" pitchFamily="18" charset="0"/>
                <a:ea typeface="Times New Roman" panose="02020603050405020304" pitchFamily="18" charset="0"/>
              </a:rPr>
              <a:t> IX ban </a:t>
            </a:r>
            <a:r>
              <a:rPr lang="vi-VN" sz="2800" dirty="0" err="1">
                <a:solidFill>
                  <a:srgbClr val="000000"/>
                </a:solidFill>
                <a:effectLst/>
                <a:latin typeface="Times New Roman" panose="02020603050405020304" pitchFamily="18" charset="0"/>
                <a:ea typeface="Times New Roman" panose="02020603050405020304" pitchFamily="18" charset="0"/>
              </a:rPr>
              <a:t>hành</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kèm</a:t>
            </a:r>
            <a:r>
              <a:rPr lang="vi-VN" sz="2800" dirty="0">
                <a:solidFill>
                  <a:srgbClr val="000000"/>
                </a:solidFill>
                <a:effectLst/>
                <a:latin typeface="Times New Roman" panose="02020603050405020304" pitchFamily="18" charset="0"/>
                <a:ea typeface="Times New Roman" panose="02020603050405020304" pitchFamily="18" charset="0"/>
              </a:rPr>
              <a:t> theo </a:t>
            </a:r>
            <a:r>
              <a:rPr lang="vi-VN" sz="2800" dirty="0" err="1">
                <a:solidFill>
                  <a:srgbClr val="000000"/>
                </a:solidFill>
                <a:effectLst/>
                <a:latin typeface="Times New Roman" panose="02020603050405020304" pitchFamily="18" charset="0"/>
                <a:ea typeface="Times New Roman" panose="02020603050405020304" pitchFamily="18" charset="0"/>
              </a:rPr>
              <a:t>Nghị</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định</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này</a:t>
            </a:r>
            <a:r>
              <a:rPr lang="vi-VN" sz="28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903750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3A7B9-FBAD-BB99-1458-818ECF3B5EF3}"/>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CBDA543C-CFB5-F8A5-D14F-487C3006940E}"/>
              </a:ext>
            </a:extLst>
          </p:cNvPr>
          <p:cNvSpPr>
            <a:spLocks noGrp="1"/>
          </p:cNvSpPr>
          <p:nvPr>
            <p:ph idx="1"/>
          </p:nvPr>
        </p:nvSpPr>
        <p:spPr>
          <a:xfrm>
            <a:off x="838200" y="737118"/>
            <a:ext cx="10515600" cy="5439845"/>
          </a:xfrm>
        </p:spPr>
        <p:txBody>
          <a:bodyPr>
            <a:normAutofit fontScale="77500" lnSpcReduction="20000"/>
          </a:bodyPr>
          <a:lstStyle/>
          <a:p>
            <a:pPr marL="0" marR="0" algn="just">
              <a:lnSpc>
                <a:spcPct val="150000"/>
              </a:lnSpc>
              <a:spcBef>
                <a:spcPts val="0"/>
              </a:spcBef>
              <a:spcAft>
                <a:spcPts val="800"/>
              </a:spcAft>
            </a:pPr>
            <a:r>
              <a:rPr lang="en-US" sz="2800" b="1" dirty="0" err="1">
                <a:effectLst/>
                <a:latin typeface="Arial" panose="020B0604020202020204" pitchFamily="34" charset="0"/>
                <a:ea typeface="Calibri" panose="020F0502020204030204" pitchFamily="34" charset="0"/>
                <a:cs typeface="Arial" panose="020B0604020202020204" pitchFamily="34" charset="0"/>
              </a:rPr>
              <a:t>Điều</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kiện</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hoạt</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động</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của</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cơ</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sở</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phun</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xăm</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thêu</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trên</a:t>
            </a:r>
            <a:r>
              <a:rPr lang="en-US" sz="2800" b="1" dirty="0">
                <a:effectLst/>
                <a:latin typeface="Arial" panose="020B0604020202020204" pitchFamily="34" charset="0"/>
                <a:ea typeface="Calibri" panose="020F0502020204030204" pitchFamily="34" charset="0"/>
                <a:cs typeface="Arial" panose="020B0604020202020204" pitchFamily="34" charset="0"/>
              </a:rPr>
              <a:t> da </a:t>
            </a:r>
            <a:r>
              <a:rPr lang="en-US" sz="2800" b="1" dirty="0" err="1">
                <a:effectLst/>
                <a:latin typeface="Arial" panose="020B0604020202020204" pitchFamily="34" charset="0"/>
                <a:ea typeface="Calibri" panose="020F0502020204030204" pitchFamily="34" charset="0"/>
                <a:cs typeface="Arial" panose="020B0604020202020204" pitchFamily="34" charset="0"/>
              </a:rPr>
              <a:t>không</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dùng</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thuốc</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gây</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tê</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dạng</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tiêm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điều</a:t>
            </a:r>
            <a:r>
              <a:rPr lang="en-US" sz="2800" dirty="0">
                <a:effectLst/>
                <a:latin typeface="Arial" panose="020B0604020202020204" pitchFamily="34" charset="0"/>
                <a:ea typeface="Calibri" panose="020F0502020204030204" pitchFamily="34" charset="0"/>
                <a:cs typeface="Arial" panose="020B0604020202020204" pitchFamily="34" charset="0"/>
              </a:rPr>
              <a:t> 37, </a:t>
            </a:r>
            <a:r>
              <a:rPr lang="en-US" sz="2800" dirty="0" err="1">
                <a:effectLst/>
                <a:latin typeface="Arial" panose="020B0604020202020204" pitchFamily="34" charset="0"/>
                <a:ea typeface="Calibri" panose="020F0502020204030204" pitchFamily="34" charset="0"/>
                <a:cs typeface="Arial" panose="020B0604020202020204" pitchFamily="34" charset="0"/>
              </a:rPr>
              <a:t>nghị</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định</a:t>
            </a:r>
            <a:r>
              <a:rPr lang="en-US" sz="2800" dirty="0">
                <a:effectLst/>
                <a:latin typeface="Arial" panose="020B0604020202020204" pitchFamily="34" charset="0"/>
                <a:ea typeface="Calibri" panose="020F0502020204030204" pitchFamily="34" charset="0"/>
                <a:cs typeface="Arial" panose="020B0604020202020204" pitchFamily="34" charset="0"/>
              </a:rPr>
              <a:t> 109/2016/NĐ-CP </a:t>
            </a:r>
            <a:r>
              <a:rPr lang="en-US" sz="2800" dirty="0" err="1">
                <a:effectLst/>
                <a:latin typeface="Arial" panose="020B0604020202020204" pitchFamily="34" charset="0"/>
                <a:ea typeface="Calibri" panose="020F0502020204030204" pitchFamily="34" charset="0"/>
                <a:cs typeface="Arial" panose="020B0604020202020204" pitchFamily="34" charset="0"/>
              </a:rPr>
              <a:t>ngày</a:t>
            </a:r>
            <a:r>
              <a:rPr lang="en-US" sz="2800" dirty="0">
                <a:effectLst/>
                <a:latin typeface="Arial" panose="020B0604020202020204" pitchFamily="34" charset="0"/>
                <a:ea typeface="Calibri" panose="020F0502020204030204" pitchFamily="34" charset="0"/>
                <a:cs typeface="Arial" panose="020B0604020202020204" pitchFamily="34" charset="0"/>
              </a:rPr>
              <a:t> 01/7/2016): </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Cơ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sở</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dịch</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vụ</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thẩm</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mỹ</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chỉ</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được</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thực</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hiện</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các</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hoạt</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động</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xăm, phun, thêu trên da, không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sử</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dụng</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thuốc</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gây tê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dạng</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tiêm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và</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phải</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đáp</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ứng</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các</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điều</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kiện</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sau đây:</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50000"/>
              </a:lnSpc>
              <a:spcBef>
                <a:spcPts val="600"/>
              </a:spcBef>
              <a:spcAft>
                <a:spcPts val="600"/>
              </a:spcAft>
            </a:pPr>
            <a:r>
              <a:rPr lang="vi-VN"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Cơ </a:t>
            </a:r>
            <a:r>
              <a:rPr lang="vi-VN"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sở</a:t>
            </a:r>
            <a:r>
              <a:rPr lang="vi-VN"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vật</a:t>
            </a:r>
            <a:r>
              <a:rPr lang="vi-VN"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chất</a:t>
            </a:r>
            <a:r>
              <a:rPr lang="vi-VN"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gn="just">
              <a:lnSpc>
                <a:spcPct val="150000"/>
              </a:lnSpc>
              <a:spcBef>
                <a:spcPts val="600"/>
              </a:spcBef>
              <a:spcAft>
                <a:spcPts val="600"/>
              </a:spcAft>
              <a:buNone/>
            </a:pPr>
            <a:r>
              <a:rPr lang="vi-VN"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Có</a:t>
            </a:r>
            <a:r>
              <a:rPr lang="vi-VN"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địa</a:t>
            </a:r>
            <a:r>
              <a:rPr lang="vi-VN"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điểm</a:t>
            </a:r>
            <a:r>
              <a:rPr lang="vi-VN"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cố</a:t>
            </a:r>
            <a:r>
              <a:rPr lang="vi-VN"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định</a:t>
            </a:r>
            <a:r>
              <a:rPr lang="vi-VN"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gn="just">
              <a:lnSpc>
                <a:spcPct val="150000"/>
              </a:lnSpc>
              <a:spcBef>
                <a:spcPts val="600"/>
              </a:spcBef>
              <a:spcAft>
                <a:spcPts val="600"/>
              </a:spcAft>
              <a:buNone/>
            </a:pPr>
            <a:r>
              <a:rPr lang="vi-VN"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Bảo</a:t>
            </a:r>
            <a:r>
              <a:rPr lang="vi-VN"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đảm</a:t>
            </a:r>
            <a:r>
              <a:rPr lang="vi-VN"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các</a:t>
            </a:r>
            <a:r>
              <a:rPr lang="vi-VN"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điều</a:t>
            </a:r>
            <a:r>
              <a:rPr lang="vi-VN"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kiện</a:t>
            </a:r>
            <a:r>
              <a:rPr lang="vi-VN"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vệ</a:t>
            </a:r>
            <a:r>
              <a:rPr lang="vi-VN"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sinh.</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R="0" algn="just">
              <a:lnSpc>
                <a:spcPct val="150000"/>
              </a:lnSpc>
              <a:spcBef>
                <a:spcPts val="600"/>
              </a:spcBef>
              <a:spcAft>
                <a:spcPts val="600"/>
              </a:spcAft>
            </a:pPr>
            <a:r>
              <a:rPr lang="vi-VN"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Thiết</a:t>
            </a:r>
            <a:r>
              <a:rPr lang="vi-VN"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bị</a:t>
            </a:r>
            <a:r>
              <a:rPr lang="vi-VN"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gn="just">
              <a:lnSpc>
                <a:spcPct val="150000"/>
              </a:lnSpc>
              <a:spcBef>
                <a:spcPts val="600"/>
              </a:spcBef>
              <a:spcAft>
                <a:spcPts val="600"/>
              </a:spcAft>
              <a:buNone/>
            </a:pPr>
            <a:r>
              <a:rPr lang="vi-VN"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Có đủ thiết bị, dụng cụ, vật tư phù hợp với phạm vi hoạt động của cơ sở và có nguồn gốc xuất xứ rõ ràng.</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27402683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C0717-07D0-1EE1-096C-2FA143CC5CF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2FDEACD-9591-FD05-B9ED-7D1706408C1E}"/>
              </a:ext>
            </a:extLst>
          </p:cNvPr>
          <p:cNvSpPr>
            <a:spLocks noGrp="1"/>
          </p:cNvSpPr>
          <p:nvPr>
            <p:ph idx="1"/>
          </p:nvPr>
        </p:nvSpPr>
        <p:spPr>
          <a:xfrm>
            <a:off x="931506" y="1027906"/>
            <a:ext cx="10515600" cy="4351338"/>
          </a:xfrm>
        </p:spPr>
        <p:txBody>
          <a:bodyPr>
            <a:normAutofit fontScale="77500" lnSpcReduction="20000"/>
          </a:bodyPr>
          <a:lstStyle/>
          <a:p>
            <a:pPr marL="0" marR="0" algn="just">
              <a:lnSpc>
                <a:spcPct val="150000"/>
              </a:lnSpc>
              <a:spcBef>
                <a:spcPts val="600"/>
              </a:spcBef>
              <a:spcAft>
                <a:spcPts val="600"/>
              </a:spcAft>
            </a:pPr>
            <a:r>
              <a:rPr lang="vi-VN" sz="2800" dirty="0">
                <a:solidFill>
                  <a:srgbClr val="000000"/>
                </a:solidFill>
                <a:effectLst/>
                <a:ea typeface="Times New Roman" panose="02020603050405020304" pitchFamily="18" charset="0"/>
              </a:rPr>
              <a:t>Nhân </a:t>
            </a:r>
            <a:r>
              <a:rPr lang="vi-VN" sz="2800" dirty="0" err="1">
                <a:solidFill>
                  <a:srgbClr val="000000"/>
                </a:solidFill>
                <a:effectLst/>
                <a:ea typeface="Times New Roman" panose="02020603050405020304" pitchFamily="18" charset="0"/>
              </a:rPr>
              <a:t>sự</a:t>
            </a:r>
            <a:r>
              <a:rPr lang="vi-VN" sz="2800" dirty="0">
                <a:solidFill>
                  <a:srgbClr val="000000"/>
                </a:solidFill>
                <a:effectLst/>
                <a:ea typeface="Times New Roman" panose="02020603050405020304" pitchFamily="18" charset="0"/>
              </a:rPr>
              <a:t>:</a:t>
            </a:r>
            <a:endParaRPr lang="en-US" sz="2400" dirty="0">
              <a:effectLst/>
              <a:ea typeface="Times New Roman" panose="02020603050405020304" pitchFamily="18" charset="0"/>
            </a:endParaRPr>
          </a:p>
          <a:p>
            <a:pPr marL="0" marR="0" indent="0" algn="just">
              <a:lnSpc>
                <a:spcPct val="150000"/>
              </a:lnSpc>
              <a:spcBef>
                <a:spcPts val="600"/>
              </a:spcBef>
              <a:spcAft>
                <a:spcPts val="600"/>
              </a:spcAft>
              <a:buNone/>
            </a:pPr>
            <a:r>
              <a:rPr lang="vi-VN" sz="2800" dirty="0">
                <a:solidFill>
                  <a:srgbClr val="000000"/>
                </a:solidFill>
                <a:effectLst/>
                <a:ea typeface="Times New Roman" panose="02020603050405020304" pitchFamily="18" charset="0"/>
              </a:rPr>
              <a:t>- Người thực hiện xăm, phun, thêu trên da không sử dụng thuốc gây tê dạng tiêm tại cơ sở dịch vụ thẩm mỹ phải có giấy chứng nhận hoặc chứng chỉ đào tạo, dạy nghề về phun, xăm, thêu trên da do cơ sở đào tạo hoặc dạy nghề hợp pháp cấp.</a:t>
            </a:r>
            <a:endParaRPr lang="en-US" sz="2400" dirty="0">
              <a:effectLst/>
              <a:ea typeface="Times New Roman" panose="02020603050405020304" pitchFamily="18" charset="0"/>
            </a:endParaRPr>
          </a:p>
          <a:p>
            <a:pPr marL="0" marR="0" algn="just">
              <a:lnSpc>
                <a:spcPct val="150000"/>
              </a:lnSpc>
              <a:spcBef>
                <a:spcPts val="0"/>
              </a:spcBef>
              <a:spcAft>
                <a:spcPts val="0"/>
              </a:spcAft>
            </a:pPr>
            <a:r>
              <a:rPr lang="vi-VN" sz="2800" dirty="0">
                <a:solidFill>
                  <a:srgbClr val="000000"/>
                </a:solidFill>
                <a:effectLst/>
                <a:ea typeface="Times New Roman" panose="02020603050405020304" pitchFamily="18" charset="0"/>
              </a:rPr>
              <a:t>Cơ sở dịch vụ thẩm mỹ không thuộc loại hình phải có giấy phép hoạt động nhưng phải có văn bản thông báo đủ điều kiện quy định tại điểm a, b và c khoản này gửi về Sở Y tế nơi đặt trụ sở để quản lý trước khi hoạt động ít nhất 10 ngày. Văn </a:t>
            </a:r>
            <a:r>
              <a:rPr lang="vi-VN" sz="2800" dirty="0" err="1">
                <a:solidFill>
                  <a:srgbClr val="000000"/>
                </a:solidFill>
                <a:effectLst/>
                <a:ea typeface="Times New Roman" panose="02020603050405020304" pitchFamily="18" charset="0"/>
              </a:rPr>
              <a:t>bản</a:t>
            </a:r>
            <a:r>
              <a:rPr lang="vi-VN" sz="2800" dirty="0">
                <a:solidFill>
                  <a:srgbClr val="000000"/>
                </a:solidFill>
                <a:effectLst/>
                <a:ea typeface="Times New Roman" panose="02020603050405020304" pitchFamily="18" charset="0"/>
              </a:rPr>
              <a:t> thông </a:t>
            </a:r>
            <a:r>
              <a:rPr lang="vi-VN" sz="2800" dirty="0" err="1">
                <a:solidFill>
                  <a:srgbClr val="000000"/>
                </a:solidFill>
                <a:effectLst/>
                <a:ea typeface="Times New Roman" panose="02020603050405020304" pitchFamily="18" charset="0"/>
              </a:rPr>
              <a:t>báo</a:t>
            </a:r>
            <a:r>
              <a:rPr lang="vi-VN" sz="2800" dirty="0">
                <a:solidFill>
                  <a:srgbClr val="000000"/>
                </a:solidFill>
                <a:effectLst/>
                <a:ea typeface="Times New Roman" panose="02020603050405020304" pitchFamily="18" charset="0"/>
              </a:rPr>
              <a:t> theo </a:t>
            </a:r>
            <a:r>
              <a:rPr lang="vi-VN" sz="2800" dirty="0" err="1">
                <a:solidFill>
                  <a:srgbClr val="000000"/>
                </a:solidFill>
                <a:effectLst/>
                <a:ea typeface="Times New Roman" panose="02020603050405020304" pitchFamily="18" charset="0"/>
              </a:rPr>
              <a:t>mẫu</a:t>
            </a:r>
            <a:r>
              <a:rPr lang="vi-VN" sz="2800" dirty="0">
                <a:solidFill>
                  <a:srgbClr val="000000"/>
                </a:solidFill>
                <a:effectLst/>
                <a:ea typeface="Times New Roman" panose="02020603050405020304" pitchFamily="18" charset="0"/>
              </a:rPr>
              <a:t> quy </a:t>
            </a:r>
            <a:r>
              <a:rPr lang="vi-VN" sz="2800" dirty="0" err="1">
                <a:solidFill>
                  <a:srgbClr val="000000"/>
                </a:solidFill>
                <a:effectLst/>
                <a:ea typeface="Times New Roman" panose="02020603050405020304" pitchFamily="18" charset="0"/>
              </a:rPr>
              <a:t>định</a:t>
            </a:r>
            <a:r>
              <a:rPr lang="vi-VN" sz="2800" dirty="0">
                <a:solidFill>
                  <a:srgbClr val="000000"/>
                </a:solidFill>
                <a:effectLst/>
                <a:ea typeface="Times New Roman" panose="02020603050405020304" pitchFamily="18" charset="0"/>
              </a:rPr>
              <a:t> </a:t>
            </a:r>
            <a:r>
              <a:rPr lang="vi-VN" sz="2800" dirty="0" err="1">
                <a:solidFill>
                  <a:srgbClr val="000000"/>
                </a:solidFill>
                <a:effectLst/>
                <a:ea typeface="Times New Roman" panose="02020603050405020304" pitchFamily="18" charset="0"/>
              </a:rPr>
              <a:t>tại</a:t>
            </a:r>
            <a:r>
              <a:rPr lang="vi-VN" sz="2800" dirty="0">
                <a:solidFill>
                  <a:srgbClr val="000000"/>
                </a:solidFill>
                <a:effectLst/>
                <a:ea typeface="Times New Roman" panose="02020603050405020304" pitchFamily="18" charset="0"/>
              </a:rPr>
              <a:t> </a:t>
            </a:r>
            <a:r>
              <a:rPr lang="vi-VN" sz="2800" dirty="0" err="1">
                <a:solidFill>
                  <a:srgbClr val="000000"/>
                </a:solidFill>
                <a:effectLst/>
                <a:ea typeface="Times New Roman" panose="02020603050405020304" pitchFamily="18" charset="0"/>
              </a:rPr>
              <a:t>Phụ</a:t>
            </a:r>
            <a:r>
              <a:rPr lang="vi-VN" sz="2800" dirty="0">
                <a:solidFill>
                  <a:srgbClr val="000000"/>
                </a:solidFill>
                <a:effectLst/>
                <a:ea typeface="Times New Roman" panose="02020603050405020304" pitchFamily="18" charset="0"/>
              </a:rPr>
              <a:t> </a:t>
            </a:r>
            <a:r>
              <a:rPr lang="vi-VN" sz="2800" dirty="0" err="1">
                <a:solidFill>
                  <a:srgbClr val="000000"/>
                </a:solidFill>
                <a:effectLst/>
                <a:ea typeface="Times New Roman" panose="02020603050405020304" pitchFamily="18" charset="0"/>
              </a:rPr>
              <a:t>lục</a:t>
            </a:r>
            <a:r>
              <a:rPr lang="vi-VN" sz="2800" dirty="0">
                <a:solidFill>
                  <a:srgbClr val="000000"/>
                </a:solidFill>
                <a:effectLst/>
                <a:ea typeface="Times New Roman" panose="02020603050405020304" pitchFamily="18" charset="0"/>
              </a:rPr>
              <a:t> VIII ban </a:t>
            </a:r>
            <a:r>
              <a:rPr lang="vi-VN" sz="2800" dirty="0" err="1">
                <a:solidFill>
                  <a:srgbClr val="000000"/>
                </a:solidFill>
                <a:effectLst/>
                <a:ea typeface="Times New Roman" panose="02020603050405020304" pitchFamily="18" charset="0"/>
              </a:rPr>
              <a:t>hành</a:t>
            </a:r>
            <a:r>
              <a:rPr lang="vi-VN" sz="2800" dirty="0">
                <a:solidFill>
                  <a:srgbClr val="000000"/>
                </a:solidFill>
                <a:effectLst/>
                <a:ea typeface="Times New Roman" panose="02020603050405020304" pitchFamily="18" charset="0"/>
              </a:rPr>
              <a:t> </a:t>
            </a:r>
            <a:r>
              <a:rPr lang="vi-VN" sz="2800" dirty="0" err="1">
                <a:solidFill>
                  <a:srgbClr val="000000"/>
                </a:solidFill>
                <a:effectLst/>
                <a:ea typeface="Times New Roman" panose="02020603050405020304" pitchFamily="18" charset="0"/>
              </a:rPr>
              <a:t>kèm</a:t>
            </a:r>
            <a:r>
              <a:rPr lang="vi-VN" sz="2800" dirty="0">
                <a:solidFill>
                  <a:srgbClr val="000000"/>
                </a:solidFill>
                <a:effectLst/>
                <a:ea typeface="Times New Roman" panose="02020603050405020304" pitchFamily="18" charset="0"/>
              </a:rPr>
              <a:t> theo </a:t>
            </a:r>
            <a:r>
              <a:rPr lang="vi-VN" sz="2800" dirty="0" err="1">
                <a:solidFill>
                  <a:srgbClr val="000000"/>
                </a:solidFill>
                <a:effectLst/>
                <a:ea typeface="Times New Roman" panose="02020603050405020304" pitchFamily="18" charset="0"/>
              </a:rPr>
              <a:t>Nghị</a:t>
            </a:r>
            <a:r>
              <a:rPr lang="vi-VN" sz="2800" dirty="0">
                <a:solidFill>
                  <a:srgbClr val="000000"/>
                </a:solidFill>
                <a:effectLst/>
                <a:ea typeface="Times New Roman" panose="02020603050405020304" pitchFamily="18" charset="0"/>
              </a:rPr>
              <a:t> </a:t>
            </a:r>
            <a:r>
              <a:rPr lang="vi-VN" sz="2800" dirty="0" err="1">
                <a:solidFill>
                  <a:srgbClr val="000000"/>
                </a:solidFill>
                <a:effectLst/>
                <a:ea typeface="Times New Roman" panose="02020603050405020304" pitchFamily="18" charset="0"/>
              </a:rPr>
              <a:t>định</a:t>
            </a:r>
            <a:r>
              <a:rPr lang="vi-VN" sz="2800" dirty="0">
                <a:solidFill>
                  <a:srgbClr val="000000"/>
                </a:solidFill>
                <a:effectLst/>
                <a:ea typeface="Times New Roman" panose="02020603050405020304" pitchFamily="18" charset="0"/>
              </a:rPr>
              <a:t> </a:t>
            </a:r>
            <a:r>
              <a:rPr lang="vi-VN" sz="2800" dirty="0" err="1">
                <a:solidFill>
                  <a:srgbClr val="000000"/>
                </a:solidFill>
                <a:effectLst/>
                <a:ea typeface="Times New Roman" panose="02020603050405020304" pitchFamily="18" charset="0"/>
              </a:rPr>
              <a:t>này</a:t>
            </a:r>
            <a:r>
              <a:rPr lang="vi-VN" sz="2800" dirty="0">
                <a:solidFill>
                  <a:srgbClr val="000000"/>
                </a:solidFill>
                <a:effectLst/>
                <a:ea typeface="Times New Roman" panose="02020603050405020304" pitchFamily="18" charset="0"/>
              </a:rPr>
              <a:t>.</a:t>
            </a:r>
            <a:endParaRPr lang="en-US" sz="2400" dirty="0">
              <a:effectLst/>
              <a:ea typeface="Times New Roman" panose="02020603050405020304" pitchFamily="18" charset="0"/>
            </a:endParaRPr>
          </a:p>
          <a:p>
            <a:endParaRPr lang="en-US" dirty="0"/>
          </a:p>
        </p:txBody>
      </p:sp>
    </p:spTree>
    <p:extLst>
      <p:ext uri="{BB962C8B-B14F-4D97-AF65-F5344CB8AC3E}">
        <p14:creationId xmlns:p14="http://schemas.microsoft.com/office/powerpoint/2010/main" val="1422774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29C9B-9F35-2844-3BDC-B9AB41794CB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61151A4-AF05-9452-872B-DDDA7ADAE7F8}"/>
              </a:ext>
            </a:extLst>
          </p:cNvPr>
          <p:cNvSpPr>
            <a:spLocks noGrp="1"/>
          </p:cNvSpPr>
          <p:nvPr>
            <p:ph idx="1"/>
          </p:nvPr>
        </p:nvSpPr>
        <p:spPr>
          <a:xfrm>
            <a:off x="838200" y="774441"/>
            <a:ext cx="10515600" cy="5402522"/>
          </a:xfrm>
        </p:spPr>
        <p:txBody>
          <a:bodyPr>
            <a:normAutofit fontScale="85000" lnSpcReduction="10000"/>
          </a:bodyPr>
          <a:lstStyle/>
          <a:p>
            <a:pPr algn="just">
              <a:lnSpc>
                <a:spcPct val="150000"/>
              </a:lnSpc>
            </a:pPr>
            <a:r>
              <a:rPr lang="en-U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2.4.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Các</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dịch</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vụ</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thẩm</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mỹ</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có</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sử</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dụng</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thuốc</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các</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chất</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thiết</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bị</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để</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can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thiệp</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vào</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cơ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thể</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người</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phẫu</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thuật</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thủ</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thuật</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các</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can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thiệp</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có</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tiêm,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chích</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bơm,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chiếu</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tia,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sóng</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đốt</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hoặc</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các</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can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thiệp</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xâm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lấn</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khác</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làm</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thay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đổi</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màu</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sắc</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da,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hình</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dạng</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cân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nặng</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khiếm</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khuyết</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của</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các</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bộ</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phận</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trên cơ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thể</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(da,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mũi</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mắt</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môi, khuôn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mặt</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ngực</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bụng</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mông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và</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các</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bộ</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phận</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khác</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trên cơ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thể</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người</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xăm, phun, thêu trên da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có</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sử</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dụng</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thuốc</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gây tê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dạng</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tiêm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chỉ</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được</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thực</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hiện</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tại</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bệnh</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viện</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có</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chuyên khoa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thẩm</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mỹ</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hoặc</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phòng</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khám</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chuyên khoa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thẩm</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mỹ</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hoặc</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cơ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sở</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khám</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bệnh</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chữa</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bệnh</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có</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phạm</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vi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hoạt</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động</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chuyên môn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về</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chuyên khoa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thẩm</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mỹ</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tùy</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theo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phạm</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vi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hoạt</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động</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chuyên môn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được</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cơ quan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có</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thẩm</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quyền</a:t>
            </a:r>
            <a:r>
              <a:rPr lang="vi-VN"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phê </a:t>
            </a:r>
            <a:r>
              <a:rPr lang="vi-VN" sz="2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duyệt</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24006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C5DFE-68C2-BB09-3825-CB06B57AABC3}"/>
              </a:ext>
            </a:extLst>
          </p:cNvPr>
          <p:cNvSpPr>
            <a:spLocks noGrp="1"/>
          </p:cNvSpPr>
          <p:nvPr>
            <p:ph type="title"/>
          </p:nvPr>
        </p:nvSpPr>
        <p:spPr>
          <a:xfrm>
            <a:off x="838200" y="365125"/>
            <a:ext cx="10515600" cy="791871"/>
          </a:xfrm>
        </p:spPr>
        <p:txBody>
          <a:bodyPr/>
          <a:lstStyle/>
          <a:p>
            <a:r>
              <a:rPr lang="en-US" sz="4400" b="1" dirty="0" err="1">
                <a:effectLst/>
                <a:latin typeface="Times New Roman" panose="02020603050405020304" pitchFamily="18" charset="0"/>
                <a:ea typeface="Calibri" panose="020F0502020204030204" pitchFamily="34" charset="0"/>
              </a:rPr>
              <a:t>Thủ</a:t>
            </a:r>
            <a:r>
              <a:rPr lang="en-US" sz="4400" b="1" dirty="0">
                <a:effectLst/>
                <a:latin typeface="Times New Roman" panose="02020603050405020304" pitchFamily="18" charset="0"/>
                <a:ea typeface="Calibri" panose="020F0502020204030204" pitchFamily="34" charset="0"/>
              </a:rPr>
              <a:t> </a:t>
            </a:r>
            <a:r>
              <a:rPr lang="en-US" sz="4400" b="1" dirty="0" err="1">
                <a:effectLst/>
                <a:latin typeface="Times New Roman" panose="02020603050405020304" pitchFamily="18" charset="0"/>
                <a:ea typeface="Calibri" panose="020F0502020204030204" pitchFamily="34" charset="0"/>
              </a:rPr>
              <a:t>tục</a:t>
            </a:r>
            <a:r>
              <a:rPr lang="en-US" sz="4400" b="1" dirty="0">
                <a:effectLst/>
                <a:latin typeface="Times New Roman" panose="02020603050405020304" pitchFamily="18" charset="0"/>
                <a:ea typeface="Calibri" panose="020F0502020204030204" pitchFamily="34" charset="0"/>
              </a:rPr>
              <a:t> </a:t>
            </a:r>
            <a:r>
              <a:rPr lang="en-US" sz="4400" b="1" dirty="0" err="1">
                <a:effectLst/>
                <a:latin typeface="Times New Roman" panose="02020603050405020304" pitchFamily="18" charset="0"/>
                <a:ea typeface="Calibri" panose="020F0502020204030204" pitchFamily="34" charset="0"/>
              </a:rPr>
              <a:t>đăng</a:t>
            </a:r>
            <a:r>
              <a:rPr lang="en-US" sz="4400" b="1" dirty="0">
                <a:effectLst/>
                <a:latin typeface="Times New Roman" panose="02020603050405020304" pitchFamily="18" charset="0"/>
                <a:ea typeface="Calibri" panose="020F0502020204030204" pitchFamily="34" charset="0"/>
              </a:rPr>
              <a:t> </a:t>
            </a:r>
            <a:r>
              <a:rPr lang="en-US" sz="4400" b="1" dirty="0" err="1">
                <a:effectLst/>
                <a:latin typeface="Times New Roman" panose="02020603050405020304" pitchFamily="18" charset="0"/>
                <a:ea typeface="Calibri" panose="020F0502020204030204" pitchFamily="34" charset="0"/>
              </a:rPr>
              <a:t>ký</a:t>
            </a:r>
            <a:r>
              <a:rPr lang="en-US" sz="4400" b="1" dirty="0">
                <a:effectLst/>
                <a:latin typeface="Times New Roman" panose="02020603050405020304" pitchFamily="18" charset="0"/>
                <a:ea typeface="Calibri" panose="020F0502020204030204" pitchFamily="34" charset="0"/>
              </a:rPr>
              <a:t> </a:t>
            </a:r>
            <a:r>
              <a:rPr lang="en-US" sz="4400" b="1" dirty="0" err="1">
                <a:effectLst/>
                <a:latin typeface="Times New Roman" panose="02020603050405020304" pitchFamily="18" charset="0"/>
                <a:ea typeface="Calibri" panose="020F0502020204030204" pitchFamily="34" charset="0"/>
              </a:rPr>
              <a:t>hoạt</a:t>
            </a:r>
            <a:r>
              <a:rPr lang="en-US" sz="4400" b="1" dirty="0">
                <a:effectLst/>
                <a:latin typeface="Times New Roman" panose="02020603050405020304" pitchFamily="18" charset="0"/>
                <a:ea typeface="Calibri" panose="020F0502020204030204" pitchFamily="34" charset="0"/>
              </a:rPr>
              <a:t> </a:t>
            </a:r>
            <a:r>
              <a:rPr lang="en-US" sz="4400" b="1" dirty="0" err="1">
                <a:effectLst/>
                <a:latin typeface="Times New Roman" panose="02020603050405020304" pitchFamily="18" charset="0"/>
                <a:ea typeface="Calibri" panose="020F0502020204030204" pitchFamily="34" charset="0"/>
              </a:rPr>
              <a:t>động</a:t>
            </a:r>
            <a:endParaRPr lang="en-US" dirty="0"/>
          </a:p>
        </p:txBody>
      </p:sp>
      <p:sp>
        <p:nvSpPr>
          <p:cNvPr id="3" name="Content Placeholder 2">
            <a:extLst>
              <a:ext uri="{FF2B5EF4-FFF2-40B4-BE49-F238E27FC236}">
                <a16:creationId xmlns:a16="http://schemas.microsoft.com/office/drawing/2014/main" id="{1DA3E315-44EE-3228-D37A-79660A142A8D}"/>
              </a:ext>
            </a:extLst>
          </p:cNvPr>
          <p:cNvSpPr>
            <a:spLocks noGrp="1"/>
          </p:cNvSpPr>
          <p:nvPr>
            <p:ph idx="1"/>
          </p:nvPr>
        </p:nvSpPr>
        <p:spPr>
          <a:xfrm>
            <a:off x="838200" y="1502229"/>
            <a:ext cx="10515600" cy="4674734"/>
          </a:xfrm>
        </p:spPr>
        <p:txBody>
          <a:bodyPr>
            <a:normAutofit fontScale="70000" lnSpcReduction="20000"/>
          </a:bodyPr>
          <a:lstStyle/>
          <a:p>
            <a:pPr marL="0" marR="0" algn="just">
              <a:lnSpc>
                <a:spcPct val="150000"/>
              </a:lnSpc>
              <a:spcBef>
                <a:spcPts val="0"/>
              </a:spcBef>
              <a:spcAft>
                <a:spcPts val="800"/>
              </a:spcAft>
            </a:pPr>
            <a:r>
              <a:rPr lang="en-US" sz="2800" dirty="0" err="1">
                <a:effectLst/>
                <a:latin typeface="Arial" panose="020B0604020202020204" pitchFamily="34" charset="0"/>
                <a:ea typeface="Calibri" panose="020F0502020204030204" pitchFamily="34" charset="0"/>
                <a:cs typeface="Arial" panose="020B0604020202020204" pitchFamily="34" charset="0"/>
              </a:rPr>
              <a:t>Bước</a:t>
            </a:r>
            <a:r>
              <a:rPr lang="en-US" sz="2800" dirty="0">
                <a:effectLst/>
                <a:latin typeface="Arial" panose="020B0604020202020204" pitchFamily="34" charset="0"/>
                <a:ea typeface="Calibri" panose="020F0502020204030204" pitchFamily="34" charset="0"/>
                <a:cs typeface="Arial" panose="020B0604020202020204" pitchFamily="34" charset="0"/>
              </a:rPr>
              <a:t> 1: </a:t>
            </a:r>
            <a:r>
              <a:rPr lang="en-US" sz="2800" dirty="0" err="1">
                <a:effectLst/>
                <a:latin typeface="Arial" panose="020B0604020202020204" pitchFamily="34" charset="0"/>
                <a:ea typeface="Calibri" panose="020F0502020204030204" pitchFamily="34" charset="0"/>
                <a:cs typeface="Arial" panose="020B0604020202020204" pitchFamily="34" charset="0"/>
              </a:rPr>
              <a:t>Đăng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ký</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hộ</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kinh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doanh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thể</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hoặc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đăng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ký</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thành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lập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công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vi-VN" sz="2800" dirty="0">
                <a:effectLst/>
                <a:latin typeface="Arial" panose="020B0604020202020204" pitchFamily="34" charset="0"/>
                <a:ea typeface="Calibri" panose="020F0502020204030204" pitchFamily="34" charset="0"/>
                <a:cs typeface="Arial" panose="020B0604020202020204" pitchFamily="34" charset="0"/>
              </a:rPr>
              <a:t>ty.</a:t>
            </a:r>
          </a:p>
          <a:p>
            <a:pPr marL="0" marR="0" indent="0" algn="just">
              <a:lnSpc>
                <a:spcPct val="150000"/>
              </a:lnSpc>
              <a:spcBef>
                <a:spcPts val="0"/>
              </a:spcBef>
              <a:spcAft>
                <a:spcPts val="800"/>
              </a:spcAft>
              <a:buNone/>
            </a:pPr>
            <a:r>
              <a:rPr lang="en-US" sz="2800" dirty="0" err="1">
                <a:effectLst/>
                <a:latin typeface="Arial" panose="020B0604020202020204" pitchFamily="34" charset="0"/>
                <a:ea typeface="Calibri" panose="020F0502020204030204" pitchFamily="34" charset="0"/>
                <a:cs typeface="Arial" panose="020B0604020202020204" pitchFamily="34" charset="0"/>
              </a:rPr>
              <a:t>Chủ</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thể</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kinh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doanh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tiến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hành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đăng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ký</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ngành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nghề</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kinh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doanh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dịch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vụ</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chăm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sóc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sắc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đẹp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Có</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xoa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bóp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hoặc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không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có</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xoa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bóp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tùy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vào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cầu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điều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kiện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của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chủ</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thể</a:t>
            </a:r>
            <a:r>
              <a:rPr lang="en-US" sz="2800" dirty="0">
                <a:effectLst/>
                <a:latin typeface="Arial" panose="020B0604020202020204" pitchFamily="34" charset="0"/>
                <a:ea typeface="Calibri" panose="020F0502020204030204" pitchFamily="34" charset="0"/>
                <a:cs typeface="Arial" panose="020B0604020202020204" pitchFamily="34" charset="0"/>
              </a:rPr>
              <a:t>). </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50000"/>
              </a:lnSpc>
              <a:spcBef>
                <a:spcPts val="0"/>
              </a:spcBef>
              <a:spcAft>
                <a:spcPts val="800"/>
              </a:spcAft>
            </a:pPr>
            <a:r>
              <a:rPr lang="en-US" sz="2800" dirty="0" err="1">
                <a:effectLst/>
                <a:latin typeface="Arial" panose="020B0604020202020204" pitchFamily="34" charset="0"/>
                <a:ea typeface="Calibri" panose="020F0502020204030204" pitchFamily="34" charset="0"/>
                <a:cs typeface="Arial" panose="020B0604020202020204" pitchFamily="34" charset="0"/>
              </a:rPr>
              <a:t>Bước</a:t>
            </a:r>
            <a:r>
              <a:rPr lang="en-US" sz="2800" dirty="0">
                <a:effectLst/>
                <a:latin typeface="Arial" panose="020B0604020202020204" pitchFamily="34" charset="0"/>
                <a:ea typeface="Calibri" panose="020F0502020204030204" pitchFamily="34" charset="0"/>
                <a:cs typeface="Arial" panose="020B0604020202020204" pitchFamily="34" charset="0"/>
              </a:rPr>
              <a:t> 2: </a:t>
            </a:r>
            <a:r>
              <a:rPr lang="en-US" sz="2800" dirty="0" err="1">
                <a:effectLst/>
                <a:latin typeface="Arial" panose="020B0604020202020204" pitchFamily="34" charset="0"/>
                <a:ea typeface="Calibri" panose="020F0502020204030204" pitchFamily="34" charset="0"/>
                <a:cs typeface="Arial" panose="020B0604020202020204" pitchFamily="34" charset="0"/>
              </a:rPr>
              <a:t>Hoàn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thành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điều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kiện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hoạt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động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đối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với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cơ</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sở</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dịch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vụ</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xoa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bóp</a:t>
            </a:r>
            <a:r>
              <a:rPr lang="en-US" sz="2800" dirty="0">
                <a:effectLst/>
                <a:latin typeface="Arial" panose="020B0604020202020204" pitchFamily="34" charset="0"/>
                <a:ea typeface="Calibri" panose="020F0502020204030204" pitchFamily="34" charset="0"/>
                <a:cs typeface="Arial" panose="020B0604020202020204" pitchFamily="34" charset="0"/>
              </a:rPr>
              <a:t> (massage)</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R="0" indent="0" algn="just">
              <a:lnSpc>
                <a:spcPct val="150000"/>
              </a:lnSpc>
              <a:spcBef>
                <a:spcPts val="0"/>
              </a:spcBef>
              <a:spcAft>
                <a:spcPts val="800"/>
              </a:spcAft>
              <a:buNone/>
            </a:pPr>
            <a:r>
              <a:rPr lang="en-US" sz="2800" dirty="0">
                <a:effectLst/>
                <a:latin typeface="Arial" panose="020B0604020202020204" pitchFamily="34" charset="0"/>
                <a:ea typeface="Calibri" panose="020F0502020204030204" pitchFamily="34" charset="0"/>
                <a:cs typeface="Arial" panose="020B0604020202020204" pitchFamily="34" charset="0"/>
              </a:rPr>
              <a:t>Sau </a:t>
            </a:r>
            <a:r>
              <a:rPr lang="en-US" sz="2800" dirty="0" err="1">
                <a:effectLst/>
                <a:latin typeface="Arial" panose="020B0604020202020204" pitchFamily="34" charset="0"/>
                <a:ea typeface="Calibri" panose="020F0502020204030204" pitchFamily="34" charset="0"/>
                <a:cs typeface="Arial" panose="020B0604020202020204" pitchFamily="34" charset="0"/>
              </a:rPr>
              <a:t>khi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được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cấp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giấy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chứng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nhận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hộ</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kinh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doanh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thể</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hoặc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giấy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chứng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nhận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đăng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ký</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doanh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nghiệp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thì</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chủ</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cơ</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sở</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kinh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doanh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cần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thực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hiện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thủ</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tục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xin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giấy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phép</a:t>
            </a:r>
            <a:r>
              <a:rPr lang="en-US" sz="2800" dirty="0">
                <a:effectLst/>
                <a:latin typeface="Arial" panose="020B0604020202020204" pitchFamily="34" charset="0"/>
                <a:ea typeface="Calibri" panose="020F0502020204030204" pitchFamily="34" charset="0"/>
                <a:cs typeface="Arial" panose="020B0604020202020204" pitchFamily="34" charset="0"/>
              </a:rPr>
              <a:t> an </a:t>
            </a:r>
            <a:r>
              <a:rPr lang="en-US" sz="2800" dirty="0" err="1">
                <a:effectLst/>
                <a:latin typeface="Arial" panose="020B0604020202020204" pitchFamily="34" charset="0"/>
                <a:ea typeface="Calibri" panose="020F0502020204030204" pitchFamily="34" charset="0"/>
                <a:cs typeface="Arial" panose="020B0604020202020204" pitchFamily="34" charset="0"/>
              </a:rPr>
              <a:t>ninh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trật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tự</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chuẩn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bị</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đủ</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điều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kiện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về</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cơ</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sở</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vật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chất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thiết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bị</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nhân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sự</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đối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với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hoạt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động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xoa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bóp</a:t>
            </a:r>
            <a:r>
              <a:rPr lang="en-US" sz="2800" dirty="0">
                <a:effectLst/>
                <a:latin typeface="Arial" panose="020B0604020202020204" pitchFamily="34" charset="0"/>
                <a:ea typeface="Calibri" panose="020F0502020204030204" pitchFamily="34" charset="0"/>
                <a:cs typeface="Arial" panose="020B0604020202020204" pitchFamily="34" charset="0"/>
              </a:rPr>
              <a:t> (massage) </a:t>
            </a:r>
            <a:r>
              <a:rPr lang="en-US" sz="2800" dirty="0" err="1">
                <a:effectLst/>
                <a:latin typeface="Arial" panose="020B0604020202020204" pitchFamily="34" charset="0"/>
                <a:ea typeface="Calibri" panose="020F0502020204030204" pitchFamily="34" charset="0"/>
                <a:cs typeface="Arial" panose="020B0604020202020204" pitchFamily="34" charset="0"/>
              </a:rPr>
              <a:t>như</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phân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tích</a:t>
            </a:r>
            <a:r>
              <a:rPr lang="en-US" sz="2800" dirty="0">
                <a:effectLst/>
                <a:latin typeface="Arial" panose="020B0604020202020204" pitchFamily="34" charset="0"/>
                <a:ea typeface="Calibri" panose="020F0502020204030204" pitchFamily="34" charset="0"/>
                <a:cs typeface="Arial" panose="020B0604020202020204" pitchFamily="34" charset="0"/>
              </a:rPr>
              <a:t> ở </a:t>
            </a:r>
            <a:r>
              <a:rPr lang="en-US" sz="2800" dirty="0" err="1">
                <a:effectLst/>
                <a:latin typeface="Arial" panose="020B0604020202020204" pitchFamily="34" charset="0"/>
                <a:ea typeface="Calibri" panose="020F0502020204030204" pitchFamily="34" charset="0"/>
                <a:cs typeface="Arial" panose="020B0604020202020204" pitchFamily="34" charset="0"/>
              </a:rPr>
              <a:t>trên</a:t>
            </a:r>
            <a:r>
              <a:rPr lang="en-US" sz="2800" dirty="0">
                <a:effectLst/>
                <a:latin typeface="Arial" panose="020B0604020202020204" pitchFamily="34" charset="0"/>
                <a:ea typeface="Calibri" panose="020F0502020204030204" pitchFamily="34" charset="0"/>
                <a:cs typeface="Arial" panose="020B0604020202020204" pitchFamily="34" charset="0"/>
              </a:rPr>
              <a:t>. Sau </a:t>
            </a:r>
            <a:r>
              <a:rPr lang="en-US" sz="2800" dirty="0" err="1">
                <a:effectLst/>
                <a:latin typeface="Arial" panose="020B0604020202020204" pitchFamily="34" charset="0"/>
                <a:ea typeface="Calibri" panose="020F0502020204030204" pitchFamily="34" charset="0"/>
                <a:cs typeface="Arial" panose="020B0604020202020204" pitchFamily="34" charset="0"/>
              </a:rPr>
              <a:t>đó</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thông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báo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đủ</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điều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kiện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về</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sở</a:t>
            </a:r>
            <a:r>
              <a:rPr lang="en-US" sz="2800" dirty="0">
                <a:effectLst/>
                <a:latin typeface="Arial" panose="020B0604020202020204" pitchFamily="34" charset="0"/>
                <a:ea typeface="Calibri" panose="020F0502020204030204" pitchFamily="34" charset="0"/>
                <a:cs typeface="Arial" panose="020B0604020202020204" pitchFamily="34" charset="0"/>
              </a:rPr>
              <a:t> y </a:t>
            </a:r>
            <a:r>
              <a:rPr lang="en-US" sz="2800" dirty="0" err="1">
                <a:effectLst/>
                <a:latin typeface="Arial" panose="020B0604020202020204" pitchFamily="34" charset="0"/>
                <a:ea typeface="Calibri" panose="020F0502020204030204" pitchFamily="34" charset="0"/>
                <a:cs typeface="Arial" panose="020B0604020202020204" pitchFamily="34" charset="0"/>
              </a:rPr>
              <a:t>tế</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nơi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cơ</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sở</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đặt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trụ</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sở</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để</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bắt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đầu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hoạt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động</a:t>
            </a:r>
            <a:r>
              <a:rPr lang="en-US" sz="2800"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68553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5AE77-8CEE-E10B-967B-E8A562D720D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28F2C99-602D-D020-74E8-86AE4931F4E8}"/>
              </a:ext>
            </a:extLst>
          </p:cNvPr>
          <p:cNvSpPr>
            <a:spLocks noGrp="1"/>
          </p:cNvSpPr>
          <p:nvPr>
            <p:ph idx="1"/>
          </p:nvPr>
        </p:nvSpPr>
        <p:spPr>
          <a:xfrm>
            <a:off x="838200" y="1063690"/>
            <a:ext cx="10515600" cy="5113273"/>
          </a:xfrm>
        </p:spPr>
        <p:txBody>
          <a:bodyPr>
            <a:normAutofit fontScale="85000" lnSpcReduction="10000"/>
          </a:bodyPr>
          <a:lstStyle/>
          <a:p>
            <a:pPr marL="0" marR="0" algn="just">
              <a:lnSpc>
                <a:spcPct val="150000"/>
              </a:lnSpc>
              <a:spcBef>
                <a:spcPts val="0"/>
              </a:spcBef>
              <a:spcAft>
                <a:spcPts val="0"/>
              </a:spcAft>
            </a:pPr>
            <a:r>
              <a:rPr lang="en-US" sz="2800" b="1" i="1" dirty="0" err="1">
                <a:effectLst/>
                <a:latin typeface="Arial" panose="020B0604020202020204" pitchFamily="34" charset="0"/>
                <a:ea typeface="Calibri" panose="020F0502020204030204" pitchFamily="34" charset="0"/>
                <a:cs typeface="Arial" panose="020B0604020202020204" pitchFamily="34" charset="0"/>
              </a:rPr>
              <a:t>Đăng</a:t>
            </a:r>
            <a:r>
              <a:rPr lang="en-US" sz="2800" b="1" i="1" dirty="0">
                <a:effectLst/>
                <a:latin typeface="Arial" panose="020B0604020202020204" pitchFamily="34" charset="0"/>
                <a:ea typeface="Calibri" panose="020F0502020204030204" pitchFamily="34" charset="0"/>
                <a:cs typeface="Arial" panose="020B0604020202020204" pitchFamily="34" charset="0"/>
              </a:rPr>
              <a:t> </a:t>
            </a:r>
            <a:r>
              <a:rPr lang="en-US" sz="2800" b="1" i="1" dirty="0" err="1">
                <a:effectLst/>
                <a:latin typeface="Arial" panose="020B0604020202020204" pitchFamily="34" charset="0"/>
                <a:ea typeface="Calibri" panose="020F0502020204030204" pitchFamily="34" charset="0"/>
                <a:cs typeface="Arial" panose="020B0604020202020204" pitchFamily="34" charset="0"/>
              </a:rPr>
              <a:t>ký</a:t>
            </a:r>
            <a:r>
              <a:rPr lang="en-US" sz="2800" b="1" i="1" dirty="0">
                <a:effectLst/>
                <a:latin typeface="Arial" panose="020B0604020202020204" pitchFamily="34" charset="0"/>
                <a:ea typeface="Calibri" panose="020F0502020204030204" pitchFamily="34" charset="0"/>
                <a:cs typeface="Arial" panose="020B0604020202020204" pitchFamily="34" charset="0"/>
              </a:rPr>
              <a:t> </a:t>
            </a:r>
            <a:r>
              <a:rPr lang="en-US" sz="2800" b="1" i="1" dirty="0" err="1">
                <a:effectLst/>
                <a:latin typeface="Arial" panose="020B0604020202020204" pitchFamily="34" charset="0"/>
                <a:ea typeface="Calibri" panose="020F0502020204030204" pitchFamily="34" charset="0"/>
                <a:cs typeface="Arial" panose="020B0604020202020204" pitchFamily="34" charset="0"/>
              </a:rPr>
              <a:t>doanh</a:t>
            </a:r>
            <a:r>
              <a:rPr lang="en-US" sz="2800" b="1" i="1" dirty="0">
                <a:effectLst/>
                <a:latin typeface="Arial" panose="020B0604020202020204" pitchFamily="34" charset="0"/>
                <a:ea typeface="Calibri" panose="020F0502020204030204" pitchFamily="34" charset="0"/>
                <a:cs typeface="Arial" panose="020B0604020202020204" pitchFamily="34" charset="0"/>
              </a:rPr>
              <a:t> </a:t>
            </a:r>
            <a:r>
              <a:rPr lang="en-US" sz="2800" b="1" i="1" dirty="0" err="1">
                <a:effectLst/>
                <a:latin typeface="Arial" panose="020B0604020202020204" pitchFamily="34" charset="0"/>
                <a:ea typeface="Calibri" panose="020F0502020204030204" pitchFamily="34" charset="0"/>
                <a:cs typeface="Arial" panose="020B0604020202020204" pitchFamily="34" charset="0"/>
              </a:rPr>
              <a:t>nghiệp</a:t>
            </a:r>
            <a:r>
              <a:rPr lang="en-US" sz="2800" b="1" i="1" dirty="0">
                <a:effectLst/>
                <a:latin typeface="Arial" panose="020B0604020202020204" pitchFamily="34" charset="0"/>
                <a:ea typeface="Calibri" panose="020F0502020204030204" pitchFamily="34" charset="0"/>
                <a:cs typeface="Arial" panose="020B0604020202020204" pitchFamily="34" charset="0"/>
              </a:rPr>
              <a:t> (</a:t>
            </a:r>
            <a:r>
              <a:rPr lang="en-US" sz="2800" b="1" i="1" dirty="0" err="1">
                <a:effectLst/>
                <a:latin typeface="Arial" panose="020B0604020202020204" pitchFamily="34" charset="0"/>
                <a:ea typeface="Calibri" panose="020F0502020204030204" pitchFamily="34" charset="0"/>
                <a:cs typeface="Arial" panose="020B0604020202020204" pitchFamily="34" charset="0"/>
              </a:rPr>
              <a:t>Nghị</a:t>
            </a:r>
            <a:r>
              <a:rPr lang="en-US" sz="2800" b="1" i="1" dirty="0">
                <a:effectLst/>
                <a:latin typeface="Arial" panose="020B0604020202020204" pitchFamily="34" charset="0"/>
                <a:ea typeface="Calibri" panose="020F0502020204030204" pitchFamily="34" charset="0"/>
                <a:cs typeface="Arial" panose="020B0604020202020204" pitchFamily="34" charset="0"/>
              </a:rPr>
              <a:t> </a:t>
            </a:r>
            <a:r>
              <a:rPr lang="en-US" sz="2800" b="1" i="1" dirty="0" err="1">
                <a:effectLst/>
                <a:latin typeface="Arial" panose="020B0604020202020204" pitchFamily="34" charset="0"/>
                <a:ea typeface="Calibri" panose="020F0502020204030204" pitchFamily="34" charset="0"/>
                <a:cs typeface="Arial" panose="020B0604020202020204" pitchFamily="34" charset="0"/>
              </a:rPr>
              <a:t>định</a:t>
            </a:r>
            <a:r>
              <a:rPr lang="en-US" sz="2800" b="1" i="1" dirty="0">
                <a:effectLst/>
                <a:latin typeface="Arial" panose="020B0604020202020204" pitchFamily="34" charset="0"/>
                <a:ea typeface="Calibri" panose="020F0502020204030204" pitchFamily="34" charset="0"/>
                <a:cs typeface="Arial" panose="020B0604020202020204" pitchFamily="34" charset="0"/>
              </a:rPr>
              <a:t> 21/2021/NĐ-CP 04/01/2021 </a:t>
            </a:r>
            <a:r>
              <a:rPr lang="en-US" sz="2800" b="1" i="1" dirty="0" err="1">
                <a:effectLst/>
                <a:latin typeface="Arial" panose="020B0604020202020204" pitchFamily="34" charset="0"/>
                <a:ea typeface="Calibri" panose="020F0502020204030204" pitchFamily="34" charset="0"/>
                <a:cs typeface="Arial" panose="020B0604020202020204" pitchFamily="34" charset="0"/>
              </a:rPr>
              <a:t>về</a:t>
            </a:r>
            <a:r>
              <a:rPr lang="en-US" sz="2800" b="1" i="1" dirty="0">
                <a:effectLst/>
                <a:latin typeface="Arial" panose="020B0604020202020204" pitchFamily="34" charset="0"/>
                <a:ea typeface="Calibri" panose="020F0502020204030204" pitchFamily="34" charset="0"/>
                <a:cs typeface="Arial" panose="020B0604020202020204" pitchFamily="34" charset="0"/>
              </a:rPr>
              <a:t> </a:t>
            </a:r>
            <a:r>
              <a:rPr lang="en-US" sz="2800" b="1" i="1" dirty="0" err="1">
                <a:effectLst/>
                <a:latin typeface="Arial" panose="020B0604020202020204" pitchFamily="34" charset="0"/>
                <a:ea typeface="Calibri" panose="020F0502020204030204" pitchFamily="34" charset="0"/>
                <a:cs typeface="Arial" panose="020B0604020202020204" pitchFamily="34" charset="0"/>
              </a:rPr>
              <a:t>đăng</a:t>
            </a:r>
            <a:r>
              <a:rPr lang="en-US" sz="2800" b="1" i="1" dirty="0">
                <a:effectLst/>
                <a:latin typeface="Arial" panose="020B0604020202020204" pitchFamily="34" charset="0"/>
                <a:ea typeface="Calibri" panose="020F0502020204030204" pitchFamily="34" charset="0"/>
                <a:cs typeface="Arial" panose="020B0604020202020204" pitchFamily="34" charset="0"/>
              </a:rPr>
              <a:t> </a:t>
            </a:r>
            <a:r>
              <a:rPr lang="en-US" sz="2800" b="1" i="1" dirty="0" err="1">
                <a:effectLst/>
                <a:latin typeface="Arial" panose="020B0604020202020204" pitchFamily="34" charset="0"/>
                <a:ea typeface="Calibri" panose="020F0502020204030204" pitchFamily="34" charset="0"/>
                <a:cs typeface="Arial" panose="020B0604020202020204" pitchFamily="34" charset="0"/>
              </a:rPr>
              <a:t>ký</a:t>
            </a:r>
            <a:r>
              <a:rPr lang="en-US" sz="2800" b="1" i="1" dirty="0">
                <a:effectLst/>
                <a:latin typeface="Arial" panose="020B0604020202020204" pitchFamily="34" charset="0"/>
                <a:ea typeface="Calibri" panose="020F0502020204030204" pitchFamily="34" charset="0"/>
                <a:cs typeface="Arial" panose="020B0604020202020204" pitchFamily="34" charset="0"/>
              </a:rPr>
              <a:t> </a:t>
            </a:r>
            <a:r>
              <a:rPr lang="en-US" sz="2800" b="1" i="1" dirty="0" err="1">
                <a:effectLst/>
                <a:latin typeface="Arial" panose="020B0604020202020204" pitchFamily="34" charset="0"/>
                <a:ea typeface="Calibri" panose="020F0502020204030204" pitchFamily="34" charset="0"/>
                <a:cs typeface="Arial" panose="020B0604020202020204" pitchFamily="34" charset="0"/>
              </a:rPr>
              <a:t>doanh</a:t>
            </a:r>
            <a:r>
              <a:rPr lang="en-US" sz="2800" b="1" i="1" dirty="0">
                <a:effectLst/>
                <a:latin typeface="Arial" panose="020B0604020202020204" pitchFamily="34" charset="0"/>
                <a:ea typeface="Calibri" panose="020F0502020204030204" pitchFamily="34" charset="0"/>
                <a:cs typeface="Arial" panose="020B0604020202020204" pitchFamily="34" charset="0"/>
              </a:rPr>
              <a:t> </a:t>
            </a:r>
            <a:r>
              <a:rPr lang="en-US" sz="2800" b="1" i="1" dirty="0" err="1">
                <a:effectLst/>
                <a:latin typeface="Arial" panose="020B0604020202020204" pitchFamily="34" charset="0"/>
                <a:ea typeface="Calibri" panose="020F0502020204030204" pitchFamily="34" charset="0"/>
                <a:cs typeface="Arial" panose="020B0604020202020204" pitchFamily="34" charset="0"/>
              </a:rPr>
              <a:t>nghiệp</a:t>
            </a:r>
            <a:r>
              <a:rPr lang="en-US" sz="2800" b="1" i="1"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50000"/>
              </a:lnSpc>
              <a:spcBef>
                <a:spcPts val="0"/>
              </a:spcBef>
              <a:spcAft>
                <a:spcPts val="0"/>
              </a:spcAft>
            </a:pPr>
            <a:r>
              <a:rPr lang="en-US" sz="2800" b="1" dirty="0" err="1">
                <a:effectLst/>
                <a:latin typeface="Arial" panose="020B0604020202020204" pitchFamily="34" charset="0"/>
                <a:ea typeface="Calibri" panose="020F0502020204030204" pitchFamily="34" charset="0"/>
                <a:cs typeface="Arial" panose="020B0604020202020204" pitchFamily="34" charset="0"/>
              </a:rPr>
              <a:t>Quyền</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thành</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lập</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doanh</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nghiệp</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và</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nghĩa</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vụ</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đăng</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ký</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doanh</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nghiệp</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457200" marR="0" algn="just">
              <a:lnSpc>
                <a:spcPct val="150000"/>
              </a:lnSpc>
              <a:spcBef>
                <a:spcPts val="0"/>
              </a:spcBef>
              <a:spcAft>
                <a:spcPts val="0"/>
              </a:spcAft>
            </a:pPr>
            <a:r>
              <a:rPr lang="en-US" sz="2800" dirty="0">
                <a:effectLst/>
                <a:latin typeface="Arial" panose="020B0604020202020204" pitchFamily="34" charset="0"/>
                <a:ea typeface="Calibri" panose="020F0502020204030204" pitchFamily="34" charset="0"/>
                <a:cs typeface="Arial" panose="020B0604020202020204" pitchFamily="34" charset="0"/>
              </a:rPr>
              <a:t>1. </a:t>
            </a:r>
            <a:r>
              <a:rPr lang="en-US" sz="2800" dirty="0" err="1">
                <a:effectLst/>
                <a:latin typeface="Arial" panose="020B0604020202020204" pitchFamily="34" charset="0"/>
                <a:ea typeface="Calibri" panose="020F0502020204030204" pitchFamily="34" charset="0"/>
                <a:cs typeface="Arial" panose="020B0604020202020204" pitchFamily="34" charset="0"/>
              </a:rPr>
              <a:t>Thành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lập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doanh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nghiệp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theo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quy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định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của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pháp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luật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quyền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của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nhân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tổ</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chức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được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nước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bảo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hộ</a:t>
            </a:r>
            <a:r>
              <a:rPr lang="en-US" sz="2800"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457200" marR="0" algn="just">
              <a:lnSpc>
                <a:spcPct val="150000"/>
              </a:lnSpc>
              <a:spcBef>
                <a:spcPts val="0"/>
              </a:spcBef>
              <a:spcAft>
                <a:spcPts val="800"/>
              </a:spcAft>
            </a:pPr>
            <a:r>
              <a:rPr lang="en-US" sz="2800" dirty="0">
                <a:effectLst/>
                <a:latin typeface="Arial" panose="020B0604020202020204" pitchFamily="34" charset="0"/>
                <a:ea typeface="Calibri" panose="020F0502020204030204" pitchFamily="34" charset="0"/>
                <a:cs typeface="Arial" panose="020B0604020202020204" pitchFamily="34" charset="0"/>
              </a:rPr>
              <a:t>2. </a:t>
            </a:r>
            <a:r>
              <a:rPr lang="en-US" sz="2800" dirty="0" err="1">
                <a:effectLst/>
                <a:latin typeface="Arial" panose="020B0604020202020204" pitchFamily="34" charset="0"/>
                <a:ea typeface="Calibri" panose="020F0502020204030204" pitchFamily="34" charset="0"/>
                <a:cs typeface="Arial" panose="020B0604020202020204" pitchFamily="34" charset="0"/>
              </a:rPr>
              <a:t>Người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thành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lập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doanh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nghiệp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hoặc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doanh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nghiệp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có</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nghĩa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vụ</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thực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hiện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đầy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đủ</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kịp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thời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nghĩa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vụ</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về</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đăng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ký</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doanh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nghiệp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công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khai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thông</a:t>
            </a:r>
            <a:r>
              <a:rPr lang="en-US" sz="2800" dirty="0">
                <a:effectLst/>
                <a:latin typeface="Arial" panose="020B0604020202020204" pitchFamily="34" charset="0"/>
                <a:ea typeface="Calibri" panose="020F0502020204030204" pitchFamily="34" charset="0"/>
                <a:cs typeface="Arial" panose="020B0604020202020204" pitchFamily="34" charset="0"/>
              </a:rPr>
              <a:t> tin </a:t>
            </a:r>
            <a:r>
              <a:rPr lang="en-US" sz="2800" dirty="0" err="1">
                <a:effectLst/>
                <a:latin typeface="Arial" panose="020B0604020202020204" pitchFamily="34" charset="0"/>
                <a:ea typeface="Calibri" panose="020F0502020204030204" pitchFamily="34" charset="0"/>
                <a:cs typeface="Arial" panose="020B0604020202020204" pitchFamily="34" charset="0"/>
              </a:rPr>
              <a:t>về</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thành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lập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hoạt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động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của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doanh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nghiệp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theo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quy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định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của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Nghị</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định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này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văn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bản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quy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phạm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pháp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luật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có</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liên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quan</a:t>
            </a:r>
            <a:r>
              <a:rPr lang="en-US" sz="2800"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2674380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D56F6-6A9C-3457-8B29-2150D672F02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9C2381F-A32A-2892-CCC4-095EFB80F7B8}"/>
              </a:ext>
            </a:extLst>
          </p:cNvPr>
          <p:cNvSpPr>
            <a:spLocks noGrp="1"/>
          </p:cNvSpPr>
          <p:nvPr>
            <p:ph idx="1"/>
          </p:nvPr>
        </p:nvSpPr>
        <p:spPr>
          <a:xfrm>
            <a:off x="726233" y="365125"/>
            <a:ext cx="10515600" cy="6306263"/>
          </a:xfrm>
        </p:spPr>
        <p:txBody>
          <a:bodyPr>
            <a:normAutofit fontScale="85000" lnSpcReduction="10000"/>
          </a:bodyPr>
          <a:lstStyle/>
          <a:p>
            <a:pPr marL="457200" marR="0" algn="just">
              <a:lnSpc>
                <a:spcPct val="150000"/>
              </a:lnSpc>
              <a:spcBef>
                <a:spcPts val="0"/>
              </a:spcBef>
              <a:spcAft>
                <a:spcPts val="0"/>
              </a:spcAft>
            </a:pPr>
            <a:r>
              <a:rPr lang="en-US" sz="2600" b="1" dirty="0" err="1">
                <a:effectLst/>
                <a:latin typeface="Arial" panose="020B0604020202020204" pitchFamily="34" charset="0"/>
                <a:ea typeface="Calibri" panose="020F0502020204030204" pitchFamily="34" charset="0"/>
                <a:cs typeface="Arial" panose="020B0604020202020204" pitchFamily="34" charset="0"/>
              </a:rPr>
              <a:t>Giấy</a:t>
            </a:r>
            <a:r>
              <a:rPr lang="en-US" sz="2600" b="1" dirty="0">
                <a:effectLst/>
                <a:latin typeface="Arial" panose="020B0604020202020204" pitchFamily="34" charset="0"/>
                <a:ea typeface="Calibri" panose="020F0502020204030204" pitchFamily="34" charset="0"/>
                <a:cs typeface="Arial" panose="020B0604020202020204" pitchFamily="34" charset="0"/>
              </a:rPr>
              <a:t> </a:t>
            </a:r>
            <a:r>
              <a:rPr lang="en-US" sz="2600" b="1" dirty="0" err="1">
                <a:effectLst/>
                <a:latin typeface="Arial" panose="020B0604020202020204" pitchFamily="34" charset="0"/>
                <a:ea typeface="Calibri" panose="020F0502020204030204" pitchFamily="34" charset="0"/>
                <a:cs typeface="Arial" panose="020B0604020202020204" pitchFamily="34" charset="0"/>
              </a:rPr>
              <a:t>chứng</a:t>
            </a:r>
            <a:r>
              <a:rPr lang="en-US" sz="2600" b="1" dirty="0">
                <a:effectLst/>
                <a:latin typeface="Arial" panose="020B0604020202020204" pitchFamily="34" charset="0"/>
                <a:ea typeface="Calibri" panose="020F0502020204030204" pitchFamily="34" charset="0"/>
                <a:cs typeface="Arial" panose="020B0604020202020204" pitchFamily="34" charset="0"/>
              </a:rPr>
              <a:t> </a:t>
            </a:r>
            <a:r>
              <a:rPr lang="en-US" sz="2600" b="1" dirty="0" err="1">
                <a:effectLst/>
                <a:latin typeface="Arial" panose="020B0604020202020204" pitchFamily="34" charset="0"/>
                <a:ea typeface="Calibri" panose="020F0502020204030204" pitchFamily="34" charset="0"/>
                <a:cs typeface="Arial" panose="020B0604020202020204" pitchFamily="34" charset="0"/>
              </a:rPr>
              <a:t>nhận</a:t>
            </a:r>
            <a:r>
              <a:rPr lang="en-US" sz="2600" b="1" dirty="0">
                <a:effectLst/>
                <a:latin typeface="Arial" panose="020B0604020202020204" pitchFamily="34" charset="0"/>
                <a:ea typeface="Calibri" panose="020F0502020204030204" pitchFamily="34" charset="0"/>
                <a:cs typeface="Arial" panose="020B0604020202020204" pitchFamily="34" charset="0"/>
              </a:rPr>
              <a:t> </a:t>
            </a:r>
            <a:r>
              <a:rPr lang="en-US" sz="2600" b="1" dirty="0" err="1">
                <a:effectLst/>
                <a:latin typeface="Arial" panose="020B0604020202020204" pitchFamily="34" charset="0"/>
                <a:ea typeface="Calibri" panose="020F0502020204030204" pitchFamily="34" charset="0"/>
                <a:cs typeface="Arial" panose="020B0604020202020204" pitchFamily="34" charset="0"/>
              </a:rPr>
              <a:t>đăng</a:t>
            </a:r>
            <a:r>
              <a:rPr lang="en-US" sz="2600" b="1" dirty="0">
                <a:effectLst/>
                <a:latin typeface="Arial" panose="020B0604020202020204" pitchFamily="34" charset="0"/>
                <a:ea typeface="Calibri" panose="020F0502020204030204" pitchFamily="34" charset="0"/>
                <a:cs typeface="Arial" panose="020B0604020202020204" pitchFamily="34" charset="0"/>
              </a:rPr>
              <a:t> </a:t>
            </a:r>
            <a:r>
              <a:rPr lang="en-US" sz="2600" b="1" dirty="0" err="1">
                <a:effectLst/>
                <a:latin typeface="Arial" panose="020B0604020202020204" pitchFamily="34" charset="0"/>
                <a:ea typeface="Calibri" panose="020F0502020204030204" pitchFamily="34" charset="0"/>
                <a:cs typeface="Arial" panose="020B0604020202020204" pitchFamily="34" charset="0"/>
              </a:rPr>
              <a:t>ký</a:t>
            </a:r>
            <a:r>
              <a:rPr lang="en-US" sz="2600" b="1" dirty="0">
                <a:effectLst/>
                <a:latin typeface="Arial" panose="020B0604020202020204" pitchFamily="34" charset="0"/>
                <a:ea typeface="Calibri" panose="020F0502020204030204" pitchFamily="34" charset="0"/>
                <a:cs typeface="Arial" panose="020B0604020202020204" pitchFamily="34" charset="0"/>
              </a:rPr>
              <a:t> </a:t>
            </a:r>
            <a:r>
              <a:rPr lang="en-US" sz="2600" b="1" dirty="0" err="1">
                <a:effectLst/>
                <a:latin typeface="Arial" panose="020B0604020202020204" pitchFamily="34" charset="0"/>
                <a:ea typeface="Calibri" panose="020F0502020204030204" pitchFamily="34" charset="0"/>
                <a:cs typeface="Arial" panose="020B0604020202020204" pitchFamily="34" charset="0"/>
              </a:rPr>
              <a:t>doanh</a:t>
            </a:r>
            <a:r>
              <a:rPr lang="en-US" sz="2600" b="1" dirty="0">
                <a:effectLst/>
                <a:latin typeface="Arial" panose="020B0604020202020204" pitchFamily="34" charset="0"/>
                <a:ea typeface="Calibri" panose="020F0502020204030204" pitchFamily="34" charset="0"/>
                <a:cs typeface="Arial" panose="020B0604020202020204" pitchFamily="34" charset="0"/>
              </a:rPr>
              <a:t> </a:t>
            </a:r>
            <a:r>
              <a:rPr lang="en-US" sz="2600" b="1" dirty="0" err="1">
                <a:effectLst/>
                <a:latin typeface="Arial" panose="020B0604020202020204" pitchFamily="34" charset="0"/>
                <a:ea typeface="Calibri" panose="020F0502020204030204" pitchFamily="34" charset="0"/>
                <a:cs typeface="Arial" panose="020B0604020202020204" pitchFamily="34" charset="0"/>
              </a:rPr>
              <a:t>nghiệp</a:t>
            </a:r>
            <a:r>
              <a:rPr lang="en-US" sz="2600" b="1" dirty="0">
                <a:effectLst/>
                <a:latin typeface="Arial" panose="020B0604020202020204" pitchFamily="34" charset="0"/>
                <a:ea typeface="Calibri" panose="020F0502020204030204" pitchFamily="34" charset="0"/>
                <a:cs typeface="Arial" panose="020B0604020202020204" pitchFamily="34" charset="0"/>
              </a:rPr>
              <a:t>, </a:t>
            </a:r>
            <a:r>
              <a:rPr lang="en-US" sz="2600" b="1" dirty="0" err="1">
                <a:effectLst/>
                <a:latin typeface="Arial" panose="020B0604020202020204" pitchFamily="34" charset="0"/>
                <a:ea typeface="Calibri" panose="020F0502020204030204" pitchFamily="34" charset="0"/>
                <a:cs typeface="Arial" panose="020B0604020202020204" pitchFamily="34" charset="0"/>
              </a:rPr>
              <a:t>Giấy</a:t>
            </a:r>
            <a:r>
              <a:rPr lang="en-US" sz="2600" b="1" dirty="0">
                <a:effectLst/>
                <a:latin typeface="Arial" panose="020B0604020202020204" pitchFamily="34" charset="0"/>
                <a:ea typeface="Calibri" panose="020F0502020204030204" pitchFamily="34" charset="0"/>
                <a:cs typeface="Arial" panose="020B0604020202020204" pitchFamily="34" charset="0"/>
              </a:rPr>
              <a:t> </a:t>
            </a:r>
            <a:r>
              <a:rPr lang="en-US" sz="2600" b="1" dirty="0" err="1">
                <a:effectLst/>
                <a:latin typeface="Arial" panose="020B0604020202020204" pitchFamily="34" charset="0"/>
                <a:ea typeface="Calibri" panose="020F0502020204030204" pitchFamily="34" charset="0"/>
                <a:cs typeface="Arial" panose="020B0604020202020204" pitchFamily="34" charset="0"/>
              </a:rPr>
              <a:t>chứng</a:t>
            </a:r>
            <a:r>
              <a:rPr lang="en-US" sz="2600" b="1" dirty="0">
                <a:effectLst/>
                <a:latin typeface="Arial" panose="020B0604020202020204" pitchFamily="34" charset="0"/>
                <a:ea typeface="Calibri" panose="020F0502020204030204" pitchFamily="34" charset="0"/>
                <a:cs typeface="Arial" panose="020B0604020202020204" pitchFamily="34" charset="0"/>
              </a:rPr>
              <a:t> </a:t>
            </a:r>
            <a:r>
              <a:rPr lang="en-US" sz="2600" b="1" dirty="0" err="1">
                <a:effectLst/>
                <a:latin typeface="Arial" panose="020B0604020202020204" pitchFamily="34" charset="0"/>
                <a:ea typeface="Calibri" panose="020F0502020204030204" pitchFamily="34" charset="0"/>
                <a:cs typeface="Arial" panose="020B0604020202020204" pitchFamily="34" charset="0"/>
              </a:rPr>
              <a:t>nhận</a:t>
            </a:r>
            <a:r>
              <a:rPr lang="en-US" sz="2600" b="1" dirty="0">
                <a:effectLst/>
                <a:latin typeface="Arial" panose="020B0604020202020204" pitchFamily="34" charset="0"/>
                <a:ea typeface="Calibri" panose="020F0502020204030204" pitchFamily="34" charset="0"/>
                <a:cs typeface="Arial" panose="020B0604020202020204" pitchFamily="34" charset="0"/>
              </a:rPr>
              <a:t> </a:t>
            </a:r>
            <a:r>
              <a:rPr lang="en-US" sz="2600" b="1" dirty="0" err="1">
                <a:effectLst/>
                <a:latin typeface="Arial" panose="020B0604020202020204" pitchFamily="34" charset="0"/>
                <a:ea typeface="Calibri" panose="020F0502020204030204" pitchFamily="34" charset="0"/>
                <a:cs typeface="Arial" panose="020B0604020202020204" pitchFamily="34" charset="0"/>
              </a:rPr>
              <a:t>đăng</a:t>
            </a:r>
            <a:r>
              <a:rPr lang="en-US" sz="2600" b="1" dirty="0">
                <a:effectLst/>
                <a:latin typeface="Arial" panose="020B0604020202020204" pitchFamily="34" charset="0"/>
                <a:ea typeface="Calibri" panose="020F0502020204030204" pitchFamily="34" charset="0"/>
                <a:cs typeface="Arial" panose="020B0604020202020204" pitchFamily="34" charset="0"/>
              </a:rPr>
              <a:t> </a:t>
            </a:r>
            <a:r>
              <a:rPr lang="en-US" sz="2600" b="1" dirty="0" err="1">
                <a:effectLst/>
                <a:latin typeface="Arial" panose="020B0604020202020204" pitchFamily="34" charset="0"/>
                <a:ea typeface="Calibri" panose="020F0502020204030204" pitchFamily="34" charset="0"/>
                <a:cs typeface="Arial" panose="020B0604020202020204" pitchFamily="34" charset="0"/>
              </a:rPr>
              <a:t>ký</a:t>
            </a:r>
            <a:r>
              <a:rPr lang="en-US" sz="2600" b="1" dirty="0">
                <a:effectLst/>
                <a:latin typeface="Arial" panose="020B0604020202020204" pitchFamily="34" charset="0"/>
                <a:ea typeface="Calibri" panose="020F0502020204030204" pitchFamily="34" charset="0"/>
                <a:cs typeface="Arial" panose="020B0604020202020204" pitchFamily="34" charset="0"/>
              </a:rPr>
              <a:t> </a:t>
            </a:r>
            <a:r>
              <a:rPr lang="en-US" sz="2600" b="1" dirty="0" err="1">
                <a:effectLst/>
                <a:latin typeface="Arial" panose="020B0604020202020204" pitchFamily="34" charset="0"/>
                <a:ea typeface="Calibri" panose="020F0502020204030204" pitchFamily="34" charset="0"/>
                <a:cs typeface="Arial" panose="020B0604020202020204" pitchFamily="34" charset="0"/>
              </a:rPr>
              <a:t>hoạt</a:t>
            </a:r>
            <a:r>
              <a:rPr lang="en-US" sz="2600" b="1" dirty="0">
                <a:effectLst/>
                <a:latin typeface="Arial" panose="020B0604020202020204" pitchFamily="34" charset="0"/>
                <a:ea typeface="Calibri" panose="020F0502020204030204" pitchFamily="34" charset="0"/>
                <a:cs typeface="Arial" panose="020B0604020202020204" pitchFamily="34" charset="0"/>
              </a:rPr>
              <a:t> </a:t>
            </a:r>
            <a:r>
              <a:rPr lang="en-US" sz="2600" b="1" dirty="0" err="1">
                <a:effectLst/>
                <a:latin typeface="Arial" panose="020B0604020202020204" pitchFamily="34" charset="0"/>
                <a:ea typeface="Calibri" panose="020F0502020204030204" pitchFamily="34" charset="0"/>
                <a:cs typeface="Arial" panose="020B0604020202020204" pitchFamily="34" charset="0"/>
              </a:rPr>
              <a:t>động</a:t>
            </a:r>
            <a:r>
              <a:rPr lang="en-US" sz="2600" b="1" dirty="0">
                <a:effectLst/>
                <a:latin typeface="Arial" panose="020B0604020202020204" pitchFamily="34" charset="0"/>
                <a:ea typeface="Calibri" panose="020F0502020204030204" pitchFamily="34" charset="0"/>
                <a:cs typeface="Arial" panose="020B0604020202020204" pitchFamily="34" charset="0"/>
              </a:rPr>
              <a:t> chi </a:t>
            </a:r>
            <a:r>
              <a:rPr lang="en-US" sz="2600" b="1" dirty="0" err="1">
                <a:effectLst/>
                <a:latin typeface="Arial" panose="020B0604020202020204" pitchFamily="34" charset="0"/>
                <a:ea typeface="Calibri" panose="020F0502020204030204" pitchFamily="34" charset="0"/>
                <a:cs typeface="Arial" panose="020B0604020202020204" pitchFamily="34" charset="0"/>
              </a:rPr>
              <a:t>nhánh</a:t>
            </a:r>
            <a:r>
              <a:rPr lang="en-US" sz="2600" b="1" dirty="0">
                <a:effectLst/>
                <a:latin typeface="Arial" panose="020B0604020202020204" pitchFamily="34" charset="0"/>
                <a:ea typeface="Calibri" panose="020F0502020204030204" pitchFamily="34" charset="0"/>
                <a:cs typeface="Arial" panose="020B0604020202020204" pitchFamily="34" charset="0"/>
              </a:rPr>
              <a:t>, </a:t>
            </a:r>
            <a:r>
              <a:rPr lang="en-US" sz="2600" b="1" dirty="0" err="1">
                <a:effectLst/>
                <a:latin typeface="Arial" panose="020B0604020202020204" pitchFamily="34" charset="0"/>
                <a:ea typeface="Calibri" panose="020F0502020204030204" pitchFamily="34" charset="0"/>
                <a:cs typeface="Arial" panose="020B0604020202020204" pitchFamily="34" charset="0"/>
              </a:rPr>
              <a:t>văn</a:t>
            </a:r>
            <a:r>
              <a:rPr lang="en-US" sz="2600" b="1" dirty="0">
                <a:effectLst/>
                <a:latin typeface="Arial" panose="020B0604020202020204" pitchFamily="34" charset="0"/>
                <a:ea typeface="Calibri" panose="020F0502020204030204" pitchFamily="34" charset="0"/>
                <a:cs typeface="Arial" panose="020B0604020202020204" pitchFamily="34" charset="0"/>
              </a:rPr>
              <a:t> </a:t>
            </a:r>
            <a:r>
              <a:rPr lang="en-US" sz="2600" b="1" dirty="0" err="1">
                <a:effectLst/>
                <a:latin typeface="Arial" panose="020B0604020202020204" pitchFamily="34" charset="0"/>
                <a:ea typeface="Calibri" panose="020F0502020204030204" pitchFamily="34" charset="0"/>
                <a:cs typeface="Arial" panose="020B0604020202020204" pitchFamily="34" charset="0"/>
              </a:rPr>
              <a:t>phòng</a:t>
            </a:r>
            <a:r>
              <a:rPr lang="en-US" sz="2600" b="1" dirty="0">
                <a:effectLst/>
                <a:latin typeface="Arial" panose="020B0604020202020204" pitchFamily="34" charset="0"/>
                <a:ea typeface="Calibri" panose="020F0502020204030204" pitchFamily="34" charset="0"/>
                <a:cs typeface="Arial" panose="020B0604020202020204" pitchFamily="34" charset="0"/>
              </a:rPr>
              <a:t> </a:t>
            </a:r>
            <a:r>
              <a:rPr lang="en-US" sz="2600" b="1" dirty="0" err="1">
                <a:effectLst/>
                <a:latin typeface="Arial" panose="020B0604020202020204" pitchFamily="34" charset="0"/>
                <a:ea typeface="Calibri" panose="020F0502020204030204" pitchFamily="34" charset="0"/>
                <a:cs typeface="Arial" panose="020B0604020202020204" pitchFamily="34" charset="0"/>
              </a:rPr>
              <a:t>đại</a:t>
            </a:r>
            <a:r>
              <a:rPr lang="en-US" sz="2600" b="1" dirty="0">
                <a:effectLst/>
                <a:latin typeface="Arial" panose="020B0604020202020204" pitchFamily="34" charset="0"/>
                <a:ea typeface="Calibri" panose="020F0502020204030204" pitchFamily="34" charset="0"/>
                <a:cs typeface="Arial" panose="020B0604020202020204" pitchFamily="34" charset="0"/>
              </a:rPr>
              <a:t> </a:t>
            </a:r>
            <a:r>
              <a:rPr lang="en-US" sz="2600" b="1" dirty="0" err="1">
                <a:effectLst/>
                <a:latin typeface="Arial" panose="020B0604020202020204" pitchFamily="34" charset="0"/>
                <a:ea typeface="Calibri" panose="020F0502020204030204" pitchFamily="34" charset="0"/>
                <a:cs typeface="Arial" panose="020B0604020202020204" pitchFamily="34" charset="0"/>
              </a:rPr>
              <a:t>diện</a:t>
            </a:r>
            <a:r>
              <a:rPr lang="en-US" sz="2600" b="1" dirty="0">
                <a:effectLst/>
                <a:latin typeface="Arial" panose="020B0604020202020204" pitchFamily="34" charset="0"/>
                <a:ea typeface="Calibri" panose="020F0502020204030204" pitchFamily="34" charset="0"/>
                <a:cs typeface="Arial" panose="020B0604020202020204" pitchFamily="34" charset="0"/>
              </a:rPr>
              <a:t>, </a:t>
            </a:r>
            <a:r>
              <a:rPr lang="en-US" sz="2600" b="1" dirty="0" err="1">
                <a:effectLst/>
                <a:latin typeface="Arial" panose="020B0604020202020204" pitchFamily="34" charset="0"/>
                <a:ea typeface="Calibri" panose="020F0502020204030204" pitchFamily="34" charset="0"/>
                <a:cs typeface="Arial" panose="020B0604020202020204" pitchFamily="34" charset="0"/>
              </a:rPr>
              <a:t>Giấy</a:t>
            </a:r>
            <a:r>
              <a:rPr lang="en-US" sz="2600" b="1" dirty="0">
                <a:effectLst/>
                <a:latin typeface="Arial" panose="020B0604020202020204" pitchFamily="34" charset="0"/>
                <a:ea typeface="Calibri" panose="020F0502020204030204" pitchFamily="34" charset="0"/>
                <a:cs typeface="Arial" panose="020B0604020202020204" pitchFamily="34" charset="0"/>
              </a:rPr>
              <a:t> </a:t>
            </a:r>
            <a:r>
              <a:rPr lang="en-US" sz="2600" b="1" dirty="0" err="1">
                <a:effectLst/>
                <a:latin typeface="Arial" panose="020B0604020202020204" pitchFamily="34" charset="0"/>
                <a:ea typeface="Calibri" panose="020F0502020204030204" pitchFamily="34" charset="0"/>
                <a:cs typeface="Arial" panose="020B0604020202020204" pitchFamily="34" charset="0"/>
              </a:rPr>
              <a:t>chứng</a:t>
            </a:r>
            <a:r>
              <a:rPr lang="en-US" sz="2600" b="1" dirty="0">
                <a:effectLst/>
                <a:latin typeface="Arial" panose="020B0604020202020204" pitchFamily="34" charset="0"/>
                <a:ea typeface="Calibri" panose="020F0502020204030204" pitchFamily="34" charset="0"/>
                <a:cs typeface="Arial" panose="020B0604020202020204" pitchFamily="34" charset="0"/>
              </a:rPr>
              <a:t> </a:t>
            </a:r>
            <a:r>
              <a:rPr lang="en-US" sz="2600" b="1" dirty="0" err="1">
                <a:effectLst/>
                <a:latin typeface="Arial" panose="020B0604020202020204" pitchFamily="34" charset="0"/>
                <a:ea typeface="Calibri" panose="020F0502020204030204" pitchFamily="34" charset="0"/>
                <a:cs typeface="Arial" panose="020B0604020202020204" pitchFamily="34" charset="0"/>
              </a:rPr>
              <a:t>nhận</a:t>
            </a:r>
            <a:r>
              <a:rPr lang="en-US" sz="2600" b="1" dirty="0">
                <a:effectLst/>
                <a:latin typeface="Arial" panose="020B0604020202020204" pitchFamily="34" charset="0"/>
                <a:ea typeface="Calibri" panose="020F0502020204030204" pitchFamily="34" charset="0"/>
                <a:cs typeface="Arial" panose="020B0604020202020204" pitchFamily="34" charset="0"/>
              </a:rPr>
              <a:t> </a:t>
            </a:r>
            <a:r>
              <a:rPr lang="en-US" sz="2600" b="1" dirty="0" err="1">
                <a:effectLst/>
                <a:latin typeface="Arial" panose="020B0604020202020204" pitchFamily="34" charset="0"/>
                <a:ea typeface="Calibri" panose="020F0502020204030204" pitchFamily="34" charset="0"/>
                <a:cs typeface="Arial" panose="020B0604020202020204" pitchFamily="34" charset="0"/>
              </a:rPr>
              <a:t>đăng</a:t>
            </a:r>
            <a:r>
              <a:rPr lang="en-US" sz="2600" b="1" dirty="0">
                <a:effectLst/>
                <a:latin typeface="Arial" panose="020B0604020202020204" pitchFamily="34" charset="0"/>
                <a:ea typeface="Calibri" panose="020F0502020204030204" pitchFamily="34" charset="0"/>
                <a:cs typeface="Arial" panose="020B0604020202020204" pitchFamily="34" charset="0"/>
              </a:rPr>
              <a:t> </a:t>
            </a:r>
            <a:r>
              <a:rPr lang="en-US" sz="2600" b="1" dirty="0" err="1">
                <a:effectLst/>
                <a:latin typeface="Arial" panose="020B0604020202020204" pitchFamily="34" charset="0"/>
                <a:ea typeface="Calibri" panose="020F0502020204030204" pitchFamily="34" charset="0"/>
                <a:cs typeface="Arial" panose="020B0604020202020204" pitchFamily="34" charset="0"/>
              </a:rPr>
              <a:t>ký</a:t>
            </a:r>
            <a:r>
              <a:rPr lang="en-US" sz="2600" b="1" dirty="0">
                <a:effectLst/>
                <a:latin typeface="Arial" panose="020B0604020202020204" pitchFamily="34" charset="0"/>
                <a:ea typeface="Calibri" panose="020F0502020204030204" pitchFamily="34" charset="0"/>
                <a:cs typeface="Arial" panose="020B0604020202020204" pitchFamily="34" charset="0"/>
              </a:rPr>
              <a:t> </a:t>
            </a:r>
            <a:r>
              <a:rPr lang="en-US" sz="2600" b="1" dirty="0" err="1">
                <a:effectLst/>
                <a:latin typeface="Arial" panose="020B0604020202020204" pitchFamily="34" charset="0"/>
                <a:ea typeface="Calibri" panose="020F0502020204030204" pitchFamily="34" charset="0"/>
                <a:cs typeface="Arial" panose="020B0604020202020204" pitchFamily="34" charset="0"/>
              </a:rPr>
              <a:t>địa</a:t>
            </a:r>
            <a:r>
              <a:rPr lang="en-US" sz="2600" b="1" dirty="0">
                <a:effectLst/>
                <a:latin typeface="Arial" panose="020B0604020202020204" pitchFamily="34" charset="0"/>
                <a:ea typeface="Calibri" panose="020F0502020204030204" pitchFamily="34" charset="0"/>
                <a:cs typeface="Arial" panose="020B0604020202020204" pitchFamily="34" charset="0"/>
              </a:rPr>
              <a:t> </a:t>
            </a:r>
            <a:r>
              <a:rPr lang="en-US" sz="2600" b="1" dirty="0" err="1">
                <a:effectLst/>
                <a:latin typeface="Arial" panose="020B0604020202020204" pitchFamily="34" charset="0"/>
                <a:ea typeface="Calibri" panose="020F0502020204030204" pitchFamily="34" charset="0"/>
                <a:cs typeface="Arial" panose="020B0604020202020204" pitchFamily="34" charset="0"/>
              </a:rPr>
              <a:t>điểm</a:t>
            </a:r>
            <a:r>
              <a:rPr lang="en-US" sz="2600" b="1" dirty="0">
                <a:effectLst/>
                <a:latin typeface="Arial" panose="020B0604020202020204" pitchFamily="34" charset="0"/>
                <a:ea typeface="Calibri" panose="020F0502020204030204" pitchFamily="34" charset="0"/>
                <a:cs typeface="Arial" panose="020B0604020202020204" pitchFamily="34" charset="0"/>
              </a:rPr>
              <a:t> </a:t>
            </a:r>
            <a:r>
              <a:rPr lang="en-US" sz="2600" b="1" dirty="0" err="1">
                <a:effectLst/>
                <a:latin typeface="Arial" panose="020B0604020202020204" pitchFamily="34" charset="0"/>
                <a:ea typeface="Calibri" panose="020F0502020204030204" pitchFamily="34" charset="0"/>
                <a:cs typeface="Arial" panose="020B0604020202020204" pitchFamily="34" charset="0"/>
              </a:rPr>
              <a:t>kinh</a:t>
            </a:r>
            <a:r>
              <a:rPr lang="en-US" sz="2600" b="1" dirty="0">
                <a:effectLst/>
                <a:latin typeface="Arial" panose="020B0604020202020204" pitchFamily="34" charset="0"/>
                <a:ea typeface="Calibri" panose="020F0502020204030204" pitchFamily="34" charset="0"/>
                <a:cs typeface="Arial" panose="020B0604020202020204" pitchFamily="34" charset="0"/>
              </a:rPr>
              <a:t> </a:t>
            </a:r>
            <a:r>
              <a:rPr lang="en-US" sz="2600" b="1" dirty="0" err="1">
                <a:effectLst/>
                <a:latin typeface="Arial" panose="020B0604020202020204" pitchFamily="34" charset="0"/>
                <a:ea typeface="Calibri" panose="020F0502020204030204" pitchFamily="34" charset="0"/>
                <a:cs typeface="Arial" panose="020B0604020202020204" pitchFamily="34" charset="0"/>
              </a:rPr>
              <a:t>doanh</a:t>
            </a:r>
            <a:endParaRPr lang="en-US" sz="2600" dirty="0">
              <a:effectLst/>
              <a:latin typeface="Arial" panose="020B0604020202020204" pitchFamily="34" charset="0"/>
              <a:ea typeface="Calibri" panose="020F0502020204030204" pitchFamily="34" charset="0"/>
              <a:cs typeface="Arial" panose="020B0604020202020204" pitchFamily="34" charset="0"/>
            </a:endParaRPr>
          </a:p>
          <a:p>
            <a:pPr marL="457200" marR="0" algn="just">
              <a:lnSpc>
                <a:spcPct val="150000"/>
              </a:lnSpc>
              <a:spcBef>
                <a:spcPts val="0"/>
              </a:spcBef>
              <a:spcAft>
                <a:spcPts val="800"/>
              </a:spcAft>
            </a:pPr>
            <a:r>
              <a:rPr lang="en-US" sz="2600" dirty="0">
                <a:effectLst/>
                <a:latin typeface="Arial" panose="020B0604020202020204" pitchFamily="34" charset="0"/>
                <a:ea typeface="Calibri" panose="020F0502020204030204" pitchFamily="34" charset="0"/>
                <a:cs typeface="Arial" panose="020B0604020202020204" pitchFamily="34" charset="0"/>
              </a:rPr>
              <a:t>1. </a:t>
            </a:r>
            <a:r>
              <a:rPr lang="en-US" sz="2600" dirty="0" err="1">
                <a:effectLst/>
                <a:latin typeface="Arial" panose="020B0604020202020204" pitchFamily="34" charset="0"/>
                <a:ea typeface="Calibri" panose="020F0502020204030204" pitchFamily="34" charset="0"/>
                <a:cs typeface="Arial" panose="020B0604020202020204" pitchFamily="34" charset="0"/>
              </a:rPr>
              <a:t>Giấy</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chứng</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nhận</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đăng</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ký</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doanh</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nghiệp</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Giấy</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chứng</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nhận</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đăng</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ký</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hoạt</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động</a:t>
            </a:r>
            <a:r>
              <a:rPr lang="en-US" sz="2600" dirty="0">
                <a:effectLst/>
                <a:latin typeface="Arial" panose="020B0604020202020204" pitchFamily="34" charset="0"/>
                <a:ea typeface="Calibri" panose="020F0502020204030204" pitchFamily="34" charset="0"/>
                <a:cs typeface="Arial" panose="020B0604020202020204" pitchFamily="34" charset="0"/>
              </a:rPr>
              <a:t> chi </a:t>
            </a:r>
            <a:r>
              <a:rPr lang="en-US" sz="2600" dirty="0" err="1">
                <a:effectLst/>
                <a:latin typeface="Arial" panose="020B0604020202020204" pitchFamily="34" charset="0"/>
                <a:ea typeface="Calibri" panose="020F0502020204030204" pitchFamily="34" charset="0"/>
                <a:cs typeface="Arial" panose="020B0604020202020204" pitchFamily="34" charset="0"/>
              </a:rPr>
              <a:t>nhánh</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văn</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phòng</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đại</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diện</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Giấy</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chứng</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nhận</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đăng</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ký</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địa</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điểm</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kinh</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doanh</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được</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cấp</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cho</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doanh</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nghiệp</a:t>
            </a:r>
            <a:r>
              <a:rPr lang="en-US" sz="2600" dirty="0">
                <a:effectLst/>
                <a:latin typeface="Arial" panose="020B0604020202020204" pitchFamily="34" charset="0"/>
                <a:ea typeface="Calibri" panose="020F0502020204030204" pitchFamily="34" charset="0"/>
                <a:cs typeface="Arial" panose="020B0604020202020204" pitchFamily="34" charset="0"/>
              </a:rPr>
              <a:t>, chi </a:t>
            </a:r>
            <a:r>
              <a:rPr lang="en-US" sz="2600" dirty="0" err="1">
                <a:effectLst/>
                <a:latin typeface="Arial" panose="020B0604020202020204" pitchFamily="34" charset="0"/>
                <a:ea typeface="Calibri" panose="020F0502020204030204" pitchFamily="34" charset="0"/>
                <a:cs typeface="Arial" panose="020B0604020202020204" pitchFamily="34" charset="0"/>
              </a:rPr>
              <a:t>nhánh</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văn</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phòng</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đại</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diện</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địa</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điểm</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kinh</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doanh</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của</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doanh</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nghiệp</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Nội</a:t>
            </a:r>
            <a:r>
              <a:rPr lang="en-US" sz="2600" dirty="0">
                <a:effectLst/>
                <a:latin typeface="Arial" panose="020B0604020202020204" pitchFamily="34" charset="0"/>
                <a:ea typeface="Calibri" panose="020F0502020204030204" pitchFamily="34" charset="0"/>
                <a:cs typeface="Arial" panose="020B0604020202020204" pitchFamily="34" charset="0"/>
              </a:rPr>
              <a:t> dung </a:t>
            </a:r>
            <a:r>
              <a:rPr lang="en-US" sz="2600" dirty="0" err="1">
                <a:effectLst/>
                <a:latin typeface="Arial" panose="020B0604020202020204" pitchFamily="34" charset="0"/>
                <a:ea typeface="Calibri" panose="020F0502020204030204" pitchFamily="34" charset="0"/>
                <a:cs typeface="Arial" panose="020B0604020202020204" pitchFamily="34" charset="0"/>
              </a:rPr>
              <a:t>Giấy</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chứng</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nhận</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đăng</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ký</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doanh</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nghiệp</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Giấy</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chứng</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nhận</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đăng</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ký</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hoạt</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động</a:t>
            </a:r>
            <a:r>
              <a:rPr lang="en-US" sz="2600" dirty="0">
                <a:effectLst/>
                <a:latin typeface="Arial" panose="020B0604020202020204" pitchFamily="34" charset="0"/>
                <a:ea typeface="Calibri" panose="020F0502020204030204" pitchFamily="34" charset="0"/>
                <a:cs typeface="Arial" panose="020B0604020202020204" pitchFamily="34" charset="0"/>
              </a:rPr>
              <a:t> chi </a:t>
            </a:r>
            <a:r>
              <a:rPr lang="en-US" sz="2600" dirty="0" err="1">
                <a:effectLst/>
                <a:latin typeface="Arial" panose="020B0604020202020204" pitchFamily="34" charset="0"/>
                <a:ea typeface="Calibri" panose="020F0502020204030204" pitchFamily="34" charset="0"/>
                <a:cs typeface="Arial" panose="020B0604020202020204" pitchFamily="34" charset="0"/>
              </a:rPr>
              <a:t>nhánh</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văn</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phòng</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đại</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diện</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Giấy</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chứng</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nhận</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đăng</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ký</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địa</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điểm</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kinh</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doanh</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được</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ghi</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trên</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cơ</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sở</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thông</a:t>
            </a:r>
            <a:r>
              <a:rPr lang="en-US" sz="2600" dirty="0">
                <a:effectLst/>
                <a:latin typeface="Arial" panose="020B0604020202020204" pitchFamily="34" charset="0"/>
                <a:ea typeface="Calibri" panose="020F0502020204030204" pitchFamily="34" charset="0"/>
                <a:cs typeface="Arial" panose="020B0604020202020204" pitchFamily="34" charset="0"/>
              </a:rPr>
              <a:t> tin </a:t>
            </a:r>
            <a:r>
              <a:rPr lang="en-US" sz="2600" dirty="0" err="1">
                <a:effectLst/>
                <a:latin typeface="Arial" panose="020B0604020202020204" pitchFamily="34" charset="0"/>
                <a:ea typeface="Calibri" panose="020F0502020204030204" pitchFamily="34" charset="0"/>
                <a:cs typeface="Arial" panose="020B0604020202020204" pitchFamily="34" charset="0"/>
              </a:rPr>
              <a:t>trong</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hồ</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sơ</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đăng</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ký</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doanh</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nghiệp</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Giấy</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chứng</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nhận</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đăng</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ký</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doanh</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nghiệp</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đồng</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thời</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là</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Giấy</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chứng</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nhận</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đăng</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ký</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thuế</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của</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doanh</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nghiệp</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Giấy</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chứng</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nhận</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đăng</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ký</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doanh</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nghiệp</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không</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phải</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là</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giấy</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phép</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kinh</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dirty="0" err="1">
                <a:effectLst/>
                <a:latin typeface="Arial" panose="020B0604020202020204" pitchFamily="34" charset="0"/>
                <a:ea typeface="Calibri" panose="020F0502020204030204" pitchFamily="34" charset="0"/>
                <a:cs typeface="Arial" panose="020B0604020202020204" pitchFamily="34" charset="0"/>
              </a:rPr>
              <a:t>doanh</a:t>
            </a:r>
            <a:r>
              <a:rPr lang="en-US" sz="2600" dirty="0">
                <a:effectLst/>
                <a:latin typeface="Arial" panose="020B0604020202020204" pitchFamily="34" charset="0"/>
                <a:ea typeface="Calibri" panose="020F0502020204030204" pitchFamily="34" charset="0"/>
                <a:cs typeface="Arial" panose="020B0604020202020204" pitchFamily="34" charset="0"/>
              </a:rPr>
              <a:t>.</a:t>
            </a:r>
          </a:p>
          <a:p>
            <a:endParaRPr lang="en-US" dirty="0"/>
          </a:p>
        </p:txBody>
      </p:sp>
    </p:spTree>
    <p:extLst>
      <p:ext uri="{BB962C8B-B14F-4D97-AF65-F5344CB8AC3E}">
        <p14:creationId xmlns:p14="http://schemas.microsoft.com/office/powerpoint/2010/main" val="39290319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A810A-8ADA-8250-D6D4-FAEB70E9C3B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7747AB8-026D-8376-E54B-846D7332F989}"/>
              </a:ext>
            </a:extLst>
          </p:cNvPr>
          <p:cNvSpPr>
            <a:spLocks noGrp="1"/>
          </p:cNvSpPr>
          <p:nvPr>
            <p:ph idx="1"/>
          </p:nvPr>
        </p:nvSpPr>
        <p:spPr>
          <a:xfrm>
            <a:off x="838200" y="811763"/>
            <a:ext cx="10515600" cy="5365200"/>
          </a:xfrm>
        </p:spPr>
        <p:txBody>
          <a:bodyPr>
            <a:normAutofit fontScale="70000" lnSpcReduction="20000"/>
          </a:bodyPr>
          <a:lstStyle/>
          <a:p>
            <a:pPr marL="457200" marR="0" algn="just">
              <a:lnSpc>
                <a:spcPct val="170000"/>
              </a:lnSpc>
              <a:spcBef>
                <a:spcPts val="0"/>
              </a:spcBef>
              <a:spcAft>
                <a:spcPts val="0"/>
              </a:spcAft>
            </a:pP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Mã</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số</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doanh</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nghiệp</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mã</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số</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đơn</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vị</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phụ</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thuộc</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của</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doanh</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nghiệp</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mã</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số</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địa</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điểm</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kinh</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doanh</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457200" marR="0" algn="just">
              <a:lnSpc>
                <a:spcPct val="170000"/>
              </a:lnSpc>
              <a:spcBef>
                <a:spcPts val="0"/>
              </a:spcBef>
              <a:spcAft>
                <a:spcPts val="0"/>
              </a:spcAft>
            </a:pPr>
            <a:r>
              <a:rPr lang="en-US" sz="2800" dirty="0">
                <a:effectLst/>
                <a:latin typeface="Arial" panose="020B0604020202020204" pitchFamily="34" charset="0"/>
                <a:ea typeface="Calibri" panose="020F0502020204030204" pitchFamily="34" charset="0"/>
                <a:cs typeface="Arial" panose="020B0604020202020204" pitchFamily="34" charset="0"/>
              </a:rPr>
              <a:t>1. </a:t>
            </a:r>
            <a:r>
              <a:rPr lang="en-US" sz="2800" dirty="0" err="1">
                <a:effectLst/>
                <a:latin typeface="Arial" panose="020B0604020202020204" pitchFamily="34" charset="0"/>
                <a:ea typeface="Calibri" panose="020F0502020204030204" pitchFamily="34" charset="0"/>
                <a:cs typeface="Arial" panose="020B0604020202020204" pitchFamily="34" charset="0"/>
              </a:rPr>
              <a:t>Mỗi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doanh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nghiệp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được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cấp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một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mã</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số</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duy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nhất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gọi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mã</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số</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doanh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nghiệp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Mã</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số</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này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đồng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thời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mã</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số</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thuế</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mã</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số</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đơn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vị</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tham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gia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bảo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hiểm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xã</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hội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của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doanh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nghiệp</a:t>
            </a:r>
            <a:r>
              <a:rPr lang="en-US" sz="2800"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457200" marR="0" algn="just">
              <a:lnSpc>
                <a:spcPct val="170000"/>
              </a:lnSpc>
              <a:spcBef>
                <a:spcPts val="0"/>
              </a:spcBef>
              <a:spcAft>
                <a:spcPts val="800"/>
              </a:spcAft>
            </a:pPr>
            <a:r>
              <a:rPr lang="en-US" sz="2800" dirty="0">
                <a:effectLst/>
                <a:latin typeface="Arial" panose="020B0604020202020204" pitchFamily="34" charset="0"/>
                <a:ea typeface="Calibri" panose="020F0502020204030204" pitchFamily="34" charset="0"/>
                <a:cs typeface="Arial" panose="020B0604020202020204" pitchFamily="34" charset="0"/>
              </a:rPr>
              <a:t>2. </a:t>
            </a:r>
            <a:r>
              <a:rPr lang="en-US" sz="2800" dirty="0" err="1">
                <a:effectLst/>
                <a:latin typeface="Arial" panose="020B0604020202020204" pitchFamily="34" charset="0"/>
                <a:ea typeface="Calibri" panose="020F0502020204030204" pitchFamily="34" charset="0"/>
                <a:cs typeface="Arial" panose="020B0604020202020204" pitchFamily="34" charset="0"/>
              </a:rPr>
              <a:t>Mã</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số</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doanh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nghiệp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tồn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tại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trong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suốt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quá</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trình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hoạt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động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của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doanh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nghiệp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không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được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cấp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lại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tổ</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chức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nhân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khác</a:t>
            </a:r>
            <a:r>
              <a:rPr lang="en-US" sz="2800" dirty="0">
                <a:effectLst/>
                <a:latin typeface="Arial" panose="020B0604020202020204" pitchFamily="34" charset="0"/>
                <a:ea typeface="Calibri" panose="020F0502020204030204" pitchFamily="34" charset="0"/>
                <a:cs typeface="Arial" panose="020B0604020202020204" pitchFamily="34" charset="0"/>
              </a:rPr>
              <a:t>. Khi </a:t>
            </a:r>
            <a:r>
              <a:rPr lang="en-US" sz="2800" dirty="0" err="1">
                <a:effectLst/>
                <a:latin typeface="Arial" panose="020B0604020202020204" pitchFamily="34" charset="0"/>
                <a:ea typeface="Calibri" panose="020F0502020204030204" pitchFamily="34" charset="0"/>
                <a:cs typeface="Arial" panose="020B0604020202020204" pitchFamily="34" charset="0"/>
              </a:rPr>
              <a:t>doanh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nghiệp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chấm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dứt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hoạt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động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thì</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mã</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số</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doanh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nghiệp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chấm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dứt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hiệu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lực</a:t>
            </a:r>
            <a:r>
              <a:rPr lang="en-US" sz="2800"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a:lnSpc>
                <a:spcPct val="170000"/>
              </a:lnSpc>
            </a:pPr>
            <a:r>
              <a:rPr lang="en-US" sz="2800" dirty="0">
                <a:effectLst/>
                <a:latin typeface="Arial" panose="020B0604020202020204" pitchFamily="34" charset="0"/>
                <a:ea typeface="Calibri" panose="020F0502020204030204" pitchFamily="34" charset="0"/>
                <a:cs typeface="Arial" panose="020B0604020202020204" pitchFamily="34" charset="0"/>
              </a:rPr>
              <a:t>3. </a:t>
            </a:r>
            <a:r>
              <a:rPr lang="en-US" sz="2800" dirty="0" err="1">
                <a:effectLst/>
                <a:latin typeface="Arial" panose="020B0604020202020204" pitchFamily="34" charset="0"/>
                <a:ea typeface="Calibri" panose="020F0502020204030204" pitchFamily="34" charset="0"/>
                <a:cs typeface="Arial" panose="020B0604020202020204" pitchFamily="34" charset="0"/>
              </a:rPr>
              <a:t>Mã</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số</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doanh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nghiệp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được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tạo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gửi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nhận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tự</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động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bởi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Hệ</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thống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thông</a:t>
            </a:r>
            <a:r>
              <a:rPr lang="en-US" sz="2800" dirty="0">
                <a:effectLst/>
                <a:latin typeface="Arial" panose="020B0604020202020204" pitchFamily="34" charset="0"/>
                <a:ea typeface="Calibri" panose="020F0502020204030204" pitchFamily="34" charset="0"/>
                <a:cs typeface="Arial" panose="020B0604020202020204" pitchFamily="34" charset="0"/>
              </a:rPr>
              <a:t> tin </a:t>
            </a:r>
            <a:r>
              <a:rPr lang="en-US" sz="2800" dirty="0" err="1">
                <a:effectLst/>
                <a:latin typeface="Arial" panose="020B0604020202020204" pitchFamily="34" charset="0"/>
                <a:ea typeface="Calibri" panose="020F0502020204030204" pitchFamily="34" charset="0"/>
                <a:cs typeface="Arial" panose="020B0604020202020204" pitchFamily="34" charset="0"/>
              </a:rPr>
              <a:t>quốc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gia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về</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đăng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ký</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doanh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nghiệp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Hệ</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thống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thông</a:t>
            </a:r>
            <a:r>
              <a:rPr lang="en-US" sz="2800" dirty="0">
                <a:effectLst/>
                <a:latin typeface="Arial" panose="020B0604020202020204" pitchFamily="34" charset="0"/>
                <a:ea typeface="Calibri" panose="020F0502020204030204" pitchFamily="34" charset="0"/>
                <a:cs typeface="Arial" panose="020B0604020202020204" pitchFamily="34" charset="0"/>
              </a:rPr>
              <a:t> tin </a:t>
            </a:r>
            <a:r>
              <a:rPr lang="en-US" sz="2800" dirty="0" err="1">
                <a:effectLst/>
                <a:latin typeface="Arial" panose="020B0604020202020204" pitchFamily="34" charset="0"/>
                <a:ea typeface="Calibri" panose="020F0502020204030204" pitchFamily="34" charset="0"/>
                <a:cs typeface="Arial" panose="020B0604020202020204" pitchFamily="34" charset="0"/>
              </a:rPr>
              <a:t>đăng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ký</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thuế</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được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ghi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trên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Giấy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chứng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nhận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đăng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ký</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doanh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nghiệp</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43896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72215-5FC3-8734-CAC1-2ECB3895B2BC}"/>
              </a:ext>
            </a:extLst>
          </p:cNvPr>
          <p:cNvSpPr>
            <a:spLocks noGrp="1"/>
          </p:cNvSpPr>
          <p:nvPr>
            <p:ph type="title"/>
          </p:nvPr>
        </p:nvSpPr>
        <p:spPr/>
        <p:txBody>
          <a:bodyPr/>
          <a:lstStyle/>
          <a:p>
            <a:r>
              <a:rPr lang="vi-VN" dirty="0"/>
              <a:t>MỤC TIÊU HỌC TẬP</a:t>
            </a:r>
            <a:endParaRPr lang="en-US" dirty="0"/>
          </a:p>
        </p:txBody>
      </p:sp>
      <p:sp>
        <p:nvSpPr>
          <p:cNvPr id="3" name="Content Placeholder 2">
            <a:extLst>
              <a:ext uri="{FF2B5EF4-FFF2-40B4-BE49-F238E27FC236}">
                <a16:creationId xmlns:a16="http://schemas.microsoft.com/office/drawing/2014/main" id="{B2918157-6981-EB92-AA4F-5CAEACF2F179}"/>
              </a:ext>
            </a:extLst>
          </p:cNvPr>
          <p:cNvSpPr>
            <a:spLocks noGrp="1"/>
          </p:cNvSpPr>
          <p:nvPr>
            <p:ph idx="1"/>
          </p:nvPr>
        </p:nvSpPr>
        <p:spPr>
          <a:xfrm>
            <a:off x="576943" y="1778972"/>
            <a:ext cx="10515600" cy="4351338"/>
          </a:xfrm>
        </p:spPr>
        <p:txBody>
          <a:bodyPr>
            <a:normAutofit fontScale="77500" lnSpcReduction="20000"/>
          </a:bodyPr>
          <a:lstStyle/>
          <a:p>
            <a:pPr marL="0" marR="0" indent="0" algn="just">
              <a:lnSpc>
                <a:spcPct val="150000"/>
              </a:lnSpc>
              <a:spcBef>
                <a:spcPts val="0"/>
              </a:spcBef>
              <a:spcAft>
                <a:spcPts val="800"/>
              </a:spcAft>
              <a:buNone/>
            </a:pPr>
            <a:r>
              <a:rPr lang="vi-VN" sz="3300" dirty="0">
                <a:latin typeface="Arial" panose="020B0604020202020204" pitchFamily="34" charset="0"/>
                <a:ea typeface="Calibri" panose="020F0502020204030204" pitchFamily="34" charset="0"/>
                <a:cs typeface="Arial" panose="020B0604020202020204" pitchFamily="34" charset="0"/>
              </a:rPr>
              <a:t>KIẾN THỨC</a:t>
            </a:r>
            <a:endParaRPr lang="en-US" sz="33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800"/>
              </a:spcAft>
              <a:buNone/>
            </a:pPr>
            <a:r>
              <a:rPr lang="en-US" sz="3300" dirty="0" err="1">
                <a:effectLst/>
                <a:latin typeface="Arial" panose="020B0604020202020204" pitchFamily="34" charset="0"/>
                <a:ea typeface="Calibri" panose="020F0502020204030204" pitchFamily="34" charset="0"/>
                <a:cs typeface="Arial" panose="020B0604020202020204" pitchFamily="34" charset="0"/>
              </a:rPr>
              <a:t>Trình</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bày</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được</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những</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quy</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định</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về</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đăng</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ký</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hoạt</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động</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của</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cơ</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sở</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chăm</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sóc</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sắc</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đẹp</a:t>
            </a:r>
            <a:endParaRPr lang="vi-VN" sz="33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800"/>
              </a:spcAft>
              <a:buNone/>
            </a:pPr>
            <a:r>
              <a:rPr lang="vi-VN" sz="3300" dirty="0">
                <a:effectLst/>
                <a:latin typeface="Arial" panose="020B0604020202020204" pitchFamily="34" charset="0"/>
                <a:ea typeface="Calibri" panose="020F0502020204030204" pitchFamily="34" charset="0"/>
                <a:cs typeface="Arial" panose="020B0604020202020204" pitchFamily="34" charset="0"/>
              </a:rPr>
              <a:t>KỸ NĂNG</a:t>
            </a:r>
            <a:endParaRPr lang="en-US" sz="33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800"/>
              </a:spcAft>
              <a:buNone/>
            </a:pPr>
            <a:r>
              <a:rPr lang="en-US" sz="3300" dirty="0" err="1">
                <a:effectLst/>
                <a:latin typeface="Arial" panose="020B0604020202020204" pitchFamily="34" charset="0"/>
                <a:ea typeface="Calibri" panose="020F0502020204030204" pitchFamily="34" charset="0"/>
                <a:cs typeface="Arial" panose="020B0604020202020204" pitchFamily="34" charset="0"/>
              </a:rPr>
              <a:t>Sử</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dụng</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được</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tư</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duy</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phản</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biện</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để</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phân</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tích</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các</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tình</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huống</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đúng</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và</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không</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đúng</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khi</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thực</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hiện</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hành</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nghề</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trong</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khuôn</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khổ</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pháp</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dirty="0" err="1">
                <a:effectLst/>
                <a:latin typeface="Arial" panose="020B0604020202020204" pitchFamily="34" charset="0"/>
                <a:ea typeface="Calibri" panose="020F0502020204030204" pitchFamily="34" charset="0"/>
                <a:cs typeface="Arial" panose="020B0604020202020204" pitchFamily="34" charset="0"/>
              </a:rPr>
              <a:t>luật</a:t>
            </a:r>
            <a:endParaRPr lang="en-US" sz="3300"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5415630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E53DE-FBAA-2B7E-4088-18E58DCAFB7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074E843-C199-60F4-B5C5-F8911F6F0BC6}"/>
              </a:ext>
            </a:extLst>
          </p:cNvPr>
          <p:cNvSpPr>
            <a:spLocks noGrp="1"/>
          </p:cNvSpPr>
          <p:nvPr>
            <p:ph idx="1"/>
          </p:nvPr>
        </p:nvSpPr>
        <p:spPr>
          <a:xfrm>
            <a:off x="838200" y="1240971"/>
            <a:ext cx="10515600" cy="4935992"/>
          </a:xfrm>
        </p:spPr>
        <p:txBody>
          <a:bodyPr/>
          <a:lstStyle/>
          <a:p>
            <a:pPr marL="457200" marR="0" algn="just">
              <a:lnSpc>
                <a:spcPct val="150000"/>
              </a:lnSpc>
              <a:spcBef>
                <a:spcPts val="0"/>
              </a:spcBef>
              <a:spcAft>
                <a:spcPts val="0"/>
              </a:spcAft>
            </a:pPr>
            <a:r>
              <a:rPr lang="en-US" sz="2800" b="1" dirty="0" err="1">
                <a:effectLst/>
                <a:latin typeface="Arial" panose="020B0604020202020204" pitchFamily="34" charset="0"/>
                <a:ea typeface="Calibri" panose="020F0502020204030204" pitchFamily="34" charset="0"/>
                <a:cs typeface="Arial" panose="020B0604020202020204" pitchFamily="34" charset="0"/>
              </a:rPr>
              <a:t>Giấy</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tờ</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pháp</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lý</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của</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cá</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nhân</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trong</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hồ</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sơ</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đăng</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ký</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doanh</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nghiệp</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457200" marR="0" algn="just">
              <a:lnSpc>
                <a:spcPct val="150000"/>
              </a:lnSpc>
              <a:spcBef>
                <a:spcPts val="0"/>
              </a:spcBef>
              <a:spcAft>
                <a:spcPts val="0"/>
              </a:spcAft>
            </a:pPr>
            <a:r>
              <a:rPr lang="en-US" sz="2800" dirty="0">
                <a:effectLst/>
                <a:latin typeface="Arial" panose="020B0604020202020204" pitchFamily="34" charset="0"/>
                <a:ea typeface="Calibri" panose="020F0502020204030204" pitchFamily="34" charset="0"/>
                <a:cs typeface="Arial" panose="020B0604020202020204" pitchFamily="34" charset="0"/>
              </a:rPr>
              <a:t>1. </a:t>
            </a:r>
            <a:r>
              <a:rPr lang="en-US" sz="2800" dirty="0" err="1">
                <a:effectLst/>
                <a:latin typeface="Arial" panose="020B0604020202020204" pitchFamily="34" charset="0"/>
                <a:ea typeface="Calibri" panose="020F0502020204030204" pitchFamily="34" charset="0"/>
                <a:cs typeface="Arial" panose="020B0604020202020204" pitchFamily="34" charset="0"/>
              </a:rPr>
              <a:t>Đối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với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công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dân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Việt</a:t>
            </a:r>
            <a:r>
              <a:rPr lang="en-US" sz="2800" dirty="0">
                <a:effectLst/>
                <a:latin typeface="Arial" panose="020B0604020202020204" pitchFamily="34" charset="0"/>
                <a:ea typeface="Calibri" panose="020F0502020204030204" pitchFamily="34" charset="0"/>
                <a:cs typeface="Arial" panose="020B0604020202020204" pitchFamily="34" charset="0"/>
              </a:rPr>
              <a:t> Nam: </a:t>
            </a:r>
            <a:r>
              <a:rPr lang="en-US" sz="2800" dirty="0" err="1">
                <a:effectLst/>
                <a:latin typeface="Arial" panose="020B0604020202020204" pitchFamily="34" charset="0"/>
                <a:ea typeface="Calibri" panose="020F0502020204030204" pitchFamily="34" charset="0"/>
                <a:cs typeface="Arial" panose="020B0604020202020204" pitchFamily="34" charset="0"/>
              </a:rPr>
              <a:t>Thẻ</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căn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cước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công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dân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hoặc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Chứng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minh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nhân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dân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hoặc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Hộ</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chiếu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Việt</a:t>
            </a:r>
            <a:r>
              <a:rPr lang="en-US" sz="2800" dirty="0">
                <a:effectLst/>
                <a:latin typeface="Arial" panose="020B0604020202020204" pitchFamily="34" charset="0"/>
                <a:ea typeface="Calibri" panose="020F0502020204030204" pitchFamily="34" charset="0"/>
                <a:cs typeface="Arial" panose="020B0604020202020204" pitchFamily="34" charset="0"/>
              </a:rPr>
              <a:t> Nam </a:t>
            </a:r>
            <a:r>
              <a:rPr lang="en-US" sz="2800" dirty="0" err="1">
                <a:effectLst/>
                <a:latin typeface="Arial" panose="020B0604020202020204" pitchFamily="34" charset="0"/>
                <a:ea typeface="Calibri" panose="020F0502020204030204" pitchFamily="34" charset="0"/>
                <a:cs typeface="Arial" panose="020B0604020202020204" pitchFamily="34" charset="0"/>
              </a:rPr>
              <a:t>còn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hiệu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lực</a:t>
            </a:r>
            <a:r>
              <a:rPr lang="en-US" sz="2800"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457200" marR="0" algn="just">
              <a:lnSpc>
                <a:spcPct val="150000"/>
              </a:lnSpc>
              <a:spcBef>
                <a:spcPts val="0"/>
              </a:spcBef>
              <a:spcAft>
                <a:spcPts val="800"/>
              </a:spcAft>
            </a:pPr>
            <a:r>
              <a:rPr lang="en-US" sz="2800" dirty="0">
                <a:effectLst/>
                <a:latin typeface="Arial" panose="020B0604020202020204" pitchFamily="34" charset="0"/>
                <a:ea typeface="Calibri" panose="020F0502020204030204" pitchFamily="34" charset="0"/>
                <a:cs typeface="Arial" panose="020B0604020202020204" pitchFamily="34" charset="0"/>
              </a:rPr>
              <a:t>2. </a:t>
            </a:r>
            <a:r>
              <a:rPr lang="en-US" sz="2800" dirty="0" err="1">
                <a:effectLst/>
                <a:latin typeface="Arial" panose="020B0604020202020204" pitchFamily="34" charset="0"/>
                <a:ea typeface="Calibri" panose="020F0502020204030204" pitchFamily="34" charset="0"/>
                <a:cs typeface="Arial" panose="020B0604020202020204" pitchFamily="34" charset="0"/>
              </a:rPr>
              <a:t>Đối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với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người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nước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ngoài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Hộ</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chiếu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nước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ngoài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hoặc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giấy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tờ</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có</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giá</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trị</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thay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thế</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hộ</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chiếu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nước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ngoài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còn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hiệu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lực</a:t>
            </a:r>
            <a:r>
              <a:rPr lang="en-US" sz="2800"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7052291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78B90-1E94-FD06-3556-A1C3597E8D8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439853F-CA8D-2210-F714-566871745579}"/>
              </a:ext>
            </a:extLst>
          </p:cNvPr>
          <p:cNvSpPr>
            <a:spLocks noGrp="1"/>
          </p:cNvSpPr>
          <p:nvPr>
            <p:ph idx="1"/>
          </p:nvPr>
        </p:nvSpPr>
        <p:spPr>
          <a:xfrm>
            <a:off x="838200" y="849086"/>
            <a:ext cx="10515600" cy="5878285"/>
          </a:xfrm>
        </p:spPr>
        <p:txBody>
          <a:bodyPr>
            <a:normAutofit fontScale="55000" lnSpcReduction="20000"/>
          </a:bodyPr>
          <a:lstStyle/>
          <a:p>
            <a:pPr marL="457200" marR="0" algn="just">
              <a:lnSpc>
                <a:spcPct val="150000"/>
              </a:lnSpc>
              <a:spcBef>
                <a:spcPts val="0"/>
              </a:spcBef>
              <a:spcAft>
                <a:spcPts val="0"/>
              </a:spcAft>
            </a:pPr>
            <a:r>
              <a:rPr lang="en-US" sz="2900" b="1" dirty="0" err="1">
                <a:effectLst/>
                <a:latin typeface="Arial" panose="020B0604020202020204" pitchFamily="34" charset="0"/>
                <a:ea typeface="Calibri" panose="020F0502020204030204" pitchFamily="34" charset="0"/>
                <a:cs typeface="Arial" panose="020B0604020202020204" pitchFamily="34" charset="0"/>
              </a:rPr>
              <a:t>Hồ</a:t>
            </a:r>
            <a:r>
              <a:rPr lang="en-US" sz="2900" b="1" dirty="0">
                <a:effectLst/>
                <a:latin typeface="Arial" panose="020B0604020202020204" pitchFamily="34" charset="0"/>
                <a:ea typeface="Calibri" panose="020F0502020204030204" pitchFamily="34" charset="0"/>
                <a:cs typeface="Arial" panose="020B0604020202020204" pitchFamily="34" charset="0"/>
              </a:rPr>
              <a:t> </a:t>
            </a:r>
            <a:r>
              <a:rPr lang="en-US" sz="2900" b="1" dirty="0" err="1">
                <a:effectLst/>
                <a:latin typeface="Arial" panose="020B0604020202020204" pitchFamily="34" charset="0"/>
                <a:ea typeface="Calibri" panose="020F0502020204030204" pitchFamily="34" charset="0"/>
                <a:cs typeface="Arial" panose="020B0604020202020204" pitchFamily="34" charset="0"/>
              </a:rPr>
              <a:t>sơ</a:t>
            </a:r>
            <a:r>
              <a:rPr lang="en-US" sz="2900" b="1" dirty="0">
                <a:effectLst/>
                <a:latin typeface="Arial" panose="020B0604020202020204" pitchFamily="34" charset="0"/>
                <a:ea typeface="Calibri" panose="020F0502020204030204" pitchFamily="34" charset="0"/>
                <a:cs typeface="Arial" panose="020B0604020202020204" pitchFamily="34" charset="0"/>
              </a:rPr>
              <a:t>, </a:t>
            </a:r>
            <a:r>
              <a:rPr lang="en-US" sz="2900" b="1" dirty="0" err="1">
                <a:effectLst/>
                <a:latin typeface="Arial" panose="020B0604020202020204" pitchFamily="34" charset="0"/>
                <a:ea typeface="Calibri" panose="020F0502020204030204" pitchFamily="34" charset="0"/>
                <a:cs typeface="Arial" panose="020B0604020202020204" pitchFamily="34" charset="0"/>
              </a:rPr>
              <a:t>trình</a:t>
            </a:r>
            <a:r>
              <a:rPr lang="en-US" sz="2900" b="1" dirty="0">
                <a:effectLst/>
                <a:latin typeface="Arial" panose="020B0604020202020204" pitchFamily="34" charset="0"/>
                <a:ea typeface="Calibri" panose="020F0502020204030204" pitchFamily="34" charset="0"/>
                <a:cs typeface="Arial" panose="020B0604020202020204" pitchFamily="34" charset="0"/>
              </a:rPr>
              <a:t> </a:t>
            </a:r>
            <a:r>
              <a:rPr lang="en-US" sz="2900" b="1" dirty="0" err="1">
                <a:effectLst/>
                <a:latin typeface="Arial" panose="020B0604020202020204" pitchFamily="34" charset="0"/>
                <a:ea typeface="Calibri" panose="020F0502020204030204" pitchFamily="34" charset="0"/>
                <a:cs typeface="Arial" panose="020B0604020202020204" pitchFamily="34" charset="0"/>
              </a:rPr>
              <a:t>tự</a:t>
            </a:r>
            <a:r>
              <a:rPr lang="en-US" sz="2900" b="1" dirty="0">
                <a:effectLst/>
                <a:latin typeface="Arial" panose="020B0604020202020204" pitchFamily="34" charset="0"/>
                <a:ea typeface="Calibri" panose="020F0502020204030204" pitchFamily="34" charset="0"/>
                <a:cs typeface="Arial" panose="020B0604020202020204" pitchFamily="34" charset="0"/>
              </a:rPr>
              <a:t>, </a:t>
            </a:r>
            <a:r>
              <a:rPr lang="en-US" sz="2900" b="1" dirty="0" err="1">
                <a:effectLst/>
                <a:latin typeface="Arial" panose="020B0604020202020204" pitchFamily="34" charset="0"/>
                <a:ea typeface="Calibri" panose="020F0502020204030204" pitchFamily="34" charset="0"/>
                <a:cs typeface="Arial" panose="020B0604020202020204" pitchFamily="34" charset="0"/>
              </a:rPr>
              <a:t>thủ</a:t>
            </a:r>
            <a:r>
              <a:rPr lang="en-US" sz="2900" b="1" dirty="0">
                <a:effectLst/>
                <a:latin typeface="Arial" panose="020B0604020202020204" pitchFamily="34" charset="0"/>
                <a:ea typeface="Calibri" panose="020F0502020204030204" pitchFamily="34" charset="0"/>
                <a:cs typeface="Arial" panose="020B0604020202020204" pitchFamily="34" charset="0"/>
              </a:rPr>
              <a:t> </a:t>
            </a:r>
            <a:r>
              <a:rPr lang="en-US" sz="2900" b="1" dirty="0" err="1">
                <a:effectLst/>
                <a:latin typeface="Arial" panose="020B0604020202020204" pitchFamily="34" charset="0"/>
                <a:ea typeface="Calibri" panose="020F0502020204030204" pitchFamily="34" charset="0"/>
                <a:cs typeface="Arial" panose="020B0604020202020204" pitchFamily="34" charset="0"/>
              </a:rPr>
              <a:t>tục</a:t>
            </a:r>
            <a:r>
              <a:rPr lang="en-US" sz="2900" b="1" dirty="0">
                <a:effectLst/>
                <a:latin typeface="Arial" panose="020B0604020202020204" pitchFamily="34" charset="0"/>
                <a:ea typeface="Calibri" panose="020F0502020204030204" pitchFamily="34" charset="0"/>
                <a:cs typeface="Arial" panose="020B0604020202020204" pitchFamily="34" charset="0"/>
              </a:rPr>
              <a:t> </a:t>
            </a:r>
            <a:r>
              <a:rPr lang="en-US" sz="2900" b="1" dirty="0" err="1">
                <a:effectLst/>
                <a:latin typeface="Arial" panose="020B0604020202020204" pitchFamily="34" charset="0"/>
                <a:ea typeface="Calibri" panose="020F0502020204030204" pitchFamily="34" charset="0"/>
                <a:cs typeface="Arial" panose="020B0604020202020204" pitchFamily="34" charset="0"/>
              </a:rPr>
              <a:t>đăng</a:t>
            </a:r>
            <a:r>
              <a:rPr lang="en-US" sz="2900" b="1" dirty="0">
                <a:effectLst/>
                <a:latin typeface="Arial" panose="020B0604020202020204" pitchFamily="34" charset="0"/>
                <a:ea typeface="Calibri" panose="020F0502020204030204" pitchFamily="34" charset="0"/>
                <a:cs typeface="Arial" panose="020B0604020202020204" pitchFamily="34" charset="0"/>
              </a:rPr>
              <a:t> </a:t>
            </a:r>
            <a:r>
              <a:rPr lang="en-US" sz="2900" b="1" dirty="0" err="1">
                <a:effectLst/>
                <a:latin typeface="Arial" panose="020B0604020202020204" pitchFamily="34" charset="0"/>
                <a:ea typeface="Calibri" panose="020F0502020204030204" pitchFamily="34" charset="0"/>
                <a:cs typeface="Arial" panose="020B0604020202020204" pitchFamily="34" charset="0"/>
              </a:rPr>
              <a:t>ký</a:t>
            </a:r>
            <a:r>
              <a:rPr lang="en-US" sz="2900" b="1" dirty="0">
                <a:effectLst/>
                <a:latin typeface="Arial" panose="020B0604020202020204" pitchFamily="34" charset="0"/>
                <a:ea typeface="Calibri" panose="020F0502020204030204" pitchFamily="34" charset="0"/>
                <a:cs typeface="Arial" panose="020B0604020202020204" pitchFamily="34" charset="0"/>
              </a:rPr>
              <a:t> </a:t>
            </a:r>
            <a:r>
              <a:rPr lang="en-US" sz="2900" b="1" dirty="0" err="1">
                <a:effectLst/>
                <a:latin typeface="Arial" panose="020B0604020202020204" pitchFamily="34" charset="0"/>
                <a:ea typeface="Calibri" panose="020F0502020204030204" pitchFamily="34" charset="0"/>
                <a:cs typeface="Arial" panose="020B0604020202020204" pitchFamily="34" charset="0"/>
              </a:rPr>
              <a:t>doanh</a:t>
            </a:r>
            <a:r>
              <a:rPr lang="en-US" sz="2900" b="1" dirty="0">
                <a:effectLst/>
                <a:latin typeface="Arial" panose="020B0604020202020204" pitchFamily="34" charset="0"/>
                <a:ea typeface="Calibri" panose="020F0502020204030204" pitchFamily="34" charset="0"/>
                <a:cs typeface="Arial" panose="020B0604020202020204" pitchFamily="34" charset="0"/>
              </a:rPr>
              <a:t> </a:t>
            </a:r>
            <a:r>
              <a:rPr lang="en-US" sz="2900" b="1" dirty="0" err="1">
                <a:effectLst/>
                <a:latin typeface="Arial" panose="020B0604020202020204" pitchFamily="34" charset="0"/>
                <a:ea typeface="Calibri" panose="020F0502020204030204" pitchFamily="34" charset="0"/>
                <a:cs typeface="Arial" panose="020B0604020202020204" pitchFamily="34" charset="0"/>
              </a:rPr>
              <a:t>nghiệp</a:t>
            </a:r>
            <a:endParaRPr lang="en-US" sz="2900" dirty="0">
              <a:effectLst/>
              <a:latin typeface="Arial" panose="020B0604020202020204" pitchFamily="34" charset="0"/>
              <a:ea typeface="Calibri" panose="020F0502020204030204" pitchFamily="34" charset="0"/>
              <a:cs typeface="Arial" panose="020B0604020202020204" pitchFamily="34" charset="0"/>
            </a:endParaRPr>
          </a:p>
          <a:p>
            <a:pPr marL="457200" marR="0" algn="just">
              <a:lnSpc>
                <a:spcPct val="150000"/>
              </a:lnSpc>
              <a:spcBef>
                <a:spcPts val="0"/>
              </a:spcBef>
              <a:spcAft>
                <a:spcPts val="0"/>
              </a:spcAft>
            </a:pPr>
            <a:r>
              <a:rPr lang="en-US" sz="2900" b="1" dirty="0" err="1">
                <a:effectLst/>
                <a:latin typeface="Arial" panose="020B0604020202020204" pitchFamily="34" charset="0"/>
                <a:ea typeface="Calibri" panose="020F0502020204030204" pitchFamily="34" charset="0"/>
                <a:cs typeface="Arial" panose="020B0604020202020204" pitchFamily="34" charset="0"/>
              </a:rPr>
              <a:t>Hồ</a:t>
            </a:r>
            <a:r>
              <a:rPr lang="en-US" sz="2900" b="1" dirty="0">
                <a:effectLst/>
                <a:latin typeface="Arial" panose="020B0604020202020204" pitchFamily="34" charset="0"/>
                <a:ea typeface="Calibri" panose="020F0502020204030204" pitchFamily="34" charset="0"/>
                <a:cs typeface="Arial" panose="020B0604020202020204" pitchFamily="34" charset="0"/>
              </a:rPr>
              <a:t> </a:t>
            </a:r>
            <a:r>
              <a:rPr lang="en-US" sz="2900" b="1" dirty="0" err="1">
                <a:effectLst/>
                <a:latin typeface="Arial" panose="020B0604020202020204" pitchFamily="34" charset="0"/>
                <a:ea typeface="Calibri" panose="020F0502020204030204" pitchFamily="34" charset="0"/>
                <a:cs typeface="Arial" panose="020B0604020202020204" pitchFamily="34" charset="0"/>
              </a:rPr>
              <a:t>sơ</a:t>
            </a:r>
            <a:r>
              <a:rPr lang="en-US" sz="2900" b="1" dirty="0">
                <a:effectLst/>
                <a:latin typeface="Arial" panose="020B0604020202020204" pitchFamily="34" charset="0"/>
                <a:ea typeface="Calibri" panose="020F0502020204030204" pitchFamily="34" charset="0"/>
                <a:cs typeface="Arial" panose="020B0604020202020204" pitchFamily="34" charset="0"/>
              </a:rPr>
              <a:t> </a:t>
            </a:r>
            <a:r>
              <a:rPr lang="en-US" sz="2900" b="1" dirty="0" err="1">
                <a:effectLst/>
                <a:latin typeface="Arial" panose="020B0604020202020204" pitchFamily="34" charset="0"/>
                <a:ea typeface="Calibri" panose="020F0502020204030204" pitchFamily="34" charset="0"/>
                <a:cs typeface="Arial" panose="020B0604020202020204" pitchFamily="34" charset="0"/>
              </a:rPr>
              <a:t>đăng</a:t>
            </a:r>
            <a:r>
              <a:rPr lang="en-US" sz="2900" b="1" dirty="0">
                <a:effectLst/>
                <a:latin typeface="Arial" panose="020B0604020202020204" pitchFamily="34" charset="0"/>
                <a:ea typeface="Calibri" panose="020F0502020204030204" pitchFamily="34" charset="0"/>
                <a:cs typeface="Arial" panose="020B0604020202020204" pitchFamily="34" charset="0"/>
              </a:rPr>
              <a:t> </a:t>
            </a:r>
            <a:r>
              <a:rPr lang="en-US" sz="2900" b="1" dirty="0" err="1">
                <a:effectLst/>
                <a:latin typeface="Arial" panose="020B0604020202020204" pitchFamily="34" charset="0"/>
                <a:ea typeface="Calibri" panose="020F0502020204030204" pitchFamily="34" charset="0"/>
                <a:cs typeface="Arial" panose="020B0604020202020204" pitchFamily="34" charset="0"/>
              </a:rPr>
              <a:t>ký</a:t>
            </a:r>
            <a:r>
              <a:rPr lang="en-US" sz="2900" b="1" dirty="0">
                <a:effectLst/>
                <a:latin typeface="Arial" panose="020B0604020202020204" pitchFamily="34" charset="0"/>
                <a:ea typeface="Calibri" panose="020F0502020204030204" pitchFamily="34" charset="0"/>
                <a:cs typeface="Arial" panose="020B0604020202020204" pitchFamily="34" charset="0"/>
              </a:rPr>
              <a:t> </a:t>
            </a:r>
            <a:r>
              <a:rPr lang="en-US" sz="2900" b="1" dirty="0" err="1">
                <a:effectLst/>
                <a:latin typeface="Arial" panose="020B0604020202020204" pitchFamily="34" charset="0"/>
                <a:ea typeface="Calibri" panose="020F0502020204030204" pitchFamily="34" charset="0"/>
                <a:cs typeface="Arial" panose="020B0604020202020204" pitchFamily="34" charset="0"/>
              </a:rPr>
              <a:t>doanh</a:t>
            </a:r>
            <a:r>
              <a:rPr lang="en-US" sz="2900" b="1" dirty="0">
                <a:effectLst/>
                <a:latin typeface="Arial" panose="020B0604020202020204" pitchFamily="34" charset="0"/>
                <a:ea typeface="Calibri" panose="020F0502020204030204" pitchFamily="34" charset="0"/>
                <a:cs typeface="Arial" panose="020B0604020202020204" pitchFamily="34" charset="0"/>
              </a:rPr>
              <a:t> </a:t>
            </a:r>
            <a:r>
              <a:rPr lang="en-US" sz="2900" b="1" dirty="0" err="1">
                <a:effectLst/>
                <a:latin typeface="Arial" panose="020B0604020202020204" pitchFamily="34" charset="0"/>
                <a:ea typeface="Calibri" panose="020F0502020204030204" pitchFamily="34" charset="0"/>
                <a:cs typeface="Arial" panose="020B0604020202020204" pitchFamily="34" charset="0"/>
              </a:rPr>
              <a:t>nghiệp</a:t>
            </a:r>
            <a:r>
              <a:rPr lang="en-US" sz="2900" b="1" dirty="0">
                <a:effectLst/>
                <a:latin typeface="Arial" panose="020B0604020202020204" pitchFamily="34" charset="0"/>
                <a:ea typeface="Calibri" panose="020F0502020204030204" pitchFamily="34" charset="0"/>
                <a:cs typeface="Arial" panose="020B0604020202020204" pitchFamily="34" charset="0"/>
              </a:rPr>
              <a:t> </a:t>
            </a:r>
            <a:r>
              <a:rPr lang="en-US" sz="2900" b="1" dirty="0" err="1">
                <a:effectLst/>
                <a:latin typeface="Arial" panose="020B0604020202020204" pitchFamily="34" charset="0"/>
                <a:ea typeface="Calibri" panose="020F0502020204030204" pitchFamily="34" charset="0"/>
                <a:cs typeface="Arial" panose="020B0604020202020204" pitchFamily="34" charset="0"/>
              </a:rPr>
              <a:t>đối</a:t>
            </a:r>
            <a:r>
              <a:rPr lang="en-US" sz="2900" b="1" dirty="0">
                <a:effectLst/>
                <a:latin typeface="Arial" panose="020B0604020202020204" pitchFamily="34" charset="0"/>
                <a:ea typeface="Calibri" panose="020F0502020204030204" pitchFamily="34" charset="0"/>
                <a:cs typeface="Arial" panose="020B0604020202020204" pitchFamily="34" charset="0"/>
              </a:rPr>
              <a:t> </a:t>
            </a:r>
            <a:r>
              <a:rPr lang="en-US" sz="2900" b="1" dirty="0" err="1">
                <a:effectLst/>
                <a:latin typeface="Arial" panose="020B0604020202020204" pitchFamily="34" charset="0"/>
                <a:ea typeface="Calibri" panose="020F0502020204030204" pitchFamily="34" charset="0"/>
                <a:cs typeface="Arial" panose="020B0604020202020204" pitchFamily="34" charset="0"/>
              </a:rPr>
              <a:t>với</a:t>
            </a:r>
            <a:r>
              <a:rPr lang="en-US" sz="2900" b="1" dirty="0">
                <a:effectLst/>
                <a:latin typeface="Arial" panose="020B0604020202020204" pitchFamily="34" charset="0"/>
                <a:ea typeface="Calibri" panose="020F0502020204030204" pitchFamily="34" charset="0"/>
                <a:cs typeface="Arial" panose="020B0604020202020204" pitchFamily="34" charset="0"/>
              </a:rPr>
              <a:t> </a:t>
            </a:r>
            <a:r>
              <a:rPr lang="en-US" sz="2900" b="1" dirty="0" err="1">
                <a:effectLst/>
                <a:latin typeface="Arial" panose="020B0604020202020204" pitchFamily="34" charset="0"/>
                <a:ea typeface="Calibri" panose="020F0502020204030204" pitchFamily="34" charset="0"/>
                <a:cs typeface="Arial" panose="020B0604020202020204" pitchFamily="34" charset="0"/>
              </a:rPr>
              <a:t>doanh</a:t>
            </a:r>
            <a:r>
              <a:rPr lang="en-US" sz="2900" b="1" dirty="0">
                <a:effectLst/>
                <a:latin typeface="Arial" panose="020B0604020202020204" pitchFamily="34" charset="0"/>
                <a:ea typeface="Calibri" panose="020F0502020204030204" pitchFamily="34" charset="0"/>
                <a:cs typeface="Arial" panose="020B0604020202020204" pitchFamily="34" charset="0"/>
              </a:rPr>
              <a:t> </a:t>
            </a:r>
            <a:r>
              <a:rPr lang="en-US" sz="2900" b="1" dirty="0" err="1">
                <a:effectLst/>
                <a:latin typeface="Arial" panose="020B0604020202020204" pitchFamily="34" charset="0"/>
                <a:ea typeface="Calibri" panose="020F0502020204030204" pitchFamily="34" charset="0"/>
                <a:cs typeface="Arial" panose="020B0604020202020204" pitchFamily="34" charset="0"/>
              </a:rPr>
              <a:t>nghiệp</a:t>
            </a:r>
            <a:r>
              <a:rPr lang="en-US" sz="2900" b="1" dirty="0">
                <a:effectLst/>
                <a:latin typeface="Arial" panose="020B0604020202020204" pitchFamily="34" charset="0"/>
                <a:ea typeface="Calibri" panose="020F0502020204030204" pitchFamily="34" charset="0"/>
                <a:cs typeface="Arial" panose="020B0604020202020204" pitchFamily="34" charset="0"/>
              </a:rPr>
              <a:t> </a:t>
            </a:r>
            <a:r>
              <a:rPr lang="en-US" sz="2900" b="1" dirty="0" err="1">
                <a:effectLst/>
                <a:latin typeface="Arial" panose="020B0604020202020204" pitchFamily="34" charset="0"/>
                <a:ea typeface="Calibri" panose="020F0502020204030204" pitchFamily="34" charset="0"/>
                <a:cs typeface="Arial" panose="020B0604020202020204" pitchFamily="34" charset="0"/>
              </a:rPr>
              <a:t>tư</a:t>
            </a:r>
            <a:r>
              <a:rPr lang="en-US" sz="2900" b="1" dirty="0">
                <a:effectLst/>
                <a:latin typeface="Arial" panose="020B0604020202020204" pitchFamily="34" charset="0"/>
                <a:ea typeface="Calibri" panose="020F0502020204030204" pitchFamily="34" charset="0"/>
                <a:cs typeface="Arial" panose="020B0604020202020204" pitchFamily="34" charset="0"/>
              </a:rPr>
              <a:t> </a:t>
            </a:r>
            <a:r>
              <a:rPr lang="en-US" sz="2900" b="1" dirty="0" err="1">
                <a:effectLst/>
                <a:latin typeface="Arial" panose="020B0604020202020204" pitchFamily="34" charset="0"/>
                <a:ea typeface="Calibri" panose="020F0502020204030204" pitchFamily="34" charset="0"/>
                <a:cs typeface="Arial" panose="020B0604020202020204" pitchFamily="34" charset="0"/>
              </a:rPr>
              <a:t>nhân</a:t>
            </a:r>
            <a:endParaRPr lang="en-US" sz="2900" dirty="0">
              <a:effectLst/>
              <a:latin typeface="Arial" panose="020B0604020202020204" pitchFamily="34" charset="0"/>
              <a:ea typeface="Calibri" panose="020F0502020204030204" pitchFamily="34" charset="0"/>
              <a:cs typeface="Arial" panose="020B0604020202020204" pitchFamily="34" charset="0"/>
            </a:endParaRPr>
          </a:p>
          <a:p>
            <a:pPr marL="457200" marR="0" algn="just">
              <a:lnSpc>
                <a:spcPct val="150000"/>
              </a:lnSpc>
              <a:spcBef>
                <a:spcPts val="0"/>
              </a:spcBef>
              <a:spcAft>
                <a:spcPts val="0"/>
              </a:spcAft>
            </a:pPr>
            <a:r>
              <a:rPr lang="en-US" sz="2900" dirty="0">
                <a:effectLst/>
                <a:latin typeface="Arial" panose="020B0604020202020204" pitchFamily="34" charset="0"/>
                <a:ea typeface="Calibri" panose="020F0502020204030204" pitchFamily="34" charset="0"/>
                <a:cs typeface="Arial" panose="020B0604020202020204" pitchFamily="34" charset="0"/>
              </a:rPr>
              <a:t>1. </a:t>
            </a:r>
            <a:r>
              <a:rPr lang="en-US" sz="2900" dirty="0" err="1">
                <a:effectLst/>
                <a:latin typeface="Arial" panose="020B0604020202020204" pitchFamily="34" charset="0"/>
                <a:ea typeface="Calibri" panose="020F0502020204030204" pitchFamily="34" charset="0"/>
                <a:cs typeface="Arial" panose="020B0604020202020204" pitchFamily="34" charset="0"/>
              </a:rPr>
              <a:t>Giấy</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đề</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nghị</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đăng</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ký</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doanh</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nghiệp</a:t>
            </a:r>
            <a:r>
              <a:rPr lang="en-US" sz="2900" dirty="0">
                <a:effectLst/>
                <a:latin typeface="Arial" panose="020B0604020202020204" pitchFamily="34" charset="0"/>
                <a:ea typeface="Calibri" panose="020F0502020204030204" pitchFamily="34" charset="0"/>
                <a:cs typeface="Arial" panose="020B0604020202020204" pitchFamily="34" charset="0"/>
              </a:rPr>
              <a:t>.</a:t>
            </a:r>
          </a:p>
          <a:p>
            <a:pPr marL="457200" marR="0" algn="just">
              <a:lnSpc>
                <a:spcPct val="150000"/>
              </a:lnSpc>
              <a:spcBef>
                <a:spcPts val="0"/>
              </a:spcBef>
              <a:spcAft>
                <a:spcPts val="0"/>
              </a:spcAft>
            </a:pPr>
            <a:r>
              <a:rPr lang="en-US" sz="2900" dirty="0">
                <a:effectLst/>
                <a:latin typeface="Arial" panose="020B0604020202020204" pitchFamily="34" charset="0"/>
                <a:ea typeface="Calibri" panose="020F0502020204030204" pitchFamily="34" charset="0"/>
                <a:cs typeface="Arial" panose="020B0604020202020204" pitchFamily="34" charset="0"/>
              </a:rPr>
              <a:t>2. </a:t>
            </a:r>
            <a:r>
              <a:rPr lang="en-US" sz="2900" dirty="0" err="1">
                <a:effectLst/>
                <a:latin typeface="Arial" panose="020B0604020202020204" pitchFamily="34" charset="0"/>
                <a:ea typeface="Calibri" panose="020F0502020204030204" pitchFamily="34" charset="0"/>
                <a:cs typeface="Arial" panose="020B0604020202020204" pitchFamily="34" charset="0"/>
              </a:rPr>
              <a:t>Bản</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sao</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giấy</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tờ</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pháp</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lý</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của</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cá</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nhân</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đối</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với</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chủ</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doanh</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nghiệp</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tư</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nhân</a:t>
            </a:r>
            <a:r>
              <a:rPr lang="en-US" sz="2900" dirty="0">
                <a:effectLst/>
                <a:latin typeface="Arial" panose="020B0604020202020204" pitchFamily="34" charset="0"/>
                <a:ea typeface="Calibri" panose="020F0502020204030204" pitchFamily="34" charset="0"/>
                <a:cs typeface="Arial" panose="020B0604020202020204" pitchFamily="34" charset="0"/>
              </a:rPr>
              <a:t>.</a:t>
            </a:r>
          </a:p>
          <a:p>
            <a:pPr marL="457200" marR="0" algn="just">
              <a:lnSpc>
                <a:spcPct val="150000"/>
              </a:lnSpc>
              <a:spcBef>
                <a:spcPts val="0"/>
              </a:spcBef>
              <a:spcAft>
                <a:spcPts val="0"/>
              </a:spcAft>
            </a:pPr>
            <a:r>
              <a:rPr lang="en-US" sz="2900" b="1" dirty="0" err="1">
                <a:effectLst/>
                <a:latin typeface="Arial" panose="020B0604020202020204" pitchFamily="34" charset="0"/>
                <a:ea typeface="Calibri" panose="020F0502020204030204" pitchFamily="34" charset="0"/>
                <a:cs typeface="Arial" panose="020B0604020202020204" pitchFamily="34" charset="0"/>
              </a:rPr>
              <a:t>Hồ</a:t>
            </a:r>
            <a:r>
              <a:rPr lang="en-US" sz="2900" b="1" dirty="0">
                <a:effectLst/>
                <a:latin typeface="Arial" panose="020B0604020202020204" pitchFamily="34" charset="0"/>
                <a:ea typeface="Calibri" panose="020F0502020204030204" pitchFamily="34" charset="0"/>
                <a:cs typeface="Arial" panose="020B0604020202020204" pitchFamily="34" charset="0"/>
              </a:rPr>
              <a:t> </a:t>
            </a:r>
            <a:r>
              <a:rPr lang="en-US" sz="2900" b="1" dirty="0" err="1">
                <a:effectLst/>
                <a:latin typeface="Arial" panose="020B0604020202020204" pitchFamily="34" charset="0"/>
                <a:ea typeface="Calibri" panose="020F0502020204030204" pitchFamily="34" charset="0"/>
                <a:cs typeface="Arial" panose="020B0604020202020204" pitchFamily="34" charset="0"/>
              </a:rPr>
              <a:t>sơ</a:t>
            </a:r>
            <a:r>
              <a:rPr lang="en-US" sz="2900" b="1" dirty="0">
                <a:effectLst/>
                <a:latin typeface="Arial" panose="020B0604020202020204" pitchFamily="34" charset="0"/>
                <a:ea typeface="Calibri" panose="020F0502020204030204" pitchFamily="34" charset="0"/>
                <a:cs typeface="Arial" panose="020B0604020202020204" pitchFamily="34" charset="0"/>
              </a:rPr>
              <a:t> </a:t>
            </a:r>
            <a:r>
              <a:rPr lang="en-US" sz="2900" b="1" dirty="0" err="1">
                <a:effectLst/>
                <a:latin typeface="Arial" panose="020B0604020202020204" pitchFamily="34" charset="0"/>
                <a:ea typeface="Calibri" panose="020F0502020204030204" pitchFamily="34" charset="0"/>
                <a:cs typeface="Arial" panose="020B0604020202020204" pitchFamily="34" charset="0"/>
              </a:rPr>
              <a:t>đăng</a:t>
            </a:r>
            <a:r>
              <a:rPr lang="en-US" sz="2900" b="1" dirty="0">
                <a:effectLst/>
                <a:latin typeface="Arial" panose="020B0604020202020204" pitchFamily="34" charset="0"/>
                <a:ea typeface="Calibri" panose="020F0502020204030204" pitchFamily="34" charset="0"/>
                <a:cs typeface="Arial" panose="020B0604020202020204" pitchFamily="34" charset="0"/>
              </a:rPr>
              <a:t> </a:t>
            </a:r>
            <a:r>
              <a:rPr lang="en-US" sz="2900" b="1" dirty="0" err="1">
                <a:effectLst/>
                <a:latin typeface="Arial" panose="020B0604020202020204" pitchFamily="34" charset="0"/>
                <a:ea typeface="Calibri" panose="020F0502020204030204" pitchFamily="34" charset="0"/>
                <a:cs typeface="Arial" panose="020B0604020202020204" pitchFamily="34" charset="0"/>
              </a:rPr>
              <a:t>ký</a:t>
            </a:r>
            <a:r>
              <a:rPr lang="en-US" sz="2900" b="1" dirty="0">
                <a:effectLst/>
                <a:latin typeface="Arial" panose="020B0604020202020204" pitchFamily="34" charset="0"/>
                <a:ea typeface="Calibri" panose="020F0502020204030204" pitchFamily="34" charset="0"/>
                <a:cs typeface="Arial" panose="020B0604020202020204" pitchFamily="34" charset="0"/>
              </a:rPr>
              <a:t> </a:t>
            </a:r>
            <a:r>
              <a:rPr lang="en-US" sz="2900" b="1" dirty="0" err="1">
                <a:effectLst/>
                <a:latin typeface="Arial" panose="020B0604020202020204" pitchFamily="34" charset="0"/>
                <a:ea typeface="Calibri" panose="020F0502020204030204" pitchFamily="34" charset="0"/>
                <a:cs typeface="Arial" panose="020B0604020202020204" pitchFamily="34" charset="0"/>
              </a:rPr>
              <a:t>doanh</a:t>
            </a:r>
            <a:r>
              <a:rPr lang="en-US" sz="2900" b="1" dirty="0">
                <a:effectLst/>
                <a:latin typeface="Arial" panose="020B0604020202020204" pitchFamily="34" charset="0"/>
                <a:ea typeface="Calibri" panose="020F0502020204030204" pitchFamily="34" charset="0"/>
                <a:cs typeface="Arial" panose="020B0604020202020204" pitchFamily="34" charset="0"/>
              </a:rPr>
              <a:t> </a:t>
            </a:r>
            <a:r>
              <a:rPr lang="en-US" sz="2900" b="1" dirty="0" err="1">
                <a:effectLst/>
                <a:latin typeface="Arial" panose="020B0604020202020204" pitchFamily="34" charset="0"/>
                <a:ea typeface="Calibri" panose="020F0502020204030204" pitchFamily="34" charset="0"/>
                <a:cs typeface="Arial" panose="020B0604020202020204" pitchFamily="34" charset="0"/>
              </a:rPr>
              <a:t>nghiệp</a:t>
            </a:r>
            <a:r>
              <a:rPr lang="en-US" sz="2900" b="1" dirty="0">
                <a:effectLst/>
                <a:latin typeface="Arial" panose="020B0604020202020204" pitchFamily="34" charset="0"/>
                <a:ea typeface="Calibri" panose="020F0502020204030204" pitchFamily="34" charset="0"/>
                <a:cs typeface="Arial" panose="020B0604020202020204" pitchFamily="34" charset="0"/>
              </a:rPr>
              <a:t> </a:t>
            </a:r>
            <a:r>
              <a:rPr lang="en-US" sz="2900" b="1" dirty="0" err="1">
                <a:effectLst/>
                <a:latin typeface="Arial" panose="020B0604020202020204" pitchFamily="34" charset="0"/>
                <a:ea typeface="Calibri" panose="020F0502020204030204" pitchFamily="34" charset="0"/>
                <a:cs typeface="Arial" panose="020B0604020202020204" pitchFamily="34" charset="0"/>
              </a:rPr>
              <a:t>đối</a:t>
            </a:r>
            <a:r>
              <a:rPr lang="en-US" sz="2900" b="1" dirty="0">
                <a:effectLst/>
                <a:latin typeface="Arial" panose="020B0604020202020204" pitchFamily="34" charset="0"/>
                <a:ea typeface="Calibri" panose="020F0502020204030204" pitchFamily="34" charset="0"/>
                <a:cs typeface="Arial" panose="020B0604020202020204" pitchFamily="34" charset="0"/>
              </a:rPr>
              <a:t> </a:t>
            </a:r>
            <a:r>
              <a:rPr lang="en-US" sz="2900" b="1" dirty="0" err="1">
                <a:effectLst/>
                <a:latin typeface="Arial" panose="020B0604020202020204" pitchFamily="34" charset="0"/>
                <a:ea typeface="Calibri" panose="020F0502020204030204" pitchFamily="34" charset="0"/>
                <a:cs typeface="Arial" panose="020B0604020202020204" pitchFamily="34" charset="0"/>
              </a:rPr>
              <a:t>với</a:t>
            </a:r>
            <a:r>
              <a:rPr lang="en-US" sz="2900" b="1" dirty="0">
                <a:effectLst/>
                <a:latin typeface="Arial" panose="020B0604020202020204" pitchFamily="34" charset="0"/>
                <a:ea typeface="Calibri" panose="020F0502020204030204" pitchFamily="34" charset="0"/>
                <a:cs typeface="Arial" panose="020B0604020202020204" pitchFamily="34" charset="0"/>
              </a:rPr>
              <a:t> </a:t>
            </a:r>
            <a:r>
              <a:rPr lang="en-US" sz="2900" b="1" dirty="0" err="1">
                <a:effectLst/>
                <a:latin typeface="Arial" panose="020B0604020202020204" pitchFamily="34" charset="0"/>
                <a:ea typeface="Calibri" panose="020F0502020204030204" pitchFamily="34" charset="0"/>
                <a:cs typeface="Arial" panose="020B0604020202020204" pitchFamily="34" charset="0"/>
              </a:rPr>
              <a:t>công</a:t>
            </a:r>
            <a:r>
              <a:rPr lang="en-US" sz="2900" b="1" dirty="0">
                <a:effectLst/>
                <a:latin typeface="Arial" panose="020B0604020202020204" pitchFamily="34" charset="0"/>
                <a:ea typeface="Calibri" panose="020F0502020204030204" pitchFamily="34" charset="0"/>
                <a:cs typeface="Arial" panose="020B0604020202020204" pitchFamily="34" charset="0"/>
              </a:rPr>
              <a:t> ty </a:t>
            </a:r>
            <a:r>
              <a:rPr lang="en-US" sz="2900" b="1" dirty="0" err="1">
                <a:effectLst/>
                <a:latin typeface="Arial" panose="020B0604020202020204" pitchFamily="34" charset="0"/>
                <a:ea typeface="Calibri" panose="020F0502020204030204" pitchFamily="34" charset="0"/>
                <a:cs typeface="Arial" panose="020B0604020202020204" pitchFamily="34" charset="0"/>
              </a:rPr>
              <a:t>hợp</a:t>
            </a:r>
            <a:r>
              <a:rPr lang="en-US" sz="2900" b="1" dirty="0">
                <a:effectLst/>
                <a:latin typeface="Arial" panose="020B0604020202020204" pitchFamily="34" charset="0"/>
                <a:ea typeface="Calibri" panose="020F0502020204030204" pitchFamily="34" charset="0"/>
                <a:cs typeface="Arial" panose="020B0604020202020204" pitchFamily="34" charset="0"/>
              </a:rPr>
              <a:t> </a:t>
            </a:r>
            <a:r>
              <a:rPr lang="en-US" sz="2900" b="1" dirty="0" err="1">
                <a:effectLst/>
                <a:latin typeface="Arial" panose="020B0604020202020204" pitchFamily="34" charset="0"/>
                <a:ea typeface="Calibri" panose="020F0502020204030204" pitchFamily="34" charset="0"/>
                <a:cs typeface="Arial" panose="020B0604020202020204" pitchFamily="34" charset="0"/>
              </a:rPr>
              <a:t>danh</a:t>
            </a:r>
            <a:endParaRPr lang="en-US" sz="2900" dirty="0">
              <a:effectLst/>
              <a:latin typeface="Arial" panose="020B0604020202020204" pitchFamily="34" charset="0"/>
              <a:ea typeface="Calibri" panose="020F0502020204030204" pitchFamily="34" charset="0"/>
              <a:cs typeface="Arial" panose="020B0604020202020204" pitchFamily="34" charset="0"/>
            </a:endParaRPr>
          </a:p>
          <a:p>
            <a:pPr marL="457200" marR="0" algn="just">
              <a:lnSpc>
                <a:spcPct val="150000"/>
              </a:lnSpc>
              <a:spcBef>
                <a:spcPts val="0"/>
              </a:spcBef>
              <a:spcAft>
                <a:spcPts val="0"/>
              </a:spcAft>
            </a:pPr>
            <a:r>
              <a:rPr lang="en-US" sz="2900" dirty="0">
                <a:effectLst/>
                <a:latin typeface="Arial" panose="020B0604020202020204" pitchFamily="34" charset="0"/>
                <a:ea typeface="Calibri" panose="020F0502020204030204" pitchFamily="34" charset="0"/>
                <a:cs typeface="Arial" panose="020B0604020202020204" pitchFamily="34" charset="0"/>
              </a:rPr>
              <a:t>1. </a:t>
            </a:r>
            <a:r>
              <a:rPr lang="en-US" sz="2900" dirty="0" err="1">
                <a:effectLst/>
                <a:latin typeface="Arial" panose="020B0604020202020204" pitchFamily="34" charset="0"/>
                <a:ea typeface="Calibri" panose="020F0502020204030204" pitchFamily="34" charset="0"/>
                <a:cs typeface="Arial" panose="020B0604020202020204" pitchFamily="34" charset="0"/>
              </a:rPr>
              <a:t>Giấy</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đề</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nghị</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đăng</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ký</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doanh</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nghiệp</a:t>
            </a:r>
            <a:r>
              <a:rPr lang="en-US" sz="2900" dirty="0">
                <a:effectLst/>
                <a:latin typeface="Arial" panose="020B0604020202020204" pitchFamily="34" charset="0"/>
                <a:ea typeface="Calibri" panose="020F0502020204030204" pitchFamily="34" charset="0"/>
                <a:cs typeface="Arial" panose="020B0604020202020204" pitchFamily="34" charset="0"/>
              </a:rPr>
              <a:t>.</a:t>
            </a:r>
          </a:p>
          <a:p>
            <a:pPr marL="457200" marR="0" algn="just">
              <a:lnSpc>
                <a:spcPct val="150000"/>
              </a:lnSpc>
              <a:spcBef>
                <a:spcPts val="0"/>
              </a:spcBef>
              <a:spcAft>
                <a:spcPts val="0"/>
              </a:spcAft>
            </a:pPr>
            <a:r>
              <a:rPr lang="en-US" sz="2900" dirty="0">
                <a:effectLst/>
                <a:latin typeface="Arial" panose="020B0604020202020204" pitchFamily="34" charset="0"/>
                <a:ea typeface="Calibri" panose="020F0502020204030204" pitchFamily="34" charset="0"/>
                <a:cs typeface="Arial" panose="020B0604020202020204" pitchFamily="34" charset="0"/>
              </a:rPr>
              <a:t>2. </a:t>
            </a:r>
            <a:r>
              <a:rPr lang="en-US" sz="2900" dirty="0" err="1">
                <a:effectLst/>
                <a:latin typeface="Arial" panose="020B0604020202020204" pitchFamily="34" charset="0"/>
                <a:ea typeface="Calibri" panose="020F0502020204030204" pitchFamily="34" charset="0"/>
                <a:cs typeface="Arial" panose="020B0604020202020204" pitchFamily="34" charset="0"/>
              </a:rPr>
              <a:t>Điều</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lệ</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công</a:t>
            </a:r>
            <a:r>
              <a:rPr lang="en-US" sz="2900" dirty="0">
                <a:effectLst/>
                <a:latin typeface="Arial" panose="020B0604020202020204" pitchFamily="34" charset="0"/>
                <a:ea typeface="Calibri" panose="020F0502020204030204" pitchFamily="34" charset="0"/>
                <a:cs typeface="Arial" panose="020B0604020202020204" pitchFamily="34" charset="0"/>
              </a:rPr>
              <a:t> ty.</a:t>
            </a:r>
          </a:p>
          <a:p>
            <a:pPr marL="457200" marR="0" algn="just">
              <a:lnSpc>
                <a:spcPct val="150000"/>
              </a:lnSpc>
              <a:spcBef>
                <a:spcPts val="0"/>
              </a:spcBef>
              <a:spcAft>
                <a:spcPts val="0"/>
              </a:spcAft>
            </a:pPr>
            <a:r>
              <a:rPr lang="en-US" sz="2900" dirty="0">
                <a:effectLst/>
                <a:latin typeface="Arial" panose="020B0604020202020204" pitchFamily="34" charset="0"/>
                <a:ea typeface="Calibri" panose="020F0502020204030204" pitchFamily="34" charset="0"/>
                <a:cs typeface="Arial" panose="020B0604020202020204" pitchFamily="34" charset="0"/>
              </a:rPr>
              <a:t>3. </a:t>
            </a:r>
            <a:r>
              <a:rPr lang="en-US" sz="2900" dirty="0" err="1">
                <a:effectLst/>
                <a:latin typeface="Arial" panose="020B0604020202020204" pitchFamily="34" charset="0"/>
                <a:ea typeface="Calibri" panose="020F0502020204030204" pitchFamily="34" charset="0"/>
                <a:cs typeface="Arial" panose="020B0604020202020204" pitchFamily="34" charset="0"/>
              </a:rPr>
              <a:t>Danh</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sách</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thành</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viên</a:t>
            </a:r>
            <a:r>
              <a:rPr lang="en-US" sz="2900" dirty="0">
                <a:effectLst/>
                <a:latin typeface="Arial" panose="020B0604020202020204" pitchFamily="34" charset="0"/>
                <a:ea typeface="Calibri" panose="020F0502020204030204" pitchFamily="34" charset="0"/>
                <a:cs typeface="Arial" panose="020B0604020202020204" pitchFamily="34" charset="0"/>
              </a:rPr>
              <a:t>.</a:t>
            </a:r>
          </a:p>
          <a:p>
            <a:pPr marL="457200" marR="0" algn="just">
              <a:lnSpc>
                <a:spcPct val="150000"/>
              </a:lnSpc>
              <a:spcBef>
                <a:spcPts val="0"/>
              </a:spcBef>
              <a:spcAft>
                <a:spcPts val="0"/>
              </a:spcAft>
            </a:pPr>
            <a:r>
              <a:rPr lang="en-US" sz="2900" dirty="0">
                <a:effectLst/>
                <a:latin typeface="Arial" panose="020B0604020202020204" pitchFamily="34" charset="0"/>
                <a:ea typeface="Calibri" panose="020F0502020204030204" pitchFamily="34" charset="0"/>
                <a:cs typeface="Arial" panose="020B0604020202020204" pitchFamily="34" charset="0"/>
              </a:rPr>
              <a:t>4. </a:t>
            </a:r>
            <a:r>
              <a:rPr lang="en-US" sz="2900" dirty="0" err="1">
                <a:effectLst/>
                <a:latin typeface="Arial" panose="020B0604020202020204" pitchFamily="34" charset="0"/>
                <a:ea typeface="Calibri" panose="020F0502020204030204" pitchFamily="34" charset="0"/>
                <a:cs typeface="Arial" panose="020B0604020202020204" pitchFamily="34" charset="0"/>
              </a:rPr>
              <a:t>Bản</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sao</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các</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giấy</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tờ</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sau</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đây</a:t>
            </a:r>
            <a:r>
              <a:rPr lang="en-US" sz="2900" dirty="0">
                <a:effectLst/>
                <a:latin typeface="Arial" panose="020B0604020202020204" pitchFamily="34" charset="0"/>
                <a:ea typeface="Calibri" panose="020F0502020204030204" pitchFamily="34" charset="0"/>
                <a:cs typeface="Arial" panose="020B0604020202020204" pitchFamily="34" charset="0"/>
              </a:rPr>
              <a:t>:</a:t>
            </a:r>
          </a:p>
          <a:p>
            <a:pPr marL="457200" marR="0" algn="just">
              <a:lnSpc>
                <a:spcPct val="150000"/>
              </a:lnSpc>
              <a:spcBef>
                <a:spcPts val="0"/>
              </a:spcBef>
              <a:spcAft>
                <a:spcPts val="0"/>
              </a:spcAft>
            </a:pPr>
            <a:r>
              <a:rPr lang="en-US" sz="2900" dirty="0">
                <a:effectLst/>
                <a:latin typeface="Arial" panose="020B0604020202020204" pitchFamily="34" charset="0"/>
                <a:ea typeface="Calibri" panose="020F0502020204030204" pitchFamily="34" charset="0"/>
                <a:cs typeface="Arial" panose="020B0604020202020204" pitchFamily="34" charset="0"/>
              </a:rPr>
              <a:t>a) </a:t>
            </a:r>
            <a:r>
              <a:rPr lang="en-US" sz="2900" dirty="0" err="1">
                <a:effectLst/>
                <a:latin typeface="Arial" panose="020B0604020202020204" pitchFamily="34" charset="0"/>
                <a:ea typeface="Calibri" panose="020F0502020204030204" pitchFamily="34" charset="0"/>
                <a:cs typeface="Arial" panose="020B0604020202020204" pitchFamily="34" charset="0"/>
              </a:rPr>
              <a:t>Giấy</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tờ</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pháp</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lý</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của</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cá</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nhân</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đối</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với</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thành</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viên</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công</a:t>
            </a:r>
            <a:r>
              <a:rPr lang="en-US" sz="2900" dirty="0">
                <a:effectLst/>
                <a:latin typeface="Arial" panose="020B0604020202020204" pitchFamily="34" charset="0"/>
                <a:ea typeface="Calibri" panose="020F0502020204030204" pitchFamily="34" charset="0"/>
                <a:cs typeface="Arial" panose="020B0604020202020204" pitchFamily="34" charset="0"/>
              </a:rPr>
              <a:t> ty </a:t>
            </a:r>
            <a:r>
              <a:rPr lang="en-US" sz="2900" dirty="0" err="1">
                <a:effectLst/>
                <a:latin typeface="Arial" panose="020B0604020202020204" pitchFamily="34" charset="0"/>
                <a:ea typeface="Calibri" panose="020F0502020204030204" pitchFamily="34" charset="0"/>
                <a:cs typeface="Arial" panose="020B0604020202020204" pitchFamily="34" charset="0"/>
              </a:rPr>
              <a:t>là</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cá</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nhân</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Giấy</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tờ</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pháp</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lý</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của</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tổ</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chức</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đối</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với</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thành</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viên</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công</a:t>
            </a:r>
            <a:r>
              <a:rPr lang="en-US" sz="2900" dirty="0">
                <a:effectLst/>
                <a:latin typeface="Arial" panose="020B0604020202020204" pitchFamily="34" charset="0"/>
                <a:ea typeface="Calibri" panose="020F0502020204030204" pitchFamily="34" charset="0"/>
                <a:cs typeface="Arial" panose="020B0604020202020204" pitchFamily="34" charset="0"/>
              </a:rPr>
              <a:t> ty </a:t>
            </a:r>
            <a:r>
              <a:rPr lang="en-US" sz="2900" dirty="0" err="1">
                <a:effectLst/>
                <a:latin typeface="Arial" panose="020B0604020202020204" pitchFamily="34" charset="0"/>
                <a:ea typeface="Calibri" panose="020F0502020204030204" pitchFamily="34" charset="0"/>
                <a:cs typeface="Arial" panose="020B0604020202020204" pitchFamily="34" charset="0"/>
              </a:rPr>
              <a:t>là</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tổ</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chức</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Giấy</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tờ</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pháp</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lý</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của</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cá</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nhân</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đối</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với</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người</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đại</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diện</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theo</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ủy</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quyền</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và</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văn</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bản</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cử</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người</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đại</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diện</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theo</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ủy</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quyền</a:t>
            </a:r>
            <a:r>
              <a:rPr lang="en-US" sz="2900" dirty="0">
                <a:effectLst/>
                <a:latin typeface="Arial" panose="020B0604020202020204" pitchFamily="34" charset="0"/>
                <a:ea typeface="Calibri" panose="020F0502020204030204" pitchFamily="34" charset="0"/>
                <a:cs typeface="Arial" panose="020B0604020202020204" pitchFamily="34" charset="0"/>
              </a:rPr>
              <a:t>.</a:t>
            </a:r>
          </a:p>
          <a:p>
            <a:pPr marL="457200" marR="0" algn="just">
              <a:lnSpc>
                <a:spcPct val="150000"/>
              </a:lnSpc>
              <a:spcBef>
                <a:spcPts val="0"/>
              </a:spcBef>
              <a:spcAft>
                <a:spcPts val="0"/>
              </a:spcAft>
            </a:pPr>
            <a:r>
              <a:rPr lang="en-US" sz="2900" dirty="0" err="1">
                <a:effectLst/>
                <a:latin typeface="Arial" panose="020B0604020202020204" pitchFamily="34" charset="0"/>
                <a:ea typeface="Calibri" panose="020F0502020204030204" pitchFamily="34" charset="0"/>
                <a:cs typeface="Arial" panose="020B0604020202020204" pitchFamily="34" charset="0"/>
              </a:rPr>
              <a:t>Đối</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với</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thành</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viên</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là</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tổ</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chức</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nước</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ngoài</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thì</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bản</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sao</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giấy</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tờ</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pháp</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lý</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của</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tổ</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chức</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phải</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được</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hợp</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pháp</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hóa</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lãnh</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sự</a:t>
            </a:r>
            <a:r>
              <a:rPr lang="en-US" sz="2900" dirty="0">
                <a:effectLst/>
                <a:latin typeface="Arial" panose="020B0604020202020204" pitchFamily="34" charset="0"/>
                <a:ea typeface="Calibri" panose="020F0502020204030204" pitchFamily="34" charset="0"/>
                <a:cs typeface="Arial" panose="020B0604020202020204" pitchFamily="34" charset="0"/>
              </a:rPr>
              <a:t>;</a:t>
            </a:r>
          </a:p>
          <a:p>
            <a:pPr marL="457200" marR="0" algn="just">
              <a:lnSpc>
                <a:spcPct val="150000"/>
              </a:lnSpc>
              <a:spcBef>
                <a:spcPts val="0"/>
              </a:spcBef>
              <a:spcAft>
                <a:spcPts val="800"/>
              </a:spcAft>
            </a:pPr>
            <a:r>
              <a:rPr lang="en-US" sz="2900" dirty="0">
                <a:effectLst/>
                <a:latin typeface="Arial" panose="020B0604020202020204" pitchFamily="34" charset="0"/>
                <a:ea typeface="Calibri" panose="020F0502020204030204" pitchFamily="34" charset="0"/>
                <a:cs typeface="Arial" panose="020B0604020202020204" pitchFamily="34" charset="0"/>
              </a:rPr>
              <a:t>b) </a:t>
            </a:r>
            <a:r>
              <a:rPr lang="en-US" sz="2900" dirty="0" err="1">
                <a:effectLst/>
                <a:latin typeface="Arial" panose="020B0604020202020204" pitchFamily="34" charset="0"/>
                <a:ea typeface="Calibri" panose="020F0502020204030204" pitchFamily="34" charset="0"/>
                <a:cs typeface="Arial" panose="020B0604020202020204" pitchFamily="34" charset="0"/>
              </a:rPr>
              <a:t>Giấy</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chứng</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nhận</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đăng</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ký</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đầu</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tư</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đối</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với</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trường</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hợp</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doanh</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nghiệp</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được</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thành</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lập</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hoặc</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tham</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gia</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thành</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lập</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bởi</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nhà</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đầu</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tư</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nước</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ngoài</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hoặc</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tổ</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chức</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kinh</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tế</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có</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vốn</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đầu</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tư</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nước</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ngoài</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theo</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quy</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định</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tại</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Luật</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Đầu</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tư</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và</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các</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văn</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bản</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hướng</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dẫn</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thi</a:t>
            </a:r>
            <a:r>
              <a:rPr lang="en-US" sz="2900" dirty="0">
                <a:effectLst/>
                <a:latin typeface="Arial" panose="020B0604020202020204" pitchFamily="34" charset="0"/>
                <a:ea typeface="Calibri" panose="020F0502020204030204" pitchFamily="34" charset="0"/>
                <a:cs typeface="Arial" panose="020B0604020202020204" pitchFamily="34" charset="0"/>
              </a:rPr>
              <a:t> </a:t>
            </a:r>
            <a:r>
              <a:rPr lang="en-US" sz="2900" dirty="0" err="1">
                <a:effectLst/>
                <a:latin typeface="Arial" panose="020B0604020202020204" pitchFamily="34" charset="0"/>
                <a:ea typeface="Calibri" panose="020F0502020204030204" pitchFamily="34" charset="0"/>
                <a:cs typeface="Arial" panose="020B0604020202020204" pitchFamily="34" charset="0"/>
              </a:rPr>
              <a:t>hành</a:t>
            </a:r>
            <a:r>
              <a:rPr lang="en-US" sz="2900" dirty="0">
                <a:effectLst/>
                <a:latin typeface="Arial" panose="020B0604020202020204" pitchFamily="34" charset="0"/>
                <a:ea typeface="Calibri" panose="020F0502020204030204" pitchFamily="34" charset="0"/>
                <a:cs typeface="Arial" panose="020B0604020202020204" pitchFamily="34" charset="0"/>
              </a:rPr>
              <a:t>.</a:t>
            </a:r>
          </a:p>
          <a:p>
            <a:endParaRPr lang="en-US" dirty="0"/>
          </a:p>
        </p:txBody>
      </p:sp>
    </p:spTree>
    <p:extLst>
      <p:ext uri="{BB962C8B-B14F-4D97-AF65-F5344CB8AC3E}">
        <p14:creationId xmlns:p14="http://schemas.microsoft.com/office/powerpoint/2010/main" val="19728577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2A285-ECFA-EF27-BB46-3386917CD9C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2BE7025-4EBB-BCCE-9515-C54EC12C344C}"/>
              </a:ext>
            </a:extLst>
          </p:cNvPr>
          <p:cNvSpPr>
            <a:spLocks noGrp="1"/>
          </p:cNvSpPr>
          <p:nvPr>
            <p:ph idx="1"/>
          </p:nvPr>
        </p:nvSpPr>
        <p:spPr>
          <a:xfrm>
            <a:off x="838200" y="522514"/>
            <a:ext cx="10515600" cy="5654449"/>
          </a:xfrm>
        </p:spPr>
        <p:txBody>
          <a:bodyPr>
            <a:normAutofit fontScale="62500" lnSpcReduction="20000"/>
          </a:bodyPr>
          <a:lstStyle/>
          <a:p>
            <a:pPr marL="457200" marR="0" algn="just">
              <a:lnSpc>
                <a:spcPct val="150000"/>
              </a:lnSpc>
              <a:spcBef>
                <a:spcPts val="0"/>
              </a:spcBef>
              <a:spcAft>
                <a:spcPts val="0"/>
              </a:spcAft>
            </a:pPr>
            <a:r>
              <a:rPr lang="en-US" sz="2800" b="1" dirty="0" err="1">
                <a:effectLst/>
                <a:latin typeface="Arial" panose="020B0604020202020204" pitchFamily="34" charset="0"/>
                <a:ea typeface="Calibri" panose="020F0502020204030204" pitchFamily="34" charset="0"/>
                <a:cs typeface="Arial" panose="020B0604020202020204" pitchFamily="34" charset="0"/>
              </a:rPr>
              <a:t>Hồ</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sơ</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đăng</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ký</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doanh</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nghiệp</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đối</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với</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công</a:t>
            </a:r>
            <a:r>
              <a:rPr lang="en-US" sz="2800" b="1" dirty="0">
                <a:effectLst/>
                <a:latin typeface="Arial" panose="020B0604020202020204" pitchFamily="34" charset="0"/>
                <a:ea typeface="Calibri" panose="020F0502020204030204" pitchFamily="34" charset="0"/>
                <a:cs typeface="Arial" panose="020B0604020202020204" pitchFamily="34" charset="0"/>
              </a:rPr>
              <a:t> ty </a:t>
            </a:r>
            <a:r>
              <a:rPr lang="en-US" sz="2800" b="1" dirty="0" err="1">
                <a:effectLst/>
                <a:latin typeface="Arial" panose="020B0604020202020204" pitchFamily="34" charset="0"/>
                <a:ea typeface="Calibri" panose="020F0502020204030204" pitchFamily="34" charset="0"/>
                <a:cs typeface="Arial" panose="020B0604020202020204" pitchFamily="34" charset="0"/>
              </a:rPr>
              <a:t>trách</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nhiệm</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hữu</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hạn</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hai</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thành</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viên</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trở</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lên</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công</a:t>
            </a:r>
            <a:r>
              <a:rPr lang="en-US" sz="2800" b="1" dirty="0">
                <a:effectLst/>
                <a:latin typeface="Arial" panose="020B0604020202020204" pitchFamily="34" charset="0"/>
                <a:ea typeface="Calibri" panose="020F0502020204030204" pitchFamily="34" charset="0"/>
                <a:cs typeface="Arial" panose="020B0604020202020204" pitchFamily="34" charset="0"/>
              </a:rPr>
              <a:t> ty </a:t>
            </a:r>
            <a:r>
              <a:rPr lang="en-US" sz="2800" b="1" dirty="0" err="1">
                <a:effectLst/>
                <a:latin typeface="Arial" panose="020B0604020202020204" pitchFamily="34" charset="0"/>
                <a:ea typeface="Calibri" panose="020F0502020204030204" pitchFamily="34" charset="0"/>
                <a:cs typeface="Arial" panose="020B0604020202020204" pitchFamily="34" charset="0"/>
              </a:rPr>
              <a:t>cổ</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phần</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457200" marR="0" algn="just">
              <a:lnSpc>
                <a:spcPct val="150000"/>
              </a:lnSpc>
              <a:spcBef>
                <a:spcPts val="0"/>
              </a:spcBef>
              <a:spcAft>
                <a:spcPts val="0"/>
              </a:spcAft>
            </a:pPr>
            <a:r>
              <a:rPr lang="en-US" sz="2800" dirty="0">
                <a:effectLst/>
                <a:latin typeface="Arial" panose="020B0604020202020204" pitchFamily="34" charset="0"/>
                <a:ea typeface="Calibri" panose="020F0502020204030204" pitchFamily="34" charset="0"/>
                <a:cs typeface="Arial" panose="020B0604020202020204" pitchFamily="34" charset="0"/>
              </a:rPr>
              <a:t>1. </a:t>
            </a:r>
            <a:r>
              <a:rPr lang="en-US" sz="2800" dirty="0" err="1">
                <a:effectLst/>
                <a:latin typeface="Arial" panose="020B0604020202020204" pitchFamily="34" charset="0"/>
                <a:ea typeface="Calibri" panose="020F0502020204030204" pitchFamily="34" charset="0"/>
                <a:cs typeface="Arial" panose="020B0604020202020204" pitchFamily="34" charset="0"/>
              </a:rPr>
              <a:t>Giấy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đề</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nghị</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đăng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ký</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doanh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nghiệp</a:t>
            </a:r>
            <a:r>
              <a:rPr lang="en-US" sz="2800"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457200" marR="0" algn="just">
              <a:lnSpc>
                <a:spcPct val="150000"/>
              </a:lnSpc>
              <a:spcBef>
                <a:spcPts val="0"/>
              </a:spcBef>
              <a:spcAft>
                <a:spcPts val="0"/>
              </a:spcAft>
            </a:pPr>
            <a:r>
              <a:rPr lang="en-US" sz="2800" dirty="0">
                <a:effectLst/>
                <a:latin typeface="Arial" panose="020B0604020202020204" pitchFamily="34" charset="0"/>
                <a:ea typeface="Calibri" panose="020F0502020204030204" pitchFamily="34" charset="0"/>
                <a:cs typeface="Arial" panose="020B0604020202020204" pitchFamily="34" charset="0"/>
              </a:rPr>
              <a:t>2. </a:t>
            </a:r>
            <a:r>
              <a:rPr lang="en-US" sz="2800" dirty="0" err="1">
                <a:effectLst/>
                <a:latin typeface="Arial" panose="020B0604020202020204" pitchFamily="34" charset="0"/>
                <a:ea typeface="Calibri" panose="020F0502020204030204" pitchFamily="34" charset="0"/>
                <a:cs typeface="Arial" panose="020B0604020202020204" pitchFamily="34" charset="0"/>
              </a:rPr>
              <a:t>Điều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lệ</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công</a:t>
            </a:r>
            <a:r>
              <a:rPr lang="en-US" sz="2800" dirty="0">
                <a:effectLst/>
                <a:latin typeface="Arial" panose="020B0604020202020204" pitchFamily="34" charset="0"/>
                <a:ea typeface="Calibri" panose="020F0502020204030204" pitchFamily="34" charset="0"/>
                <a:cs typeface="Arial" panose="020B0604020202020204" pitchFamily="34" charset="0"/>
              </a:rPr>
              <a:t> ty.</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457200" marR="0" algn="just">
              <a:lnSpc>
                <a:spcPct val="150000"/>
              </a:lnSpc>
              <a:spcBef>
                <a:spcPts val="0"/>
              </a:spcBef>
              <a:spcAft>
                <a:spcPts val="0"/>
              </a:spcAft>
            </a:pPr>
            <a:r>
              <a:rPr lang="en-US" sz="2800" dirty="0">
                <a:effectLst/>
                <a:latin typeface="Arial" panose="020B0604020202020204" pitchFamily="34" charset="0"/>
                <a:ea typeface="Calibri" panose="020F0502020204030204" pitchFamily="34" charset="0"/>
                <a:cs typeface="Arial" panose="020B0604020202020204" pitchFamily="34" charset="0"/>
              </a:rPr>
              <a:t>3. </a:t>
            </a:r>
            <a:r>
              <a:rPr lang="en-US" sz="2800" dirty="0" err="1">
                <a:effectLst/>
                <a:latin typeface="Arial" panose="020B0604020202020204" pitchFamily="34" charset="0"/>
                <a:ea typeface="Calibri" panose="020F0502020204030204" pitchFamily="34" charset="0"/>
                <a:cs typeface="Arial" panose="020B0604020202020204" pitchFamily="34" charset="0"/>
              </a:rPr>
              <a:t>Danh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sách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thành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viên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đối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với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công</a:t>
            </a:r>
            <a:r>
              <a:rPr lang="en-US" sz="2800" dirty="0">
                <a:effectLst/>
                <a:latin typeface="Arial" panose="020B0604020202020204" pitchFamily="34" charset="0"/>
                <a:ea typeface="Calibri" panose="020F0502020204030204" pitchFamily="34" charset="0"/>
                <a:cs typeface="Arial" panose="020B0604020202020204" pitchFamily="34" charset="0"/>
              </a:rPr>
              <a:t> ty </a:t>
            </a:r>
            <a:r>
              <a:rPr lang="en-US" sz="2800" dirty="0" err="1">
                <a:effectLst/>
                <a:latin typeface="Arial" panose="020B0604020202020204" pitchFamily="34" charset="0"/>
                <a:ea typeface="Calibri" panose="020F0502020204030204" pitchFamily="34" charset="0"/>
                <a:cs typeface="Arial" panose="020B0604020202020204" pitchFamily="34" charset="0"/>
              </a:rPr>
              <a:t>trách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nhiệm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hữu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hạn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hai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thành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viên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trở</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lên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danh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sách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cổ</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đông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sáng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lập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danh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sách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cổ</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đông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đầu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tư</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nước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ngoài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đối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với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công</a:t>
            </a:r>
            <a:r>
              <a:rPr lang="en-US" sz="2800" dirty="0">
                <a:effectLst/>
                <a:latin typeface="Arial" panose="020B0604020202020204" pitchFamily="34" charset="0"/>
                <a:ea typeface="Calibri" panose="020F0502020204030204" pitchFamily="34" charset="0"/>
                <a:cs typeface="Arial" panose="020B0604020202020204" pitchFamily="34" charset="0"/>
              </a:rPr>
              <a:t> ty </a:t>
            </a:r>
            <a:r>
              <a:rPr lang="en-US" sz="2800" dirty="0" err="1">
                <a:effectLst/>
                <a:latin typeface="Arial" panose="020B0604020202020204" pitchFamily="34" charset="0"/>
                <a:ea typeface="Calibri" panose="020F0502020204030204" pitchFamily="34" charset="0"/>
                <a:cs typeface="Arial" panose="020B0604020202020204" pitchFamily="34" charset="0"/>
              </a:rPr>
              <a:t>cổ</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phần</a:t>
            </a:r>
            <a:r>
              <a:rPr lang="en-US" sz="2800"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457200" marR="0" algn="just">
              <a:lnSpc>
                <a:spcPct val="150000"/>
              </a:lnSpc>
              <a:spcBef>
                <a:spcPts val="0"/>
              </a:spcBef>
              <a:spcAft>
                <a:spcPts val="0"/>
              </a:spcAft>
            </a:pPr>
            <a:r>
              <a:rPr lang="en-US" sz="2800" dirty="0">
                <a:effectLst/>
                <a:latin typeface="Arial" panose="020B0604020202020204" pitchFamily="34" charset="0"/>
                <a:ea typeface="Calibri" panose="020F0502020204030204" pitchFamily="34" charset="0"/>
                <a:cs typeface="Arial" panose="020B0604020202020204" pitchFamily="34" charset="0"/>
              </a:rPr>
              <a:t>4. </a:t>
            </a:r>
            <a:r>
              <a:rPr lang="en-US" sz="2800" dirty="0" err="1">
                <a:effectLst/>
                <a:latin typeface="Arial" panose="020B0604020202020204" pitchFamily="34" charset="0"/>
                <a:ea typeface="Calibri" panose="020F0502020204030204" pitchFamily="34" charset="0"/>
                <a:cs typeface="Arial" panose="020B0604020202020204" pitchFamily="34" charset="0"/>
              </a:rPr>
              <a:t>Bản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sao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giấy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tờ</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sau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đây</a:t>
            </a:r>
            <a:r>
              <a:rPr lang="en-US" sz="2800"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457200" marR="0" algn="just">
              <a:lnSpc>
                <a:spcPct val="150000"/>
              </a:lnSpc>
              <a:spcBef>
                <a:spcPts val="0"/>
              </a:spcBef>
              <a:spcAft>
                <a:spcPts val="0"/>
              </a:spcAft>
            </a:pPr>
            <a:r>
              <a:rPr lang="en-US" sz="2800" dirty="0">
                <a:effectLst/>
                <a:latin typeface="Arial" panose="020B0604020202020204" pitchFamily="34" charset="0"/>
                <a:ea typeface="Calibri" panose="020F0502020204030204" pitchFamily="34" charset="0"/>
                <a:cs typeface="Arial" panose="020B0604020202020204" pitchFamily="34" charset="0"/>
              </a:rPr>
              <a:t>a) </a:t>
            </a:r>
            <a:r>
              <a:rPr lang="en-US" sz="2800" dirty="0" err="1">
                <a:effectLst/>
                <a:latin typeface="Arial" panose="020B0604020202020204" pitchFamily="34" charset="0"/>
                <a:ea typeface="Calibri" panose="020F0502020204030204" pitchFamily="34" charset="0"/>
                <a:cs typeface="Arial" panose="020B0604020202020204" pitchFamily="34" charset="0"/>
              </a:rPr>
              <a:t>Giấy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tờ</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pháp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lý</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của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nhân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đối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với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người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đại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diện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theo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pháp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luật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của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doanh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nghiệp</a:t>
            </a:r>
            <a:r>
              <a:rPr lang="en-US" sz="2800"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457200" marR="0" algn="just">
              <a:lnSpc>
                <a:spcPct val="150000"/>
              </a:lnSpc>
              <a:spcBef>
                <a:spcPts val="0"/>
              </a:spcBef>
              <a:spcAft>
                <a:spcPts val="0"/>
              </a:spcAft>
            </a:pPr>
            <a:r>
              <a:rPr lang="en-US" sz="2800" dirty="0">
                <a:effectLst/>
                <a:latin typeface="Arial" panose="020B0604020202020204" pitchFamily="34" charset="0"/>
                <a:ea typeface="Calibri" panose="020F0502020204030204" pitchFamily="34" charset="0"/>
                <a:cs typeface="Arial" panose="020B0604020202020204" pitchFamily="34" charset="0"/>
              </a:rPr>
              <a:t>b) </a:t>
            </a:r>
            <a:r>
              <a:rPr lang="en-US" sz="2800" dirty="0" err="1">
                <a:effectLst/>
                <a:latin typeface="Arial" panose="020B0604020202020204" pitchFamily="34" charset="0"/>
                <a:ea typeface="Calibri" panose="020F0502020204030204" pitchFamily="34" charset="0"/>
                <a:cs typeface="Arial" panose="020B0604020202020204" pitchFamily="34" charset="0"/>
              </a:rPr>
              <a:t>Giấy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tờ</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pháp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lý</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của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nhân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đối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với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thành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viên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công</a:t>
            </a:r>
            <a:r>
              <a:rPr lang="en-US" sz="2800" dirty="0">
                <a:effectLst/>
                <a:latin typeface="Arial" panose="020B0604020202020204" pitchFamily="34" charset="0"/>
                <a:ea typeface="Calibri" panose="020F0502020204030204" pitchFamily="34" charset="0"/>
                <a:cs typeface="Arial" panose="020B0604020202020204" pitchFamily="34" charset="0"/>
              </a:rPr>
              <a:t> ty, </a:t>
            </a:r>
            <a:r>
              <a:rPr lang="en-US" sz="2800" dirty="0" err="1">
                <a:effectLst/>
                <a:latin typeface="Arial" panose="020B0604020202020204" pitchFamily="34" charset="0"/>
                <a:ea typeface="Calibri" panose="020F0502020204030204" pitchFamily="34" charset="0"/>
                <a:cs typeface="Arial" panose="020B0604020202020204" pitchFamily="34" charset="0"/>
              </a:rPr>
              <a:t>cổ</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đông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sáng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lập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cổ</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đông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đầu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tư</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nước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ngoài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nhân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Giấy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tờ</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pháp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lý</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của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tổ</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chức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đối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với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thành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viên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cổ</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đông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sáng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lập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cổ</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đông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đầu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tư</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nước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ngoài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tổ</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chức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Giấy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tờ</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pháp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lý</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của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nhân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đối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với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người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đại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diện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theo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ủy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quyền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của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thành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viên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cổ</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đông</a:t>
            </a:r>
            <a:endParaRPr lang="en-US" sz="2800" dirty="0">
              <a:effectLst/>
              <a:latin typeface="Arial" panose="020B0604020202020204" pitchFamily="34" charset="0"/>
              <a:ea typeface="Calibri" panose="020F0502020204030204" pitchFamily="34" charset="0"/>
              <a:cs typeface="Arial" panose="020B0604020202020204" pitchFamily="34" charset="0"/>
            </a:endParaRPr>
          </a:p>
          <a:p>
            <a:pPr marL="457200" marR="0" algn="just">
              <a:lnSpc>
                <a:spcPct val="150000"/>
              </a:lnSpc>
              <a:spcBef>
                <a:spcPts val="0"/>
              </a:spcBef>
              <a:spcAft>
                <a:spcPts val="0"/>
              </a:spcAft>
            </a:pPr>
            <a:r>
              <a:rPr lang="en-US" sz="2800" dirty="0">
                <a:effectLst/>
                <a:latin typeface="Arial" panose="020B0604020202020204" pitchFamily="34" charset="0"/>
                <a:ea typeface="Calibri" panose="020F0502020204030204" pitchFamily="34" charset="0"/>
                <a:cs typeface="Arial" panose="020B0604020202020204" pitchFamily="34" charset="0"/>
              </a:rPr>
              <a:t>c) </a:t>
            </a:r>
            <a:r>
              <a:rPr lang="en-US" sz="2800" dirty="0" err="1">
                <a:effectLst/>
                <a:latin typeface="Arial" panose="020B0604020202020204" pitchFamily="34" charset="0"/>
                <a:ea typeface="Calibri" panose="020F0502020204030204" pitchFamily="34" charset="0"/>
                <a:cs typeface="Arial" panose="020B0604020202020204" pitchFamily="34" charset="0"/>
              </a:rPr>
              <a:t>Giấy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chứng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nhận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đăng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ký</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đầu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tư</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đối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với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trường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hợp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doanh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nghiệp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được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thành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lập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hoặc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tham</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gia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thành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lập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bởi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đầu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tư</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nước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ngoài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hoặc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tổ</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chức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kinh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tế</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có</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vốn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đầu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tư</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nước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ngoài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theo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quy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định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tại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Luật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Đầu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tư</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văn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bản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hướng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dẫn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hành</a:t>
            </a:r>
            <a:r>
              <a:rPr lang="en-US" sz="2800"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2247963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AEFB2-1308-663A-13BE-CC56AF07C4C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2AB7A8B-8378-0024-9BB4-EB0570918AFB}"/>
              </a:ext>
            </a:extLst>
          </p:cNvPr>
          <p:cNvSpPr>
            <a:spLocks noGrp="1"/>
          </p:cNvSpPr>
          <p:nvPr>
            <p:ph idx="1"/>
          </p:nvPr>
        </p:nvSpPr>
        <p:spPr>
          <a:xfrm>
            <a:off x="838200" y="690464"/>
            <a:ext cx="10515600" cy="6018245"/>
          </a:xfrm>
        </p:spPr>
        <p:txBody>
          <a:bodyPr>
            <a:normAutofit fontScale="70000" lnSpcReduction="20000"/>
          </a:bodyPr>
          <a:lstStyle/>
          <a:p>
            <a:pPr marL="457200" marR="0" algn="just">
              <a:lnSpc>
                <a:spcPct val="150000"/>
              </a:lnSpc>
              <a:spcBef>
                <a:spcPts val="0"/>
              </a:spcBef>
              <a:spcAft>
                <a:spcPts val="0"/>
              </a:spcAft>
            </a:pPr>
            <a:r>
              <a:rPr lang="en-US" sz="2800" b="1" dirty="0" err="1">
                <a:effectLst/>
                <a:latin typeface="Arial" panose="020B0604020202020204" pitchFamily="34" charset="0"/>
                <a:ea typeface="Calibri" panose="020F0502020204030204" pitchFamily="34" charset="0"/>
                <a:cs typeface="Arial" panose="020B0604020202020204" pitchFamily="34" charset="0"/>
              </a:rPr>
              <a:t>Hồ</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sơ</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đăng</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ký</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doanh</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nghiệp</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đối</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với</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công</a:t>
            </a:r>
            <a:r>
              <a:rPr lang="en-US" sz="2800" b="1" dirty="0">
                <a:effectLst/>
                <a:latin typeface="Arial" panose="020B0604020202020204" pitchFamily="34" charset="0"/>
                <a:ea typeface="Calibri" panose="020F0502020204030204" pitchFamily="34" charset="0"/>
                <a:cs typeface="Arial" panose="020B0604020202020204" pitchFamily="34" charset="0"/>
              </a:rPr>
              <a:t> ty </a:t>
            </a:r>
            <a:r>
              <a:rPr lang="en-US" sz="2800" b="1" dirty="0" err="1">
                <a:effectLst/>
                <a:latin typeface="Arial" panose="020B0604020202020204" pitchFamily="34" charset="0"/>
                <a:ea typeface="Calibri" panose="020F0502020204030204" pitchFamily="34" charset="0"/>
                <a:cs typeface="Arial" panose="020B0604020202020204" pitchFamily="34" charset="0"/>
              </a:rPr>
              <a:t>trách</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nhiệm</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hữu</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hạn</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một</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thành</a:t>
            </a: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err="1">
                <a:effectLst/>
                <a:latin typeface="Arial" panose="020B0604020202020204" pitchFamily="34" charset="0"/>
                <a:ea typeface="Calibri" panose="020F0502020204030204" pitchFamily="34" charset="0"/>
                <a:cs typeface="Arial" panose="020B0604020202020204" pitchFamily="34" charset="0"/>
              </a:rPr>
              <a:t>viên</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457200" marR="0" algn="just">
              <a:lnSpc>
                <a:spcPct val="150000"/>
              </a:lnSpc>
              <a:spcBef>
                <a:spcPts val="0"/>
              </a:spcBef>
              <a:spcAft>
                <a:spcPts val="0"/>
              </a:spcAft>
            </a:pPr>
            <a:r>
              <a:rPr lang="en-US" sz="2800" dirty="0">
                <a:effectLst/>
                <a:latin typeface="Arial" panose="020B0604020202020204" pitchFamily="34" charset="0"/>
                <a:ea typeface="Calibri" panose="020F0502020204030204" pitchFamily="34" charset="0"/>
                <a:cs typeface="Arial" panose="020B0604020202020204" pitchFamily="34" charset="0"/>
              </a:rPr>
              <a:t>1. </a:t>
            </a:r>
            <a:r>
              <a:rPr lang="en-US" sz="2800" dirty="0" err="1">
                <a:effectLst/>
                <a:latin typeface="Arial" panose="020B0604020202020204" pitchFamily="34" charset="0"/>
                <a:ea typeface="Calibri" panose="020F0502020204030204" pitchFamily="34" charset="0"/>
                <a:cs typeface="Arial" panose="020B0604020202020204" pitchFamily="34" charset="0"/>
              </a:rPr>
              <a:t>Giấy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đề</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nghị</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đăng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ký</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doanh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nghiệp</a:t>
            </a:r>
            <a:r>
              <a:rPr lang="en-US" sz="2800"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457200" marR="0" algn="just">
              <a:lnSpc>
                <a:spcPct val="150000"/>
              </a:lnSpc>
              <a:spcBef>
                <a:spcPts val="0"/>
              </a:spcBef>
              <a:spcAft>
                <a:spcPts val="0"/>
              </a:spcAft>
            </a:pPr>
            <a:r>
              <a:rPr lang="en-US" sz="2800" dirty="0">
                <a:effectLst/>
                <a:latin typeface="Arial" panose="020B0604020202020204" pitchFamily="34" charset="0"/>
                <a:ea typeface="Calibri" panose="020F0502020204030204" pitchFamily="34" charset="0"/>
                <a:cs typeface="Arial" panose="020B0604020202020204" pitchFamily="34" charset="0"/>
              </a:rPr>
              <a:t>2. </a:t>
            </a:r>
            <a:r>
              <a:rPr lang="en-US" sz="2800" dirty="0" err="1">
                <a:effectLst/>
                <a:latin typeface="Arial" panose="020B0604020202020204" pitchFamily="34" charset="0"/>
                <a:ea typeface="Calibri" panose="020F0502020204030204" pitchFamily="34" charset="0"/>
                <a:cs typeface="Arial" panose="020B0604020202020204" pitchFamily="34" charset="0"/>
              </a:rPr>
              <a:t>Điều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lệ</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công</a:t>
            </a:r>
            <a:r>
              <a:rPr lang="en-US" sz="2800" dirty="0">
                <a:effectLst/>
                <a:latin typeface="Arial" panose="020B0604020202020204" pitchFamily="34" charset="0"/>
                <a:ea typeface="Calibri" panose="020F0502020204030204" pitchFamily="34" charset="0"/>
                <a:cs typeface="Arial" panose="020B0604020202020204" pitchFamily="34" charset="0"/>
              </a:rPr>
              <a:t> ty.</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457200" marR="0" algn="just">
              <a:lnSpc>
                <a:spcPct val="150000"/>
              </a:lnSpc>
              <a:spcBef>
                <a:spcPts val="0"/>
              </a:spcBef>
              <a:spcAft>
                <a:spcPts val="0"/>
              </a:spcAft>
            </a:pPr>
            <a:r>
              <a:rPr lang="en-US" sz="2800" dirty="0">
                <a:effectLst/>
                <a:latin typeface="Arial" panose="020B0604020202020204" pitchFamily="34" charset="0"/>
                <a:ea typeface="Calibri" panose="020F0502020204030204" pitchFamily="34" charset="0"/>
                <a:cs typeface="Arial" panose="020B0604020202020204" pitchFamily="34" charset="0"/>
              </a:rPr>
              <a:t>3. </a:t>
            </a:r>
            <a:r>
              <a:rPr lang="en-US" sz="2800" dirty="0" err="1">
                <a:effectLst/>
                <a:latin typeface="Arial" panose="020B0604020202020204" pitchFamily="34" charset="0"/>
                <a:ea typeface="Calibri" panose="020F0502020204030204" pitchFamily="34" charset="0"/>
                <a:cs typeface="Arial" panose="020B0604020202020204" pitchFamily="34" charset="0"/>
              </a:rPr>
              <a:t>Bản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sao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giấy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tờ</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sau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đây</a:t>
            </a:r>
            <a:r>
              <a:rPr lang="en-US" sz="2800"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457200" marR="0" algn="just">
              <a:lnSpc>
                <a:spcPct val="150000"/>
              </a:lnSpc>
              <a:spcBef>
                <a:spcPts val="0"/>
              </a:spcBef>
              <a:spcAft>
                <a:spcPts val="0"/>
              </a:spcAft>
            </a:pPr>
            <a:r>
              <a:rPr lang="en-US" sz="2800" dirty="0">
                <a:effectLst/>
                <a:latin typeface="Arial" panose="020B0604020202020204" pitchFamily="34" charset="0"/>
                <a:ea typeface="Calibri" panose="020F0502020204030204" pitchFamily="34" charset="0"/>
                <a:cs typeface="Arial" panose="020B0604020202020204" pitchFamily="34" charset="0"/>
              </a:rPr>
              <a:t>a) </a:t>
            </a:r>
            <a:r>
              <a:rPr lang="en-US" sz="2800" dirty="0" err="1">
                <a:effectLst/>
                <a:latin typeface="Arial" panose="020B0604020202020204" pitchFamily="34" charset="0"/>
                <a:ea typeface="Calibri" panose="020F0502020204030204" pitchFamily="34" charset="0"/>
                <a:cs typeface="Arial" panose="020B0604020202020204" pitchFamily="34" charset="0"/>
              </a:rPr>
              <a:t>Giấy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tờ</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pháp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lý</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của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nhân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đối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với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người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đại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diện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theo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pháp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luật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của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doanh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nghiệp</a:t>
            </a:r>
            <a:r>
              <a:rPr lang="en-US" sz="2800"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457200" marR="0" algn="just">
              <a:lnSpc>
                <a:spcPct val="150000"/>
              </a:lnSpc>
              <a:spcBef>
                <a:spcPts val="0"/>
              </a:spcBef>
              <a:spcAft>
                <a:spcPts val="0"/>
              </a:spcAft>
            </a:pPr>
            <a:r>
              <a:rPr lang="en-US" sz="2800" dirty="0">
                <a:effectLst/>
                <a:latin typeface="Arial" panose="020B0604020202020204" pitchFamily="34" charset="0"/>
                <a:ea typeface="Calibri" panose="020F0502020204030204" pitchFamily="34" charset="0"/>
                <a:cs typeface="Arial" panose="020B0604020202020204" pitchFamily="34" charset="0"/>
              </a:rPr>
              <a:t>b) </a:t>
            </a:r>
            <a:r>
              <a:rPr lang="en-US" sz="2800" dirty="0" err="1">
                <a:effectLst/>
                <a:latin typeface="Arial" panose="020B0604020202020204" pitchFamily="34" charset="0"/>
                <a:ea typeface="Calibri" panose="020F0502020204030204" pitchFamily="34" charset="0"/>
                <a:cs typeface="Arial" panose="020B0604020202020204" pitchFamily="34" charset="0"/>
              </a:rPr>
              <a:t>Giấy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tờ</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pháp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lý</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của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nhân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đối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với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chủ</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sở</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hữu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công</a:t>
            </a:r>
            <a:r>
              <a:rPr lang="en-US" sz="2800" dirty="0">
                <a:effectLst/>
                <a:latin typeface="Arial" panose="020B0604020202020204" pitchFamily="34" charset="0"/>
                <a:ea typeface="Calibri" panose="020F0502020204030204" pitchFamily="34" charset="0"/>
                <a:cs typeface="Arial" panose="020B0604020202020204" pitchFamily="34" charset="0"/>
              </a:rPr>
              <a:t> ty </a:t>
            </a:r>
            <a:r>
              <a:rPr lang="en-US" sz="2800" dirty="0" err="1">
                <a:effectLst/>
                <a:latin typeface="Arial" panose="020B0604020202020204" pitchFamily="34" charset="0"/>
                <a:ea typeface="Calibri" panose="020F0502020204030204" pitchFamily="34" charset="0"/>
                <a:cs typeface="Arial" panose="020B0604020202020204" pitchFamily="34" charset="0"/>
              </a:rPr>
              <a:t>là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nhân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Giấy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tờ</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pháp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lý</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của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tổ</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chức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đối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với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chủ</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sở</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hữu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công</a:t>
            </a:r>
            <a:r>
              <a:rPr lang="en-US" sz="2800" dirty="0">
                <a:effectLst/>
                <a:latin typeface="Arial" panose="020B0604020202020204" pitchFamily="34" charset="0"/>
                <a:ea typeface="Calibri" panose="020F0502020204030204" pitchFamily="34" charset="0"/>
                <a:cs typeface="Arial" panose="020B0604020202020204" pitchFamily="34" charset="0"/>
              </a:rPr>
              <a:t> ty </a:t>
            </a:r>
            <a:r>
              <a:rPr lang="en-US" sz="2800" dirty="0" err="1">
                <a:effectLst/>
                <a:latin typeface="Arial" panose="020B0604020202020204" pitchFamily="34" charset="0"/>
                <a:ea typeface="Calibri" panose="020F0502020204030204" pitchFamily="34" charset="0"/>
                <a:cs typeface="Arial" panose="020B0604020202020204" pitchFamily="34" charset="0"/>
              </a:rPr>
              <a:t>là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tổ</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chức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trừ</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trường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hợp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chủ</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sở</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hữu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công</a:t>
            </a:r>
            <a:r>
              <a:rPr lang="en-US" sz="2800" dirty="0">
                <a:effectLst/>
                <a:latin typeface="Arial" panose="020B0604020202020204" pitchFamily="34" charset="0"/>
                <a:ea typeface="Calibri" panose="020F0502020204030204" pitchFamily="34" charset="0"/>
                <a:cs typeface="Arial" panose="020B0604020202020204" pitchFamily="34" charset="0"/>
              </a:rPr>
              <a:t> ty </a:t>
            </a:r>
            <a:r>
              <a:rPr lang="en-US" sz="2800" dirty="0" err="1">
                <a:effectLst/>
                <a:latin typeface="Arial" panose="020B0604020202020204" pitchFamily="34" charset="0"/>
                <a:ea typeface="Calibri" panose="020F0502020204030204" pitchFamily="34" charset="0"/>
                <a:cs typeface="Arial" panose="020B0604020202020204" pitchFamily="34" charset="0"/>
              </a:rPr>
              <a:t>là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nước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Giấy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tờ</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pháp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lý</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của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nhân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đối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với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người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đại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diện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theo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ủy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quyền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văn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bản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cử</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người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đại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diện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theo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ủy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quyền</a:t>
            </a:r>
            <a:r>
              <a:rPr lang="en-US" sz="2800"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457200" marR="0" algn="just">
              <a:lnSpc>
                <a:spcPct val="150000"/>
              </a:lnSpc>
              <a:spcBef>
                <a:spcPts val="0"/>
              </a:spcBef>
              <a:spcAft>
                <a:spcPts val="0"/>
              </a:spcAft>
            </a:pPr>
            <a:r>
              <a:rPr lang="en-US" sz="2800" dirty="0" err="1">
                <a:effectLst/>
                <a:latin typeface="Arial" panose="020B0604020202020204" pitchFamily="34" charset="0"/>
                <a:ea typeface="Calibri" panose="020F0502020204030204" pitchFamily="34" charset="0"/>
                <a:cs typeface="Arial" panose="020B0604020202020204" pitchFamily="34" charset="0"/>
              </a:rPr>
              <a:t>Đối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với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chủ</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sở</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hữu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công</a:t>
            </a:r>
            <a:r>
              <a:rPr lang="en-US" sz="2800" dirty="0">
                <a:effectLst/>
                <a:latin typeface="Arial" panose="020B0604020202020204" pitchFamily="34" charset="0"/>
                <a:ea typeface="Calibri" panose="020F0502020204030204" pitchFamily="34" charset="0"/>
                <a:cs typeface="Arial" panose="020B0604020202020204" pitchFamily="34" charset="0"/>
              </a:rPr>
              <a:t> ty </a:t>
            </a:r>
            <a:r>
              <a:rPr lang="en-US" sz="2800" dirty="0" err="1">
                <a:effectLst/>
                <a:latin typeface="Arial" panose="020B0604020202020204" pitchFamily="34" charset="0"/>
                <a:ea typeface="Calibri" panose="020F0502020204030204" pitchFamily="34" charset="0"/>
                <a:cs typeface="Arial" panose="020B0604020202020204" pitchFamily="34" charset="0"/>
              </a:rPr>
              <a:t>là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tổ</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chức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nước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ngoài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thì</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bản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sao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giấy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tờ</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pháp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lý</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của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tổ</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chức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phải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được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hợp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pháp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hóa</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lãnh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sự</a:t>
            </a:r>
            <a:r>
              <a:rPr lang="en-US" sz="2800"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457200" marR="0" algn="just">
              <a:lnSpc>
                <a:spcPct val="150000"/>
              </a:lnSpc>
              <a:spcBef>
                <a:spcPts val="0"/>
              </a:spcBef>
              <a:spcAft>
                <a:spcPts val="800"/>
              </a:spcAft>
            </a:pPr>
            <a:r>
              <a:rPr lang="en-US" sz="2800" dirty="0">
                <a:effectLst/>
                <a:latin typeface="Arial" panose="020B0604020202020204" pitchFamily="34" charset="0"/>
                <a:ea typeface="Calibri" panose="020F0502020204030204" pitchFamily="34" charset="0"/>
                <a:cs typeface="Arial" panose="020B0604020202020204" pitchFamily="34" charset="0"/>
              </a:rPr>
              <a:t>c) </a:t>
            </a:r>
            <a:r>
              <a:rPr lang="en-US" sz="2800" dirty="0" err="1">
                <a:effectLst/>
                <a:latin typeface="Arial" panose="020B0604020202020204" pitchFamily="34" charset="0"/>
                <a:ea typeface="Calibri" panose="020F0502020204030204" pitchFamily="34" charset="0"/>
                <a:cs typeface="Arial" panose="020B0604020202020204" pitchFamily="34" charset="0"/>
              </a:rPr>
              <a:t>Giấy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chứng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nhận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đăng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ký</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đầu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tư</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đối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với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trường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hợp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doanh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nghiệp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được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thành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lập</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bởi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nhà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đầu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tư</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nước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ngoài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hoặc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tổ</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chức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kinh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tế</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có</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vốn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đầu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tư</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nước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ngoài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theo</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quy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định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tại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Luật</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Đầu</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tư</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và</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các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văn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bản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hướng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dẫn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thi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hành</a:t>
            </a:r>
            <a:r>
              <a:rPr lang="en-US" sz="2800"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07171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B554E47F-93A4-7972-AA2A-93DF73CDC498}"/>
              </a:ext>
            </a:extLst>
          </p:cNvPr>
          <p:cNvSpPr>
            <a:spLocks noGrp="1"/>
          </p:cNvSpPr>
          <p:nvPr>
            <p:ph type="title"/>
          </p:nvPr>
        </p:nvSpPr>
        <p:spPr/>
        <p:txBody>
          <a:bodyPr/>
          <a:lstStyle/>
          <a:p>
            <a:pPr algn="ctr"/>
            <a:r>
              <a:rPr lang="vi-VN" dirty="0" err="1"/>
              <a:t>Kiểm</a:t>
            </a:r>
            <a:r>
              <a:rPr lang="vi-VN" dirty="0"/>
              <a:t> tra</a:t>
            </a:r>
            <a:endParaRPr lang="en-US" dirty="0"/>
          </a:p>
        </p:txBody>
      </p:sp>
      <p:sp>
        <p:nvSpPr>
          <p:cNvPr id="3" name="Chỗ dành sẵn cho Nội dung 2">
            <a:extLst>
              <a:ext uri="{FF2B5EF4-FFF2-40B4-BE49-F238E27FC236}">
                <a16:creationId xmlns:a16="http://schemas.microsoft.com/office/drawing/2014/main" id="{180D5738-D599-A56D-56BB-E2D8103DF715}"/>
              </a:ext>
            </a:extLst>
          </p:cNvPr>
          <p:cNvSpPr>
            <a:spLocks noGrp="1"/>
          </p:cNvSpPr>
          <p:nvPr>
            <p:ph idx="1"/>
          </p:nvPr>
        </p:nvSpPr>
        <p:spPr/>
        <p:txBody>
          <a:bodyPr/>
          <a:lstStyle/>
          <a:p>
            <a:pPr marL="0" indent="0">
              <a:buNone/>
            </a:pPr>
            <a:r>
              <a:rPr lang="vi-VN" sz="2400" b="1" dirty="0">
                <a:effectLst/>
                <a:latin typeface="Arial" panose="020B0604020202020204" pitchFamily="34" charset="0"/>
                <a:ea typeface="Calibri" panose="020F0502020204030204" pitchFamily="34" charset="0"/>
                <a:cs typeface="Arial" panose="020B0604020202020204" pitchFamily="34" charset="0"/>
              </a:rPr>
              <a:t>1. </a:t>
            </a:r>
            <a:r>
              <a:rPr lang="en-US" sz="2400" b="1" dirty="0" err="1">
                <a:effectLst/>
                <a:latin typeface="Arial" panose="020B0604020202020204" pitchFamily="34" charset="0"/>
                <a:ea typeface="Calibri" panose="020F0502020204030204" pitchFamily="34" charset="0"/>
                <a:cs typeface="Arial" panose="020B0604020202020204" pitchFamily="34" charset="0"/>
              </a:rPr>
              <a:t>Em</a:t>
            </a:r>
            <a:r>
              <a:rPr lang="en-US" sz="2400" b="1" dirty="0">
                <a:effectLst/>
                <a:latin typeface="Arial" panose="020B0604020202020204" pitchFamily="34" charset="0"/>
                <a:ea typeface="Calibri" panose="020F0502020204030204" pitchFamily="34" charset="0"/>
                <a:cs typeface="Arial" panose="020B0604020202020204" pitchFamily="34" charset="0"/>
              </a:rPr>
              <a:t> </a:t>
            </a:r>
            <a:r>
              <a:rPr lang="vi-VN" sz="2400" b="1" dirty="0" err="1">
                <a:latin typeface="Arial" panose="020B0604020202020204" pitchFamily="34" charset="0"/>
                <a:ea typeface="Calibri" panose="020F0502020204030204" pitchFamily="34" charset="0"/>
                <a:cs typeface="Arial" panose="020B0604020202020204" pitchFamily="34" charset="0"/>
              </a:rPr>
              <a:t>hãy</a:t>
            </a:r>
            <a:r>
              <a:rPr lang="vi-VN" sz="2400" b="1" dirty="0">
                <a:latin typeface="Arial" panose="020B0604020202020204" pitchFamily="34" charset="0"/>
                <a:ea typeface="Calibri" panose="020F0502020204030204" pitchFamily="34" charset="0"/>
                <a:cs typeface="Arial" panose="020B0604020202020204" pitchFamily="34" charset="0"/>
              </a:rPr>
              <a:t> nêu </a:t>
            </a:r>
            <a:r>
              <a:rPr lang="vi-VN" sz="2400" b="1" dirty="0" err="1">
                <a:latin typeface="Arial" panose="020B0604020202020204" pitchFamily="34" charset="0"/>
                <a:ea typeface="Calibri" panose="020F0502020204030204" pitchFamily="34" charset="0"/>
                <a:cs typeface="Arial" panose="020B0604020202020204" pitchFamily="34" charset="0"/>
              </a:rPr>
              <a:t>các</a:t>
            </a:r>
            <a:r>
              <a:rPr lang="vi-VN" sz="2400" b="1" dirty="0">
                <a:latin typeface="Arial" panose="020B0604020202020204" pitchFamily="34" charset="0"/>
                <a:ea typeface="Calibri" panose="020F0502020204030204" pitchFamily="34" charset="0"/>
                <a:cs typeface="Arial" panose="020B0604020202020204" pitchFamily="34" charset="0"/>
              </a:rPr>
              <a:t> đ</a:t>
            </a:r>
            <a:r>
              <a:rPr lang="en-US" sz="2400" b="1" dirty="0" err="1">
                <a:effectLst/>
                <a:latin typeface="Arial" panose="020B0604020202020204" pitchFamily="34" charset="0"/>
                <a:ea typeface="Calibri" panose="020F0502020204030204" pitchFamily="34" charset="0"/>
                <a:cs typeface="Arial" panose="020B0604020202020204" pitchFamily="34" charset="0"/>
              </a:rPr>
              <a:t>iều</a:t>
            </a:r>
            <a:r>
              <a:rPr lang="en-US" sz="2400" b="1" dirty="0">
                <a:effectLst/>
                <a:latin typeface="Arial" panose="020B0604020202020204" pitchFamily="34" charset="0"/>
                <a:ea typeface="Calibri" panose="020F0502020204030204" pitchFamily="34" charset="0"/>
                <a:cs typeface="Arial" panose="020B0604020202020204" pitchFamily="34" charset="0"/>
              </a:rPr>
              <a:t> </a:t>
            </a:r>
            <a:r>
              <a:rPr lang="en-US" sz="2400" b="1" dirty="0" err="1">
                <a:effectLst/>
                <a:latin typeface="Arial" panose="020B0604020202020204" pitchFamily="34" charset="0"/>
                <a:ea typeface="Calibri" panose="020F0502020204030204" pitchFamily="34" charset="0"/>
                <a:cs typeface="Arial" panose="020B0604020202020204" pitchFamily="34" charset="0"/>
              </a:rPr>
              <a:t>kiện</a:t>
            </a:r>
            <a:r>
              <a:rPr lang="en-US" sz="2400" b="1" dirty="0">
                <a:effectLst/>
                <a:latin typeface="Arial" panose="020B0604020202020204" pitchFamily="34" charset="0"/>
                <a:ea typeface="Calibri" panose="020F0502020204030204" pitchFamily="34" charset="0"/>
                <a:cs typeface="Arial" panose="020B0604020202020204" pitchFamily="34" charset="0"/>
              </a:rPr>
              <a:t> </a:t>
            </a:r>
            <a:r>
              <a:rPr lang="en-US" sz="2400" b="1" dirty="0" err="1">
                <a:effectLst/>
                <a:latin typeface="Arial" panose="020B0604020202020204" pitchFamily="34" charset="0"/>
                <a:ea typeface="Calibri" panose="020F0502020204030204" pitchFamily="34" charset="0"/>
                <a:cs typeface="Arial" panose="020B0604020202020204" pitchFamily="34" charset="0"/>
              </a:rPr>
              <a:t>hoạt</a:t>
            </a:r>
            <a:r>
              <a:rPr lang="en-US" sz="2400" b="1" dirty="0">
                <a:effectLst/>
                <a:latin typeface="Arial" panose="020B0604020202020204" pitchFamily="34" charset="0"/>
                <a:ea typeface="Calibri" panose="020F0502020204030204" pitchFamily="34" charset="0"/>
                <a:cs typeface="Arial" panose="020B0604020202020204" pitchFamily="34" charset="0"/>
              </a:rPr>
              <a:t> </a:t>
            </a:r>
            <a:r>
              <a:rPr lang="en-US" sz="2400" b="1" dirty="0" err="1">
                <a:effectLst/>
                <a:latin typeface="Arial" panose="020B0604020202020204" pitchFamily="34" charset="0"/>
                <a:ea typeface="Calibri" panose="020F0502020204030204" pitchFamily="34" charset="0"/>
                <a:cs typeface="Arial" panose="020B0604020202020204" pitchFamily="34" charset="0"/>
              </a:rPr>
              <a:t>động</a:t>
            </a:r>
            <a:r>
              <a:rPr lang="en-US" sz="2400" b="1" dirty="0">
                <a:effectLst/>
                <a:latin typeface="Arial" panose="020B0604020202020204" pitchFamily="34" charset="0"/>
                <a:ea typeface="Calibri" panose="020F0502020204030204" pitchFamily="34" charset="0"/>
                <a:cs typeface="Arial" panose="020B0604020202020204" pitchFamily="34" charset="0"/>
              </a:rPr>
              <a:t> </a:t>
            </a:r>
            <a:r>
              <a:rPr lang="en-US" sz="2400" b="1" dirty="0" err="1">
                <a:effectLst/>
                <a:latin typeface="Arial" panose="020B0604020202020204" pitchFamily="34" charset="0"/>
                <a:ea typeface="Calibri" panose="020F0502020204030204" pitchFamily="34" charset="0"/>
                <a:cs typeface="Arial" panose="020B0604020202020204" pitchFamily="34" charset="0"/>
              </a:rPr>
              <a:t>của</a:t>
            </a:r>
            <a:r>
              <a:rPr lang="en-US" sz="2400" b="1" dirty="0">
                <a:effectLst/>
                <a:latin typeface="Arial" panose="020B0604020202020204" pitchFamily="34" charset="0"/>
                <a:ea typeface="Calibri" panose="020F0502020204030204" pitchFamily="34" charset="0"/>
                <a:cs typeface="Arial" panose="020B0604020202020204" pitchFamily="34" charset="0"/>
              </a:rPr>
              <a:t> </a:t>
            </a:r>
            <a:r>
              <a:rPr lang="en-US" sz="2400" b="1" dirty="0" err="1">
                <a:effectLst/>
                <a:latin typeface="Arial" panose="020B0604020202020204" pitchFamily="34" charset="0"/>
                <a:ea typeface="Calibri" panose="020F0502020204030204" pitchFamily="34" charset="0"/>
                <a:cs typeface="Arial" panose="020B0604020202020204" pitchFamily="34" charset="0"/>
              </a:rPr>
              <a:t>cơ</a:t>
            </a:r>
            <a:r>
              <a:rPr lang="en-US" sz="2400" b="1" dirty="0">
                <a:effectLst/>
                <a:latin typeface="Arial" panose="020B0604020202020204" pitchFamily="34" charset="0"/>
                <a:ea typeface="Calibri" panose="020F0502020204030204" pitchFamily="34" charset="0"/>
                <a:cs typeface="Arial" panose="020B0604020202020204" pitchFamily="34" charset="0"/>
              </a:rPr>
              <a:t> </a:t>
            </a:r>
            <a:r>
              <a:rPr lang="en-US" sz="2400" b="1" dirty="0" err="1">
                <a:effectLst/>
                <a:latin typeface="Arial" panose="020B0604020202020204" pitchFamily="34" charset="0"/>
                <a:ea typeface="Calibri" panose="020F0502020204030204" pitchFamily="34" charset="0"/>
                <a:cs typeface="Arial" panose="020B0604020202020204" pitchFamily="34" charset="0"/>
              </a:rPr>
              <a:t>sở</a:t>
            </a:r>
            <a:r>
              <a:rPr lang="en-US" sz="2400" b="1" dirty="0">
                <a:effectLst/>
                <a:latin typeface="Arial" panose="020B0604020202020204" pitchFamily="34" charset="0"/>
                <a:ea typeface="Calibri" panose="020F0502020204030204" pitchFamily="34" charset="0"/>
                <a:cs typeface="Arial" panose="020B0604020202020204" pitchFamily="34" charset="0"/>
              </a:rPr>
              <a:t> Massage, spa, </a:t>
            </a:r>
            <a:r>
              <a:rPr lang="en-US" sz="2400" b="1" dirty="0" err="1">
                <a:effectLst/>
                <a:latin typeface="Arial" panose="020B0604020202020204" pitchFamily="34" charset="0"/>
                <a:ea typeface="Calibri" panose="020F0502020204030204" pitchFamily="34" charset="0"/>
                <a:cs typeface="Arial" panose="020B0604020202020204" pitchFamily="34" charset="0"/>
              </a:rPr>
              <a:t>xoa</a:t>
            </a:r>
            <a:r>
              <a:rPr lang="en-US" sz="2400" b="1" dirty="0">
                <a:effectLst/>
                <a:latin typeface="Arial" panose="020B0604020202020204" pitchFamily="34" charset="0"/>
                <a:ea typeface="Calibri" panose="020F0502020204030204" pitchFamily="34" charset="0"/>
                <a:cs typeface="Arial" panose="020B0604020202020204" pitchFamily="34" charset="0"/>
              </a:rPr>
              <a:t> </a:t>
            </a:r>
            <a:r>
              <a:rPr lang="en-US" sz="2400" b="1" dirty="0" err="1">
                <a:effectLst/>
                <a:latin typeface="Arial" panose="020B0604020202020204" pitchFamily="34" charset="0"/>
                <a:ea typeface="Calibri" panose="020F0502020204030204" pitchFamily="34" charset="0"/>
                <a:cs typeface="Arial" panose="020B0604020202020204" pitchFamily="34" charset="0"/>
              </a:rPr>
              <a:t>bóp</a:t>
            </a:r>
            <a:r>
              <a:rPr lang="en-US" sz="2400" b="1" dirty="0">
                <a:effectLst/>
                <a:latin typeface="Arial" panose="020B0604020202020204" pitchFamily="34" charset="0"/>
                <a:ea typeface="Calibri" panose="020F0502020204030204" pitchFamily="34" charset="0"/>
                <a:cs typeface="Arial" panose="020B0604020202020204" pitchFamily="34" charset="0"/>
              </a:rPr>
              <a:t> </a:t>
            </a:r>
            <a:r>
              <a:rPr lang="en-US" sz="2400" dirty="0">
                <a:effectLst/>
                <a:latin typeface="Arial" panose="020B0604020202020204" pitchFamily="34" charset="0"/>
                <a:ea typeface="Calibri" panose="020F0502020204030204" pitchFamily="34" charset="0"/>
                <a:cs typeface="Arial" panose="020B0604020202020204" pitchFamily="34" charset="0"/>
              </a:rPr>
              <a:t>(</a:t>
            </a:r>
            <a:r>
              <a:rPr lang="en-US" sz="2400" dirty="0" err="1">
                <a:effectLst/>
                <a:latin typeface="Arial" panose="020B0604020202020204" pitchFamily="34" charset="0"/>
                <a:ea typeface="Calibri" panose="020F0502020204030204" pitchFamily="34" charset="0"/>
                <a:cs typeface="Arial" panose="020B0604020202020204" pitchFamily="34" charset="0"/>
              </a:rPr>
              <a:t>điều</a:t>
            </a:r>
            <a:r>
              <a:rPr lang="en-US" sz="2400" dirty="0">
                <a:effectLst/>
                <a:latin typeface="Arial" panose="020B0604020202020204" pitchFamily="34" charset="0"/>
                <a:ea typeface="Calibri" panose="020F0502020204030204" pitchFamily="34" charset="0"/>
                <a:cs typeface="Arial" panose="020B0604020202020204" pitchFamily="34" charset="0"/>
              </a:rPr>
              <a:t> 38, </a:t>
            </a:r>
            <a:r>
              <a:rPr lang="en-US" sz="2400" dirty="0" err="1">
                <a:effectLst/>
                <a:latin typeface="Arial" panose="020B0604020202020204" pitchFamily="34" charset="0"/>
                <a:ea typeface="Calibri" panose="020F0502020204030204" pitchFamily="34" charset="0"/>
                <a:cs typeface="Arial" panose="020B0604020202020204" pitchFamily="34" charset="0"/>
              </a:rPr>
              <a:t>nghị</a:t>
            </a:r>
            <a:r>
              <a:rPr lang="en-US" sz="2400" dirty="0">
                <a:effectLst/>
                <a:latin typeface="Arial" panose="020B0604020202020204" pitchFamily="34" charset="0"/>
                <a:ea typeface="Calibri" panose="020F0502020204030204" pitchFamily="34" charset="0"/>
                <a:cs typeface="Arial" panose="020B0604020202020204" pitchFamily="34" charset="0"/>
              </a:rPr>
              <a:t> </a:t>
            </a:r>
            <a:r>
              <a:rPr lang="en-US" sz="2400" dirty="0" err="1">
                <a:effectLst/>
                <a:latin typeface="Arial" panose="020B0604020202020204" pitchFamily="34" charset="0"/>
                <a:ea typeface="Calibri" panose="020F0502020204030204" pitchFamily="34" charset="0"/>
                <a:cs typeface="Arial" panose="020B0604020202020204" pitchFamily="34" charset="0"/>
              </a:rPr>
              <a:t>định</a:t>
            </a:r>
            <a:r>
              <a:rPr lang="en-US" sz="2400" dirty="0">
                <a:effectLst/>
                <a:latin typeface="Arial" panose="020B0604020202020204" pitchFamily="34" charset="0"/>
                <a:ea typeface="Calibri" panose="020F0502020204030204" pitchFamily="34" charset="0"/>
                <a:cs typeface="Arial" panose="020B0604020202020204" pitchFamily="34" charset="0"/>
              </a:rPr>
              <a:t> 109/2016/NĐ-CP </a:t>
            </a:r>
            <a:r>
              <a:rPr lang="en-US" sz="2400" dirty="0" err="1">
                <a:effectLst/>
                <a:latin typeface="Arial" panose="020B0604020202020204" pitchFamily="34" charset="0"/>
                <a:ea typeface="Calibri" panose="020F0502020204030204" pitchFamily="34" charset="0"/>
                <a:cs typeface="Arial" panose="020B0604020202020204" pitchFamily="34" charset="0"/>
              </a:rPr>
              <a:t>ngày</a:t>
            </a:r>
            <a:r>
              <a:rPr lang="en-US" sz="2400" dirty="0">
                <a:effectLst/>
                <a:latin typeface="Arial" panose="020B0604020202020204" pitchFamily="34" charset="0"/>
                <a:ea typeface="Calibri" panose="020F0502020204030204" pitchFamily="34" charset="0"/>
                <a:cs typeface="Arial" panose="020B0604020202020204" pitchFamily="34" charset="0"/>
              </a:rPr>
              <a:t> 01/7/2016)</a:t>
            </a:r>
            <a:endParaRPr lang="vi-VN" sz="24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sz="24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r>
              <a:rPr lang="vi-VN" sz="2400" b="1">
                <a:solidFill>
                  <a:srgbClr val="000000"/>
                </a:solidFill>
                <a:effectLst/>
                <a:latin typeface="Arial" panose="020B0604020202020204" pitchFamily="34" charset="0"/>
                <a:ea typeface="Calibri" panose="020F0502020204030204" pitchFamily="34" charset="0"/>
                <a:cs typeface="Arial" panose="020B0604020202020204" pitchFamily="34" charset="0"/>
              </a:rPr>
              <a:t>2. Em </a:t>
            </a:r>
            <a:r>
              <a:rPr lang="vi-VN" sz="24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hãy</a:t>
            </a:r>
            <a:r>
              <a:rPr lang="vi-VN" sz="2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4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trình</a:t>
            </a:r>
            <a:r>
              <a:rPr lang="vi-VN" sz="2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4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bày</a:t>
            </a:r>
            <a:r>
              <a:rPr lang="vi-VN" sz="2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400" b="1" dirty="0" err="1">
                <a:solidFill>
                  <a:srgbClr val="000000"/>
                </a:solidFill>
                <a:latin typeface="Arial" panose="020B0604020202020204" pitchFamily="34" charset="0"/>
                <a:ea typeface="Calibri" panose="020F0502020204030204" pitchFamily="34" charset="0"/>
                <a:cs typeface="Arial" panose="020B0604020202020204" pitchFamily="34" charset="0"/>
              </a:rPr>
              <a:t>h</a:t>
            </a:r>
            <a:r>
              <a:rPr lang="vi-VN" sz="24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ồ</a:t>
            </a:r>
            <a:r>
              <a:rPr lang="vi-VN" sz="2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sơ </a:t>
            </a:r>
            <a:r>
              <a:rPr lang="vi-VN" sz="24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đề</a:t>
            </a:r>
            <a:r>
              <a:rPr lang="vi-VN" sz="2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4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nghị</a:t>
            </a:r>
            <a:r>
              <a:rPr lang="vi-VN" sz="2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4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cấp</a:t>
            </a:r>
            <a:r>
              <a:rPr lang="vi-VN" sz="2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4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lần</a:t>
            </a:r>
            <a:r>
              <a:rPr lang="vi-VN" sz="2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4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đầu</a:t>
            </a:r>
            <a:r>
              <a:rPr lang="vi-VN" sz="2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4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chứng</a:t>
            </a:r>
            <a:r>
              <a:rPr lang="vi-VN" sz="2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4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chỉ</a:t>
            </a:r>
            <a:r>
              <a:rPr lang="vi-VN" sz="2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4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hành</a:t>
            </a:r>
            <a:r>
              <a:rPr lang="vi-VN" sz="2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4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nghề</a:t>
            </a:r>
            <a:r>
              <a:rPr lang="vi-VN" sz="2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4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đối</a:t>
            </a:r>
            <a:r>
              <a:rPr lang="vi-VN" sz="2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4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với</a:t>
            </a:r>
            <a:r>
              <a:rPr lang="vi-VN" sz="2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4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người</a:t>
            </a:r>
            <a:r>
              <a:rPr lang="vi-VN" sz="2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4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Việt</a:t>
            </a:r>
            <a:r>
              <a:rPr lang="vi-VN" sz="2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Nam</a:t>
            </a:r>
            <a:endParaRPr lang="en-US" sz="2400"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547472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10D4F-966C-50DB-8127-EDA897AF4BE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4D3E428-342A-638A-DFB0-58D29D2E1E4A}"/>
              </a:ext>
            </a:extLst>
          </p:cNvPr>
          <p:cNvSpPr>
            <a:spLocks noGrp="1"/>
          </p:cNvSpPr>
          <p:nvPr>
            <p:ph idx="1"/>
          </p:nvPr>
        </p:nvSpPr>
        <p:spPr>
          <a:xfrm>
            <a:off x="1024812" y="901894"/>
            <a:ext cx="10515600" cy="4351338"/>
          </a:xfrm>
        </p:spPr>
        <p:txBody>
          <a:bodyPr>
            <a:normAutofit fontScale="92500" lnSpcReduction="10000"/>
          </a:bodyPr>
          <a:lstStyle/>
          <a:p>
            <a:pPr marL="0" marR="0" algn="just">
              <a:lnSpc>
                <a:spcPct val="150000"/>
              </a:lnSpc>
              <a:spcBef>
                <a:spcPts val="0"/>
              </a:spcBef>
              <a:spcAft>
                <a:spcPts val="800"/>
              </a:spcAft>
            </a:pPr>
            <a:r>
              <a:rPr lang="en-US" sz="2800" dirty="0">
                <a:effectLst/>
                <a:latin typeface="Arial" panose="020B0604020202020204" pitchFamily="34" charset="0"/>
                <a:ea typeface="Calibri" panose="020F0502020204030204" pitchFamily="34" charset="0"/>
                <a:cs typeface="Arial" panose="020B0604020202020204" pitchFamily="34" charset="0"/>
              </a:rPr>
              <a:t>1. </a:t>
            </a:r>
            <a:r>
              <a:rPr lang="en-US" sz="2800" dirty="0" err="1">
                <a:effectLst/>
                <a:latin typeface="Arial" panose="020B0604020202020204" pitchFamily="34" charset="0"/>
                <a:ea typeface="Calibri" panose="020F0502020204030204" pitchFamily="34" charset="0"/>
                <a:cs typeface="Arial" panose="020B0604020202020204" pitchFamily="34" charset="0"/>
              </a:rPr>
              <a:t>Các</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văn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bản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quy</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định</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indent="457200" algn="just">
              <a:lnSpc>
                <a:spcPct val="150000"/>
              </a:lnSpc>
              <a:spcBef>
                <a:spcPts val="900"/>
              </a:spcBef>
              <a:spcAft>
                <a:spcPts val="600"/>
              </a:spcAft>
            </a:pPr>
            <a:r>
              <a:rPr lang="en-US" sz="2800" dirty="0" err="1">
                <a:effectLst/>
                <a:latin typeface="Arial" panose="020B0604020202020204" pitchFamily="34" charset="0"/>
                <a:ea typeface="Calibri" panose="020F0502020204030204" pitchFamily="34" charset="0"/>
                <a:cs typeface="Arial" panose="020B0604020202020204" pitchFamily="34" charset="0"/>
              </a:rPr>
              <a:t>Tổng</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quan</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về</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Nghị</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định</a:t>
            </a:r>
            <a:r>
              <a:rPr lang="en-US" sz="2800" dirty="0">
                <a:effectLst/>
                <a:latin typeface="Arial" panose="020B0604020202020204" pitchFamily="34" charset="0"/>
                <a:ea typeface="Calibri" panose="020F0502020204030204" pitchFamily="34" charset="0"/>
                <a:cs typeface="Arial" panose="020B0604020202020204" pitchFamily="34" charset="0"/>
              </a:rPr>
              <a:t> 109/2016/NĐ-CP </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Căn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cứ</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Luật</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tổ</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chức</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Chính</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phủ</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ngày</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19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tháng</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6 năm 2015;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Luật</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đầu</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tư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ngày</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26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tháng</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11 năm 2014;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Luật</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khám</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bệnh</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chữa</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bệnh</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ngày</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23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tháng</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11 năm 2009;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Chính</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phủ</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ban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hành</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Nghị</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định</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quy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định</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cấp</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chứng</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chỉ</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hành</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nghề</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đối</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với</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người</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hành</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nghề</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và</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cấp</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giấy</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phép</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hoạt</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động</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đ</a:t>
            </a:r>
            <a:r>
              <a:rPr lang="en-US"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ố</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i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với</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cơ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sở</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khám</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bệnh</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chữa</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8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bệnh</a:t>
            </a:r>
            <a:r>
              <a:rPr lang="vi-VN" sz="2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498709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0642D-B6D2-F1CF-C917-6D706932B19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C46DD29-AFBC-F3DB-54F9-377115D0853B}"/>
              </a:ext>
            </a:extLst>
          </p:cNvPr>
          <p:cNvSpPr>
            <a:spLocks noGrp="1"/>
          </p:cNvSpPr>
          <p:nvPr>
            <p:ph idx="1"/>
          </p:nvPr>
        </p:nvSpPr>
        <p:spPr>
          <a:xfrm>
            <a:off x="922176" y="365125"/>
            <a:ext cx="10515600" cy="6127750"/>
          </a:xfrm>
        </p:spPr>
        <p:txBody>
          <a:bodyPr>
            <a:normAutofit fontScale="32500" lnSpcReduction="20000"/>
          </a:bodyPr>
          <a:lstStyle/>
          <a:p>
            <a:pPr marL="0" marR="0" algn="just">
              <a:lnSpc>
                <a:spcPct val="150000"/>
              </a:lnSpc>
              <a:spcBef>
                <a:spcPts val="900"/>
              </a:spcBef>
              <a:spcAft>
                <a:spcPts val="600"/>
              </a:spcAft>
            </a:pPr>
            <a:r>
              <a:rPr lang="en-US" sz="5500" b="1"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1.Điều </a:t>
            </a:r>
            <a:r>
              <a:rPr lang="en-US" sz="5500" b="1"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kiện</a:t>
            </a:r>
            <a:r>
              <a:rPr lang="en-US" sz="5500" b="1"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b="1"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cấp</a:t>
            </a:r>
            <a:r>
              <a:rPr lang="en-US" sz="5500" b="1"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b="1"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giấy</a:t>
            </a:r>
            <a:r>
              <a:rPr lang="en-US" sz="5500" b="1"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b="1"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phép</a:t>
            </a:r>
            <a:r>
              <a:rPr lang="en-US" sz="5500" b="1"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b="1"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5500" b="1"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b="1"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5500" b="1"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b="1"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5500" b="1"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b="1"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5500" b="1"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b="1"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sở</a:t>
            </a:r>
            <a:r>
              <a:rPr lang="en-US" sz="5500" b="1"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b="1"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khám</a:t>
            </a:r>
            <a:r>
              <a:rPr lang="en-US" sz="5500" b="1"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b="1"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chữa</a:t>
            </a:r>
            <a:r>
              <a:rPr lang="en-US" sz="5500" b="1"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b="1"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bệnh</a:t>
            </a:r>
            <a:r>
              <a:rPr lang="en-US" sz="55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en-US" sz="55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55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55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sở</a:t>
            </a:r>
            <a:r>
              <a:rPr lang="en-US" sz="55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khám</a:t>
            </a:r>
            <a:r>
              <a:rPr lang="en-US" sz="55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bệnh</a:t>
            </a:r>
            <a:r>
              <a:rPr lang="en-US" sz="55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chữa</a:t>
            </a:r>
            <a:r>
              <a:rPr lang="en-US" sz="55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bệnh</a:t>
            </a:r>
            <a:r>
              <a:rPr lang="en-US" sz="55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55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55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55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55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quy</a:t>
            </a:r>
            <a:r>
              <a:rPr lang="en-US" sz="55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55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55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55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luật</a:t>
            </a:r>
            <a:r>
              <a:rPr lang="en-US" sz="55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55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55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55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55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55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55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55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55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tổ</a:t>
            </a:r>
            <a:r>
              <a:rPr lang="en-US" sz="55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55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55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55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55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55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pP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1.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Bệnh</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viện</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bao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gồm</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bệnh</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viện</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đa</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khoa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và</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bệnh</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viện</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chuyên</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khoa</a:t>
            </a:r>
            <a:endParaRPr lang="en-US" sz="5500" dirty="0">
              <a:effectLst/>
              <a:latin typeface="Times New Roman" panose="02020603050405020304" pitchFamily="18" charset="0"/>
              <a:ea typeface="Times New Roman" panose="02020603050405020304" pitchFamily="18" charset="0"/>
            </a:endParaRPr>
          </a:p>
          <a:p>
            <a:pPr marL="0" marR="0">
              <a:lnSpc>
                <a:spcPct val="150000"/>
              </a:lnSpc>
            </a:pP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2.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Bệnh</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xá</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thuộc</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lực</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lượng</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Công</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an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nhân</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dân</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a:t>
            </a:r>
            <a:endParaRPr lang="en-US" sz="5500" dirty="0">
              <a:effectLst/>
              <a:latin typeface="Times New Roman" panose="02020603050405020304" pitchFamily="18" charset="0"/>
              <a:ea typeface="Times New Roman" panose="02020603050405020304" pitchFamily="18" charset="0"/>
            </a:endParaRPr>
          </a:p>
          <a:p>
            <a:pPr marL="0" marR="0">
              <a:lnSpc>
                <a:spcPct val="150000"/>
              </a:lnSpc>
            </a:pP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3.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Phòng</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khám</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đa</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khoa.</a:t>
            </a:r>
            <a:endParaRPr lang="en-US" sz="5500" dirty="0">
              <a:effectLst/>
              <a:latin typeface="Times New Roman" panose="02020603050405020304" pitchFamily="18" charset="0"/>
              <a:ea typeface="Times New Roman" panose="02020603050405020304" pitchFamily="18" charset="0"/>
            </a:endParaRPr>
          </a:p>
          <a:p>
            <a:pPr marL="0" marR="0">
              <a:lnSpc>
                <a:spcPct val="150000"/>
              </a:lnSpc>
            </a:pP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4.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Phòng</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khám</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chuyên</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khoa, bao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gồm</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a:t>
            </a:r>
            <a:endParaRPr lang="en-US" sz="5500" dirty="0">
              <a:effectLst/>
              <a:latin typeface="Times New Roman" panose="02020603050405020304" pitchFamily="18" charset="0"/>
              <a:ea typeface="Times New Roman" panose="02020603050405020304" pitchFamily="18" charset="0"/>
            </a:endParaRPr>
          </a:p>
          <a:p>
            <a:pPr marL="0" marR="0">
              <a:lnSpc>
                <a:spcPct val="150000"/>
              </a:lnSpc>
            </a:pP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a)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Phòng</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khám</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nội</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tổng</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hợp</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a:t>
            </a:r>
            <a:endParaRPr lang="en-US" sz="5500" dirty="0">
              <a:effectLst/>
              <a:latin typeface="Times New Roman" panose="02020603050405020304" pitchFamily="18" charset="0"/>
              <a:ea typeface="Times New Roman" panose="02020603050405020304" pitchFamily="18" charset="0"/>
            </a:endParaRPr>
          </a:p>
          <a:p>
            <a:pPr marL="0" marR="0">
              <a:lnSpc>
                <a:spcPct val="150000"/>
              </a:lnSpc>
            </a:pP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b)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Phòng</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khám</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chuyên</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khoa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thuộc</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hệ</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nội</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Tim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mạch</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hô</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hấp</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tiêu</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hóa</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nhi</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và</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chuyên</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khoa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khác</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thuộc</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hệ</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nội</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a:t>
            </a:r>
            <a:endParaRPr lang="en-US" sz="5500" dirty="0">
              <a:effectLst/>
              <a:latin typeface="Times New Roman" panose="02020603050405020304" pitchFamily="18" charset="0"/>
              <a:ea typeface="Times New Roman" panose="02020603050405020304" pitchFamily="18" charset="0"/>
            </a:endParaRPr>
          </a:p>
          <a:p>
            <a:pPr marL="0" marR="0">
              <a:lnSpc>
                <a:spcPct val="150000"/>
              </a:lnSpc>
            </a:pP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c)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Phòng</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khám</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tư</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vấn</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sức</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khỏe</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hoặc</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phòng</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tư</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vấn</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sức</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khỏe</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qua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các</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phương</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tiện</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công</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nghệ</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thông</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tin,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viễn</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thông</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a:t>
            </a:r>
            <a:endParaRPr lang="en-US" sz="5500" dirty="0">
              <a:effectLst/>
              <a:latin typeface="Times New Roman" panose="02020603050405020304" pitchFamily="18" charset="0"/>
              <a:ea typeface="Times New Roman" panose="02020603050405020304" pitchFamily="18" charset="0"/>
            </a:endParaRPr>
          </a:p>
          <a:p>
            <a:pPr marL="0" marR="0">
              <a:lnSpc>
                <a:spcPct val="150000"/>
              </a:lnSpc>
            </a:pP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d)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Phòng</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khám</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chuyên</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 khoa </a:t>
            </a:r>
            <a:r>
              <a:rPr lang="en-US" sz="5500" u="none" strike="noStrike" dirty="0" err="1">
                <a:solidFill>
                  <a:srgbClr val="000000"/>
                </a:solidFill>
                <a:effectLst/>
                <a:latin typeface="Times New Roman" panose="02020603050405020304" pitchFamily="18" charset="0"/>
                <a:ea typeface="Times New Roman" panose="02020603050405020304" pitchFamily="18" charset="0"/>
                <a:hlinkClick r:id="rId2"/>
              </a:rPr>
              <a:t>ngoại</a:t>
            </a:r>
            <a:r>
              <a:rPr lang="en-US" sz="5500" u="none" strike="noStrike" dirty="0">
                <a:solidFill>
                  <a:srgbClr val="000000"/>
                </a:solidFill>
                <a:effectLst/>
                <a:latin typeface="Times New Roman" panose="02020603050405020304" pitchFamily="18" charset="0"/>
                <a:ea typeface="Times New Roman" panose="02020603050405020304" pitchFamily="18" charset="0"/>
                <a:hlinkClick r:id="rId2"/>
              </a:rPr>
              <a:t>;</a:t>
            </a:r>
            <a:endParaRPr lang="en-US" sz="55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401068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5512E-8364-07BF-3652-BCFE169E103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35C87A0-A65D-1FA4-4036-4684C89321E9}"/>
              </a:ext>
            </a:extLst>
          </p:cNvPr>
          <p:cNvSpPr>
            <a:spLocks noGrp="1"/>
          </p:cNvSpPr>
          <p:nvPr>
            <p:ph idx="1"/>
          </p:nvPr>
        </p:nvSpPr>
        <p:spPr>
          <a:xfrm>
            <a:off x="838200" y="961053"/>
            <a:ext cx="10515600" cy="5215910"/>
          </a:xfrm>
        </p:spPr>
        <p:txBody>
          <a:bodyPr>
            <a:normAutofit fontScale="77500" lnSpcReduction="20000"/>
          </a:bodyPr>
          <a:lstStyle/>
          <a:p>
            <a:pPr marL="0" marR="0">
              <a:lnSpc>
                <a:spcPct val="150000"/>
              </a:lnSpc>
            </a:pP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13.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Cơ</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sở</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dịch</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vụ</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y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tế</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bao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gồm</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a:t>
            </a:r>
            <a:endParaRPr lang="en-US" sz="2400" dirty="0">
              <a:effectLst/>
              <a:latin typeface="Times New Roman" panose="02020603050405020304" pitchFamily="18" charset="0"/>
              <a:ea typeface="Times New Roman" panose="02020603050405020304" pitchFamily="18" charset="0"/>
            </a:endParaRPr>
          </a:p>
          <a:p>
            <a:pPr marL="0" marR="0">
              <a:lnSpc>
                <a:spcPct val="150000"/>
              </a:lnSpc>
            </a:pP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a)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Cơ</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sở</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dịch</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vụ</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tiêm</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chích</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thay</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băng</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đếm</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mạch</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đo</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nhiệt</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độ</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đo</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huyết</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áp</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a:t>
            </a:r>
            <a:endParaRPr lang="en-US" sz="2400" dirty="0">
              <a:effectLst/>
              <a:latin typeface="Times New Roman" panose="02020603050405020304" pitchFamily="18" charset="0"/>
              <a:ea typeface="Times New Roman" panose="02020603050405020304" pitchFamily="18" charset="0"/>
            </a:endParaRPr>
          </a:p>
          <a:p>
            <a:pPr marL="0" marR="0">
              <a:lnSpc>
                <a:spcPct val="150000"/>
              </a:lnSpc>
            </a:pP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b)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Cơ</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sở</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dịch</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vụ</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chăm</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sóc</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sức</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khoẻ</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tại</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nhà</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a:t>
            </a:r>
            <a:endParaRPr lang="en-US" sz="2400" dirty="0">
              <a:effectLst/>
              <a:latin typeface="Times New Roman" panose="02020603050405020304" pitchFamily="18" charset="0"/>
              <a:ea typeface="Times New Roman" panose="02020603050405020304" pitchFamily="18" charset="0"/>
            </a:endParaRPr>
          </a:p>
          <a:p>
            <a:pPr marL="0" marR="0">
              <a:lnSpc>
                <a:spcPct val="150000"/>
              </a:lnSpc>
            </a:pP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c)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Cơ</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sở</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dịch</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vụ</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cấp</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cứu</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hỗ</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trợ</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vận</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chuyển</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người</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bệnh</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trong</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nước</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và</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ra</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nước</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ngoài</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a:t>
            </a:r>
            <a:endParaRPr lang="en-US" sz="2400" dirty="0">
              <a:effectLst/>
              <a:latin typeface="Times New Roman" panose="02020603050405020304" pitchFamily="18" charset="0"/>
              <a:ea typeface="Times New Roman" panose="02020603050405020304" pitchFamily="18" charset="0"/>
            </a:endParaRPr>
          </a:p>
          <a:p>
            <a:pPr marL="0" marR="0">
              <a:lnSpc>
                <a:spcPct val="150000"/>
              </a:lnSpc>
            </a:pP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d)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Cơ</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sở</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dịch</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vụ</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kính</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thuốc</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a:t>
            </a:r>
            <a:endParaRPr lang="en-US" sz="2400" dirty="0">
              <a:effectLst/>
              <a:latin typeface="Times New Roman" panose="02020603050405020304" pitchFamily="18" charset="0"/>
              <a:ea typeface="Times New Roman" panose="02020603050405020304" pitchFamily="18" charset="0"/>
            </a:endParaRPr>
          </a:p>
          <a:p>
            <a:pPr marL="0" marR="0">
              <a:lnSpc>
                <a:spcPct val="150000"/>
              </a:lnSpc>
            </a:pP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đ)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Cơ</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sở</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dịch</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vụ</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thẩm</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mỹ</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a:t>
            </a:r>
            <a:endParaRPr lang="en-US" sz="2400" dirty="0">
              <a:effectLst/>
              <a:latin typeface="Times New Roman" panose="02020603050405020304" pitchFamily="18" charset="0"/>
              <a:ea typeface="Times New Roman" panose="02020603050405020304" pitchFamily="18" charset="0"/>
            </a:endParaRPr>
          </a:p>
          <a:p>
            <a:pPr marL="0" marR="0">
              <a:lnSpc>
                <a:spcPct val="150000"/>
              </a:lnSpc>
            </a:pP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e)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Cơ</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sở</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dịch</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vụ</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xoa</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bóp</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a:t>
            </a:r>
            <a:endParaRPr lang="en-US" sz="2400" dirty="0">
              <a:effectLst/>
              <a:latin typeface="Times New Roman" panose="02020603050405020304" pitchFamily="18" charset="0"/>
              <a:ea typeface="Times New Roman" panose="02020603050405020304" pitchFamily="18" charset="0"/>
            </a:endParaRPr>
          </a:p>
          <a:p>
            <a:pPr marL="0" marR="0">
              <a:lnSpc>
                <a:spcPct val="150000"/>
              </a:lnSpc>
            </a:pP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g)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Cơ</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sở</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dịch</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vụ</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y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tế</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 </a:t>
            </a:r>
            <a:r>
              <a:rPr lang="en-US" sz="2800" u="none" strike="noStrike" dirty="0" err="1">
                <a:solidFill>
                  <a:srgbClr val="000000"/>
                </a:solidFill>
                <a:effectLst/>
                <a:latin typeface="Times New Roman" panose="02020603050405020304" pitchFamily="18" charset="0"/>
                <a:ea typeface="Times New Roman" panose="02020603050405020304" pitchFamily="18" charset="0"/>
                <a:hlinkClick r:id="rId2"/>
              </a:rPr>
              <a:t>khác</a:t>
            </a:r>
            <a:r>
              <a:rPr lang="en-US" sz="2800" u="none" strike="noStrike" dirty="0">
                <a:solidFill>
                  <a:srgbClr val="000000"/>
                </a:solidFill>
                <a:effectLst/>
                <a:latin typeface="Times New Roman" panose="02020603050405020304" pitchFamily="18" charset="0"/>
                <a:ea typeface="Times New Roman" panose="02020603050405020304" pitchFamily="18" charset="0"/>
                <a:hlinkClick r:id="rId2"/>
              </a:rPr>
              <a:t>.</a:t>
            </a:r>
            <a:endParaRPr lang="en-US" sz="24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429991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FA17A-5849-666E-6375-CF31B8D57318}"/>
              </a:ext>
            </a:extLst>
          </p:cNvPr>
          <p:cNvSpPr>
            <a:spLocks noGrp="1"/>
          </p:cNvSpPr>
          <p:nvPr>
            <p:ph type="title"/>
          </p:nvPr>
        </p:nvSpPr>
        <p:spPr>
          <a:xfrm>
            <a:off x="838200" y="1548882"/>
            <a:ext cx="10515600" cy="141806"/>
          </a:xfrm>
        </p:spPr>
        <p:txBody>
          <a:bodyPr>
            <a:normAutofit fontScale="90000"/>
          </a:bodyPr>
          <a:lstStyle/>
          <a:p>
            <a:pPr marL="342900" marR="0" lvl="0" indent="-342900" algn="ctr">
              <a:lnSpc>
                <a:spcPct val="150000"/>
              </a:lnSpc>
              <a:spcBef>
                <a:spcPts val="0"/>
              </a:spcBef>
              <a:spcAft>
                <a:spcPts val="0"/>
              </a:spcAft>
            </a:pPr>
            <a:r>
              <a:rPr lang="en-US" sz="4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Qui </a:t>
            </a:r>
            <a:r>
              <a:rPr lang="en-US" sz="44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định</a:t>
            </a:r>
            <a:r>
              <a:rPr lang="en-US" sz="4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44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về</a:t>
            </a:r>
            <a:r>
              <a:rPr lang="en-US" sz="4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44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đăng</a:t>
            </a:r>
            <a:r>
              <a:rPr lang="en-US" sz="4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44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ký</a:t>
            </a:r>
            <a:r>
              <a:rPr lang="en-US" sz="4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44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hoạt</a:t>
            </a:r>
            <a:r>
              <a:rPr lang="en-US" sz="4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44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động</a:t>
            </a:r>
            <a:r>
              <a:rPr lang="en-US" sz="4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44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và</a:t>
            </a:r>
            <a:r>
              <a:rPr lang="en-US" sz="4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44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kinh</a:t>
            </a:r>
            <a:r>
              <a:rPr lang="en-US" sz="4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44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doanh</a:t>
            </a:r>
            <a:r>
              <a:rPr lang="en-US" sz="4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44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của</a:t>
            </a:r>
            <a:r>
              <a:rPr lang="en-US" sz="4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44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cơ</a:t>
            </a:r>
            <a:r>
              <a:rPr lang="en-US" sz="4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44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sở</a:t>
            </a:r>
            <a:r>
              <a:rPr lang="en-US" sz="4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44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chăm</a:t>
            </a:r>
            <a:r>
              <a:rPr lang="en-US" sz="4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44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sóc</a:t>
            </a:r>
            <a:r>
              <a:rPr lang="en-US" sz="4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44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sắc</a:t>
            </a:r>
            <a:r>
              <a:rPr lang="en-US" sz="4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44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đẹp</a:t>
            </a:r>
            <a:br>
              <a:rPr lang="en-US" sz="4000" dirty="0">
                <a:effectLst/>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AE782F61-F6EA-A5EC-C827-AF7B7B9E8DCB}"/>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840691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BBCA0-C6BB-3E58-E9C4-157BD3280D5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6714C15-E755-3730-9E96-360D85652442}"/>
              </a:ext>
            </a:extLst>
          </p:cNvPr>
          <p:cNvSpPr>
            <a:spLocks noGrp="1"/>
          </p:cNvSpPr>
          <p:nvPr>
            <p:ph idx="1"/>
          </p:nvPr>
        </p:nvSpPr>
        <p:spPr>
          <a:xfrm>
            <a:off x="838200" y="587829"/>
            <a:ext cx="10515600" cy="5589134"/>
          </a:xfrm>
        </p:spPr>
        <p:txBody>
          <a:bodyPr/>
          <a:lstStyle/>
          <a:p>
            <a:pPr marL="457200" marR="0" lvl="1" indent="0">
              <a:lnSpc>
                <a:spcPct val="150000"/>
              </a:lnSpc>
              <a:spcBef>
                <a:spcPts val="0"/>
              </a:spcBef>
              <a:spcAft>
                <a:spcPts val="0"/>
              </a:spcAft>
              <a:buNone/>
            </a:pPr>
            <a:r>
              <a:rPr lang="en-US" sz="20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Cơ</a:t>
            </a:r>
            <a:r>
              <a:rPr lang="en-US"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0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sở</a:t>
            </a:r>
            <a:r>
              <a:rPr lang="en-US"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0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trang</a:t>
            </a:r>
            <a:r>
              <a:rPr lang="en-US"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0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điểm</a:t>
            </a:r>
            <a:r>
              <a:rPr lang="en-US"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0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tạo</a:t>
            </a:r>
            <a:r>
              <a:rPr lang="en-US"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0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mẫu</a:t>
            </a:r>
            <a:r>
              <a:rPr lang="en-US"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0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tóc</a:t>
            </a:r>
            <a:r>
              <a:rPr lang="en-US"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0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làm</a:t>
            </a:r>
            <a:r>
              <a:rPr lang="en-US"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0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móng</a:t>
            </a: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là</a:t>
            </a: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nhóm</a:t>
            </a: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ngành</a:t>
            </a: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thuộc</a:t>
            </a: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hoạt</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động</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dịch</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vụ</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phục</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vụ</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cá</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nhân</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khác</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gn="just">
              <a:lnSpc>
                <a:spcPct val="150000"/>
              </a:lnSpc>
              <a:spcBef>
                <a:spcPts val="600"/>
              </a:spcBef>
              <a:spcAft>
                <a:spcPts val="600"/>
              </a:spcAft>
              <a:buNone/>
            </a:pPr>
            <a:r>
              <a:rPr lang="en-US"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Quyết</a:t>
            </a: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định</a:t>
            </a: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số</a:t>
            </a: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337/QĐ-BKH 10/4/2007 </a:t>
            </a:r>
            <a:r>
              <a:rPr lang="en-US"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của</a:t>
            </a: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Bộ</a:t>
            </a: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KHĐT </a:t>
            </a:r>
            <a:r>
              <a:rPr lang="en-US"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về</a:t>
            </a: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ban </a:t>
            </a:r>
            <a:r>
              <a:rPr lang="en-US"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hành</a:t>
            </a: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qui </a:t>
            </a:r>
            <a:r>
              <a:rPr lang="en-US"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định</a:t>
            </a: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nội</a:t>
            </a: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dung </a:t>
            </a:r>
            <a:r>
              <a:rPr lang="en-US"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hệ</a:t>
            </a: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thống</a:t>
            </a: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ngành</a:t>
            </a: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kinh</a:t>
            </a: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tế</a:t>
            </a: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quốc</a:t>
            </a: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dân</a:t>
            </a: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Hoạt</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động</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dịch</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vụ</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phục</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vụ</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cá</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nhân</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khác</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chưa</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được</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phân</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vào</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đâu</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9631 - 96310: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Cắt</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tóc</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làm</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đầu</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gội</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đầu</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gn="just">
              <a:lnSpc>
                <a:spcPct val="150000"/>
              </a:lnSpc>
              <a:spcBef>
                <a:spcPts val="600"/>
              </a:spcBef>
              <a:spcAft>
                <a:spcPts val="600"/>
              </a:spcAft>
              <a:buNone/>
            </a:pP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Nhóm</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này</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gồm</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gn="just">
              <a:lnSpc>
                <a:spcPct val="150000"/>
              </a:lnSpc>
              <a:spcBef>
                <a:spcPts val="600"/>
              </a:spcBef>
              <a:spcAft>
                <a:spcPts val="600"/>
              </a:spcAft>
              <a:buNone/>
            </a:pP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Cắt</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tóc</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gội</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đầu</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uốn</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sấy</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nhuộm</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tóc</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duỗi</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thẳng</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ép</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tóc</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và</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các</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dịch</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vụ</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làm</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tóc</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khác</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phục</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vụ</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cả</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nam</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và</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nữ</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gn="just">
              <a:lnSpc>
                <a:spcPct val="150000"/>
              </a:lnSpc>
              <a:spcBef>
                <a:spcPts val="600"/>
              </a:spcBef>
              <a:spcAft>
                <a:spcPts val="600"/>
              </a:spcAft>
              <a:buNone/>
            </a:pP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Cắt</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tỉa</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và</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cạo</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râu</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gn="just">
              <a:lnSpc>
                <a:spcPct val="150000"/>
              </a:lnSpc>
              <a:spcBef>
                <a:spcPts val="600"/>
              </a:spcBef>
              <a:spcAft>
                <a:spcPts val="600"/>
              </a:spcAft>
              <a:buNone/>
            </a:pP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Massage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mặt</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làm</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móng</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chân</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móng</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tay</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trang</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điểm</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204203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17870-8ECD-3409-6A9E-48A74C462FB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2FF7B94-B0F5-A891-68E8-C68ACD6D83DE}"/>
              </a:ext>
            </a:extLst>
          </p:cNvPr>
          <p:cNvSpPr>
            <a:spLocks noGrp="1"/>
          </p:cNvSpPr>
          <p:nvPr>
            <p:ph idx="1"/>
          </p:nvPr>
        </p:nvSpPr>
        <p:spPr/>
        <p:txBody>
          <a:bodyPr/>
          <a:lstStyle/>
          <a:p>
            <a:pPr marL="0" marR="0" algn="just">
              <a:lnSpc>
                <a:spcPct val="150000"/>
              </a:lnSpc>
              <a:spcBef>
                <a:spcPts val="900"/>
              </a:spcBef>
              <a:spcAft>
                <a:spcPts val="600"/>
              </a:spcAft>
            </a:pPr>
            <a:r>
              <a:rPr lang="en-US" sz="2800" b="1"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effectLst/>
                <a:latin typeface="Times New Roman" panose="02020603050405020304" pitchFamily="18" charset="0"/>
                <a:ea typeface="Calibri" panose="020F0502020204030204" pitchFamily="34" charset="0"/>
                <a:cs typeface="Times New Roman" panose="02020603050405020304" pitchFamily="18" charset="0"/>
              </a:rPr>
              <a:t>kiện</a:t>
            </a: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effectLst/>
                <a:latin typeface="Times New Roman" panose="02020603050405020304" pitchFamily="18" charset="0"/>
                <a:ea typeface="Calibri" panose="020F0502020204030204" pitchFamily="34" charset="0"/>
                <a:cs typeface="Times New Roman" panose="02020603050405020304" pitchFamily="18" charset="0"/>
              </a:rPr>
              <a:t>sở</a:t>
            </a: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 Massage, spa, </a:t>
            </a:r>
            <a:r>
              <a:rPr lang="en-US" sz="2800" b="1" dirty="0" err="1">
                <a:effectLst/>
                <a:latin typeface="Times New Roman" panose="02020603050405020304" pitchFamily="18" charset="0"/>
                <a:ea typeface="Calibri" panose="020F0502020204030204" pitchFamily="34" charset="0"/>
                <a:cs typeface="Times New Roman" panose="02020603050405020304" pitchFamily="18" charset="0"/>
              </a:rPr>
              <a:t>xoa</a:t>
            </a: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effectLst/>
                <a:latin typeface="Times New Roman" panose="02020603050405020304" pitchFamily="18" charset="0"/>
                <a:ea typeface="Calibri" panose="020F0502020204030204" pitchFamily="34" charset="0"/>
                <a:cs typeface="Times New Roman" panose="02020603050405020304" pitchFamily="18" charset="0"/>
              </a:rPr>
              <a:t>bóp</a:t>
            </a: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38,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109/2016/NĐ-CP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ngày</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01/7/2016):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0502092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35E07-6B12-F59E-78AE-77709274583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E255E2E-1AE1-650D-B5BD-D27DCB632DAE}"/>
              </a:ext>
            </a:extLst>
          </p:cNvPr>
          <p:cNvSpPr>
            <a:spLocks noGrp="1"/>
          </p:cNvSpPr>
          <p:nvPr>
            <p:ph idx="1"/>
          </p:nvPr>
        </p:nvSpPr>
        <p:spPr>
          <a:xfrm>
            <a:off x="838200" y="634482"/>
            <a:ext cx="10515600" cy="6139542"/>
          </a:xfrm>
        </p:spPr>
        <p:txBody>
          <a:bodyPr>
            <a:normAutofit fontScale="70000" lnSpcReduction="20000"/>
          </a:bodyPr>
          <a:lstStyle/>
          <a:p>
            <a:pPr marL="0" marR="0" algn="just">
              <a:lnSpc>
                <a:spcPct val="150000"/>
              </a:lnSpc>
              <a:spcBef>
                <a:spcPts val="600"/>
              </a:spcBef>
              <a:spcAft>
                <a:spcPts val="600"/>
              </a:spcAft>
            </a:pPr>
            <a:r>
              <a:rPr lang="vi-VN" sz="3600" dirty="0">
                <a:solidFill>
                  <a:srgbClr val="000000"/>
                </a:solidFill>
                <a:effectLst/>
                <a:ea typeface="Times New Roman" panose="02020603050405020304" pitchFamily="18" charset="0"/>
              </a:rPr>
              <a:t>Cơ </a:t>
            </a:r>
            <a:r>
              <a:rPr lang="vi-VN" sz="3600" dirty="0" err="1">
                <a:solidFill>
                  <a:srgbClr val="000000"/>
                </a:solidFill>
                <a:effectLst/>
                <a:ea typeface="Times New Roman" panose="02020603050405020304" pitchFamily="18" charset="0"/>
              </a:rPr>
              <a:t>sở</a:t>
            </a:r>
            <a:r>
              <a:rPr lang="vi-VN" sz="3600" dirty="0">
                <a:solidFill>
                  <a:srgbClr val="000000"/>
                </a:solidFill>
                <a:effectLst/>
                <a:ea typeface="Times New Roman" panose="02020603050405020304" pitchFamily="18" charset="0"/>
              </a:rPr>
              <a:t> </a:t>
            </a:r>
            <a:r>
              <a:rPr lang="vi-VN" sz="3600" dirty="0" err="1">
                <a:solidFill>
                  <a:srgbClr val="000000"/>
                </a:solidFill>
                <a:effectLst/>
                <a:ea typeface="Times New Roman" panose="02020603050405020304" pitchFamily="18" charset="0"/>
              </a:rPr>
              <a:t>vật</a:t>
            </a:r>
            <a:r>
              <a:rPr lang="vi-VN" sz="3600" dirty="0">
                <a:solidFill>
                  <a:srgbClr val="000000"/>
                </a:solidFill>
                <a:effectLst/>
                <a:ea typeface="Times New Roman" panose="02020603050405020304" pitchFamily="18" charset="0"/>
              </a:rPr>
              <a:t> </a:t>
            </a:r>
            <a:r>
              <a:rPr lang="vi-VN" sz="3600" dirty="0" err="1">
                <a:solidFill>
                  <a:srgbClr val="000000"/>
                </a:solidFill>
                <a:effectLst/>
                <a:ea typeface="Times New Roman" panose="02020603050405020304" pitchFamily="18" charset="0"/>
              </a:rPr>
              <a:t>chất</a:t>
            </a:r>
            <a:r>
              <a:rPr lang="vi-VN" sz="3600" dirty="0">
                <a:solidFill>
                  <a:srgbClr val="000000"/>
                </a:solidFill>
                <a:effectLst/>
                <a:ea typeface="Times New Roman" panose="02020603050405020304" pitchFamily="18" charset="0"/>
              </a:rPr>
              <a:t>:</a:t>
            </a:r>
            <a:endParaRPr lang="en-US" sz="3600" dirty="0">
              <a:effectLst/>
              <a:ea typeface="Times New Roman" panose="02020603050405020304" pitchFamily="18" charset="0"/>
            </a:endParaRPr>
          </a:p>
          <a:p>
            <a:pPr marL="0" marR="0" indent="0" algn="just">
              <a:lnSpc>
                <a:spcPct val="150000"/>
              </a:lnSpc>
              <a:spcBef>
                <a:spcPts val="600"/>
              </a:spcBef>
              <a:spcAft>
                <a:spcPts val="600"/>
              </a:spcAft>
              <a:buNone/>
            </a:pPr>
            <a:r>
              <a:rPr lang="vi-VN" sz="3600" dirty="0">
                <a:solidFill>
                  <a:srgbClr val="000000"/>
                </a:solidFill>
                <a:effectLst/>
                <a:ea typeface="Times New Roman" panose="02020603050405020304" pitchFamily="18" charset="0"/>
              </a:rPr>
              <a:t>-</a:t>
            </a:r>
            <a:r>
              <a:rPr lang="en-US" sz="3600" dirty="0">
                <a:solidFill>
                  <a:srgbClr val="000000"/>
                </a:solidFill>
                <a:effectLst/>
                <a:ea typeface="Times New Roman" panose="02020603050405020304" pitchFamily="18" charset="0"/>
              </a:rPr>
              <a:t> </a:t>
            </a:r>
            <a:r>
              <a:rPr lang="vi-VN" sz="3600" dirty="0" err="1">
                <a:solidFill>
                  <a:srgbClr val="000000"/>
                </a:solidFill>
                <a:effectLst/>
                <a:ea typeface="Times New Roman" panose="02020603050405020304" pitchFamily="18" charset="0"/>
              </a:rPr>
              <a:t>Địa</a:t>
            </a:r>
            <a:r>
              <a:rPr lang="vi-VN" sz="3600" dirty="0">
                <a:solidFill>
                  <a:srgbClr val="000000"/>
                </a:solidFill>
                <a:effectLst/>
                <a:ea typeface="Times New Roman" panose="02020603050405020304" pitchFamily="18" charset="0"/>
              </a:rPr>
              <a:t> </a:t>
            </a:r>
            <a:r>
              <a:rPr lang="vi-VN" sz="3600" dirty="0" err="1">
                <a:solidFill>
                  <a:srgbClr val="000000"/>
                </a:solidFill>
                <a:effectLst/>
                <a:ea typeface="Times New Roman" panose="02020603050405020304" pitchFamily="18" charset="0"/>
              </a:rPr>
              <a:t>điểm</a:t>
            </a:r>
            <a:r>
              <a:rPr lang="vi-VN" sz="3600" dirty="0">
                <a:solidFill>
                  <a:srgbClr val="000000"/>
                </a:solidFill>
                <a:effectLst/>
                <a:ea typeface="Times New Roman" panose="02020603050405020304" pitchFamily="18" charset="0"/>
              </a:rPr>
              <a:t> </a:t>
            </a:r>
            <a:r>
              <a:rPr lang="vi-VN" sz="3600" dirty="0" err="1">
                <a:solidFill>
                  <a:srgbClr val="000000"/>
                </a:solidFill>
                <a:effectLst/>
                <a:ea typeface="Times New Roman" panose="02020603050405020304" pitchFamily="18" charset="0"/>
              </a:rPr>
              <a:t>cố</a:t>
            </a:r>
            <a:r>
              <a:rPr lang="vi-VN" sz="3600" dirty="0">
                <a:solidFill>
                  <a:srgbClr val="000000"/>
                </a:solidFill>
                <a:effectLst/>
                <a:ea typeface="Times New Roman" panose="02020603050405020304" pitchFamily="18" charset="0"/>
              </a:rPr>
              <a:t> </a:t>
            </a:r>
            <a:r>
              <a:rPr lang="vi-VN" sz="3600" dirty="0" err="1">
                <a:solidFill>
                  <a:srgbClr val="000000"/>
                </a:solidFill>
                <a:effectLst/>
                <a:ea typeface="Times New Roman" panose="02020603050405020304" pitchFamily="18" charset="0"/>
              </a:rPr>
              <a:t>định</a:t>
            </a:r>
            <a:r>
              <a:rPr lang="vi-VN" sz="3600" dirty="0">
                <a:solidFill>
                  <a:srgbClr val="000000"/>
                </a:solidFill>
                <a:effectLst/>
                <a:ea typeface="Times New Roman" panose="02020603050405020304" pitchFamily="18" charset="0"/>
              </a:rPr>
              <a:t>, </a:t>
            </a:r>
            <a:r>
              <a:rPr lang="vi-VN" sz="3600" dirty="0" err="1">
                <a:solidFill>
                  <a:srgbClr val="000000"/>
                </a:solidFill>
                <a:effectLst/>
                <a:ea typeface="Times New Roman" panose="02020603050405020304" pitchFamily="18" charset="0"/>
              </a:rPr>
              <a:t>có</a:t>
            </a:r>
            <a:r>
              <a:rPr lang="vi-VN" sz="3600" dirty="0">
                <a:solidFill>
                  <a:srgbClr val="000000"/>
                </a:solidFill>
                <a:effectLst/>
                <a:ea typeface="Times New Roman" panose="02020603050405020304" pitchFamily="18" charset="0"/>
              </a:rPr>
              <a:t> </a:t>
            </a:r>
            <a:r>
              <a:rPr lang="vi-VN" sz="3600" dirty="0" err="1">
                <a:solidFill>
                  <a:srgbClr val="000000"/>
                </a:solidFill>
                <a:effectLst/>
                <a:ea typeface="Times New Roman" panose="02020603050405020304" pitchFamily="18" charset="0"/>
              </a:rPr>
              <a:t>đủ</a:t>
            </a:r>
            <a:r>
              <a:rPr lang="vi-VN" sz="3600" dirty="0">
                <a:solidFill>
                  <a:srgbClr val="000000"/>
                </a:solidFill>
                <a:effectLst/>
                <a:ea typeface="Times New Roman" panose="02020603050405020304" pitchFamily="18" charset="0"/>
              </a:rPr>
              <a:t> </a:t>
            </a:r>
            <a:r>
              <a:rPr lang="vi-VN" sz="3600" dirty="0" err="1">
                <a:solidFill>
                  <a:srgbClr val="000000"/>
                </a:solidFill>
                <a:effectLst/>
                <a:ea typeface="Times New Roman" panose="02020603050405020304" pitchFamily="18" charset="0"/>
              </a:rPr>
              <a:t>ánh</a:t>
            </a:r>
            <a:r>
              <a:rPr lang="vi-VN" sz="3600" dirty="0">
                <a:solidFill>
                  <a:srgbClr val="000000"/>
                </a:solidFill>
                <a:effectLst/>
                <a:ea typeface="Times New Roman" panose="02020603050405020304" pitchFamily="18" charset="0"/>
              </a:rPr>
              <a:t> </a:t>
            </a:r>
            <a:r>
              <a:rPr lang="vi-VN" sz="3600" dirty="0" err="1">
                <a:solidFill>
                  <a:srgbClr val="000000"/>
                </a:solidFill>
                <a:effectLst/>
                <a:ea typeface="Times New Roman" panose="02020603050405020304" pitchFamily="18" charset="0"/>
              </a:rPr>
              <a:t>sáng</a:t>
            </a:r>
            <a:r>
              <a:rPr lang="vi-VN" sz="3600" dirty="0">
                <a:solidFill>
                  <a:srgbClr val="000000"/>
                </a:solidFill>
                <a:effectLst/>
                <a:ea typeface="Times New Roman" panose="02020603050405020304" pitchFamily="18" charset="0"/>
              </a:rPr>
              <a:t>, </a:t>
            </a:r>
            <a:r>
              <a:rPr lang="vi-VN" sz="3600" dirty="0" err="1">
                <a:solidFill>
                  <a:srgbClr val="000000"/>
                </a:solidFill>
                <a:effectLst/>
                <a:ea typeface="Times New Roman" panose="02020603050405020304" pitchFamily="18" charset="0"/>
              </a:rPr>
              <a:t>tách</a:t>
            </a:r>
            <a:r>
              <a:rPr lang="vi-VN" sz="3600" dirty="0">
                <a:solidFill>
                  <a:srgbClr val="000000"/>
                </a:solidFill>
                <a:effectLst/>
                <a:ea typeface="Times New Roman" panose="02020603050405020304" pitchFamily="18" charset="0"/>
              </a:rPr>
              <a:t> </a:t>
            </a:r>
            <a:r>
              <a:rPr lang="vi-VN" sz="3600" dirty="0" err="1">
                <a:solidFill>
                  <a:srgbClr val="000000"/>
                </a:solidFill>
                <a:effectLst/>
                <a:ea typeface="Times New Roman" panose="02020603050405020304" pitchFamily="18" charset="0"/>
              </a:rPr>
              <a:t>biệt</a:t>
            </a:r>
            <a:r>
              <a:rPr lang="vi-VN" sz="3600" dirty="0">
                <a:solidFill>
                  <a:srgbClr val="000000"/>
                </a:solidFill>
                <a:effectLst/>
                <a:ea typeface="Times New Roman" panose="02020603050405020304" pitchFamily="18" charset="0"/>
              </a:rPr>
              <a:t> </a:t>
            </a:r>
            <a:r>
              <a:rPr lang="vi-VN" sz="3600" dirty="0" err="1">
                <a:solidFill>
                  <a:srgbClr val="000000"/>
                </a:solidFill>
                <a:effectLst/>
                <a:ea typeface="Times New Roman" panose="02020603050405020304" pitchFamily="18" charset="0"/>
              </a:rPr>
              <a:t>với</a:t>
            </a:r>
            <a:r>
              <a:rPr lang="vi-VN" sz="3600" dirty="0">
                <a:solidFill>
                  <a:srgbClr val="000000"/>
                </a:solidFill>
                <a:effectLst/>
                <a:ea typeface="Times New Roman" panose="02020603050405020304" pitchFamily="18" charset="0"/>
              </a:rPr>
              <a:t> nơi sinh </a:t>
            </a:r>
            <a:r>
              <a:rPr lang="vi-VN" sz="3600" dirty="0" err="1">
                <a:solidFill>
                  <a:srgbClr val="000000"/>
                </a:solidFill>
                <a:effectLst/>
                <a:ea typeface="Times New Roman" panose="02020603050405020304" pitchFamily="18" charset="0"/>
              </a:rPr>
              <a:t>hoạt</a:t>
            </a:r>
            <a:r>
              <a:rPr lang="vi-VN" sz="3600" dirty="0">
                <a:solidFill>
                  <a:srgbClr val="000000"/>
                </a:solidFill>
                <a:effectLst/>
                <a:ea typeface="Times New Roman" panose="02020603050405020304" pitchFamily="18" charset="0"/>
              </a:rPr>
              <a:t> gia </a:t>
            </a:r>
            <a:r>
              <a:rPr lang="vi-VN" sz="3600" dirty="0" err="1">
                <a:solidFill>
                  <a:srgbClr val="000000"/>
                </a:solidFill>
                <a:effectLst/>
                <a:ea typeface="Times New Roman" panose="02020603050405020304" pitchFamily="18" charset="0"/>
              </a:rPr>
              <a:t>đình</a:t>
            </a:r>
            <a:r>
              <a:rPr lang="vi-VN" sz="3600" dirty="0">
                <a:solidFill>
                  <a:srgbClr val="000000"/>
                </a:solidFill>
                <a:effectLst/>
                <a:ea typeface="Times New Roman" panose="02020603050405020304" pitchFamily="18" charset="0"/>
              </a:rPr>
              <a:t>.</a:t>
            </a:r>
            <a:endParaRPr lang="en-US" sz="3600" dirty="0">
              <a:effectLst/>
              <a:ea typeface="Times New Roman" panose="02020603050405020304" pitchFamily="18" charset="0"/>
            </a:endParaRPr>
          </a:p>
          <a:p>
            <a:pPr marL="0" marR="0" indent="0" algn="just">
              <a:lnSpc>
                <a:spcPct val="150000"/>
              </a:lnSpc>
              <a:spcBef>
                <a:spcPts val="600"/>
              </a:spcBef>
              <a:spcAft>
                <a:spcPts val="600"/>
              </a:spcAft>
              <a:buNone/>
            </a:pPr>
            <a:r>
              <a:rPr lang="vi-VN" sz="3600" dirty="0">
                <a:solidFill>
                  <a:srgbClr val="000000"/>
                </a:solidFill>
                <a:effectLst/>
                <a:ea typeface="Times New Roman" panose="02020603050405020304" pitchFamily="18" charset="0"/>
              </a:rPr>
              <a:t>- Các phòng xoa bóp phải bảo đảm các điều kiện sau đây:</a:t>
            </a:r>
            <a:endParaRPr lang="en-US" sz="3600" dirty="0">
              <a:effectLst/>
              <a:ea typeface="Times New Roman" panose="02020603050405020304" pitchFamily="18" charset="0"/>
            </a:endParaRPr>
          </a:p>
          <a:p>
            <a:pPr marL="0" marR="0" indent="0" algn="just">
              <a:lnSpc>
                <a:spcPct val="150000"/>
              </a:lnSpc>
              <a:spcBef>
                <a:spcPts val="600"/>
              </a:spcBef>
              <a:spcAft>
                <a:spcPts val="600"/>
              </a:spcAft>
              <a:buNone/>
            </a:pPr>
            <a:r>
              <a:rPr lang="vi-VN" sz="3600" dirty="0">
                <a:solidFill>
                  <a:srgbClr val="000000"/>
                </a:solidFill>
                <a:ea typeface="Times New Roman" panose="02020603050405020304" pitchFamily="18" charset="0"/>
              </a:rPr>
              <a:t>+ </a:t>
            </a:r>
            <a:r>
              <a:rPr lang="vi-VN" sz="3600" dirty="0">
                <a:solidFill>
                  <a:srgbClr val="000000"/>
                </a:solidFill>
                <a:effectLst/>
                <a:ea typeface="Times New Roman" panose="02020603050405020304" pitchFamily="18" charset="0"/>
              </a:rPr>
              <a:t>Mỗi phòng xoa bóp có chuông cấp cứu bố trí một chiều từ phòng xoa bóp tới phòng bác </a:t>
            </a:r>
            <a:r>
              <a:rPr lang="vi-VN" sz="3600" dirty="0" err="1">
                <a:solidFill>
                  <a:srgbClr val="000000"/>
                </a:solidFill>
                <a:effectLst/>
                <a:ea typeface="Times New Roman" panose="02020603050405020304" pitchFamily="18" charset="0"/>
              </a:rPr>
              <a:t>sỹ</a:t>
            </a:r>
            <a:r>
              <a:rPr lang="vi-VN" sz="3600" dirty="0">
                <a:solidFill>
                  <a:srgbClr val="000000"/>
                </a:solidFill>
                <a:effectLst/>
                <a:ea typeface="Times New Roman" panose="02020603050405020304" pitchFamily="18" charset="0"/>
              </a:rPr>
              <a:t> hoặc nơi đón tiếp khách hàng;</a:t>
            </a:r>
            <a:endParaRPr lang="en-US" sz="3600" dirty="0">
              <a:effectLst/>
              <a:ea typeface="Times New Roman" panose="02020603050405020304" pitchFamily="18" charset="0"/>
            </a:endParaRPr>
          </a:p>
          <a:p>
            <a:pPr marL="0" marR="0" indent="0" algn="just">
              <a:lnSpc>
                <a:spcPct val="150000"/>
              </a:lnSpc>
              <a:spcBef>
                <a:spcPts val="600"/>
              </a:spcBef>
              <a:spcAft>
                <a:spcPts val="600"/>
              </a:spcAft>
              <a:buNone/>
            </a:pPr>
            <a:r>
              <a:rPr lang="vi-VN" sz="3600" dirty="0">
                <a:solidFill>
                  <a:srgbClr val="000000"/>
                </a:solidFill>
                <a:ea typeface="Times New Roman" panose="02020603050405020304" pitchFamily="18" charset="0"/>
              </a:rPr>
              <a:t>+ </a:t>
            </a:r>
            <a:r>
              <a:rPr lang="vi-VN" sz="3600" dirty="0">
                <a:solidFill>
                  <a:srgbClr val="000000"/>
                </a:solidFill>
                <a:effectLst/>
                <a:ea typeface="Times New Roman" panose="02020603050405020304" pitchFamily="18" charset="0"/>
              </a:rPr>
              <a:t>Có bản quy trình kỹ thuật xoa bóp chữ to, dễ đọc dán hoặc treo trên tường phòng xoa bóp in trên khổ giấy A1.</a:t>
            </a:r>
            <a:endParaRPr lang="en-US" sz="3600" dirty="0">
              <a:effectLst/>
              <a:ea typeface="Times New Roman" panose="02020603050405020304" pitchFamily="18" charset="0"/>
            </a:endParaRPr>
          </a:p>
          <a:p>
            <a:pPr marL="0" marR="0" indent="0" algn="just">
              <a:lnSpc>
                <a:spcPct val="150000"/>
              </a:lnSpc>
              <a:spcBef>
                <a:spcPts val="600"/>
              </a:spcBef>
              <a:spcAft>
                <a:spcPts val="600"/>
              </a:spcAft>
              <a:buNone/>
            </a:pPr>
            <a:r>
              <a:rPr lang="vi-VN" sz="3600" dirty="0">
                <a:solidFill>
                  <a:srgbClr val="000000"/>
                </a:solidFill>
                <a:effectLst/>
                <a:ea typeface="Times New Roman" panose="02020603050405020304" pitchFamily="18" charset="0"/>
              </a:rPr>
              <a:t>- Có buồng tắm hợp vệ sinh, bảo đảm có đủ điện, nước và các điều kiện vệ sinh khác để chăm sóc khách hàng.</a:t>
            </a:r>
            <a:endParaRPr lang="en-US" sz="3600" dirty="0">
              <a:effectLst/>
              <a:ea typeface="Times New Roman" panose="02020603050405020304" pitchFamily="18" charset="0"/>
            </a:endParaRPr>
          </a:p>
          <a:p>
            <a:endParaRPr lang="en-US" dirty="0"/>
          </a:p>
        </p:txBody>
      </p:sp>
    </p:spTree>
    <p:extLst>
      <p:ext uri="{BB962C8B-B14F-4D97-AF65-F5344CB8AC3E}">
        <p14:creationId xmlns:p14="http://schemas.microsoft.com/office/powerpoint/2010/main" val="32982386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TotalTime>
  <Words>3013</Words>
  <Application>Microsoft Office PowerPoint</Application>
  <PresentationFormat>Widescreen</PresentationFormat>
  <Paragraphs>108</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Times New Roman</vt:lpstr>
      <vt:lpstr>Office Theme</vt:lpstr>
      <vt:lpstr>Qui định về đăng ký hoạt động và kinh doanh của cơ sở chăm sóc sắc đẹp Qui định về đăng ký hoạt           Qui định về đăng ký hoạt động và kinh doanh của cơ sở chăm sóc sắc đẹp</vt:lpstr>
      <vt:lpstr>MỤC TIÊU HỌC TẬP</vt:lpstr>
      <vt:lpstr>PowerPoint Presentation</vt:lpstr>
      <vt:lpstr>PowerPoint Presentation</vt:lpstr>
      <vt:lpstr>PowerPoint Presentation</vt:lpstr>
      <vt:lpstr>Qui định về đăng ký hoạt động và kinh doanh của cơ sở chăm sóc sắc đẹp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Thủ tục đăng ký hoạt động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Kiểm tra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 định về đăng ký hoạt động và kinh doanh của cơ sở chăm sóc sắc đẹp Qui định về đăng ký hoạt           Qui định về đăng ký hoạt động và kinh doanh của cơ sở chăm sóc sắc đẹp</dc:title>
  <dc:creator>Chi Khánh</dc:creator>
  <cp:lastModifiedBy>Chi Khánh</cp:lastModifiedBy>
  <cp:revision>13</cp:revision>
  <dcterms:created xsi:type="dcterms:W3CDTF">2022-08-25T04:52:04Z</dcterms:created>
  <dcterms:modified xsi:type="dcterms:W3CDTF">2023-02-28T02:46:43Z</dcterms:modified>
</cp:coreProperties>
</file>