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2" r:id="rId5"/>
    <p:sldId id="271" r:id="rId6"/>
    <p:sldId id="261" r:id="rId7"/>
    <p:sldId id="278" r:id="rId8"/>
    <p:sldId id="280" r:id="rId9"/>
    <p:sldId id="290" r:id="rId10"/>
    <p:sldId id="279" r:id="rId11"/>
    <p:sldId id="282" r:id="rId12"/>
    <p:sldId id="283" r:id="rId13"/>
    <p:sldId id="291" r:id="rId14"/>
    <p:sldId id="292" r:id="rId15"/>
    <p:sldId id="281" r:id="rId16"/>
    <p:sldId id="286" r:id="rId17"/>
    <p:sldId id="293" r:id="rId18"/>
    <p:sldId id="287" r:id="rId19"/>
    <p:sldId id="288" r:id="rId20"/>
    <p:sldId id="28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2A37D5-2C83-4748-B72D-A0D2D97F1921}"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0DE18-A8FC-41DE-86D2-43E436E828CF}" type="slidenum">
              <a:rPr lang="en-US" smtClean="0"/>
              <a:t>‹#›</a:t>
            </a:fld>
            <a:endParaRPr lang="en-US"/>
          </a:p>
        </p:txBody>
      </p:sp>
    </p:spTree>
    <p:extLst>
      <p:ext uri="{BB962C8B-B14F-4D97-AF65-F5344CB8AC3E}">
        <p14:creationId xmlns:p14="http://schemas.microsoft.com/office/powerpoint/2010/main" val="2479833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2A37D5-2C83-4748-B72D-A0D2D97F1921}"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0DE18-A8FC-41DE-86D2-43E436E828CF}" type="slidenum">
              <a:rPr lang="en-US" smtClean="0"/>
              <a:t>‹#›</a:t>
            </a:fld>
            <a:endParaRPr lang="en-US"/>
          </a:p>
        </p:txBody>
      </p:sp>
    </p:spTree>
    <p:extLst>
      <p:ext uri="{BB962C8B-B14F-4D97-AF65-F5344CB8AC3E}">
        <p14:creationId xmlns:p14="http://schemas.microsoft.com/office/powerpoint/2010/main" val="3604006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2A37D5-2C83-4748-B72D-A0D2D97F1921}"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0DE18-A8FC-41DE-86D2-43E436E828CF}" type="slidenum">
              <a:rPr lang="en-US" smtClean="0"/>
              <a:t>‹#›</a:t>
            </a:fld>
            <a:endParaRPr lang="en-US"/>
          </a:p>
        </p:txBody>
      </p:sp>
    </p:spTree>
    <p:extLst>
      <p:ext uri="{BB962C8B-B14F-4D97-AF65-F5344CB8AC3E}">
        <p14:creationId xmlns:p14="http://schemas.microsoft.com/office/powerpoint/2010/main" val="545898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2A37D5-2C83-4748-B72D-A0D2D97F1921}"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0DE18-A8FC-41DE-86D2-43E436E828CF}" type="slidenum">
              <a:rPr lang="en-US" smtClean="0"/>
              <a:t>‹#›</a:t>
            </a:fld>
            <a:endParaRPr lang="en-US"/>
          </a:p>
        </p:txBody>
      </p:sp>
    </p:spTree>
    <p:extLst>
      <p:ext uri="{BB962C8B-B14F-4D97-AF65-F5344CB8AC3E}">
        <p14:creationId xmlns:p14="http://schemas.microsoft.com/office/powerpoint/2010/main" val="3118594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2A37D5-2C83-4748-B72D-A0D2D97F1921}"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0DE18-A8FC-41DE-86D2-43E436E828CF}" type="slidenum">
              <a:rPr lang="en-US" smtClean="0"/>
              <a:t>‹#›</a:t>
            </a:fld>
            <a:endParaRPr lang="en-US"/>
          </a:p>
        </p:txBody>
      </p:sp>
    </p:spTree>
    <p:extLst>
      <p:ext uri="{BB962C8B-B14F-4D97-AF65-F5344CB8AC3E}">
        <p14:creationId xmlns:p14="http://schemas.microsoft.com/office/powerpoint/2010/main" val="3073814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2A37D5-2C83-4748-B72D-A0D2D97F1921}"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70DE18-A8FC-41DE-86D2-43E436E828CF}" type="slidenum">
              <a:rPr lang="en-US" smtClean="0"/>
              <a:t>‹#›</a:t>
            </a:fld>
            <a:endParaRPr lang="en-US"/>
          </a:p>
        </p:txBody>
      </p:sp>
    </p:spTree>
    <p:extLst>
      <p:ext uri="{BB962C8B-B14F-4D97-AF65-F5344CB8AC3E}">
        <p14:creationId xmlns:p14="http://schemas.microsoft.com/office/powerpoint/2010/main" val="150297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2A37D5-2C83-4748-B72D-A0D2D97F1921}"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70DE18-A8FC-41DE-86D2-43E436E828CF}" type="slidenum">
              <a:rPr lang="en-US" smtClean="0"/>
              <a:t>‹#›</a:t>
            </a:fld>
            <a:endParaRPr lang="en-US"/>
          </a:p>
        </p:txBody>
      </p:sp>
    </p:spTree>
    <p:extLst>
      <p:ext uri="{BB962C8B-B14F-4D97-AF65-F5344CB8AC3E}">
        <p14:creationId xmlns:p14="http://schemas.microsoft.com/office/powerpoint/2010/main" val="4125713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2A37D5-2C83-4748-B72D-A0D2D97F1921}"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70DE18-A8FC-41DE-86D2-43E436E828CF}" type="slidenum">
              <a:rPr lang="en-US" smtClean="0"/>
              <a:t>‹#›</a:t>
            </a:fld>
            <a:endParaRPr lang="en-US"/>
          </a:p>
        </p:txBody>
      </p:sp>
    </p:spTree>
    <p:extLst>
      <p:ext uri="{BB962C8B-B14F-4D97-AF65-F5344CB8AC3E}">
        <p14:creationId xmlns:p14="http://schemas.microsoft.com/office/powerpoint/2010/main" val="3450397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2A37D5-2C83-4748-B72D-A0D2D97F1921}"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70DE18-A8FC-41DE-86D2-43E436E828CF}" type="slidenum">
              <a:rPr lang="en-US" smtClean="0"/>
              <a:t>‹#›</a:t>
            </a:fld>
            <a:endParaRPr lang="en-US"/>
          </a:p>
        </p:txBody>
      </p:sp>
    </p:spTree>
    <p:extLst>
      <p:ext uri="{BB962C8B-B14F-4D97-AF65-F5344CB8AC3E}">
        <p14:creationId xmlns:p14="http://schemas.microsoft.com/office/powerpoint/2010/main" val="1351769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2A37D5-2C83-4748-B72D-A0D2D97F1921}"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70DE18-A8FC-41DE-86D2-43E436E828CF}" type="slidenum">
              <a:rPr lang="en-US" smtClean="0"/>
              <a:t>‹#›</a:t>
            </a:fld>
            <a:endParaRPr lang="en-US"/>
          </a:p>
        </p:txBody>
      </p:sp>
    </p:spTree>
    <p:extLst>
      <p:ext uri="{BB962C8B-B14F-4D97-AF65-F5344CB8AC3E}">
        <p14:creationId xmlns:p14="http://schemas.microsoft.com/office/powerpoint/2010/main" val="1205994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2A37D5-2C83-4748-B72D-A0D2D97F1921}"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70DE18-A8FC-41DE-86D2-43E436E828CF}" type="slidenum">
              <a:rPr lang="en-US" smtClean="0"/>
              <a:t>‹#›</a:t>
            </a:fld>
            <a:endParaRPr lang="en-US"/>
          </a:p>
        </p:txBody>
      </p:sp>
    </p:spTree>
    <p:extLst>
      <p:ext uri="{BB962C8B-B14F-4D97-AF65-F5344CB8AC3E}">
        <p14:creationId xmlns:p14="http://schemas.microsoft.com/office/powerpoint/2010/main" val="4041264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2A37D5-2C83-4748-B72D-A0D2D97F1921}" type="datetimeFigureOut">
              <a:rPr lang="en-US" smtClean="0"/>
              <a:t>11/20/2018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70DE18-A8FC-41DE-86D2-43E436E828CF}" type="slidenum">
              <a:rPr lang="en-US" smtClean="0"/>
              <a:t>‹#›</a:t>
            </a:fld>
            <a:endParaRPr lang="en-US"/>
          </a:p>
        </p:txBody>
      </p:sp>
    </p:spTree>
    <p:extLst>
      <p:ext uri="{BB962C8B-B14F-4D97-AF65-F5344CB8AC3E}">
        <p14:creationId xmlns:p14="http://schemas.microsoft.com/office/powerpoint/2010/main" val="3147565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 y="1356302"/>
            <a:ext cx="8534400" cy="1470025"/>
          </a:xfrm>
        </p:spPr>
        <p:txBody>
          <a:bodyPr>
            <a:noAutofit/>
          </a:bodyPr>
          <a:lstStyle/>
          <a:p>
            <a:pPr algn="just">
              <a:lnSpc>
                <a:spcPct val="150000"/>
              </a:lnSpc>
            </a:pPr>
            <a:r>
              <a:rPr lang="vi-VN" sz="3200" b="1" dirty="0">
                <a:solidFill>
                  <a:srgbClr val="FF0000"/>
                </a:solidFill>
                <a:latin typeface="Arial" pitchFamily="34" charset="0"/>
                <a:cs typeface="Arial" pitchFamily="34" charset="0"/>
              </a:rPr>
              <a:t>QUY ĐỊNH VỀ QUY TẮC ỨNG XỬ CỦA CÔNG CHỨC, VIÊN CHỨC, NGƯỜI LAO ĐỘNG LÀM VIỆC TẠI CÁC CƠ SỞ Y</a:t>
            </a:r>
            <a:r>
              <a:rPr lang="en-US" sz="3200" b="1" dirty="0">
                <a:solidFill>
                  <a:srgbClr val="FF0000"/>
                </a:solidFill>
                <a:latin typeface="Arial" pitchFamily="34" charset="0"/>
                <a:cs typeface="Arial" pitchFamily="34" charset="0"/>
              </a:rPr>
              <a:t> </a:t>
            </a:r>
            <a:r>
              <a:rPr lang="en-US" sz="3200" b="1" dirty="0" smtClean="0">
                <a:solidFill>
                  <a:srgbClr val="FF0000"/>
                </a:solidFill>
                <a:latin typeface="Arial" pitchFamily="34" charset="0"/>
                <a:cs typeface="Arial" pitchFamily="34" charset="0"/>
              </a:rPr>
              <a:t>TẾ</a:t>
            </a:r>
            <a:br>
              <a:rPr lang="en-US" sz="3200" b="1" dirty="0" smtClean="0">
                <a:solidFill>
                  <a:srgbClr val="FF0000"/>
                </a:solidFill>
                <a:latin typeface="Arial" pitchFamily="34" charset="0"/>
                <a:cs typeface="Arial" pitchFamily="34" charset="0"/>
              </a:rPr>
            </a:br>
            <a:r>
              <a:rPr lang="en-US" sz="2800" b="1" dirty="0">
                <a:solidFill>
                  <a:srgbClr val="C00000"/>
                </a:solidFill>
              </a:rPr>
              <a:t> </a:t>
            </a:r>
            <a:r>
              <a:rPr lang="en-US" sz="2800" dirty="0">
                <a:solidFill>
                  <a:srgbClr val="C00000"/>
                </a:solidFill>
              </a:rPr>
              <a:t/>
            </a:r>
            <a:br>
              <a:rPr lang="en-US" sz="2800" dirty="0">
                <a:solidFill>
                  <a:srgbClr val="C00000"/>
                </a:solidFill>
              </a:rPr>
            </a:br>
            <a:r>
              <a:rPr lang="en-US" sz="3200" dirty="0">
                <a:solidFill>
                  <a:srgbClr val="FF0000"/>
                </a:solidFill>
                <a:latin typeface="Arial" pitchFamily="34" charset="0"/>
                <a:cs typeface="Arial" pitchFamily="34" charset="0"/>
              </a:rPr>
              <a:t/>
            </a:r>
            <a:br>
              <a:rPr lang="en-US" sz="3200" dirty="0">
                <a:solidFill>
                  <a:srgbClr val="FF0000"/>
                </a:solidFill>
                <a:latin typeface="Arial" pitchFamily="34" charset="0"/>
                <a:cs typeface="Arial" pitchFamily="34" charset="0"/>
              </a:rPr>
            </a:br>
            <a:endParaRPr lang="en-US" sz="3200" dirty="0">
              <a:solidFill>
                <a:srgbClr val="FF0000"/>
              </a:solidFill>
              <a:latin typeface="Arial" pitchFamily="34" charset="0"/>
              <a:cs typeface="Arial" pitchFamily="34" charset="0"/>
            </a:endParaRPr>
          </a:p>
        </p:txBody>
      </p:sp>
      <p:sp>
        <p:nvSpPr>
          <p:cNvPr id="3" name="Subtitle 2"/>
          <p:cNvSpPr>
            <a:spLocks noGrp="1"/>
          </p:cNvSpPr>
          <p:nvPr>
            <p:ph type="subTitle" idx="1"/>
          </p:nvPr>
        </p:nvSpPr>
        <p:spPr/>
        <p:txBody>
          <a:bodyPr/>
          <a:lstStyle/>
          <a:p>
            <a:endParaRPr lang="en-US" dirty="0"/>
          </a:p>
        </p:txBody>
      </p:sp>
      <p:pic>
        <p:nvPicPr>
          <p:cNvPr id="1026" name="Picture 2" descr="C:\Users\Administrator\Downloads\hình ảnh ứng xử.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733800"/>
            <a:ext cx="5181600" cy="3028950"/>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p:cNvSpPr/>
          <p:nvPr/>
        </p:nvSpPr>
        <p:spPr>
          <a:xfrm>
            <a:off x="-1461655" y="2133600"/>
            <a:ext cx="11811000" cy="17526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i="1" dirty="0" smtClean="0">
                <a:solidFill>
                  <a:srgbClr val="C00000"/>
                </a:solidFill>
                <a:latin typeface="Arial" pitchFamily="34" charset="0"/>
                <a:cs typeface="Arial" pitchFamily="34" charset="0"/>
              </a:rPr>
              <a:t>(</a:t>
            </a:r>
            <a:r>
              <a:rPr lang="en-US" sz="2800" i="1" dirty="0" err="1" smtClean="0">
                <a:solidFill>
                  <a:srgbClr val="C00000"/>
                </a:solidFill>
                <a:latin typeface="Arial" pitchFamily="34" charset="0"/>
                <a:cs typeface="Arial" pitchFamily="34" charset="0"/>
              </a:rPr>
              <a:t>Thông</a:t>
            </a:r>
            <a:r>
              <a:rPr lang="en-US" sz="2800" i="1" dirty="0" smtClean="0">
                <a:solidFill>
                  <a:srgbClr val="C00000"/>
                </a:solidFill>
                <a:latin typeface="Arial" pitchFamily="34" charset="0"/>
                <a:cs typeface="Arial" pitchFamily="34" charset="0"/>
              </a:rPr>
              <a:t> </a:t>
            </a:r>
            <a:r>
              <a:rPr lang="en-US" sz="2800" i="1" dirty="0" err="1" smtClean="0">
                <a:solidFill>
                  <a:srgbClr val="C00000"/>
                </a:solidFill>
                <a:latin typeface="Arial" pitchFamily="34" charset="0"/>
                <a:cs typeface="Arial" pitchFamily="34" charset="0"/>
              </a:rPr>
              <a:t>tư</a:t>
            </a:r>
            <a:r>
              <a:rPr lang="en-US" sz="2800" i="1" dirty="0" smtClean="0">
                <a:solidFill>
                  <a:srgbClr val="C00000"/>
                </a:solidFill>
                <a:latin typeface="Arial" pitchFamily="34" charset="0"/>
                <a:cs typeface="Arial" pitchFamily="34" charset="0"/>
              </a:rPr>
              <a:t> 07/2014/TT-BYT </a:t>
            </a:r>
            <a:r>
              <a:rPr lang="en-US" sz="2800" i="1" dirty="0" err="1" smtClean="0">
                <a:solidFill>
                  <a:srgbClr val="C00000"/>
                </a:solidFill>
                <a:latin typeface="Arial" pitchFamily="34" charset="0"/>
                <a:cs typeface="Arial" pitchFamily="34" charset="0"/>
              </a:rPr>
              <a:t>ngày</a:t>
            </a:r>
            <a:r>
              <a:rPr lang="en-US" sz="2800" i="1" dirty="0" smtClean="0">
                <a:solidFill>
                  <a:srgbClr val="C00000"/>
                </a:solidFill>
                <a:latin typeface="Arial" pitchFamily="34" charset="0"/>
                <a:cs typeface="Arial" pitchFamily="34" charset="0"/>
              </a:rPr>
              <a:t> 25/2/2014 </a:t>
            </a:r>
            <a:r>
              <a:rPr lang="en-US" sz="2800" i="1" dirty="0" err="1" smtClean="0">
                <a:solidFill>
                  <a:srgbClr val="C00000"/>
                </a:solidFill>
                <a:latin typeface="Arial" pitchFamily="34" charset="0"/>
                <a:cs typeface="Arial" pitchFamily="34" charset="0"/>
              </a:rPr>
              <a:t>quy</a:t>
            </a:r>
            <a:r>
              <a:rPr lang="en-US" sz="2800" i="1" dirty="0" smtClean="0">
                <a:solidFill>
                  <a:srgbClr val="C00000"/>
                </a:solidFill>
                <a:latin typeface="Arial" pitchFamily="34" charset="0"/>
                <a:cs typeface="Arial" pitchFamily="34" charset="0"/>
              </a:rPr>
              <a:t> </a:t>
            </a:r>
            <a:r>
              <a:rPr lang="en-US" sz="2800" i="1" dirty="0" err="1" smtClean="0">
                <a:solidFill>
                  <a:srgbClr val="C00000"/>
                </a:solidFill>
                <a:latin typeface="Arial" pitchFamily="34" charset="0"/>
                <a:cs typeface="Arial" pitchFamily="34" charset="0"/>
              </a:rPr>
              <a:t>định</a:t>
            </a:r>
            <a:r>
              <a:rPr lang="en-US" sz="2800" i="1" dirty="0" smtClean="0">
                <a:solidFill>
                  <a:srgbClr val="C00000"/>
                </a:solidFill>
                <a:latin typeface="Arial" pitchFamily="34" charset="0"/>
                <a:cs typeface="Arial" pitchFamily="34" charset="0"/>
              </a:rPr>
              <a:t> </a:t>
            </a:r>
            <a:r>
              <a:rPr lang="en-US" sz="2800" i="1" dirty="0" err="1" smtClean="0">
                <a:solidFill>
                  <a:srgbClr val="C00000"/>
                </a:solidFill>
                <a:latin typeface="Arial" pitchFamily="34" charset="0"/>
                <a:cs typeface="Arial" pitchFamily="34" charset="0"/>
              </a:rPr>
              <a:t>về</a:t>
            </a:r>
            <a:r>
              <a:rPr lang="en-US" sz="2800" i="1" dirty="0" smtClean="0">
                <a:solidFill>
                  <a:srgbClr val="C00000"/>
                </a:solidFill>
                <a:latin typeface="Arial" pitchFamily="34" charset="0"/>
                <a:cs typeface="Arial" pitchFamily="34" charset="0"/>
              </a:rPr>
              <a:t> </a:t>
            </a:r>
            <a:r>
              <a:rPr lang="en-US" sz="2800" i="1" dirty="0" err="1" smtClean="0">
                <a:solidFill>
                  <a:srgbClr val="C00000"/>
                </a:solidFill>
                <a:latin typeface="Arial" pitchFamily="34" charset="0"/>
                <a:cs typeface="Arial" pitchFamily="34" charset="0"/>
              </a:rPr>
              <a:t>Quy</a:t>
            </a:r>
            <a:r>
              <a:rPr lang="en-US" sz="2800" i="1" dirty="0" smtClean="0">
                <a:solidFill>
                  <a:srgbClr val="C00000"/>
                </a:solidFill>
                <a:latin typeface="Arial" pitchFamily="34" charset="0"/>
                <a:cs typeface="Arial" pitchFamily="34" charset="0"/>
              </a:rPr>
              <a:t> </a:t>
            </a:r>
            <a:r>
              <a:rPr lang="en-US" sz="2800" i="1" dirty="0" err="1" smtClean="0">
                <a:solidFill>
                  <a:srgbClr val="C00000"/>
                </a:solidFill>
                <a:latin typeface="Arial" pitchFamily="34" charset="0"/>
                <a:cs typeface="Arial" pitchFamily="34" charset="0"/>
              </a:rPr>
              <a:t>tắc</a:t>
            </a:r>
            <a:r>
              <a:rPr lang="en-US" sz="2800" i="1" dirty="0" smtClean="0">
                <a:solidFill>
                  <a:srgbClr val="C00000"/>
                </a:solidFill>
                <a:latin typeface="Arial" pitchFamily="34" charset="0"/>
                <a:cs typeface="Arial" pitchFamily="34" charset="0"/>
              </a:rPr>
              <a:t> </a:t>
            </a:r>
            <a:r>
              <a:rPr lang="en-US" sz="2800" i="1" dirty="0" err="1" smtClean="0">
                <a:solidFill>
                  <a:srgbClr val="C00000"/>
                </a:solidFill>
                <a:latin typeface="Arial" pitchFamily="34" charset="0"/>
                <a:cs typeface="Arial" pitchFamily="34" charset="0"/>
              </a:rPr>
              <a:t>ứng</a:t>
            </a:r>
            <a:r>
              <a:rPr lang="en-US" sz="2800" i="1" dirty="0" smtClean="0">
                <a:solidFill>
                  <a:srgbClr val="C00000"/>
                </a:solidFill>
                <a:latin typeface="Arial" pitchFamily="34" charset="0"/>
                <a:cs typeface="Arial" pitchFamily="34" charset="0"/>
              </a:rPr>
              <a:t> </a:t>
            </a:r>
            <a:r>
              <a:rPr lang="en-US" sz="2800" i="1" dirty="0" err="1" smtClean="0">
                <a:solidFill>
                  <a:srgbClr val="C00000"/>
                </a:solidFill>
                <a:latin typeface="Arial" pitchFamily="34" charset="0"/>
                <a:cs typeface="Arial" pitchFamily="34" charset="0"/>
              </a:rPr>
              <a:t>xử</a:t>
            </a:r>
            <a:r>
              <a:rPr lang="en-US" sz="2800" dirty="0" smtClean="0">
                <a:solidFill>
                  <a:srgbClr val="C00000"/>
                </a:solidFill>
                <a:latin typeface="Arial" pitchFamily="34" charset="0"/>
                <a:cs typeface="Arial" pitchFamily="34" charset="0"/>
              </a:rPr>
              <a:t> </a:t>
            </a:r>
            <a:r>
              <a:rPr lang="en-US" sz="2800" i="1" dirty="0" err="1" smtClean="0">
                <a:solidFill>
                  <a:srgbClr val="C00000"/>
                </a:solidFill>
                <a:latin typeface="Arial" pitchFamily="34" charset="0"/>
                <a:cs typeface="Arial" pitchFamily="34" charset="0"/>
              </a:rPr>
              <a:t>của</a:t>
            </a:r>
            <a:r>
              <a:rPr lang="en-US" sz="2800" i="1" dirty="0" smtClean="0">
                <a:solidFill>
                  <a:srgbClr val="C00000"/>
                </a:solidFill>
                <a:latin typeface="Arial" pitchFamily="34" charset="0"/>
                <a:cs typeface="Arial" pitchFamily="34" charset="0"/>
              </a:rPr>
              <a:t> </a:t>
            </a:r>
            <a:r>
              <a:rPr lang="en-US" sz="2800" i="1" dirty="0" err="1" smtClean="0">
                <a:solidFill>
                  <a:srgbClr val="C00000"/>
                </a:solidFill>
                <a:latin typeface="Arial" pitchFamily="34" charset="0"/>
                <a:cs typeface="Arial" pitchFamily="34" charset="0"/>
              </a:rPr>
              <a:t>công</a:t>
            </a:r>
            <a:r>
              <a:rPr lang="en-US" sz="2800" i="1" dirty="0" smtClean="0">
                <a:solidFill>
                  <a:srgbClr val="C00000"/>
                </a:solidFill>
                <a:latin typeface="Arial" pitchFamily="34" charset="0"/>
                <a:cs typeface="Arial" pitchFamily="34" charset="0"/>
              </a:rPr>
              <a:t> </a:t>
            </a:r>
            <a:r>
              <a:rPr lang="en-US" sz="2800" i="1" dirty="0" err="1" smtClean="0">
                <a:solidFill>
                  <a:srgbClr val="C00000"/>
                </a:solidFill>
                <a:latin typeface="Arial" pitchFamily="34" charset="0"/>
                <a:cs typeface="Arial" pitchFamily="34" charset="0"/>
              </a:rPr>
              <a:t>chức</a:t>
            </a:r>
            <a:r>
              <a:rPr lang="en-US" sz="2800" i="1" dirty="0" smtClean="0">
                <a:solidFill>
                  <a:srgbClr val="C00000"/>
                </a:solidFill>
                <a:latin typeface="Arial" pitchFamily="34" charset="0"/>
                <a:cs typeface="Arial" pitchFamily="34" charset="0"/>
              </a:rPr>
              <a:t>, </a:t>
            </a:r>
            <a:r>
              <a:rPr lang="en-US" sz="2800" i="1" dirty="0" err="1" smtClean="0">
                <a:solidFill>
                  <a:srgbClr val="C00000"/>
                </a:solidFill>
                <a:latin typeface="Arial" pitchFamily="34" charset="0"/>
                <a:cs typeface="Arial" pitchFamily="34" charset="0"/>
              </a:rPr>
              <a:t>viên</a:t>
            </a:r>
            <a:r>
              <a:rPr lang="en-US" sz="2800" i="1" dirty="0" smtClean="0">
                <a:solidFill>
                  <a:srgbClr val="C00000"/>
                </a:solidFill>
                <a:latin typeface="Arial" pitchFamily="34" charset="0"/>
                <a:cs typeface="Arial" pitchFamily="34" charset="0"/>
              </a:rPr>
              <a:t> </a:t>
            </a:r>
            <a:r>
              <a:rPr lang="en-US" sz="2800" i="1" dirty="0" err="1" smtClean="0">
                <a:solidFill>
                  <a:srgbClr val="C00000"/>
                </a:solidFill>
                <a:latin typeface="Arial" pitchFamily="34" charset="0"/>
                <a:cs typeface="Arial" pitchFamily="34" charset="0"/>
              </a:rPr>
              <a:t>chức</a:t>
            </a:r>
            <a:r>
              <a:rPr lang="en-US" sz="2800" i="1" dirty="0" smtClean="0">
                <a:solidFill>
                  <a:srgbClr val="C00000"/>
                </a:solidFill>
                <a:latin typeface="Arial" pitchFamily="34" charset="0"/>
                <a:cs typeface="Arial" pitchFamily="34" charset="0"/>
              </a:rPr>
              <a:t>, </a:t>
            </a:r>
            <a:r>
              <a:rPr lang="en-US" sz="2800" i="1" dirty="0" err="1" smtClean="0">
                <a:solidFill>
                  <a:srgbClr val="C00000"/>
                </a:solidFill>
                <a:latin typeface="Arial" pitchFamily="34" charset="0"/>
                <a:cs typeface="Arial" pitchFamily="34" charset="0"/>
              </a:rPr>
              <a:t>người</a:t>
            </a:r>
            <a:r>
              <a:rPr lang="en-US" sz="2800" i="1" dirty="0" smtClean="0">
                <a:solidFill>
                  <a:srgbClr val="C00000"/>
                </a:solidFill>
                <a:latin typeface="Arial" pitchFamily="34" charset="0"/>
                <a:cs typeface="Arial" pitchFamily="34" charset="0"/>
              </a:rPr>
              <a:t> </a:t>
            </a:r>
            <a:r>
              <a:rPr lang="en-US" sz="2800" i="1" dirty="0" err="1" smtClean="0">
                <a:solidFill>
                  <a:srgbClr val="C00000"/>
                </a:solidFill>
                <a:latin typeface="Arial" pitchFamily="34" charset="0"/>
                <a:cs typeface="Arial" pitchFamily="34" charset="0"/>
              </a:rPr>
              <a:t>lao</a:t>
            </a:r>
            <a:r>
              <a:rPr lang="en-US" sz="2800" i="1" dirty="0" smtClean="0">
                <a:solidFill>
                  <a:srgbClr val="C00000"/>
                </a:solidFill>
                <a:latin typeface="Arial" pitchFamily="34" charset="0"/>
                <a:cs typeface="Arial" pitchFamily="34" charset="0"/>
              </a:rPr>
              <a:t> </a:t>
            </a:r>
            <a:r>
              <a:rPr lang="en-US" sz="2800" i="1" dirty="0" err="1" smtClean="0">
                <a:solidFill>
                  <a:srgbClr val="C00000"/>
                </a:solidFill>
                <a:latin typeface="Arial" pitchFamily="34" charset="0"/>
                <a:cs typeface="Arial" pitchFamily="34" charset="0"/>
              </a:rPr>
              <a:t>động</a:t>
            </a:r>
            <a:r>
              <a:rPr lang="en-US" sz="2800" i="1" dirty="0" smtClean="0">
                <a:solidFill>
                  <a:srgbClr val="C00000"/>
                </a:solidFill>
                <a:latin typeface="Arial" pitchFamily="34" charset="0"/>
                <a:cs typeface="Arial" pitchFamily="34" charset="0"/>
              </a:rPr>
              <a:t> </a:t>
            </a:r>
            <a:r>
              <a:rPr lang="en-US" sz="2800" i="1" dirty="0" err="1" smtClean="0">
                <a:solidFill>
                  <a:srgbClr val="C00000"/>
                </a:solidFill>
                <a:latin typeface="Arial" pitchFamily="34" charset="0"/>
                <a:cs typeface="Arial" pitchFamily="34" charset="0"/>
              </a:rPr>
              <a:t>làm</a:t>
            </a:r>
            <a:r>
              <a:rPr lang="en-US" sz="2800" i="1" dirty="0" smtClean="0">
                <a:solidFill>
                  <a:srgbClr val="C00000"/>
                </a:solidFill>
                <a:latin typeface="Arial" pitchFamily="34" charset="0"/>
                <a:cs typeface="Arial" pitchFamily="34" charset="0"/>
              </a:rPr>
              <a:t> </a:t>
            </a:r>
            <a:r>
              <a:rPr lang="en-US" sz="2800" i="1" dirty="0" err="1" smtClean="0">
                <a:solidFill>
                  <a:srgbClr val="C00000"/>
                </a:solidFill>
                <a:latin typeface="Arial" pitchFamily="34" charset="0"/>
                <a:cs typeface="Arial" pitchFamily="34" charset="0"/>
              </a:rPr>
              <a:t>việc</a:t>
            </a:r>
            <a:r>
              <a:rPr lang="en-US" sz="2800" i="1" dirty="0" smtClean="0">
                <a:solidFill>
                  <a:srgbClr val="C00000"/>
                </a:solidFill>
                <a:latin typeface="Arial" pitchFamily="34" charset="0"/>
                <a:cs typeface="Arial" pitchFamily="34" charset="0"/>
              </a:rPr>
              <a:t> </a:t>
            </a:r>
            <a:r>
              <a:rPr lang="en-US" sz="2800" i="1" dirty="0" err="1" smtClean="0">
                <a:solidFill>
                  <a:srgbClr val="C00000"/>
                </a:solidFill>
                <a:latin typeface="Arial" pitchFamily="34" charset="0"/>
                <a:cs typeface="Arial" pitchFamily="34" charset="0"/>
              </a:rPr>
              <a:t>tại</a:t>
            </a:r>
            <a:r>
              <a:rPr lang="en-US" sz="2800" i="1" dirty="0" smtClean="0">
                <a:solidFill>
                  <a:srgbClr val="C00000"/>
                </a:solidFill>
                <a:latin typeface="Arial" pitchFamily="34" charset="0"/>
                <a:cs typeface="Arial" pitchFamily="34" charset="0"/>
              </a:rPr>
              <a:t> </a:t>
            </a:r>
            <a:r>
              <a:rPr lang="en-US" sz="2800" i="1" dirty="0" err="1" smtClean="0">
                <a:solidFill>
                  <a:srgbClr val="C00000"/>
                </a:solidFill>
                <a:latin typeface="Arial" pitchFamily="34" charset="0"/>
                <a:cs typeface="Arial" pitchFamily="34" charset="0"/>
              </a:rPr>
              <a:t>các</a:t>
            </a:r>
            <a:r>
              <a:rPr lang="en-US" sz="2800" i="1" dirty="0" smtClean="0">
                <a:solidFill>
                  <a:srgbClr val="C00000"/>
                </a:solidFill>
                <a:latin typeface="Arial" pitchFamily="34" charset="0"/>
                <a:cs typeface="Arial" pitchFamily="34" charset="0"/>
              </a:rPr>
              <a:t> </a:t>
            </a:r>
            <a:r>
              <a:rPr lang="en-US" sz="2800" i="1" dirty="0" err="1" smtClean="0">
                <a:solidFill>
                  <a:srgbClr val="C00000"/>
                </a:solidFill>
                <a:latin typeface="Arial" pitchFamily="34" charset="0"/>
                <a:cs typeface="Arial" pitchFamily="34" charset="0"/>
              </a:rPr>
              <a:t>cơ</a:t>
            </a:r>
            <a:r>
              <a:rPr lang="en-US" sz="2800" i="1" dirty="0" smtClean="0">
                <a:solidFill>
                  <a:srgbClr val="C00000"/>
                </a:solidFill>
                <a:latin typeface="Arial" pitchFamily="34" charset="0"/>
                <a:cs typeface="Arial" pitchFamily="34" charset="0"/>
              </a:rPr>
              <a:t> </a:t>
            </a:r>
            <a:r>
              <a:rPr lang="en-US" sz="2800" i="1" dirty="0" err="1" smtClean="0">
                <a:solidFill>
                  <a:srgbClr val="C00000"/>
                </a:solidFill>
                <a:latin typeface="Arial" pitchFamily="34" charset="0"/>
                <a:cs typeface="Arial" pitchFamily="34" charset="0"/>
              </a:rPr>
              <a:t>sở</a:t>
            </a:r>
            <a:r>
              <a:rPr lang="en-US" sz="2800" i="1" dirty="0" smtClean="0">
                <a:solidFill>
                  <a:srgbClr val="C00000"/>
                </a:solidFill>
                <a:latin typeface="Arial" pitchFamily="34" charset="0"/>
                <a:cs typeface="Arial" pitchFamily="34" charset="0"/>
              </a:rPr>
              <a:t> y </a:t>
            </a:r>
            <a:r>
              <a:rPr lang="en-US" sz="2800" i="1" dirty="0" err="1" smtClean="0">
                <a:solidFill>
                  <a:srgbClr val="C00000"/>
                </a:solidFill>
                <a:latin typeface="Arial" pitchFamily="34" charset="0"/>
                <a:cs typeface="Arial" pitchFamily="34" charset="0"/>
              </a:rPr>
              <a:t>tế</a:t>
            </a:r>
            <a:r>
              <a:rPr lang="en-US" sz="2800" i="1" dirty="0" smtClean="0">
                <a:solidFill>
                  <a:srgbClr val="C00000"/>
                </a:solidFill>
                <a:latin typeface="Arial" pitchFamily="34" charset="0"/>
                <a:cs typeface="Arial" pitchFamily="34" charset="0"/>
              </a:rPr>
              <a:t>)</a:t>
            </a:r>
            <a:r>
              <a:rPr lang="en-US" sz="2800" dirty="0" smtClean="0">
                <a:solidFill>
                  <a:srgbClr val="C00000"/>
                </a:solidFill>
                <a:latin typeface="Arial" pitchFamily="34" charset="0"/>
                <a:cs typeface="Arial" pitchFamily="34" charset="0"/>
              </a:rPr>
              <a:t/>
            </a:r>
            <a:br>
              <a:rPr lang="en-US" sz="2800" dirty="0" smtClean="0">
                <a:solidFill>
                  <a:srgbClr val="C00000"/>
                </a:solidFill>
                <a:latin typeface="Arial" pitchFamily="34" charset="0"/>
                <a:cs typeface="Arial" pitchFamily="34" charset="0"/>
              </a:rPr>
            </a:br>
            <a:endParaRPr lang="en-US" sz="2800" dirty="0">
              <a:latin typeface="Arial" pitchFamily="34" charset="0"/>
              <a:cs typeface="Arial" pitchFamily="34" charset="0"/>
            </a:endParaRPr>
          </a:p>
        </p:txBody>
      </p:sp>
    </p:spTree>
    <p:extLst>
      <p:ext uri="{BB962C8B-B14F-4D97-AF65-F5344CB8AC3E}">
        <p14:creationId xmlns:p14="http://schemas.microsoft.com/office/powerpoint/2010/main" val="3204594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4525963"/>
          </a:xfrm>
        </p:spPr>
        <p:txBody>
          <a:bodyPr>
            <a:noAutofit/>
          </a:bodyPr>
          <a:lstStyle/>
          <a:p>
            <a:pPr marL="0" indent="0">
              <a:lnSpc>
                <a:spcPct val="170000"/>
              </a:lnSpc>
              <a:buNone/>
            </a:pPr>
            <a:r>
              <a:rPr lang="en-US" sz="2000" b="1" dirty="0" err="1">
                <a:solidFill>
                  <a:srgbClr val="FF0000"/>
                </a:solidFill>
                <a:latin typeface="Arial" pitchFamily="34" charset="0"/>
                <a:cs typeface="Arial" pitchFamily="34" charset="0"/>
              </a:rPr>
              <a:t>Tình</a:t>
            </a:r>
            <a:r>
              <a:rPr lang="en-US" sz="2000" b="1" dirty="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huống</a:t>
            </a:r>
            <a:r>
              <a:rPr lang="en-US" sz="2000" b="1" dirty="0" smtClean="0">
                <a:solidFill>
                  <a:srgbClr val="FF0000"/>
                </a:solidFill>
                <a:latin typeface="Arial" pitchFamily="34" charset="0"/>
                <a:cs typeface="Arial" pitchFamily="34" charset="0"/>
              </a:rPr>
              <a:t> 1</a:t>
            </a:r>
            <a:r>
              <a:rPr lang="en-US" sz="2000" b="1" dirty="0" smtClean="0">
                <a:latin typeface="Arial" pitchFamily="34" charset="0"/>
                <a:cs typeface="Arial" pitchFamily="34" charset="0"/>
              </a:rPr>
              <a:t>:</a:t>
            </a:r>
            <a:r>
              <a:rPr lang="en-US" sz="2000" dirty="0" smtClean="0">
                <a:latin typeface="Arial" pitchFamily="34" charset="0"/>
                <a:cs typeface="Arial" pitchFamily="34" charset="0"/>
              </a:rPr>
              <a:t> </a:t>
            </a:r>
            <a:r>
              <a:rPr lang="nl-NL" sz="2000" dirty="0">
                <a:latin typeface="Arial" pitchFamily="34" charset="0"/>
                <a:cs typeface="Arial" pitchFamily="34" charset="0"/>
              </a:rPr>
              <a:t>Điều dưỡng M đưa ra ý kiến trong buổi giao ban khoa phản ánh về việc một bác sỹ L đã ra y lệnh thuốc nhưng không ghi rõ giờ thực hiện, điều dưỡng M góp ý nhưng bác sỹ L không tiếp thu và tỏ ra khó chịu.</a:t>
            </a:r>
            <a:endParaRPr lang="en-US" sz="2000" dirty="0">
              <a:latin typeface="Arial" pitchFamily="34" charset="0"/>
              <a:cs typeface="Arial" pitchFamily="34" charset="0"/>
            </a:endParaRPr>
          </a:p>
          <a:p>
            <a:pPr marL="0" indent="0">
              <a:lnSpc>
                <a:spcPct val="170000"/>
              </a:lnSpc>
              <a:buNone/>
            </a:pPr>
            <a:r>
              <a:rPr lang="nl-NL" sz="2000" b="1" dirty="0">
                <a:latin typeface="Arial" pitchFamily="34" charset="0"/>
                <a:cs typeface="Arial" pitchFamily="34" charset="0"/>
              </a:rPr>
              <a:t>Điều dưỡng M đã làm đúng điều gì theo quy tắc ứng </a:t>
            </a:r>
            <a:r>
              <a:rPr lang="nl-NL" sz="2000" b="1" dirty="0" smtClean="0">
                <a:latin typeface="Arial" pitchFamily="34" charset="0"/>
                <a:cs typeface="Arial" pitchFamily="34" charset="0"/>
              </a:rPr>
              <a:t>xử với đồng nghiệp?</a:t>
            </a:r>
            <a:endParaRPr lang="en-US" sz="2000" dirty="0">
              <a:latin typeface="Arial" pitchFamily="34" charset="0"/>
              <a:cs typeface="Arial" pitchFamily="34" charset="0"/>
            </a:endParaRPr>
          </a:p>
          <a:p>
            <a:pPr marL="0" indent="0">
              <a:lnSpc>
                <a:spcPct val="170000"/>
              </a:lnSpc>
              <a:buNone/>
            </a:pPr>
            <a:r>
              <a:rPr lang="en-US" sz="2000" dirty="0">
                <a:latin typeface="Arial" pitchFamily="34" charset="0"/>
                <a:cs typeface="Arial" pitchFamily="34" charset="0"/>
              </a:rPr>
              <a:t>A	  </a:t>
            </a:r>
            <a:r>
              <a:rPr lang="en-US" sz="2000" dirty="0" err="1">
                <a:latin typeface="Arial" pitchFamily="34" charset="0"/>
                <a:cs typeface="Arial" pitchFamily="34" charset="0"/>
              </a:rPr>
              <a:t>Phê</a:t>
            </a:r>
            <a:r>
              <a:rPr lang="en-US" sz="2000" dirty="0">
                <a:latin typeface="Arial" pitchFamily="34" charset="0"/>
                <a:cs typeface="Arial" pitchFamily="34" charset="0"/>
              </a:rPr>
              <a:t> </a:t>
            </a:r>
            <a:r>
              <a:rPr lang="en-US" sz="2000" dirty="0" err="1">
                <a:latin typeface="Arial" pitchFamily="34" charset="0"/>
                <a:cs typeface="Arial" pitchFamily="34" charset="0"/>
              </a:rPr>
              <a:t>bình</a:t>
            </a:r>
            <a:r>
              <a:rPr lang="en-US" sz="2000" dirty="0">
                <a:latin typeface="Arial" pitchFamily="34" charset="0"/>
                <a:cs typeface="Arial" pitchFamily="34" charset="0"/>
              </a:rPr>
              <a:t> </a:t>
            </a:r>
            <a:r>
              <a:rPr lang="en-US" sz="2000" dirty="0" err="1">
                <a:latin typeface="Arial" pitchFamily="34" charset="0"/>
                <a:cs typeface="Arial" pitchFamily="34" charset="0"/>
              </a:rPr>
              <a:t>khách</a:t>
            </a:r>
            <a:r>
              <a:rPr lang="en-US" sz="2000" dirty="0">
                <a:latin typeface="Arial" pitchFamily="34" charset="0"/>
                <a:cs typeface="Arial" pitchFamily="34" charset="0"/>
              </a:rPr>
              <a:t> </a:t>
            </a:r>
            <a:r>
              <a:rPr lang="en-US" sz="2000" dirty="0" err="1">
                <a:latin typeface="Arial" pitchFamily="34" charset="0"/>
                <a:cs typeface="Arial" pitchFamily="34" charset="0"/>
              </a:rPr>
              <a:t>quan</a:t>
            </a:r>
            <a:r>
              <a:rPr lang="en-US" sz="2000" dirty="0">
                <a:latin typeface="Arial" pitchFamily="34" charset="0"/>
                <a:cs typeface="Arial" pitchFamily="34" charset="0"/>
              </a:rPr>
              <a:t>, </a:t>
            </a:r>
            <a:r>
              <a:rPr lang="en-US" sz="2000" dirty="0" err="1">
                <a:latin typeface="Arial" pitchFamily="34" charset="0"/>
                <a:cs typeface="Arial" pitchFamily="34" charset="0"/>
              </a:rPr>
              <a:t>nghiêm</a:t>
            </a:r>
            <a:r>
              <a:rPr lang="en-US" sz="2000" dirty="0">
                <a:latin typeface="Arial" pitchFamily="34" charset="0"/>
                <a:cs typeface="Arial" pitchFamily="34" charset="0"/>
              </a:rPr>
              <a:t> </a:t>
            </a:r>
            <a:r>
              <a:rPr lang="en-US" sz="2000" dirty="0" err="1">
                <a:latin typeface="Arial" pitchFamily="34" charset="0"/>
                <a:cs typeface="Arial" pitchFamily="34" charset="0"/>
              </a:rPr>
              <a:t>túc</a:t>
            </a:r>
            <a:r>
              <a:rPr lang="en-US" sz="2000" dirty="0">
                <a:latin typeface="Arial" pitchFamily="34" charset="0"/>
                <a:cs typeface="Arial" pitchFamily="34" charset="0"/>
              </a:rPr>
              <a:t>, </a:t>
            </a:r>
            <a:r>
              <a:rPr lang="en-US" sz="2000" dirty="0" err="1">
                <a:latin typeface="Arial" pitchFamily="34" charset="0"/>
                <a:cs typeface="Arial" pitchFamily="34" charset="0"/>
              </a:rPr>
              <a:t>thẳng</a:t>
            </a:r>
            <a:r>
              <a:rPr lang="en-US" sz="2000" dirty="0">
                <a:latin typeface="Arial" pitchFamily="34" charset="0"/>
                <a:cs typeface="Arial" pitchFamily="34" charset="0"/>
              </a:rPr>
              <a:t> </a:t>
            </a:r>
            <a:r>
              <a:rPr lang="en-US" sz="2000" dirty="0" err="1">
                <a:latin typeface="Arial" pitchFamily="34" charset="0"/>
                <a:cs typeface="Arial" pitchFamily="34" charset="0"/>
              </a:rPr>
              <a:t>thắn</a:t>
            </a:r>
            <a:r>
              <a:rPr lang="en-US" sz="2000" dirty="0">
                <a:latin typeface="Arial" pitchFamily="34" charset="0"/>
                <a:cs typeface="Arial" pitchFamily="34" charset="0"/>
              </a:rPr>
              <a:t>, </a:t>
            </a:r>
            <a:r>
              <a:rPr lang="en-US" sz="2000" dirty="0" err="1">
                <a:latin typeface="Arial" pitchFamily="34" charset="0"/>
                <a:cs typeface="Arial" pitchFamily="34" charset="0"/>
              </a:rPr>
              <a:t>mang</a:t>
            </a:r>
            <a:r>
              <a:rPr lang="en-US" sz="2000" dirty="0">
                <a:latin typeface="Arial" pitchFamily="34" charset="0"/>
                <a:cs typeface="Arial" pitchFamily="34" charset="0"/>
              </a:rPr>
              <a:t> </a:t>
            </a:r>
            <a:r>
              <a:rPr lang="en-US" sz="2000" dirty="0" err="1">
                <a:latin typeface="Arial" pitchFamily="34" charset="0"/>
                <a:cs typeface="Arial" pitchFamily="34" charset="0"/>
              </a:rPr>
              <a:t>tính</a:t>
            </a:r>
            <a:r>
              <a:rPr lang="en-US" sz="2000" dirty="0">
                <a:latin typeface="Arial" pitchFamily="34" charset="0"/>
                <a:cs typeface="Arial" pitchFamily="34" charset="0"/>
              </a:rPr>
              <a:t> </a:t>
            </a:r>
            <a:r>
              <a:rPr lang="en-US" sz="2000" dirty="0" err="1">
                <a:latin typeface="Arial" pitchFamily="34" charset="0"/>
                <a:cs typeface="Arial" pitchFamily="34" charset="0"/>
              </a:rPr>
              <a:t>xây</a:t>
            </a:r>
            <a:r>
              <a:rPr lang="en-US" sz="2000" dirty="0">
                <a:latin typeface="Arial" pitchFamily="34" charset="0"/>
                <a:cs typeface="Arial" pitchFamily="34" charset="0"/>
              </a:rPr>
              <a:t> </a:t>
            </a:r>
            <a:r>
              <a:rPr lang="en-US" sz="2000" dirty="0" err="1">
                <a:latin typeface="Arial" pitchFamily="34" charset="0"/>
                <a:cs typeface="Arial" pitchFamily="34" charset="0"/>
              </a:rPr>
              <a:t>dựng</a:t>
            </a:r>
            <a:endParaRPr lang="en-US" sz="2000" dirty="0">
              <a:latin typeface="Arial" pitchFamily="34" charset="0"/>
              <a:cs typeface="Arial" pitchFamily="34" charset="0"/>
            </a:endParaRPr>
          </a:p>
          <a:p>
            <a:pPr marL="0" indent="0">
              <a:lnSpc>
                <a:spcPct val="170000"/>
              </a:lnSpc>
              <a:buNone/>
            </a:pPr>
            <a:r>
              <a:rPr lang="en-US" sz="2000" dirty="0">
                <a:latin typeface="Arial" pitchFamily="34" charset="0"/>
                <a:cs typeface="Arial" pitchFamily="34" charset="0"/>
              </a:rPr>
              <a:t>B	  </a:t>
            </a:r>
            <a:r>
              <a:rPr lang="en-US" sz="2000" dirty="0" err="1">
                <a:latin typeface="Arial" pitchFamily="34" charset="0"/>
                <a:cs typeface="Arial" pitchFamily="34" charset="0"/>
              </a:rPr>
              <a:t>Tôn</a:t>
            </a:r>
            <a:r>
              <a:rPr lang="en-US" sz="2000" dirty="0">
                <a:latin typeface="Arial" pitchFamily="34" charset="0"/>
                <a:cs typeface="Arial" pitchFamily="34" charset="0"/>
              </a:rPr>
              <a:t> </a:t>
            </a:r>
            <a:r>
              <a:rPr lang="en-US" sz="2000" dirty="0" err="1">
                <a:latin typeface="Arial" pitchFamily="34" charset="0"/>
                <a:cs typeface="Arial" pitchFamily="34" charset="0"/>
              </a:rPr>
              <a:t>trọng</a:t>
            </a:r>
            <a:r>
              <a:rPr lang="en-US" sz="2000" dirty="0">
                <a:latin typeface="Arial" pitchFamily="34" charset="0"/>
                <a:cs typeface="Arial" pitchFamily="34" charset="0"/>
              </a:rPr>
              <a:t> ý </a:t>
            </a:r>
            <a:r>
              <a:rPr lang="en-US" sz="2000" dirty="0" err="1">
                <a:latin typeface="Arial" pitchFamily="34" charset="0"/>
                <a:cs typeface="Arial" pitchFamily="34" charset="0"/>
              </a:rPr>
              <a:t>kiến</a:t>
            </a:r>
            <a:r>
              <a:rPr lang="en-US" sz="2000" dirty="0">
                <a:latin typeface="Arial" pitchFamily="34" charset="0"/>
                <a:cs typeface="Arial" pitchFamily="34" charset="0"/>
              </a:rPr>
              <a:t> </a:t>
            </a:r>
            <a:r>
              <a:rPr lang="en-US" sz="2000" dirty="0" err="1">
                <a:latin typeface="Arial" pitchFamily="34" charset="0"/>
                <a:cs typeface="Arial" pitchFamily="34" charset="0"/>
              </a:rPr>
              <a:t>của</a:t>
            </a:r>
            <a:r>
              <a:rPr lang="en-US" sz="2000" dirty="0">
                <a:latin typeface="Arial" pitchFamily="34" charset="0"/>
                <a:cs typeface="Arial" pitchFamily="34" charset="0"/>
              </a:rPr>
              <a:t> </a:t>
            </a:r>
            <a:r>
              <a:rPr lang="en-US" sz="2000" dirty="0" err="1">
                <a:latin typeface="Arial" pitchFamily="34" charset="0"/>
                <a:cs typeface="Arial" pitchFamily="34" charset="0"/>
              </a:rPr>
              <a:t>đồng</a:t>
            </a:r>
            <a:r>
              <a:rPr lang="en-US" sz="2000" dirty="0">
                <a:latin typeface="Arial" pitchFamily="34" charset="0"/>
                <a:cs typeface="Arial" pitchFamily="34" charset="0"/>
              </a:rPr>
              <a:t> </a:t>
            </a:r>
            <a:r>
              <a:rPr lang="en-US" sz="2000" dirty="0" err="1">
                <a:latin typeface="Arial" pitchFamily="34" charset="0"/>
                <a:cs typeface="Arial" pitchFamily="34" charset="0"/>
              </a:rPr>
              <a:t>nghiệp</a:t>
            </a:r>
            <a:r>
              <a:rPr lang="en-US" sz="2000" dirty="0">
                <a:latin typeface="Arial" pitchFamily="34" charset="0"/>
                <a:cs typeface="Arial" pitchFamily="34" charset="0"/>
              </a:rPr>
              <a:t> </a:t>
            </a:r>
            <a:r>
              <a:rPr lang="en-US" sz="2000" dirty="0" err="1">
                <a:latin typeface="Arial" pitchFamily="34" charset="0"/>
                <a:cs typeface="Arial" pitchFamily="34" charset="0"/>
              </a:rPr>
              <a:t>trong</a:t>
            </a:r>
            <a:r>
              <a:rPr lang="en-US" sz="2000" dirty="0">
                <a:latin typeface="Arial" pitchFamily="34" charset="0"/>
                <a:cs typeface="Arial" pitchFamily="34" charset="0"/>
              </a:rPr>
              <a:t> </a:t>
            </a:r>
            <a:r>
              <a:rPr lang="en-US" sz="2000" dirty="0" err="1">
                <a:latin typeface="Arial" pitchFamily="34" charset="0"/>
                <a:cs typeface="Arial" pitchFamily="34" charset="0"/>
              </a:rPr>
              <a:t>thi</a:t>
            </a:r>
            <a:r>
              <a:rPr lang="en-US" sz="2000" dirty="0">
                <a:latin typeface="Arial" pitchFamily="34" charset="0"/>
                <a:cs typeface="Arial" pitchFamily="34" charset="0"/>
              </a:rPr>
              <a:t> </a:t>
            </a:r>
            <a:r>
              <a:rPr lang="en-US" sz="2000" dirty="0" err="1">
                <a:latin typeface="Arial" pitchFamily="34" charset="0"/>
                <a:cs typeface="Arial" pitchFamily="34" charset="0"/>
              </a:rPr>
              <a:t>hành</a:t>
            </a:r>
            <a:r>
              <a:rPr lang="en-US" sz="2000" dirty="0">
                <a:latin typeface="Arial" pitchFamily="34" charset="0"/>
                <a:cs typeface="Arial" pitchFamily="34" charset="0"/>
              </a:rPr>
              <a:t> </a:t>
            </a:r>
            <a:r>
              <a:rPr lang="en-US" sz="2000" dirty="0" err="1">
                <a:latin typeface="Arial" pitchFamily="34" charset="0"/>
                <a:cs typeface="Arial" pitchFamily="34" charset="0"/>
              </a:rPr>
              <a:t>nhiệm</a:t>
            </a:r>
            <a:r>
              <a:rPr lang="en-US" sz="2000" dirty="0">
                <a:latin typeface="Arial" pitchFamily="34" charset="0"/>
                <a:cs typeface="Arial" pitchFamily="34" charset="0"/>
              </a:rPr>
              <a:t> </a:t>
            </a:r>
            <a:r>
              <a:rPr lang="en-US" sz="2000" dirty="0" err="1">
                <a:latin typeface="Arial" pitchFamily="34" charset="0"/>
                <a:cs typeface="Arial" pitchFamily="34" charset="0"/>
              </a:rPr>
              <a:t>vụ</a:t>
            </a:r>
            <a:r>
              <a:rPr lang="en-US" sz="2000" dirty="0">
                <a:latin typeface="Arial" pitchFamily="34" charset="0"/>
                <a:cs typeface="Arial" pitchFamily="34" charset="0"/>
              </a:rPr>
              <a:t> </a:t>
            </a:r>
            <a:r>
              <a:rPr lang="en-US" sz="2000" dirty="0" err="1">
                <a:latin typeface="Arial" pitchFamily="34" charset="0"/>
                <a:cs typeface="Arial" pitchFamily="34" charset="0"/>
              </a:rPr>
              <a:t>được</a:t>
            </a:r>
            <a:r>
              <a:rPr lang="en-US" sz="2000" dirty="0">
                <a:latin typeface="Arial" pitchFamily="34" charset="0"/>
                <a:cs typeface="Arial" pitchFamily="34" charset="0"/>
              </a:rPr>
              <a:t> </a:t>
            </a:r>
            <a:r>
              <a:rPr lang="en-US" sz="2000" dirty="0" err="1">
                <a:latin typeface="Arial" pitchFamily="34" charset="0"/>
                <a:cs typeface="Arial" pitchFamily="34" charset="0"/>
              </a:rPr>
              <a:t>giao</a:t>
            </a:r>
            <a:endParaRPr lang="en-US" sz="2000" dirty="0">
              <a:latin typeface="Arial" pitchFamily="34" charset="0"/>
              <a:cs typeface="Arial" pitchFamily="34" charset="0"/>
            </a:endParaRPr>
          </a:p>
          <a:p>
            <a:pPr marL="0" indent="0">
              <a:lnSpc>
                <a:spcPct val="170000"/>
              </a:lnSpc>
              <a:buNone/>
            </a:pPr>
            <a:r>
              <a:rPr lang="en-US" sz="2000" dirty="0">
                <a:latin typeface="Arial" pitchFamily="34" charset="0"/>
                <a:cs typeface="Arial" pitchFamily="34" charset="0"/>
              </a:rPr>
              <a:t>C	   </a:t>
            </a:r>
            <a:r>
              <a:rPr lang="en-US" sz="2000" dirty="0" err="1">
                <a:latin typeface="Arial" pitchFamily="34" charset="0"/>
                <a:cs typeface="Arial" pitchFamily="34" charset="0"/>
              </a:rPr>
              <a:t>Lịch</a:t>
            </a:r>
            <a:r>
              <a:rPr lang="en-US" sz="2000" dirty="0">
                <a:latin typeface="Arial" pitchFamily="34" charset="0"/>
                <a:cs typeface="Arial" pitchFamily="34" charset="0"/>
              </a:rPr>
              <a:t> </a:t>
            </a:r>
            <a:r>
              <a:rPr lang="en-US" sz="2000" dirty="0" err="1">
                <a:latin typeface="Arial" pitchFamily="34" charset="0"/>
                <a:cs typeface="Arial" pitchFamily="34" charset="0"/>
              </a:rPr>
              <a:t>sự</a:t>
            </a:r>
            <a:r>
              <a:rPr lang="en-US" sz="2000" dirty="0">
                <a:latin typeface="Arial" pitchFamily="34" charset="0"/>
                <a:cs typeface="Arial" pitchFamily="34" charset="0"/>
              </a:rPr>
              <a:t>, </a:t>
            </a:r>
            <a:r>
              <a:rPr lang="en-US" sz="2000" dirty="0" err="1">
                <a:latin typeface="Arial" pitchFamily="34" charset="0"/>
                <a:cs typeface="Arial" pitchFamily="34" charset="0"/>
              </a:rPr>
              <a:t>hòa</a:t>
            </a:r>
            <a:r>
              <a:rPr lang="en-US" sz="2000" dirty="0">
                <a:latin typeface="Arial" pitchFamily="34" charset="0"/>
                <a:cs typeface="Arial" pitchFamily="34" charset="0"/>
              </a:rPr>
              <a:t> </a:t>
            </a:r>
            <a:r>
              <a:rPr lang="en-US" sz="2000" dirty="0" err="1">
                <a:latin typeface="Arial" pitchFamily="34" charset="0"/>
                <a:cs typeface="Arial" pitchFamily="34" charset="0"/>
              </a:rPr>
              <a:t>nhã</a:t>
            </a:r>
            <a:r>
              <a:rPr lang="en-US" sz="2000" dirty="0">
                <a:latin typeface="Arial" pitchFamily="34" charset="0"/>
                <a:cs typeface="Arial" pitchFamily="34" charset="0"/>
              </a:rPr>
              <a:t>, </a:t>
            </a:r>
            <a:r>
              <a:rPr lang="en-US" sz="2000" dirty="0" err="1">
                <a:latin typeface="Arial" pitchFamily="34" charset="0"/>
                <a:cs typeface="Arial" pitchFamily="34" charset="0"/>
              </a:rPr>
              <a:t>văn</a:t>
            </a:r>
            <a:r>
              <a:rPr lang="en-US" sz="2000" dirty="0">
                <a:latin typeface="Arial" pitchFamily="34" charset="0"/>
                <a:cs typeface="Arial" pitchFamily="34" charset="0"/>
              </a:rPr>
              <a:t> minh </a:t>
            </a:r>
            <a:r>
              <a:rPr lang="en-US" sz="2000" dirty="0" err="1">
                <a:latin typeface="Arial" pitchFamily="34" charset="0"/>
                <a:cs typeface="Arial" pitchFamily="34" charset="0"/>
              </a:rPr>
              <a:t>khi</a:t>
            </a:r>
            <a:r>
              <a:rPr lang="en-US" sz="2000" dirty="0">
                <a:latin typeface="Arial" pitchFamily="34" charset="0"/>
                <a:cs typeface="Arial" pitchFamily="34" charset="0"/>
              </a:rPr>
              <a:t> </a:t>
            </a:r>
            <a:r>
              <a:rPr lang="en-US" sz="2000" dirty="0" err="1">
                <a:latin typeface="Arial" pitchFamily="34" charset="0"/>
                <a:cs typeface="Arial" pitchFamily="34" charset="0"/>
              </a:rPr>
              <a:t>giao</a:t>
            </a:r>
            <a:r>
              <a:rPr lang="en-US" sz="2000" dirty="0">
                <a:latin typeface="Arial" pitchFamily="34" charset="0"/>
                <a:cs typeface="Arial" pitchFamily="34" charset="0"/>
              </a:rPr>
              <a:t> </a:t>
            </a:r>
            <a:r>
              <a:rPr lang="en-US" sz="2000" dirty="0" err="1">
                <a:latin typeface="Arial" pitchFamily="34" charset="0"/>
                <a:cs typeface="Arial" pitchFamily="34" charset="0"/>
              </a:rPr>
              <a:t>tiếp</a:t>
            </a:r>
            <a:r>
              <a:rPr lang="en-US" sz="2000" dirty="0">
                <a:latin typeface="Arial" pitchFamily="34" charset="0"/>
                <a:cs typeface="Arial" pitchFamily="34" charset="0"/>
              </a:rPr>
              <a:t> </a:t>
            </a:r>
            <a:r>
              <a:rPr lang="en-US" sz="2000" dirty="0" err="1">
                <a:latin typeface="Arial" pitchFamily="34" charset="0"/>
                <a:cs typeface="Arial" pitchFamily="34" charset="0"/>
              </a:rPr>
              <a:t>với</a:t>
            </a:r>
            <a:r>
              <a:rPr lang="en-US" sz="2000" dirty="0">
                <a:latin typeface="Arial" pitchFamily="34" charset="0"/>
                <a:cs typeface="Arial" pitchFamily="34" charset="0"/>
              </a:rPr>
              <a:t> </a:t>
            </a:r>
            <a:r>
              <a:rPr lang="en-US" sz="2000" dirty="0" err="1">
                <a:latin typeface="Arial" pitchFamily="34" charset="0"/>
                <a:cs typeface="Arial" pitchFamily="34" charset="0"/>
              </a:rPr>
              <a:t>đồng</a:t>
            </a:r>
            <a:r>
              <a:rPr lang="en-US" sz="2000" dirty="0">
                <a:latin typeface="Arial" pitchFamily="34" charset="0"/>
                <a:cs typeface="Arial" pitchFamily="34" charset="0"/>
              </a:rPr>
              <a:t> </a:t>
            </a:r>
            <a:r>
              <a:rPr lang="en-US" sz="2000" dirty="0" err="1">
                <a:latin typeface="Arial" pitchFamily="34" charset="0"/>
                <a:cs typeface="Arial" pitchFamily="34" charset="0"/>
              </a:rPr>
              <a:t>nghiệp</a:t>
            </a:r>
            <a:r>
              <a:rPr lang="en-US" sz="2000" dirty="0">
                <a:latin typeface="Arial" pitchFamily="34" charset="0"/>
                <a:cs typeface="Arial" pitchFamily="34" charset="0"/>
              </a:rPr>
              <a:t> </a:t>
            </a:r>
          </a:p>
          <a:p>
            <a:pPr marL="0" indent="0">
              <a:lnSpc>
                <a:spcPct val="170000"/>
              </a:lnSpc>
              <a:buNone/>
            </a:pPr>
            <a:r>
              <a:rPr lang="en-US" sz="2000" dirty="0">
                <a:latin typeface="Arial" pitchFamily="34" charset="0"/>
                <a:cs typeface="Arial" pitchFamily="34" charset="0"/>
              </a:rPr>
              <a:t>D	 </a:t>
            </a:r>
            <a:r>
              <a:rPr lang="en-US" sz="2000" dirty="0" err="1">
                <a:latin typeface="Arial" pitchFamily="34" charset="0"/>
                <a:cs typeface="Arial" pitchFamily="34" charset="0"/>
              </a:rPr>
              <a:t>Hợp</a:t>
            </a:r>
            <a:r>
              <a:rPr lang="en-US" sz="2000" dirty="0">
                <a:latin typeface="Arial" pitchFamily="34" charset="0"/>
                <a:cs typeface="Arial" pitchFamily="34" charset="0"/>
              </a:rPr>
              <a:t> </a:t>
            </a:r>
            <a:r>
              <a:rPr lang="en-US" sz="2000" dirty="0" err="1">
                <a:latin typeface="Arial" pitchFamily="34" charset="0"/>
                <a:cs typeface="Arial" pitchFamily="34" charset="0"/>
              </a:rPr>
              <a:t>tác</a:t>
            </a:r>
            <a:r>
              <a:rPr lang="en-US" sz="2000" dirty="0">
                <a:latin typeface="Arial" pitchFamily="34" charset="0"/>
                <a:cs typeface="Arial" pitchFamily="34" charset="0"/>
              </a:rPr>
              <a:t> </a:t>
            </a:r>
            <a:r>
              <a:rPr lang="en-US" sz="2000" dirty="0" err="1">
                <a:latin typeface="Arial" pitchFamily="34" charset="0"/>
                <a:cs typeface="Arial" pitchFamily="34" charset="0"/>
              </a:rPr>
              <a:t>và</a:t>
            </a:r>
            <a:r>
              <a:rPr lang="en-US" sz="2000" dirty="0">
                <a:latin typeface="Arial" pitchFamily="34" charset="0"/>
                <a:cs typeface="Arial" pitchFamily="34" charset="0"/>
              </a:rPr>
              <a:t> </a:t>
            </a:r>
            <a:r>
              <a:rPr lang="en-US" sz="2000" dirty="0" err="1">
                <a:latin typeface="Arial" pitchFamily="34" charset="0"/>
                <a:cs typeface="Arial" pitchFamily="34" charset="0"/>
              </a:rPr>
              <a:t>giúp</a:t>
            </a:r>
            <a:r>
              <a:rPr lang="en-US" sz="2000" dirty="0">
                <a:latin typeface="Arial" pitchFamily="34" charset="0"/>
                <a:cs typeface="Arial" pitchFamily="34" charset="0"/>
              </a:rPr>
              <a:t> </a:t>
            </a:r>
            <a:r>
              <a:rPr lang="en-US" sz="2000" dirty="0" err="1">
                <a:latin typeface="Arial" pitchFamily="34" charset="0"/>
                <a:cs typeface="Arial" pitchFamily="34" charset="0"/>
              </a:rPr>
              <a:t>đỡ</a:t>
            </a:r>
            <a:r>
              <a:rPr lang="en-US" sz="2000" dirty="0">
                <a:latin typeface="Arial" pitchFamily="34" charset="0"/>
                <a:cs typeface="Arial" pitchFamily="34" charset="0"/>
              </a:rPr>
              <a:t> </a:t>
            </a:r>
            <a:r>
              <a:rPr lang="en-US" sz="2000" dirty="0" err="1">
                <a:latin typeface="Arial" pitchFamily="34" charset="0"/>
                <a:cs typeface="Arial" pitchFamily="34" charset="0"/>
              </a:rPr>
              <a:t>đồng</a:t>
            </a:r>
            <a:r>
              <a:rPr lang="en-US" sz="2000" dirty="0">
                <a:latin typeface="Arial" pitchFamily="34" charset="0"/>
                <a:cs typeface="Arial" pitchFamily="34" charset="0"/>
              </a:rPr>
              <a:t> </a:t>
            </a:r>
            <a:r>
              <a:rPr lang="en-US" sz="2000" dirty="0" err="1">
                <a:latin typeface="Arial" pitchFamily="34" charset="0"/>
                <a:cs typeface="Arial" pitchFamily="34" charset="0"/>
              </a:rPr>
              <a:t>nghiệp</a:t>
            </a:r>
            <a:r>
              <a:rPr lang="en-US" sz="2000" dirty="0">
                <a:latin typeface="Arial" pitchFamily="34" charset="0"/>
                <a:cs typeface="Arial" pitchFamily="34" charset="0"/>
              </a:rPr>
              <a:t> </a:t>
            </a:r>
            <a:r>
              <a:rPr lang="en-US" sz="2000" dirty="0" err="1">
                <a:latin typeface="Arial" pitchFamily="34" charset="0"/>
                <a:cs typeface="Arial" pitchFamily="34" charset="0"/>
              </a:rPr>
              <a:t>hoàn</a:t>
            </a:r>
            <a:r>
              <a:rPr lang="en-US" sz="2000" dirty="0">
                <a:latin typeface="Arial" pitchFamily="34" charset="0"/>
                <a:cs typeface="Arial" pitchFamily="34" charset="0"/>
              </a:rPr>
              <a:t> </a:t>
            </a:r>
            <a:r>
              <a:rPr lang="en-US" sz="2000" dirty="0" err="1">
                <a:latin typeface="Arial" pitchFamily="34" charset="0"/>
                <a:cs typeface="Arial" pitchFamily="34" charset="0"/>
              </a:rPr>
              <a:t>thành</a:t>
            </a:r>
            <a:r>
              <a:rPr lang="en-US" sz="2000" dirty="0">
                <a:latin typeface="Arial" pitchFamily="34" charset="0"/>
                <a:cs typeface="Arial" pitchFamily="34" charset="0"/>
              </a:rPr>
              <a:t> </a:t>
            </a:r>
            <a:r>
              <a:rPr lang="en-US" sz="2000" dirty="0" err="1">
                <a:latin typeface="Arial" pitchFamily="34" charset="0"/>
                <a:cs typeface="Arial" pitchFamily="34" charset="0"/>
              </a:rPr>
              <a:t>nhiệm</a:t>
            </a:r>
            <a:r>
              <a:rPr lang="en-US" sz="2000" dirty="0">
                <a:latin typeface="Arial" pitchFamily="34" charset="0"/>
                <a:cs typeface="Arial" pitchFamily="34" charset="0"/>
              </a:rPr>
              <a:t> </a:t>
            </a:r>
            <a:r>
              <a:rPr lang="en-US" sz="2000" dirty="0" err="1">
                <a:latin typeface="Arial" pitchFamily="34" charset="0"/>
                <a:cs typeface="Arial" pitchFamily="34" charset="0"/>
              </a:rPr>
              <a:t>vụ</a:t>
            </a:r>
            <a:r>
              <a:rPr lang="en-US" sz="2000" dirty="0">
                <a:latin typeface="Arial" pitchFamily="34" charset="0"/>
                <a:cs typeface="Arial" pitchFamily="34" charset="0"/>
              </a:rPr>
              <a:t> </a:t>
            </a:r>
          </a:p>
          <a:p>
            <a:pPr>
              <a:lnSpc>
                <a:spcPct val="170000"/>
              </a:lnSpc>
            </a:pPr>
            <a:endParaRPr lang="en-US" sz="2000" dirty="0">
              <a:latin typeface="Arial" pitchFamily="34" charset="0"/>
              <a:cs typeface="Arial" pitchFamily="34" charset="0"/>
            </a:endParaRPr>
          </a:p>
        </p:txBody>
      </p:sp>
    </p:spTree>
    <p:extLst>
      <p:ext uri="{BB962C8B-B14F-4D97-AF65-F5344CB8AC3E}">
        <p14:creationId xmlns:p14="http://schemas.microsoft.com/office/powerpoint/2010/main" val="11177850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4525963"/>
          </a:xfrm>
        </p:spPr>
        <p:txBody>
          <a:bodyPr>
            <a:noAutofit/>
          </a:bodyPr>
          <a:lstStyle/>
          <a:p>
            <a:pPr marL="0" indent="0">
              <a:buNone/>
            </a:pPr>
            <a:r>
              <a:rPr lang="en-US" sz="2200" b="1" dirty="0" err="1">
                <a:solidFill>
                  <a:srgbClr val="FF0000"/>
                </a:solidFill>
                <a:latin typeface="Arial" pitchFamily="34" charset="0"/>
                <a:cs typeface="Arial" pitchFamily="34" charset="0"/>
              </a:rPr>
              <a:t>Tình</a:t>
            </a:r>
            <a:r>
              <a:rPr lang="en-US" sz="2200" b="1" dirty="0">
                <a:solidFill>
                  <a:srgbClr val="FF0000"/>
                </a:solidFill>
                <a:latin typeface="Arial" pitchFamily="34" charset="0"/>
                <a:cs typeface="Arial" pitchFamily="34" charset="0"/>
              </a:rPr>
              <a:t> </a:t>
            </a:r>
            <a:r>
              <a:rPr lang="en-US" sz="2200" b="1" dirty="0" err="1" smtClean="0">
                <a:solidFill>
                  <a:srgbClr val="FF0000"/>
                </a:solidFill>
                <a:latin typeface="Arial" pitchFamily="34" charset="0"/>
                <a:cs typeface="Arial" pitchFamily="34" charset="0"/>
              </a:rPr>
              <a:t>huống</a:t>
            </a:r>
            <a:r>
              <a:rPr lang="en-US" sz="2200" b="1" dirty="0" smtClean="0">
                <a:solidFill>
                  <a:srgbClr val="FF0000"/>
                </a:solidFill>
                <a:latin typeface="Arial" pitchFamily="34" charset="0"/>
                <a:cs typeface="Arial" pitchFamily="34" charset="0"/>
              </a:rPr>
              <a:t> 2</a:t>
            </a:r>
            <a:r>
              <a:rPr lang="en-US" sz="2200" dirty="0" smtClean="0">
                <a:solidFill>
                  <a:srgbClr val="FF0000"/>
                </a:solidFill>
                <a:latin typeface="Arial" pitchFamily="34" charset="0"/>
                <a:cs typeface="Arial" pitchFamily="34" charset="0"/>
              </a:rPr>
              <a:t>: </a:t>
            </a:r>
            <a:r>
              <a:rPr lang="pt-BR" sz="2200" dirty="0">
                <a:latin typeface="Arial" pitchFamily="34" charset="0"/>
                <a:cs typeface="Arial" pitchFamily="34" charset="0"/>
              </a:rPr>
              <a:t>X và Y là 2 người bạn cùng công tác nhiều năm trong một khoa. Trong cuộc họp bình xét thi đua giữa năm, điều dưỡng X đưa ra một số ý kiến về sai sót trong chăm sóc người bệnh của các điều dưỡng trong khoa, trong đó có điều dưỡng Y. Kết quả là điều dưỡng Y không đạt lao động loại Tốt. Từ đó X và Y không còn đoàn kết như trước. Y tới gặp điều dưỡng trưởng khoa và đề nghị không phân làm việc chung nhóm với X.</a:t>
            </a:r>
            <a:endParaRPr lang="en-US" sz="2200" dirty="0">
              <a:latin typeface="Arial" pitchFamily="34" charset="0"/>
              <a:cs typeface="Arial" pitchFamily="34" charset="0"/>
            </a:endParaRPr>
          </a:p>
          <a:p>
            <a:pPr marL="0" lvl="0" indent="0">
              <a:buNone/>
            </a:pPr>
            <a:r>
              <a:rPr lang="en-US" sz="2200" b="1" dirty="0" smtClean="0">
                <a:latin typeface="Arial" pitchFamily="34" charset="0"/>
                <a:cs typeface="Arial" pitchFamily="34" charset="0"/>
              </a:rPr>
              <a:t>a. </a:t>
            </a:r>
            <a:r>
              <a:rPr lang="en-US" sz="2200" b="1" dirty="0" err="1" smtClean="0">
                <a:latin typeface="Arial" pitchFamily="34" charset="0"/>
                <a:cs typeface="Arial" pitchFamily="34" charset="0"/>
              </a:rPr>
              <a:t>Điều</a:t>
            </a:r>
            <a:r>
              <a:rPr lang="en-US" sz="2200" b="1" dirty="0" smtClean="0">
                <a:latin typeface="Arial" pitchFamily="34" charset="0"/>
                <a:cs typeface="Arial" pitchFamily="34" charset="0"/>
              </a:rPr>
              <a:t> </a:t>
            </a:r>
            <a:r>
              <a:rPr lang="en-US" sz="2200" b="1" dirty="0" err="1">
                <a:latin typeface="Arial" pitchFamily="34" charset="0"/>
                <a:cs typeface="Arial" pitchFamily="34" charset="0"/>
              </a:rPr>
              <a:t>dưỡng</a:t>
            </a:r>
            <a:r>
              <a:rPr lang="en-US" sz="2200" b="1" dirty="0">
                <a:latin typeface="Arial" pitchFamily="34" charset="0"/>
                <a:cs typeface="Arial" pitchFamily="34" charset="0"/>
              </a:rPr>
              <a:t> X </a:t>
            </a:r>
            <a:r>
              <a:rPr lang="en-US" sz="2200" b="1" dirty="0" err="1">
                <a:latin typeface="Arial" pitchFamily="34" charset="0"/>
                <a:cs typeface="Arial" pitchFamily="34" charset="0"/>
              </a:rPr>
              <a:t>đã</a:t>
            </a:r>
            <a:r>
              <a:rPr lang="en-US" sz="2200" b="1" dirty="0">
                <a:latin typeface="Arial" pitchFamily="34" charset="0"/>
                <a:cs typeface="Arial" pitchFamily="34" charset="0"/>
              </a:rPr>
              <a:t> </a:t>
            </a:r>
            <a:r>
              <a:rPr lang="en-US" sz="2200" b="1" dirty="0" err="1">
                <a:latin typeface="Arial" pitchFamily="34" charset="0"/>
                <a:cs typeface="Arial" pitchFamily="34" charset="0"/>
              </a:rPr>
              <a:t>làm</a:t>
            </a:r>
            <a:r>
              <a:rPr lang="en-US" sz="2200" b="1" dirty="0">
                <a:latin typeface="Arial" pitchFamily="34" charset="0"/>
                <a:cs typeface="Arial" pitchFamily="34" charset="0"/>
              </a:rPr>
              <a:t> </a:t>
            </a:r>
            <a:r>
              <a:rPr lang="en-US" sz="2200" b="1" dirty="0" err="1">
                <a:latin typeface="Arial" pitchFamily="34" charset="0"/>
                <a:cs typeface="Arial" pitchFamily="34" charset="0"/>
              </a:rPr>
              <a:t>đúng</a:t>
            </a:r>
            <a:r>
              <a:rPr lang="en-US" sz="2200" b="1" dirty="0">
                <a:latin typeface="Arial" pitchFamily="34" charset="0"/>
                <a:cs typeface="Arial" pitchFamily="34" charset="0"/>
              </a:rPr>
              <a:t> </a:t>
            </a:r>
            <a:r>
              <a:rPr lang="en-US" sz="2200" b="1" dirty="0" err="1">
                <a:latin typeface="Arial" pitchFamily="34" charset="0"/>
                <a:cs typeface="Arial" pitchFamily="34" charset="0"/>
              </a:rPr>
              <a:t>điều</a:t>
            </a:r>
            <a:r>
              <a:rPr lang="en-US" sz="2200" b="1" dirty="0">
                <a:latin typeface="Arial" pitchFamily="34" charset="0"/>
                <a:cs typeface="Arial" pitchFamily="34" charset="0"/>
              </a:rPr>
              <a:t> </a:t>
            </a:r>
            <a:r>
              <a:rPr lang="en-US" sz="2200" b="1" dirty="0" err="1">
                <a:latin typeface="Arial" pitchFamily="34" charset="0"/>
                <a:cs typeface="Arial" pitchFamily="34" charset="0"/>
              </a:rPr>
              <a:t>gì</a:t>
            </a:r>
            <a:r>
              <a:rPr lang="en-US" sz="2200" b="1" dirty="0">
                <a:latin typeface="Arial" pitchFamily="34" charset="0"/>
                <a:cs typeface="Arial" pitchFamily="34" charset="0"/>
              </a:rPr>
              <a:t> </a:t>
            </a:r>
            <a:r>
              <a:rPr lang="en-US" sz="2200" b="1" dirty="0" err="1">
                <a:latin typeface="Arial" pitchFamily="34" charset="0"/>
                <a:cs typeface="Arial" pitchFamily="34" charset="0"/>
              </a:rPr>
              <a:t>theo</a:t>
            </a:r>
            <a:r>
              <a:rPr lang="en-US" sz="2200" b="1" dirty="0">
                <a:latin typeface="Arial" pitchFamily="34" charset="0"/>
                <a:cs typeface="Arial" pitchFamily="34" charset="0"/>
              </a:rPr>
              <a:t> </a:t>
            </a:r>
            <a:r>
              <a:rPr lang="en-US" sz="2200" b="1" dirty="0" err="1">
                <a:latin typeface="Arial" pitchFamily="34" charset="0"/>
                <a:cs typeface="Arial" pitchFamily="34" charset="0"/>
              </a:rPr>
              <a:t>quy</a:t>
            </a:r>
            <a:r>
              <a:rPr lang="en-US" sz="2200" b="1" dirty="0">
                <a:latin typeface="Arial" pitchFamily="34" charset="0"/>
                <a:cs typeface="Arial" pitchFamily="34" charset="0"/>
              </a:rPr>
              <a:t> </a:t>
            </a:r>
            <a:r>
              <a:rPr lang="en-US" sz="2200" b="1" dirty="0" err="1">
                <a:latin typeface="Arial" pitchFamily="34" charset="0"/>
                <a:cs typeface="Arial" pitchFamily="34" charset="0"/>
              </a:rPr>
              <a:t>tắc</a:t>
            </a:r>
            <a:r>
              <a:rPr lang="en-US" sz="2200" b="1" dirty="0">
                <a:latin typeface="Arial" pitchFamily="34" charset="0"/>
                <a:cs typeface="Arial" pitchFamily="34" charset="0"/>
              </a:rPr>
              <a:t> </a:t>
            </a:r>
            <a:r>
              <a:rPr lang="en-US" sz="2200" b="1" dirty="0" err="1">
                <a:latin typeface="Arial" pitchFamily="34" charset="0"/>
                <a:cs typeface="Arial" pitchFamily="34" charset="0"/>
              </a:rPr>
              <a:t>ứng</a:t>
            </a:r>
            <a:r>
              <a:rPr lang="en-US" sz="2200" b="1" dirty="0">
                <a:latin typeface="Arial" pitchFamily="34" charset="0"/>
                <a:cs typeface="Arial" pitchFamily="34" charset="0"/>
              </a:rPr>
              <a:t> </a:t>
            </a:r>
            <a:r>
              <a:rPr lang="en-US" sz="2200" b="1" dirty="0" err="1">
                <a:latin typeface="Arial" pitchFamily="34" charset="0"/>
                <a:cs typeface="Arial" pitchFamily="34" charset="0"/>
              </a:rPr>
              <a:t>xử</a:t>
            </a:r>
            <a:r>
              <a:rPr lang="en-US" sz="2200" b="1" dirty="0">
                <a:latin typeface="Arial" pitchFamily="34" charset="0"/>
                <a:cs typeface="Arial" pitchFamily="34" charset="0"/>
              </a:rPr>
              <a:t>?</a:t>
            </a:r>
            <a:endParaRPr lang="en-US" sz="2200" dirty="0">
              <a:latin typeface="Arial" pitchFamily="34" charset="0"/>
              <a:cs typeface="Arial" pitchFamily="34" charset="0"/>
            </a:endParaRPr>
          </a:p>
          <a:p>
            <a:pPr marL="0" indent="0">
              <a:buNone/>
            </a:pPr>
            <a:r>
              <a:rPr lang="en-US" sz="2200" b="1" dirty="0">
                <a:latin typeface="Arial" pitchFamily="34" charset="0"/>
                <a:cs typeface="Arial" pitchFamily="34" charset="0"/>
              </a:rPr>
              <a:t>A</a:t>
            </a:r>
            <a:r>
              <a:rPr lang="en-US" sz="2200" dirty="0">
                <a:latin typeface="Arial" pitchFamily="34" charset="0"/>
                <a:cs typeface="Arial" pitchFamily="34" charset="0"/>
              </a:rPr>
              <a:t> 	</a:t>
            </a:r>
            <a:r>
              <a:rPr lang="en-US" sz="2200" dirty="0" err="1">
                <a:latin typeface="Arial" pitchFamily="34" charset="0"/>
                <a:cs typeface="Arial" pitchFamily="34" charset="0"/>
              </a:rPr>
              <a:t>Trung</a:t>
            </a:r>
            <a:r>
              <a:rPr lang="en-US" sz="2200" dirty="0">
                <a:latin typeface="Arial" pitchFamily="34" charset="0"/>
                <a:cs typeface="Arial" pitchFamily="34" charset="0"/>
              </a:rPr>
              <a:t> </a:t>
            </a:r>
            <a:r>
              <a:rPr lang="en-US" sz="2200" dirty="0" err="1">
                <a:latin typeface="Arial" pitchFamily="34" charset="0"/>
                <a:cs typeface="Arial" pitchFamily="34" charset="0"/>
              </a:rPr>
              <a:t>thực</a:t>
            </a:r>
            <a:r>
              <a:rPr lang="en-US" sz="2200" dirty="0">
                <a:latin typeface="Arial" pitchFamily="34" charset="0"/>
                <a:cs typeface="Arial" pitchFamily="34" charset="0"/>
              </a:rPr>
              <a:t>, </a:t>
            </a:r>
            <a:r>
              <a:rPr lang="en-US" sz="2200" dirty="0" err="1">
                <a:latin typeface="Arial" pitchFamily="34" charset="0"/>
                <a:cs typeface="Arial" pitchFamily="34" charset="0"/>
              </a:rPr>
              <a:t>chân</a:t>
            </a:r>
            <a:r>
              <a:rPr lang="en-US" sz="2200" dirty="0">
                <a:latin typeface="Arial" pitchFamily="34" charset="0"/>
                <a:cs typeface="Arial" pitchFamily="34" charset="0"/>
              </a:rPr>
              <a:t> </a:t>
            </a:r>
            <a:r>
              <a:rPr lang="en-US" sz="2200" dirty="0" err="1">
                <a:latin typeface="Arial" pitchFamily="34" charset="0"/>
                <a:cs typeface="Arial" pitchFamily="34" charset="0"/>
              </a:rPr>
              <a:t>thành</a:t>
            </a:r>
            <a:r>
              <a:rPr lang="en-US" sz="2200" dirty="0">
                <a:latin typeface="Arial" pitchFamily="34" charset="0"/>
                <a:cs typeface="Arial" pitchFamily="34" charset="0"/>
              </a:rPr>
              <a:t>, </a:t>
            </a:r>
            <a:r>
              <a:rPr lang="en-US" sz="2200" dirty="0" err="1">
                <a:latin typeface="Arial" pitchFamily="34" charset="0"/>
                <a:cs typeface="Arial" pitchFamily="34" charset="0"/>
              </a:rPr>
              <a:t>đoàn</a:t>
            </a:r>
            <a:r>
              <a:rPr lang="en-US" sz="2200" dirty="0">
                <a:latin typeface="Arial" pitchFamily="34" charset="0"/>
                <a:cs typeface="Arial" pitchFamily="34" charset="0"/>
              </a:rPr>
              <a:t> </a:t>
            </a:r>
            <a:r>
              <a:rPr lang="en-US" sz="2200" dirty="0" err="1">
                <a:latin typeface="Arial" pitchFamily="34" charset="0"/>
                <a:cs typeface="Arial" pitchFamily="34" charset="0"/>
              </a:rPr>
              <a:t>kết</a:t>
            </a:r>
            <a:r>
              <a:rPr lang="en-US" sz="2200" dirty="0">
                <a:latin typeface="Arial" pitchFamily="34" charset="0"/>
                <a:cs typeface="Arial" pitchFamily="34" charset="0"/>
              </a:rPr>
              <a:t>, </a:t>
            </a:r>
            <a:r>
              <a:rPr lang="en-US" sz="2200" dirty="0" err="1">
                <a:latin typeface="Arial" pitchFamily="34" charset="0"/>
                <a:cs typeface="Arial" pitchFamily="34" charset="0"/>
              </a:rPr>
              <a:t>có</a:t>
            </a:r>
            <a:r>
              <a:rPr lang="en-US" sz="2200" dirty="0">
                <a:latin typeface="Arial" pitchFamily="34" charset="0"/>
                <a:cs typeface="Arial" pitchFamily="34" charset="0"/>
              </a:rPr>
              <a:t> </a:t>
            </a:r>
            <a:r>
              <a:rPr lang="en-US" sz="2200" dirty="0" err="1">
                <a:latin typeface="Arial" pitchFamily="34" charset="0"/>
                <a:cs typeface="Arial" pitchFamily="34" charset="0"/>
              </a:rPr>
              <a:t>tinh</a:t>
            </a:r>
            <a:r>
              <a:rPr lang="en-US" sz="2200" dirty="0">
                <a:latin typeface="Arial" pitchFamily="34" charset="0"/>
                <a:cs typeface="Arial" pitchFamily="34" charset="0"/>
              </a:rPr>
              <a:t> </a:t>
            </a:r>
            <a:r>
              <a:rPr lang="en-US" sz="2200" dirty="0" err="1">
                <a:latin typeface="Arial" pitchFamily="34" charset="0"/>
                <a:cs typeface="Arial" pitchFamily="34" charset="0"/>
              </a:rPr>
              <a:t>thần</a:t>
            </a:r>
            <a:r>
              <a:rPr lang="en-US" sz="2200" dirty="0">
                <a:latin typeface="Arial" pitchFamily="34" charset="0"/>
                <a:cs typeface="Arial" pitchFamily="34" charset="0"/>
              </a:rPr>
              <a:t> </a:t>
            </a:r>
            <a:r>
              <a:rPr lang="en-US" sz="2200" dirty="0" err="1">
                <a:latin typeface="Arial" pitchFamily="34" charset="0"/>
                <a:cs typeface="Arial" pitchFamily="34" charset="0"/>
              </a:rPr>
              <a:t>hợp</a:t>
            </a:r>
            <a:r>
              <a:rPr lang="en-US" sz="2200" dirty="0">
                <a:latin typeface="Arial" pitchFamily="34" charset="0"/>
                <a:cs typeface="Arial" pitchFamily="34" charset="0"/>
              </a:rPr>
              <a:t> </a:t>
            </a:r>
            <a:r>
              <a:rPr lang="en-US" sz="2200" dirty="0" err="1">
                <a:latin typeface="Arial" pitchFamily="34" charset="0"/>
                <a:cs typeface="Arial" pitchFamily="34" charset="0"/>
              </a:rPr>
              <a:t>tác</a:t>
            </a:r>
            <a:r>
              <a:rPr lang="en-US" sz="2200" dirty="0">
                <a:latin typeface="Arial" pitchFamily="34" charset="0"/>
                <a:cs typeface="Arial" pitchFamily="34" charset="0"/>
              </a:rPr>
              <a:t>, chia </a:t>
            </a:r>
            <a:r>
              <a:rPr lang="en-US" sz="2200" dirty="0" err="1">
                <a:latin typeface="Arial" pitchFamily="34" charset="0"/>
                <a:cs typeface="Arial" pitchFamily="34" charset="0"/>
              </a:rPr>
              <a:t>sẻ</a:t>
            </a:r>
            <a:r>
              <a:rPr lang="en-US" sz="2200" dirty="0">
                <a:latin typeface="Arial" pitchFamily="34" charset="0"/>
                <a:cs typeface="Arial" pitchFamily="34" charset="0"/>
              </a:rPr>
              <a:t> </a:t>
            </a:r>
            <a:r>
              <a:rPr lang="en-US" sz="2200" dirty="0" err="1">
                <a:latin typeface="Arial" pitchFamily="34" charset="0"/>
                <a:cs typeface="Arial" pitchFamily="34" charset="0"/>
              </a:rPr>
              <a:t>trách</a:t>
            </a:r>
            <a:r>
              <a:rPr lang="en-US" sz="2200" dirty="0">
                <a:latin typeface="Arial" pitchFamily="34" charset="0"/>
                <a:cs typeface="Arial" pitchFamily="34" charset="0"/>
              </a:rPr>
              <a:t> </a:t>
            </a:r>
            <a:r>
              <a:rPr lang="en-US" sz="2200" dirty="0" err="1">
                <a:latin typeface="Arial" pitchFamily="34" charset="0"/>
                <a:cs typeface="Arial" pitchFamily="34" charset="0"/>
              </a:rPr>
              <a:t>nhiệm</a:t>
            </a:r>
            <a:r>
              <a:rPr lang="en-US" sz="2200" dirty="0">
                <a:latin typeface="Arial" pitchFamily="34" charset="0"/>
                <a:cs typeface="Arial" pitchFamily="34" charset="0"/>
              </a:rPr>
              <a:t>, </a:t>
            </a:r>
            <a:r>
              <a:rPr lang="en-US" sz="2200" dirty="0" err="1">
                <a:latin typeface="Arial" pitchFamily="34" charset="0"/>
                <a:cs typeface="Arial" pitchFamily="34" charset="0"/>
              </a:rPr>
              <a:t>giúp</a:t>
            </a:r>
            <a:r>
              <a:rPr lang="en-US" sz="2200" dirty="0">
                <a:latin typeface="Arial" pitchFamily="34" charset="0"/>
                <a:cs typeface="Arial" pitchFamily="34" charset="0"/>
              </a:rPr>
              <a:t> </a:t>
            </a:r>
            <a:r>
              <a:rPr lang="en-US" sz="2200" dirty="0" err="1">
                <a:latin typeface="Arial" pitchFamily="34" charset="0"/>
                <a:cs typeface="Arial" pitchFamily="34" charset="0"/>
              </a:rPr>
              <a:t>đỡ</a:t>
            </a:r>
            <a:r>
              <a:rPr lang="en-US" sz="2200" dirty="0">
                <a:latin typeface="Arial" pitchFamily="34" charset="0"/>
                <a:cs typeface="Arial" pitchFamily="34" charset="0"/>
              </a:rPr>
              <a:t> </a:t>
            </a:r>
            <a:r>
              <a:rPr lang="en-US" sz="2200" dirty="0" err="1">
                <a:latin typeface="Arial" pitchFamily="34" charset="0"/>
                <a:cs typeface="Arial" pitchFamily="34" charset="0"/>
              </a:rPr>
              <a:t>lẫn</a:t>
            </a:r>
            <a:r>
              <a:rPr lang="en-US" sz="2200" dirty="0">
                <a:latin typeface="Arial" pitchFamily="34" charset="0"/>
                <a:cs typeface="Arial" pitchFamily="34" charset="0"/>
              </a:rPr>
              <a:t> </a:t>
            </a:r>
            <a:r>
              <a:rPr lang="en-US" sz="2200" dirty="0" err="1">
                <a:latin typeface="Arial" pitchFamily="34" charset="0"/>
                <a:cs typeface="Arial" pitchFamily="34" charset="0"/>
              </a:rPr>
              <a:t>nhau</a:t>
            </a:r>
            <a:endParaRPr lang="en-US" sz="2200" dirty="0">
              <a:latin typeface="Arial" pitchFamily="34" charset="0"/>
              <a:cs typeface="Arial" pitchFamily="34" charset="0"/>
            </a:endParaRPr>
          </a:p>
          <a:p>
            <a:pPr marL="0" indent="0">
              <a:buNone/>
            </a:pPr>
            <a:r>
              <a:rPr lang="en-US" sz="2200" b="1" dirty="0">
                <a:latin typeface="Arial" pitchFamily="34" charset="0"/>
                <a:cs typeface="Arial" pitchFamily="34" charset="0"/>
              </a:rPr>
              <a:t>B</a:t>
            </a:r>
            <a:r>
              <a:rPr lang="en-US" sz="2200" dirty="0">
                <a:latin typeface="Arial" pitchFamily="34" charset="0"/>
                <a:cs typeface="Arial" pitchFamily="34" charset="0"/>
              </a:rPr>
              <a:t>	</a:t>
            </a:r>
            <a:r>
              <a:rPr lang="en-US" sz="2200" dirty="0" err="1">
                <a:latin typeface="Arial" pitchFamily="34" charset="0"/>
                <a:cs typeface="Arial" pitchFamily="34" charset="0"/>
              </a:rPr>
              <a:t>Có</a:t>
            </a:r>
            <a:r>
              <a:rPr lang="en-US" sz="2200" dirty="0">
                <a:latin typeface="Arial" pitchFamily="34" charset="0"/>
                <a:cs typeface="Arial" pitchFamily="34" charset="0"/>
              </a:rPr>
              <a:t> ý </a:t>
            </a:r>
            <a:r>
              <a:rPr lang="en-US" sz="2200" dirty="0" err="1">
                <a:latin typeface="Arial" pitchFamily="34" charset="0"/>
                <a:cs typeface="Arial" pitchFamily="34" charset="0"/>
              </a:rPr>
              <a:t>thức</a:t>
            </a:r>
            <a:r>
              <a:rPr lang="en-US" sz="2200" dirty="0">
                <a:latin typeface="Arial" pitchFamily="34" charset="0"/>
                <a:cs typeface="Arial" pitchFamily="34" charset="0"/>
              </a:rPr>
              <a:t> </a:t>
            </a:r>
            <a:r>
              <a:rPr lang="en-US" sz="2200" dirty="0" err="1">
                <a:latin typeface="Arial" pitchFamily="34" charset="0"/>
                <a:cs typeface="Arial" pitchFamily="34" charset="0"/>
              </a:rPr>
              <a:t>tổ</a:t>
            </a:r>
            <a:r>
              <a:rPr lang="en-US" sz="2200" dirty="0">
                <a:latin typeface="Arial" pitchFamily="34" charset="0"/>
                <a:cs typeface="Arial" pitchFamily="34" charset="0"/>
              </a:rPr>
              <a:t> </a:t>
            </a:r>
            <a:r>
              <a:rPr lang="en-US" sz="2200" dirty="0" err="1">
                <a:latin typeface="Arial" pitchFamily="34" charset="0"/>
                <a:cs typeface="Arial" pitchFamily="34" charset="0"/>
              </a:rPr>
              <a:t>chức</a:t>
            </a:r>
            <a:r>
              <a:rPr lang="en-US" sz="2200" dirty="0">
                <a:latin typeface="Arial" pitchFamily="34" charset="0"/>
                <a:cs typeface="Arial" pitchFamily="34" charset="0"/>
              </a:rPr>
              <a:t> </a:t>
            </a:r>
            <a:r>
              <a:rPr lang="en-US" sz="2200" dirty="0" err="1">
                <a:latin typeface="Arial" pitchFamily="34" charset="0"/>
                <a:cs typeface="Arial" pitchFamily="34" charset="0"/>
              </a:rPr>
              <a:t>kỷ</a:t>
            </a:r>
            <a:r>
              <a:rPr lang="en-US" sz="2200" dirty="0">
                <a:latin typeface="Arial" pitchFamily="34" charset="0"/>
                <a:cs typeface="Arial" pitchFamily="34" charset="0"/>
              </a:rPr>
              <a:t> </a:t>
            </a:r>
            <a:r>
              <a:rPr lang="en-US" sz="2200" dirty="0" err="1">
                <a:latin typeface="Arial" pitchFamily="34" charset="0"/>
                <a:cs typeface="Arial" pitchFamily="34" charset="0"/>
              </a:rPr>
              <a:t>luật</a:t>
            </a:r>
            <a:r>
              <a:rPr lang="en-US" sz="2200" dirty="0">
                <a:latin typeface="Arial" pitchFamily="34" charset="0"/>
                <a:cs typeface="Arial" pitchFamily="34" charset="0"/>
              </a:rPr>
              <a:t>; </a:t>
            </a:r>
            <a:r>
              <a:rPr lang="en-US" sz="2200" dirty="0" err="1">
                <a:latin typeface="Arial" pitchFamily="34" charset="0"/>
                <a:cs typeface="Arial" pitchFamily="34" charset="0"/>
              </a:rPr>
              <a:t>thực</a:t>
            </a:r>
            <a:r>
              <a:rPr lang="en-US" sz="2200" dirty="0">
                <a:latin typeface="Arial" pitchFamily="34" charset="0"/>
                <a:cs typeface="Arial" pitchFamily="34" charset="0"/>
              </a:rPr>
              <a:t> </a:t>
            </a:r>
            <a:r>
              <a:rPr lang="en-US" sz="2200" dirty="0" err="1">
                <a:latin typeface="Arial" pitchFamily="34" charset="0"/>
                <a:cs typeface="Arial" pitchFamily="34" charset="0"/>
              </a:rPr>
              <a:t>hiện</a:t>
            </a:r>
            <a:r>
              <a:rPr lang="en-US" sz="2200" dirty="0">
                <a:latin typeface="Arial" pitchFamily="34" charset="0"/>
                <a:cs typeface="Arial" pitchFamily="34" charset="0"/>
              </a:rPr>
              <a:t> </a:t>
            </a:r>
            <a:r>
              <a:rPr lang="en-US" sz="2200" dirty="0" err="1">
                <a:latin typeface="Arial" pitchFamily="34" charset="0"/>
                <a:cs typeface="Arial" pitchFamily="34" charset="0"/>
              </a:rPr>
              <a:t>đúng</a:t>
            </a:r>
            <a:r>
              <a:rPr lang="en-US" sz="2200" dirty="0">
                <a:latin typeface="Arial" pitchFamily="34" charset="0"/>
                <a:cs typeface="Arial" pitchFamily="34" charset="0"/>
              </a:rPr>
              <a:t> </a:t>
            </a:r>
            <a:r>
              <a:rPr lang="en-US" sz="2200" dirty="0" err="1">
                <a:latin typeface="Arial" pitchFamily="34" charset="0"/>
                <a:cs typeface="Arial" pitchFamily="34" charset="0"/>
              </a:rPr>
              <a:t>quy</a:t>
            </a:r>
            <a:r>
              <a:rPr lang="en-US" sz="2200" dirty="0">
                <a:latin typeface="Arial" pitchFamily="34" charset="0"/>
                <a:cs typeface="Arial" pitchFamily="34" charset="0"/>
              </a:rPr>
              <a:t> </a:t>
            </a:r>
            <a:r>
              <a:rPr lang="en-US" sz="2200" dirty="0" err="1">
                <a:latin typeface="Arial" pitchFamily="34" charset="0"/>
                <a:cs typeface="Arial" pitchFamily="34" charset="0"/>
              </a:rPr>
              <a:t>trình</a:t>
            </a:r>
            <a:r>
              <a:rPr lang="en-US" sz="2200" dirty="0">
                <a:latin typeface="Arial" pitchFamily="34" charset="0"/>
                <a:cs typeface="Arial" pitchFamily="34" charset="0"/>
              </a:rPr>
              <a:t> </a:t>
            </a:r>
            <a:r>
              <a:rPr lang="en-US" sz="2200" dirty="0" err="1">
                <a:latin typeface="Arial" pitchFamily="34" charset="0"/>
                <a:cs typeface="Arial" pitchFamily="34" charset="0"/>
              </a:rPr>
              <a:t>chuyên</a:t>
            </a:r>
            <a:r>
              <a:rPr lang="en-US" sz="2200" dirty="0">
                <a:latin typeface="Arial" pitchFamily="34" charset="0"/>
                <a:cs typeface="Arial" pitchFamily="34" charset="0"/>
              </a:rPr>
              <a:t> </a:t>
            </a:r>
            <a:r>
              <a:rPr lang="en-US" sz="2200" dirty="0" err="1">
                <a:latin typeface="Arial" pitchFamily="34" charset="0"/>
                <a:cs typeface="Arial" pitchFamily="34" charset="0"/>
              </a:rPr>
              <a:t>môn</a:t>
            </a:r>
            <a:r>
              <a:rPr lang="en-US" sz="2200" dirty="0">
                <a:latin typeface="Arial" pitchFamily="34" charset="0"/>
                <a:cs typeface="Arial" pitchFamily="34" charset="0"/>
              </a:rPr>
              <a:t>, </a:t>
            </a:r>
            <a:r>
              <a:rPr lang="en-US" sz="2200" dirty="0" err="1">
                <a:latin typeface="Arial" pitchFamily="34" charset="0"/>
                <a:cs typeface="Arial" pitchFamily="34" charset="0"/>
              </a:rPr>
              <a:t>nội</a:t>
            </a:r>
            <a:r>
              <a:rPr lang="en-US" sz="2200" dirty="0">
                <a:latin typeface="Arial" pitchFamily="34" charset="0"/>
                <a:cs typeface="Arial" pitchFamily="34" charset="0"/>
              </a:rPr>
              <a:t> </a:t>
            </a:r>
            <a:r>
              <a:rPr lang="en-US" sz="2200" dirty="0" err="1">
                <a:latin typeface="Arial" pitchFamily="34" charset="0"/>
                <a:cs typeface="Arial" pitchFamily="34" charset="0"/>
              </a:rPr>
              <a:t>quy</a:t>
            </a:r>
            <a:r>
              <a:rPr lang="en-US" sz="2200" dirty="0">
                <a:latin typeface="Arial" pitchFamily="34" charset="0"/>
                <a:cs typeface="Arial" pitchFamily="34" charset="0"/>
              </a:rPr>
              <a:t>, </a:t>
            </a:r>
            <a:r>
              <a:rPr lang="en-US" sz="2200" dirty="0" err="1">
                <a:latin typeface="Arial" pitchFamily="34" charset="0"/>
                <a:cs typeface="Arial" pitchFamily="34" charset="0"/>
              </a:rPr>
              <a:t>quy</a:t>
            </a:r>
            <a:r>
              <a:rPr lang="en-US" sz="2200" dirty="0">
                <a:latin typeface="Arial" pitchFamily="34" charset="0"/>
                <a:cs typeface="Arial" pitchFamily="34" charset="0"/>
              </a:rPr>
              <a:t> </a:t>
            </a:r>
            <a:r>
              <a:rPr lang="en-US" sz="2200" dirty="0" err="1">
                <a:latin typeface="Arial" pitchFamily="34" charset="0"/>
                <a:cs typeface="Arial" pitchFamily="34" charset="0"/>
              </a:rPr>
              <a:t>chế</a:t>
            </a:r>
            <a:r>
              <a:rPr lang="en-US" sz="2200" dirty="0">
                <a:latin typeface="Arial" pitchFamily="34" charset="0"/>
                <a:cs typeface="Arial" pitchFamily="34" charset="0"/>
              </a:rPr>
              <a:t> </a:t>
            </a:r>
            <a:r>
              <a:rPr lang="en-US" sz="2200" dirty="0" err="1">
                <a:latin typeface="Arial" pitchFamily="34" charset="0"/>
                <a:cs typeface="Arial" pitchFamily="34" charset="0"/>
              </a:rPr>
              <a:t>làm</a:t>
            </a:r>
            <a:r>
              <a:rPr lang="en-US" sz="2200" dirty="0">
                <a:latin typeface="Arial" pitchFamily="34" charset="0"/>
                <a:cs typeface="Arial" pitchFamily="34" charset="0"/>
              </a:rPr>
              <a:t> </a:t>
            </a:r>
            <a:r>
              <a:rPr lang="en-US" sz="2200" dirty="0" err="1">
                <a:latin typeface="Arial" pitchFamily="34" charset="0"/>
                <a:cs typeface="Arial" pitchFamily="34" charset="0"/>
              </a:rPr>
              <a:t>việc</a:t>
            </a:r>
            <a:r>
              <a:rPr lang="en-US" sz="2200" dirty="0">
                <a:latin typeface="Arial" pitchFamily="34" charset="0"/>
                <a:cs typeface="Arial" pitchFamily="34" charset="0"/>
              </a:rPr>
              <a:t> </a:t>
            </a:r>
            <a:r>
              <a:rPr lang="en-US" sz="2200" dirty="0" err="1">
                <a:latin typeface="Arial" pitchFamily="34" charset="0"/>
                <a:cs typeface="Arial" pitchFamily="34" charset="0"/>
              </a:rPr>
              <a:t>của</a:t>
            </a:r>
            <a:r>
              <a:rPr lang="en-US" sz="2200" dirty="0">
                <a:latin typeface="Arial" pitchFamily="34" charset="0"/>
                <a:cs typeface="Arial" pitchFamily="34" charset="0"/>
              </a:rPr>
              <a:t> </a:t>
            </a:r>
            <a:r>
              <a:rPr lang="en-US" sz="2200" dirty="0" err="1">
                <a:latin typeface="Arial" pitchFamily="34" charset="0"/>
                <a:cs typeface="Arial" pitchFamily="34" charset="0"/>
              </a:rPr>
              <a:t>ngành</a:t>
            </a:r>
            <a:r>
              <a:rPr lang="en-US" sz="2200" dirty="0">
                <a:latin typeface="Arial" pitchFamily="34" charset="0"/>
                <a:cs typeface="Arial" pitchFamily="34" charset="0"/>
              </a:rPr>
              <a:t>, </a:t>
            </a:r>
            <a:r>
              <a:rPr lang="en-US" sz="2200" dirty="0" err="1">
                <a:latin typeface="Arial" pitchFamily="34" charset="0"/>
                <a:cs typeface="Arial" pitchFamily="34" charset="0"/>
              </a:rPr>
              <a:t>của</a:t>
            </a:r>
            <a:r>
              <a:rPr lang="en-US" sz="2200" dirty="0">
                <a:latin typeface="Arial" pitchFamily="34" charset="0"/>
                <a:cs typeface="Arial" pitchFamily="34" charset="0"/>
              </a:rPr>
              <a:t> </a:t>
            </a:r>
            <a:r>
              <a:rPr lang="en-US" sz="2200" dirty="0" err="1">
                <a:latin typeface="Arial" pitchFamily="34" charset="0"/>
                <a:cs typeface="Arial" pitchFamily="34" charset="0"/>
              </a:rPr>
              <a:t>đơn</a:t>
            </a:r>
            <a:r>
              <a:rPr lang="en-US" sz="2200" dirty="0">
                <a:latin typeface="Arial" pitchFamily="34" charset="0"/>
                <a:cs typeface="Arial" pitchFamily="34" charset="0"/>
              </a:rPr>
              <a:t> </a:t>
            </a:r>
            <a:r>
              <a:rPr lang="en-US" sz="2200" dirty="0" err="1" smtClean="0">
                <a:latin typeface="Arial" pitchFamily="34" charset="0"/>
                <a:cs typeface="Arial" pitchFamily="34" charset="0"/>
              </a:rPr>
              <a:t>vị</a:t>
            </a:r>
            <a:endParaRPr lang="en-US" sz="2200" dirty="0" smtClean="0">
              <a:latin typeface="Arial" pitchFamily="34" charset="0"/>
              <a:cs typeface="Arial" pitchFamily="34" charset="0"/>
            </a:endParaRPr>
          </a:p>
          <a:p>
            <a:pPr marL="0" indent="0">
              <a:buNone/>
            </a:pPr>
            <a:r>
              <a:rPr lang="en-US" sz="2200" b="1" dirty="0" smtClean="0">
                <a:latin typeface="Arial" pitchFamily="34" charset="0"/>
                <a:cs typeface="Arial" pitchFamily="34" charset="0"/>
              </a:rPr>
              <a:t>C</a:t>
            </a:r>
            <a:r>
              <a:rPr lang="en-US" sz="2200" b="1" dirty="0">
                <a:latin typeface="Arial" pitchFamily="34" charset="0"/>
                <a:cs typeface="Arial" pitchFamily="34" charset="0"/>
              </a:rPr>
              <a:t>	</a:t>
            </a:r>
            <a:r>
              <a:rPr lang="en-US" sz="2200" dirty="0" err="1">
                <a:latin typeface="Arial" pitchFamily="34" charset="0"/>
                <a:cs typeface="Arial" pitchFamily="34" charset="0"/>
              </a:rPr>
              <a:t>Phát</a:t>
            </a:r>
            <a:r>
              <a:rPr lang="en-US" sz="2200" dirty="0">
                <a:latin typeface="Arial" pitchFamily="34" charset="0"/>
                <a:cs typeface="Arial" pitchFamily="34" charset="0"/>
              </a:rPr>
              <a:t> </a:t>
            </a:r>
            <a:r>
              <a:rPr lang="en-US" sz="2200" dirty="0" err="1">
                <a:latin typeface="Arial" pitchFamily="34" charset="0"/>
                <a:cs typeface="Arial" pitchFamily="34" charset="0"/>
              </a:rPr>
              <a:t>hiện</a:t>
            </a:r>
            <a:r>
              <a:rPr lang="en-US" sz="2200" dirty="0">
                <a:latin typeface="Arial" pitchFamily="34" charset="0"/>
                <a:cs typeface="Arial" pitchFamily="34" charset="0"/>
              </a:rPr>
              <a:t> </a:t>
            </a:r>
            <a:r>
              <a:rPr lang="en-US" sz="2200" dirty="0" err="1">
                <a:latin typeface="Arial" pitchFamily="34" charset="0"/>
                <a:cs typeface="Arial" pitchFamily="34" charset="0"/>
              </a:rPr>
              <a:t>đồng</a:t>
            </a:r>
            <a:r>
              <a:rPr lang="en-US" sz="2200" dirty="0">
                <a:latin typeface="Arial" pitchFamily="34" charset="0"/>
                <a:cs typeface="Arial" pitchFamily="34" charset="0"/>
              </a:rPr>
              <a:t> </a:t>
            </a:r>
            <a:r>
              <a:rPr lang="en-US" sz="2200" dirty="0" err="1">
                <a:latin typeface="Arial" pitchFamily="34" charset="0"/>
                <a:cs typeface="Arial" pitchFamily="34" charset="0"/>
              </a:rPr>
              <a:t>nghiệp</a:t>
            </a:r>
            <a:r>
              <a:rPr lang="en-US" sz="2200" dirty="0">
                <a:latin typeface="Arial" pitchFamily="34" charset="0"/>
                <a:cs typeface="Arial" pitchFamily="34" charset="0"/>
              </a:rPr>
              <a:t> </a:t>
            </a:r>
            <a:r>
              <a:rPr lang="en-US" sz="2200" dirty="0" err="1">
                <a:latin typeface="Arial" pitchFamily="34" charset="0"/>
                <a:cs typeface="Arial" pitchFamily="34" charset="0"/>
              </a:rPr>
              <a:t>thực</a:t>
            </a:r>
            <a:r>
              <a:rPr lang="en-US" sz="2200" dirty="0">
                <a:latin typeface="Arial" pitchFamily="34" charset="0"/>
                <a:cs typeface="Arial" pitchFamily="34" charset="0"/>
              </a:rPr>
              <a:t> </a:t>
            </a:r>
            <a:r>
              <a:rPr lang="en-US" sz="2200" dirty="0" err="1">
                <a:latin typeface="Arial" pitchFamily="34" charset="0"/>
                <a:cs typeface="Arial" pitchFamily="34" charset="0"/>
              </a:rPr>
              <a:t>hiện</a:t>
            </a:r>
            <a:r>
              <a:rPr lang="en-US" sz="2200" dirty="0">
                <a:latin typeface="Arial" pitchFamily="34" charset="0"/>
                <a:cs typeface="Arial" pitchFamily="34" charset="0"/>
              </a:rPr>
              <a:t> </a:t>
            </a:r>
            <a:r>
              <a:rPr lang="en-US" sz="2200" dirty="0" err="1">
                <a:latin typeface="Arial" pitchFamily="34" charset="0"/>
                <a:cs typeface="Arial" pitchFamily="34" charset="0"/>
              </a:rPr>
              <a:t>không</a:t>
            </a:r>
            <a:r>
              <a:rPr lang="en-US" sz="2200" dirty="0">
                <a:latin typeface="Arial" pitchFamily="34" charset="0"/>
                <a:cs typeface="Arial" pitchFamily="34" charset="0"/>
              </a:rPr>
              <a:t> </a:t>
            </a:r>
            <a:r>
              <a:rPr lang="en-US" sz="2200" dirty="0" err="1">
                <a:latin typeface="Arial" pitchFamily="34" charset="0"/>
                <a:cs typeface="Arial" pitchFamily="34" charset="0"/>
              </a:rPr>
              <a:t>các</a:t>
            </a:r>
            <a:r>
              <a:rPr lang="en-US" sz="2200" dirty="0">
                <a:latin typeface="Arial" pitchFamily="34" charset="0"/>
                <a:cs typeface="Arial" pitchFamily="34" charset="0"/>
              </a:rPr>
              <a:t> </a:t>
            </a:r>
            <a:r>
              <a:rPr lang="en-US" sz="2200" dirty="0" err="1">
                <a:latin typeface="Arial" pitchFamily="34" charset="0"/>
                <a:cs typeface="Arial" pitchFamily="34" charset="0"/>
              </a:rPr>
              <a:t>quy</a:t>
            </a:r>
            <a:r>
              <a:rPr lang="en-US" sz="2200" dirty="0">
                <a:latin typeface="Arial" pitchFamily="34" charset="0"/>
                <a:cs typeface="Arial" pitchFamily="34" charset="0"/>
              </a:rPr>
              <a:t> </a:t>
            </a:r>
            <a:r>
              <a:rPr lang="en-US" sz="2200" dirty="0" err="1">
                <a:latin typeface="Arial" pitchFamily="34" charset="0"/>
                <a:cs typeface="Arial" pitchFamily="34" charset="0"/>
              </a:rPr>
              <a:t>định</a:t>
            </a:r>
            <a:r>
              <a:rPr lang="en-US" sz="2200" dirty="0">
                <a:latin typeface="Arial" pitchFamily="34" charset="0"/>
                <a:cs typeface="Arial" pitchFamily="34" charset="0"/>
              </a:rPr>
              <a:t> </a:t>
            </a:r>
            <a:r>
              <a:rPr lang="en-US" sz="2200" dirty="0" err="1">
                <a:latin typeface="Arial" pitchFamily="34" charset="0"/>
                <a:cs typeface="Arial" pitchFamily="34" charset="0"/>
              </a:rPr>
              <a:t>trong</a:t>
            </a:r>
            <a:r>
              <a:rPr lang="en-US" sz="2200" dirty="0">
                <a:latin typeface="Arial" pitchFamily="34" charset="0"/>
                <a:cs typeface="Arial" pitchFamily="34" charset="0"/>
              </a:rPr>
              <a:t> </a:t>
            </a:r>
            <a:r>
              <a:rPr lang="en-US" sz="2200" dirty="0" err="1">
                <a:latin typeface="Arial" pitchFamily="34" charset="0"/>
                <a:cs typeface="Arial" pitchFamily="34" charset="0"/>
              </a:rPr>
              <a:t>chăm</a:t>
            </a:r>
            <a:r>
              <a:rPr lang="en-US" sz="2200" dirty="0">
                <a:latin typeface="Arial" pitchFamily="34" charset="0"/>
                <a:cs typeface="Arial" pitchFamily="34" charset="0"/>
              </a:rPr>
              <a:t> </a:t>
            </a:r>
            <a:r>
              <a:rPr lang="en-US" sz="2200" dirty="0" err="1">
                <a:latin typeface="Arial" pitchFamily="34" charset="0"/>
                <a:cs typeface="Arial" pitchFamily="34" charset="0"/>
              </a:rPr>
              <a:t>sóc</a:t>
            </a:r>
            <a:r>
              <a:rPr lang="en-US" sz="2200" dirty="0">
                <a:latin typeface="Arial" pitchFamily="34" charset="0"/>
                <a:cs typeface="Arial" pitchFamily="34" charset="0"/>
              </a:rPr>
              <a:t> </a:t>
            </a:r>
            <a:r>
              <a:rPr lang="en-US" sz="2200" dirty="0" err="1">
                <a:latin typeface="Arial" pitchFamily="34" charset="0"/>
                <a:cs typeface="Arial" pitchFamily="34" charset="0"/>
              </a:rPr>
              <a:t>người</a:t>
            </a:r>
            <a:r>
              <a:rPr lang="en-US" sz="2200" dirty="0">
                <a:latin typeface="Arial" pitchFamily="34" charset="0"/>
                <a:cs typeface="Arial" pitchFamily="34" charset="0"/>
              </a:rPr>
              <a:t> </a:t>
            </a:r>
            <a:r>
              <a:rPr lang="en-US" sz="2200" dirty="0" err="1">
                <a:latin typeface="Arial" pitchFamily="34" charset="0"/>
                <a:cs typeface="Arial" pitchFamily="34" charset="0"/>
              </a:rPr>
              <a:t>bệnh</a:t>
            </a:r>
            <a:r>
              <a:rPr lang="en-US" sz="2200" dirty="0">
                <a:latin typeface="Arial" pitchFamily="34" charset="0"/>
                <a:cs typeface="Arial" pitchFamily="34" charset="0"/>
              </a:rPr>
              <a:t> </a:t>
            </a:r>
            <a:r>
              <a:rPr lang="en-US" sz="2200" dirty="0" err="1">
                <a:latin typeface="Arial" pitchFamily="34" charset="0"/>
                <a:cs typeface="Arial" pitchFamily="34" charset="0"/>
              </a:rPr>
              <a:t>và</a:t>
            </a:r>
            <a:r>
              <a:rPr lang="en-US" sz="2200" dirty="0">
                <a:latin typeface="Arial" pitchFamily="34" charset="0"/>
                <a:cs typeface="Arial" pitchFamily="34" charset="0"/>
              </a:rPr>
              <a:t> </a:t>
            </a:r>
            <a:r>
              <a:rPr lang="en-US" sz="2200" dirty="0" err="1">
                <a:latin typeface="Arial" pitchFamily="34" charset="0"/>
                <a:cs typeface="Arial" pitchFamily="34" charset="0"/>
              </a:rPr>
              <a:t>phản</a:t>
            </a:r>
            <a:r>
              <a:rPr lang="en-US" sz="2200" dirty="0">
                <a:latin typeface="Arial" pitchFamily="34" charset="0"/>
                <a:cs typeface="Arial" pitchFamily="34" charset="0"/>
              </a:rPr>
              <a:t> </a:t>
            </a:r>
            <a:r>
              <a:rPr lang="en-US" sz="2200" dirty="0" err="1">
                <a:latin typeface="Arial" pitchFamily="34" charset="0"/>
                <a:cs typeface="Arial" pitchFamily="34" charset="0"/>
              </a:rPr>
              <a:t>ánh</a:t>
            </a:r>
            <a:r>
              <a:rPr lang="en-US" sz="2200" dirty="0">
                <a:latin typeface="Arial" pitchFamily="34" charset="0"/>
                <a:cs typeface="Arial" pitchFamily="34" charset="0"/>
              </a:rPr>
              <a:t> </a:t>
            </a:r>
            <a:r>
              <a:rPr lang="en-US" sz="2200" dirty="0" err="1">
                <a:latin typeface="Arial" pitchFamily="34" charset="0"/>
                <a:cs typeface="Arial" pitchFamily="34" charset="0"/>
              </a:rPr>
              <a:t>đến</a:t>
            </a:r>
            <a:r>
              <a:rPr lang="en-US" sz="2200" dirty="0">
                <a:latin typeface="Arial" pitchFamily="34" charset="0"/>
                <a:cs typeface="Arial" pitchFamily="34" charset="0"/>
              </a:rPr>
              <a:t> </a:t>
            </a:r>
            <a:r>
              <a:rPr lang="en-US" sz="2200" dirty="0" err="1">
                <a:latin typeface="Arial" pitchFamily="34" charset="0"/>
                <a:cs typeface="Arial" pitchFamily="34" charset="0"/>
              </a:rPr>
              <a:t>cấp</a:t>
            </a:r>
            <a:r>
              <a:rPr lang="en-US" sz="2200" dirty="0">
                <a:latin typeface="Arial" pitchFamily="34" charset="0"/>
                <a:cs typeface="Arial" pitchFamily="34" charset="0"/>
              </a:rPr>
              <a:t> </a:t>
            </a:r>
            <a:r>
              <a:rPr lang="en-US" sz="2200" dirty="0" err="1">
                <a:latin typeface="Arial" pitchFamily="34" charset="0"/>
                <a:cs typeface="Arial" pitchFamily="34" charset="0"/>
              </a:rPr>
              <a:t>có</a:t>
            </a:r>
            <a:r>
              <a:rPr lang="en-US" sz="2200" dirty="0">
                <a:latin typeface="Arial" pitchFamily="34" charset="0"/>
                <a:cs typeface="Arial" pitchFamily="34" charset="0"/>
              </a:rPr>
              <a:t> </a:t>
            </a:r>
            <a:r>
              <a:rPr lang="en-US" sz="2200" dirty="0" err="1">
                <a:latin typeface="Arial" pitchFamily="34" charset="0"/>
                <a:cs typeface="Arial" pitchFamily="34" charset="0"/>
              </a:rPr>
              <a:t>thẩm</a:t>
            </a:r>
            <a:r>
              <a:rPr lang="en-US" sz="2200" dirty="0">
                <a:latin typeface="Arial" pitchFamily="34" charset="0"/>
                <a:cs typeface="Arial" pitchFamily="34" charset="0"/>
              </a:rPr>
              <a:t> </a:t>
            </a:r>
            <a:r>
              <a:rPr lang="en-US" sz="2200" dirty="0" err="1">
                <a:latin typeface="Arial" pitchFamily="34" charset="0"/>
                <a:cs typeface="Arial" pitchFamily="34" charset="0"/>
              </a:rPr>
              <a:t>quyền</a:t>
            </a:r>
            <a:endParaRPr lang="en-US" sz="2200" dirty="0">
              <a:latin typeface="Arial" pitchFamily="34" charset="0"/>
              <a:cs typeface="Arial" pitchFamily="34" charset="0"/>
            </a:endParaRPr>
          </a:p>
          <a:p>
            <a:pPr marL="0" indent="0">
              <a:buNone/>
            </a:pPr>
            <a:r>
              <a:rPr lang="en-US" sz="2200" b="1" dirty="0">
                <a:latin typeface="Arial" pitchFamily="34" charset="0"/>
                <a:cs typeface="Arial" pitchFamily="34" charset="0"/>
              </a:rPr>
              <a:t>D</a:t>
            </a:r>
            <a:r>
              <a:rPr lang="en-US" sz="2200" dirty="0">
                <a:latin typeface="Arial" pitchFamily="34" charset="0"/>
                <a:cs typeface="Arial" pitchFamily="34" charset="0"/>
              </a:rPr>
              <a:t> 	</a:t>
            </a:r>
            <a:r>
              <a:rPr lang="en-US" sz="2200" dirty="0" err="1">
                <a:latin typeface="Arial" pitchFamily="34" charset="0"/>
                <a:cs typeface="Arial" pitchFamily="34" charset="0"/>
              </a:rPr>
              <a:t>Đóng</a:t>
            </a:r>
            <a:r>
              <a:rPr lang="en-US" sz="2200" dirty="0">
                <a:latin typeface="Arial" pitchFamily="34" charset="0"/>
                <a:cs typeface="Arial" pitchFamily="34" charset="0"/>
              </a:rPr>
              <a:t> </a:t>
            </a:r>
            <a:r>
              <a:rPr lang="en-US" sz="2200" dirty="0" err="1">
                <a:latin typeface="Arial" pitchFamily="34" charset="0"/>
                <a:cs typeface="Arial" pitchFamily="34" charset="0"/>
              </a:rPr>
              <a:t>góp</a:t>
            </a:r>
            <a:r>
              <a:rPr lang="en-US" sz="2200" dirty="0">
                <a:latin typeface="Arial" pitchFamily="34" charset="0"/>
                <a:cs typeface="Arial" pitchFamily="34" charset="0"/>
              </a:rPr>
              <a:t> ý </a:t>
            </a:r>
            <a:r>
              <a:rPr lang="en-US" sz="2200" dirty="0" err="1">
                <a:latin typeface="Arial" pitchFamily="34" charset="0"/>
                <a:cs typeface="Arial" pitchFamily="34" charset="0"/>
              </a:rPr>
              <a:t>kiến</a:t>
            </a:r>
            <a:r>
              <a:rPr lang="en-US" sz="2200" dirty="0">
                <a:latin typeface="Arial" pitchFamily="34" charset="0"/>
                <a:cs typeface="Arial" pitchFamily="34" charset="0"/>
              </a:rPr>
              <a:t> </a:t>
            </a:r>
            <a:r>
              <a:rPr lang="en-US" sz="2200" dirty="0" err="1">
                <a:latin typeface="Arial" pitchFamily="34" charset="0"/>
                <a:cs typeface="Arial" pitchFamily="34" charset="0"/>
              </a:rPr>
              <a:t>trong</a:t>
            </a:r>
            <a:r>
              <a:rPr lang="en-US" sz="2200" dirty="0">
                <a:latin typeface="Arial" pitchFamily="34" charset="0"/>
                <a:cs typeface="Arial" pitchFamily="34" charset="0"/>
              </a:rPr>
              <a:t> </a:t>
            </a:r>
            <a:r>
              <a:rPr lang="en-US" sz="2200" dirty="0" err="1">
                <a:latin typeface="Arial" pitchFamily="34" charset="0"/>
                <a:cs typeface="Arial" pitchFamily="34" charset="0"/>
              </a:rPr>
              <a:t>hoạt</a:t>
            </a:r>
            <a:r>
              <a:rPr lang="en-US" sz="2200" dirty="0">
                <a:latin typeface="Arial" pitchFamily="34" charset="0"/>
                <a:cs typeface="Arial" pitchFamily="34" charset="0"/>
              </a:rPr>
              <a:t> </a:t>
            </a:r>
            <a:r>
              <a:rPr lang="en-US" sz="2200" dirty="0" err="1">
                <a:latin typeface="Arial" pitchFamily="34" charset="0"/>
                <a:cs typeface="Arial" pitchFamily="34" charset="0"/>
              </a:rPr>
              <a:t>động</a:t>
            </a:r>
            <a:r>
              <a:rPr lang="en-US" sz="2200" dirty="0">
                <a:latin typeface="Arial" pitchFamily="34" charset="0"/>
                <a:cs typeface="Arial" pitchFamily="34" charset="0"/>
              </a:rPr>
              <a:t>, </a:t>
            </a:r>
            <a:r>
              <a:rPr lang="en-US" sz="2200" dirty="0" err="1">
                <a:latin typeface="Arial" pitchFamily="34" charset="0"/>
                <a:cs typeface="Arial" pitchFamily="34" charset="0"/>
              </a:rPr>
              <a:t>điều</a:t>
            </a:r>
            <a:r>
              <a:rPr lang="en-US" sz="2200" dirty="0">
                <a:latin typeface="Arial" pitchFamily="34" charset="0"/>
                <a:cs typeface="Arial" pitchFamily="34" charset="0"/>
              </a:rPr>
              <a:t> </a:t>
            </a:r>
            <a:r>
              <a:rPr lang="en-US" sz="2200" dirty="0" err="1">
                <a:latin typeface="Arial" pitchFamily="34" charset="0"/>
                <a:cs typeface="Arial" pitchFamily="34" charset="0"/>
              </a:rPr>
              <a:t>hành</a:t>
            </a:r>
            <a:r>
              <a:rPr lang="en-US" sz="2200" dirty="0">
                <a:latin typeface="Arial" pitchFamily="34" charset="0"/>
                <a:cs typeface="Arial" pitchFamily="34" charset="0"/>
              </a:rPr>
              <a:t> </a:t>
            </a:r>
            <a:r>
              <a:rPr lang="en-US" sz="2200" dirty="0" err="1">
                <a:latin typeface="Arial" pitchFamily="34" charset="0"/>
                <a:cs typeface="Arial" pitchFamily="34" charset="0"/>
              </a:rPr>
              <a:t>của</a:t>
            </a:r>
            <a:r>
              <a:rPr lang="en-US" sz="2200" dirty="0">
                <a:latin typeface="Arial" pitchFamily="34" charset="0"/>
                <a:cs typeface="Arial" pitchFamily="34" charset="0"/>
              </a:rPr>
              <a:t> </a:t>
            </a:r>
            <a:r>
              <a:rPr lang="en-US" sz="2200" dirty="0" err="1">
                <a:latin typeface="Arial" pitchFamily="34" charset="0"/>
                <a:cs typeface="Arial" pitchFamily="34" charset="0"/>
              </a:rPr>
              <a:t>đơn</a:t>
            </a:r>
            <a:r>
              <a:rPr lang="en-US" sz="2200" dirty="0">
                <a:latin typeface="Arial" pitchFamily="34" charset="0"/>
                <a:cs typeface="Arial" pitchFamily="34" charset="0"/>
              </a:rPr>
              <a:t> </a:t>
            </a:r>
            <a:r>
              <a:rPr lang="en-US" sz="2200" dirty="0" err="1">
                <a:latin typeface="Arial" pitchFamily="34" charset="0"/>
                <a:cs typeface="Arial" pitchFamily="34" charset="0"/>
              </a:rPr>
              <a:t>vị</a:t>
            </a:r>
            <a:r>
              <a:rPr lang="en-US" sz="2200" dirty="0">
                <a:latin typeface="Arial" pitchFamily="34" charset="0"/>
                <a:cs typeface="Arial" pitchFamily="34" charset="0"/>
              </a:rPr>
              <a:t> </a:t>
            </a:r>
            <a:r>
              <a:rPr lang="en-US" sz="2200" dirty="0" err="1">
                <a:latin typeface="Arial" pitchFamily="34" charset="0"/>
                <a:cs typeface="Arial" pitchFamily="34" charset="0"/>
              </a:rPr>
              <a:t>nhằm</a:t>
            </a:r>
            <a:r>
              <a:rPr lang="en-US" sz="2200" dirty="0">
                <a:latin typeface="Arial" pitchFamily="34" charset="0"/>
                <a:cs typeface="Arial" pitchFamily="34" charset="0"/>
              </a:rPr>
              <a:t> </a:t>
            </a:r>
            <a:r>
              <a:rPr lang="en-US" sz="2200" dirty="0" err="1">
                <a:latin typeface="Arial" pitchFamily="34" charset="0"/>
                <a:cs typeface="Arial" pitchFamily="34" charset="0"/>
              </a:rPr>
              <a:t>bảo</a:t>
            </a:r>
            <a:r>
              <a:rPr lang="en-US" sz="2200" dirty="0">
                <a:latin typeface="Arial" pitchFamily="34" charset="0"/>
                <a:cs typeface="Arial" pitchFamily="34" charset="0"/>
              </a:rPr>
              <a:t> </a:t>
            </a:r>
            <a:r>
              <a:rPr lang="en-US" sz="2200" dirty="0" err="1">
                <a:latin typeface="Arial" pitchFamily="34" charset="0"/>
                <a:cs typeface="Arial" pitchFamily="34" charset="0"/>
              </a:rPr>
              <a:t>đảm</a:t>
            </a:r>
            <a:r>
              <a:rPr lang="en-US" sz="2200" dirty="0">
                <a:latin typeface="Arial" pitchFamily="34" charset="0"/>
                <a:cs typeface="Arial" pitchFamily="34" charset="0"/>
              </a:rPr>
              <a:t> </a:t>
            </a:r>
            <a:r>
              <a:rPr lang="en-US" sz="2200" dirty="0" err="1">
                <a:latin typeface="Arial" pitchFamily="34" charset="0"/>
                <a:cs typeface="Arial" pitchFamily="34" charset="0"/>
              </a:rPr>
              <a:t>thực</a:t>
            </a:r>
            <a:r>
              <a:rPr lang="en-US" sz="2200" dirty="0">
                <a:latin typeface="Arial" pitchFamily="34" charset="0"/>
                <a:cs typeface="Arial" pitchFamily="34" charset="0"/>
              </a:rPr>
              <a:t> </a:t>
            </a:r>
            <a:r>
              <a:rPr lang="en-US" sz="2200" dirty="0" err="1">
                <a:latin typeface="Arial" pitchFamily="34" charset="0"/>
                <a:cs typeface="Arial" pitchFamily="34" charset="0"/>
              </a:rPr>
              <a:t>hiện</a:t>
            </a:r>
            <a:r>
              <a:rPr lang="en-US" sz="2200" dirty="0">
                <a:latin typeface="Arial" pitchFamily="34" charset="0"/>
                <a:cs typeface="Arial" pitchFamily="34" charset="0"/>
              </a:rPr>
              <a:t> </a:t>
            </a:r>
            <a:r>
              <a:rPr lang="en-US" sz="2200" dirty="0" err="1">
                <a:latin typeface="Arial" pitchFamily="34" charset="0"/>
                <a:cs typeface="Arial" pitchFamily="34" charset="0"/>
              </a:rPr>
              <a:t>công</a:t>
            </a:r>
            <a:r>
              <a:rPr lang="en-US" sz="2200" dirty="0">
                <a:latin typeface="Arial" pitchFamily="34" charset="0"/>
                <a:cs typeface="Arial" pitchFamily="34" charset="0"/>
              </a:rPr>
              <a:t> </a:t>
            </a:r>
            <a:r>
              <a:rPr lang="en-US" sz="2200" dirty="0" err="1">
                <a:latin typeface="Arial" pitchFamily="34" charset="0"/>
                <a:cs typeface="Arial" pitchFamily="34" charset="0"/>
              </a:rPr>
              <a:t>vụ</a:t>
            </a:r>
            <a:r>
              <a:rPr lang="en-US" sz="2200" dirty="0">
                <a:latin typeface="Arial" pitchFamily="34" charset="0"/>
                <a:cs typeface="Arial" pitchFamily="34" charset="0"/>
              </a:rPr>
              <a:t>, </a:t>
            </a:r>
            <a:r>
              <a:rPr lang="en-US" sz="2200" dirty="0" err="1">
                <a:latin typeface="Arial" pitchFamily="34" charset="0"/>
                <a:cs typeface="Arial" pitchFamily="34" charset="0"/>
              </a:rPr>
              <a:t>nhiệm</a:t>
            </a:r>
            <a:r>
              <a:rPr lang="en-US" sz="2200" dirty="0">
                <a:latin typeface="Arial" pitchFamily="34" charset="0"/>
                <a:cs typeface="Arial" pitchFamily="34" charset="0"/>
              </a:rPr>
              <a:t> </a:t>
            </a:r>
            <a:r>
              <a:rPr lang="en-US" sz="2200" dirty="0" err="1">
                <a:latin typeface="Arial" pitchFamily="34" charset="0"/>
                <a:cs typeface="Arial" pitchFamily="34" charset="0"/>
              </a:rPr>
              <a:t>vụ</a:t>
            </a:r>
            <a:r>
              <a:rPr lang="en-US" sz="2200" dirty="0">
                <a:latin typeface="Arial" pitchFamily="34" charset="0"/>
                <a:cs typeface="Arial" pitchFamily="34" charset="0"/>
              </a:rPr>
              <a:t> </a:t>
            </a:r>
            <a:r>
              <a:rPr lang="en-US" sz="2200" dirty="0" err="1">
                <a:latin typeface="Arial" pitchFamily="34" charset="0"/>
                <a:cs typeface="Arial" pitchFamily="34" charset="0"/>
              </a:rPr>
              <a:t>được</a:t>
            </a:r>
            <a:r>
              <a:rPr lang="en-US" sz="2200" dirty="0">
                <a:latin typeface="Arial" pitchFamily="34" charset="0"/>
                <a:cs typeface="Arial" pitchFamily="34" charset="0"/>
              </a:rPr>
              <a:t> </a:t>
            </a:r>
            <a:r>
              <a:rPr lang="en-US" sz="2200" dirty="0" err="1">
                <a:latin typeface="Arial" pitchFamily="34" charset="0"/>
                <a:cs typeface="Arial" pitchFamily="34" charset="0"/>
              </a:rPr>
              <a:t>giao</a:t>
            </a:r>
            <a:r>
              <a:rPr lang="en-US" sz="2200" dirty="0">
                <a:latin typeface="Arial" pitchFamily="34" charset="0"/>
                <a:cs typeface="Arial" pitchFamily="34" charset="0"/>
              </a:rPr>
              <a:t> </a:t>
            </a:r>
            <a:r>
              <a:rPr lang="en-US" sz="2200" dirty="0" err="1">
                <a:latin typeface="Arial" pitchFamily="34" charset="0"/>
                <a:cs typeface="Arial" pitchFamily="34" charset="0"/>
              </a:rPr>
              <a:t>đạt</a:t>
            </a:r>
            <a:r>
              <a:rPr lang="en-US" sz="2200" dirty="0">
                <a:latin typeface="Arial" pitchFamily="34" charset="0"/>
                <a:cs typeface="Arial" pitchFamily="34" charset="0"/>
              </a:rPr>
              <a:t> </a:t>
            </a:r>
            <a:r>
              <a:rPr lang="en-US" sz="2200" dirty="0" err="1">
                <a:latin typeface="Arial" pitchFamily="34" charset="0"/>
                <a:cs typeface="Arial" pitchFamily="34" charset="0"/>
              </a:rPr>
              <a:t>hiệu</a:t>
            </a:r>
            <a:r>
              <a:rPr lang="en-US" sz="2200" dirty="0">
                <a:latin typeface="Arial" pitchFamily="34" charset="0"/>
                <a:cs typeface="Arial" pitchFamily="34" charset="0"/>
              </a:rPr>
              <a:t> </a:t>
            </a:r>
            <a:r>
              <a:rPr lang="en-US" sz="2200" dirty="0" err="1">
                <a:latin typeface="Arial" pitchFamily="34" charset="0"/>
                <a:cs typeface="Arial" pitchFamily="34" charset="0"/>
              </a:rPr>
              <a:t>quả</a:t>
            </a:r>
            <a:r>
              <a:rPr lang="en-US" sz="2200" b="1" dirty="0">
                <a:latin typeface="Arial" pitchFamily="34" charset="0"/>
                <a:cs typeface="Arial" pitchFamily="34" charset="0"/>
              </a:rPr>
              <a:t>	</a:t>
            </a:r>
            <a:endParaRPr lang="en-US" sz="2200" dirty="0">
              <a:latin typeface="Arial" pitchFamily="34" charset="0"/>
              <a:cs typeface="Arial" pitchFamily="34" charset="0"/>
            </a:endParaRPr>
          </a:p>
          <a:p>
            <a:endParaRPr lang="en-US" sz="2200" dirty="0">
              <a:latin typeface="Arial" pitchFamily="34" charset="0"/>
              <a:cs typeface="Arial" pitchFamily="34" charset="0"/>
            </a:endParaRPr>
          </a:p>
        </p:txBody>
      </p:sp>
    </p:spTree>
    <p:extLst>
      <p:ext uri="{BB962C8B-B14F-4D97-AF65-F5344CB8AC3E}">
        <p14:creationId xmlns:p14="http://schemas.microsoft.com/office/powerpoint/2010/main" val="30624226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lvl="0" indent="0">
              <a:buNone/>
            </a:pPr>
            <a:r>
              <a:rPr lang="en-US" b="1" dirty="0" smtClean="0"/>
              <a:t> b. </a:t>
            </a:r>
            <a:r>
              <a:rPr lang="en-US" b="1" dirty="0" err="1" smtClean="0"/>
              <a:t>Hành</a:t>
            </a:r>
            <a:r>
              <a:rPr lang="en-US" b="1" dirty="0" smtClean="0"/>
              <a:t> </a:t>
            </a:r>
            <a:r>
              <a:rPr lang="en-US" b="1" dirty="0"/>
              <a:t>vi </a:t>
            </a:r>
            <a:r>
              <a:rPr lang="en-US" b="1" dirty="0" err="1"/>
              <a:t>nào</a:t>
            </a:r>
            <a:r>
              <a:rPr lang="en-US" b="1" dirty="0"/>
              <a:t> </a:t>
            </a:r>
            <a:r>
              <a:rPr lang="en-US" b="1" dirty="0" err="1"/>
              <a:t>sau</a:t>
            </a:r>
            <a:r>
              <a:rPr lang="en-US" b="1" dirty="0"/>
              <a:t> </a:t>
            </a:r>
            <a:r>
              <a:rPr lang="en-US" b="1" dirty="0" err="1"/>
              <a:t>đây</a:t>
            </a:r>
            <a:r>
              <a:rPr lang="en-US" b="1" dirty="0"/>
              <a:t> </a:t>
            </a:r>
            <a:r>
              <a:rPr lang="en-US" b="1" dirty="0" err="1"/>
              <a:t>là</a:t>
            </a:r>
            <a:r>
              <a:rPr lang="en-US" b="1" dirty="0"/>
              <a:t> </a:t>
            </a:r>
            <a:r>
              <a:rPr lang="en-US" b="1" dirty="0" err="1"/>
              <a:t>của</a:t>
            </a:r>
            <a:r>
              <a:rPr lang="en-US" b="1" dirty="0"/>
              <a:t> </a:t>
            </a:r>
            <a:r>
              <a:rPr lang="en-US" b="1" dirty="0" err="1"/>
              <a:t>Điều</a:t>
            </a:r>
            <a:r>
              <a:rPr lang="en-US" b="1" dirty="0"/>
              <a:t> </a:t>
            </a:r>
            <a:r>
              <a:rPr lang="en-US" b="1" dirty="0" err="1"/>
              <a:t>dưỡng</a:t>
            </a:r>
            <a:r>
              <a:rPr lang="en-US" b="1" dirty="0"/>
              <a:t> Y?</a:t>
            </a:r>
            <a:endParaRPr lang="en-US" dirty="0"/>
          </a:p>
          <a:p>
            <a:pPr marL="0" indent="0">
              <a:buNone/>
            </a:pPr>
            <a:r>
              <a:rPr lang="en-US" b="1" dirty="0"/>
              <a:t>A</a:t>
            </a:r>
            <a:r>
              <a:rPr lang="en-US" dirty="0"/>
              <a:t> 	</a:t>
            </a:r>
            <a:r>
              <a:rPr lang="en-US" dirty="0" err="1"/>
              <a:t>Phân</a:t>
            </a:r>
            <a:r>
              <a:rPr lang="en-US" dirty="0"/>
              <a:t> </a:t>
            </a:r>
            <a:r>
              <a:rPr lang="en-US" dirty="0" err="1"/>
              <a:t>biệt</a:t>
            </a:r>
            <a:r>
              <a:rPr lang="en-US" dirty="0"/>
              <a:t> </a:t>
            </a:r>
            <a:r>
              <a:rPr lang="en-US" dirty="0" err="1"/>
              <a:t>đối</a:t>
            </a:r>
            <a:r>
              <a:rPr lang="en-US" dirty="0"/>
              <a:t> </a:t>
            </a:r>
            <a:r>
              <a:rPr lang="en-US" dirty="0" err="1"/>
              <a:t>xử</a:t>
            </a:r>
            <a:r>
              <a:rPr lang="en-US" dirty="0"/>
              <a:t> </a:t>
            </a:r>
            <a:r>
              <a:rPr lang="en-US" dirty="0" err="1"/>
              <a:t>nam</a:t>
            </a:r>
            <a:r>
              <a:rPr lang="en-US" dirty="0"/>
              <a:t> </a:t>
            </a:r>
            <a:r>
              <a:rPr lang="en-US" dirty="0" err="1"/>
              <a:t>nữ</a:t>
            </a:r>
            <a:r>
              <a:rPr lang="en-US" dirty="0"/>
              <a:t>, </a:t>
            </a:r>
            <a:r>
              <a:rPr lang="en-US" dirty="0" err="1"/>
              <a:t>các</a:t>
            </a:r>
            <a:r>
              <a:rPr lang="en-US" dirty="0"/>
              <a:t> </a:t>
            </a:r>
            <a:r>
              <a:rPr lang="en-US" dirty="0" err="1"/>
              <a:t>thành</a:t>
            </a:r>
            <a:r>
              <a:rPr lang="en-US" dirty="0"/>
              <a:t> </a:t>
            </a:r>
            <a:r>
              <a:rPr lang="en-US" dirty="0" err="1"/>
              <a:t>phần</a:t>
            </a:r>
            <a:r>
              <a:rPr lang="en-US" dirty="0"/>
              <a:t> </a:t>
            </a:r>
            <a:r>
              <a:rPr lang="en-US" dirty="0" err="1"/>
              <a:t>xã</a:t>
            </a:r>
            <a:r>
              <a:rPr lang="en-US" dirty="0"/>
              <a:t> </a:t>
            </a:r>
            <a:r>
              <a:rPr lang="en-US" dirty="0" err="1"/>
              <a:t>hội</a:t>
            </a:r>
            <a:endParaRPr lang="en-US" dirty="0"/>
          </a:p>
          <a:p>
            <a:pPr marL="0" indent="0">
              <a:buNone/>
            </a:pPr>
            <a:r>
              <a:rPr lang="en-US" b="1" dirty="0"/>
              <a:t>B</a:t>
            </a:r>
            <a:r>
              <a:rPr lang="en-US" dirty="0"/>
              <a:t> 	</a:t>
            </a:r>
            <a:r>
              <a:rPr lang="en-US" dirty="0" err="1"/>
              <a:t>Bè</a:t>
            </a:r>
            <a:r>
              <a:rPr lang="en-US" dirty="0"/>
              <a:t> </a:t>
            </a:r>
            <a:r>
              <a:rPr lang="en-US" dirty="0" err="1"/>
              <a:t>phái</a:t>
            </a:r>
            <a:r>
              <a:rPr lang="en-US" dirty="0"/>
              <a:t>, chia </a:t>
            </a:r>
            <a:r>
              <a:rPr lang="en-US" dirty="0" err="1"/>
              <a:t>rẽ</a:t>
            </a:r>
            <a:r>
              <a:rPr lang="en-US" dirty="0"/>
              <a:t> </a:t>
            </a:r>
            <a:r>
              <a:rPr lang="en-US" dirty="0" err="1"/>
              <a:t>nội</a:t>
            </a:r>
            <a:r>
              <a:rPr lang="en-US" dirty="0"/>
              <a:t> </a:t>
            </a:r>
            <a:r>
              <a:rPr lang="en-US" dirty="0" err="1"/>
              <a:t>bộ</a:t>
            </a:r>
            <a:r>
              <a:rPr lang="en-US" dirty="0"/>
              <a:t> </a:t>
            </a:r>
            <a:r>
              <a:rPr lang="en-US" dirty="0" err="1"/>
              <a:t>trong</a:t>
            </a:r>
            <a:r>
              <a:rPr lang="en-US" dirty="0"/>
              <a:t> </a:t>
            </a:r>
            <a:r>
              <a:rPr lang="en-US" dirty="0" err="1"/>
              <a:t>cơ</a:t>
            </a:r>
            <a:r>
              <a:rPr lang="en-US" dirty="0"/>
              <a:t> </a:t>
            </a:r>
            <a:r>
              <a:rPr lang="en-US" dirty="0" err="1"/>
              <a:t>quan</a:t>
            </a:r>
            <a:r>
              <a:rPr lang="en-US" dirty="0"/>
              <a:t>.</a:t>
            </a:r>
          </a:p>
          <a:p>
            <a:pPr marL="0" indent="0">
              <a:buNone/>
            </a:pPr>
            <a:r>
              <a:rPr lang="en-US" b="1" dirty="0"/>
              <a:t>C</a:t>
            </a:r>
            <a:r>
              <a:rPr lang="en-US" dirty="0"/>
              <a:t> 	</a:t>
            </a:r>
            <a:r>
              <a:rPr lang="en-US" dirty="0" err="1"/>
              <a:t>Đẩy</a:t>
            </a:r>
            <a:r>
              <a:rPr lang="en-US" dirty="0"/>
              <a:t> </a:t>
            </a:r>
            <a:r>
              <a:rPr lang="en-US" dirty="0" err="1"/>
              <a:t>trách</a:t>
            </a:r>
            <a:r>
              <a:rPr lang="en-US" dirty="0"/>
              <a:t> </a:t>
            </a:r>
            <a:r>
              <a:rPr lang="en-US" dirty="0" err="1"/>
              <a:t>nhiệm</a:t>
            </a:r>
            <a:r>
              <a:rPr lang="en-US" dirty="0"/>
              <a:t>, </a:t>
            </a:r>
            <a:r>
              <a:rPr lang="en-US" dirty="0" err="1"/>
              <a:t>khuyết</a:t>
            </a:r>
            <a:r>
              <a:rPr lang="en-US" dirty="0"/>
              <a:t> </a:t>
            </a:r>
            <a:r>
              <a:rPr lang="en-US" dirty="0" err="1"/>
              <a:t>điểm</a:t>
            </a:r>
            <a:r>
              <a:rPr lang="en-US" dirty="0"/>
              <a:t> </a:t>
            </a:r>
            <a:r>
              <a:rPr lang="en-US" dirty="0" err="1"/>
              <a:t>cho</a:t>
            </a:r>
            <a:r>
              <a:rPr lang="en-US" dirty="0"/>
              <a:t> </a:t>
            </a:r>
            <a:r>
              <a:rPr lang="en-US" dirty="0" err="1"/>
              <a:t>đồng</a:t>
            </a:r>
            <a:r>
              <a:rPr lang="en-US" dirty="0"/>
              <a:t> </a:t>
            </a:r>
            <a:r>
              <a:rPr lang="en-US" dirty="0" err="1"/>
              <a:t>nghiệp</a:t>
            </a:r>
            <a:endParaRPr lang="en-US" dirty="0"/>
          </a:p>
          <a:p>
            <a:pPr marL="0" indent="0">
              <a:buNone/>
            </a:pPr>
            <a:r>
              <a:rPr lang="en-US" b="1" dirty="0"/>
              <a:t>D</a:t>
            </a:r>
            <a:r>
              <a:rPr lang="en-US" dirty="0"/>
              <a:t> 	</a:t>
            </a:r>
            <a:r>
              <a:rPr lang="en-US" dirty="0" err="1"/>
              <a:t>Trốn</a:t>
            </a:r>
            <a:r>
              <a:rPr lang="en-US" dirty="0"/>
              <a:t> </a:t>
            </a:r>
            <a:r>
              <a:rPr lang="en-US" dirty="0" err="1"/>
              <a:t>tránh</a:t>
            </a:r>
            <a:r>
              <a:rPr lang="en-US" dirty="0"/>
              <a:t> </a:t>
            </a:r>
            <a:r>
              <a:rPr lang="en-US" dirty="0" err="1"/>
              <a:t>trách</a:t>
            </a:r>
            <a:r>
              <a:rPr lang="en-US" dirty="0"/>
              <a:t> </a:t>
            </a:r>
            <a:r>
              <a:rPr lang="en-US" dirty="0" err="1"/>
              <a:t>nhiệm</a:t>
            </a:r>
            <a:r>
              <a:rPr lang="en-US" dirty="0"/>
              <a:t>, </a:t>
            </a:r>
            <a:r>
              <a:rPr lang="en-US" dirty="0" err="1"/>
              <a:t>thoái</a:t>
            </a:r>
            <a:r>
              <a:rPr lang="en-US" dirty="0"/>
              <a:t> </a:t>
            </a:r>
            <a:r>
              <a:rPr lang="en-US" dirty="0" err="1"/>
              <a:t>thác</a:t>
            </a:r>
            <a:r>
              <a:rPr lang="en-US" dirty="0"/>
              <a:t> </a:t>
            </a:r>
            <a:r>
              <a:rPr lang="en-US" dirty="0" err="1"/>
              <a:t>công</a:t>
            </a:r>
            <a:r>
              <a:rPr lang="en-US" dirty="0"/>
              <a:t> </a:t>
            </a:r>
            <a:r>
              <a:rPr lang="en-US" dirty="0" err="1"/>
              <a:t>việc</a:t>
            </a:r>
            <a:r>
              <a:rPr lang="en-US" dirty="0"/>
              <a:t> </a:t>
            </a:r>
            <a:r>
              <a:rPr lang="en-US" dirty="0" err="1"/>
              <a:t>được</a:t>
            </a:r>
            <a:r>
              <a:rPr lang="en-US" dirty="0"/>
              <a:t> </a:t>
            </a:r>
            <a:r>
              <a:rPr lang="en-US" dirty="0" err="1"/>
              <a:t>giao</a:t>
            </a:r>
            <a:endParaRPr lang="en-US" dirty="0"/>
          </a:p>
          <a:p>
            <a:endParaRPr lang="en-US" dirty="0"/>
          </a:p>
        </p:txBody>
      </p:sp>
    </p:spTree>
    <p:extLst>
      <p:ext uri="{BB962C8B-B14F-4D97-AF65-F5344CB8AC3E}">
        <p14:creationId xmlns:p14="http://schemas.microsoft.com/office/powerpoint/2010/main" val="40106157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rgbClr val="FF0000"/>
                </a:solidFill>
              </a:rPr>
              <a:t>2. ỨNG XỬ CỦA CÔNG CHỨC, VIÊN CHỨC Y TẾ ĐỐI VỚI ĐỒNG NGHIỆP</a:t>
            </a:r>
          </a:p>
          <a:p>
            <a:pPr marL="0" indent="0">
              <a:buNone/>
            </a:pPr>
            <a:r>
              <a:rPr lang="en-US" dirty="0" err="1" smtClean="0">
                <a:solidFill>
                  <a:srgbClr val="FF0000"/>
                </a:solidFill>
              </a:rPr>
              <a:t>Tình</a:t>
            </a:r>
            <a:r>
              <a:rPr lang="en-US" dirty="0" smtClean="0">
                <a:solidFill>
                  <a:srgbClr val="FF0000"/>
                </a:solidFill>
              </a:rPr>
              <a:t> </a:t>
            </a:r>
            <a:r>
              <a:rPr lang="en-US" dirty="0" err="1" smtClean="0">
                <a:solidFill>
                  <a:srgbClr val="FF0000"/>
                </a:solidFill>
              </a:rPr>
              <a:t>huống</a:t>
            </a:r>
            <a:r>
              <a:rPr lang="en-US" dirty="0" smtClean="0">
                <a:solidFill>
                  <a:srgbClr val="FF0000"/>
                </a:solidFill>
              </a:rPr>
              <a:t> 1: A</a:t>
            </a:r>
          </a:p>
          <a:p>
            <a:pPr marL="0" indent="0">
              <a:buNone/>
            </a:pPr>
            <a:r>
              <a:rPr lang="en-US" dirty="0" err="1" smtClean="0">
                <a:solidFill>
                  <a:srgbClr val="FF0000"/>
                </a:solidFill>
              </a:rPr>
              <a:t>Tình</a:t>
            </a:r>
            <a:r>
              <a:rPr lang="en-US" dirty="0" smtClean="0">
                <a:solidFill>
                  <a:srgbClr val="FF0000"/>
                </a:solidFill>
              </a:rPr>
              <a:t> </a:t>
            </a:r>
            <a:r>
              <a:rPr lang="en-US" dirty="0" err="1" smtClean="0">
                <a:solidFill>
                  <a:srgbClr val="FF0000"/>
                </a:solidFill>
              </a:rPr>
              <a:t>huống</a:t>
            </a:r>
            <a:r>
              <a:rPr lang="en-US" dirty="0" smtClean="0">
                <a:solidFill>
                  <a:srgbClr val="FF0000"/>
                </a:solidFill>
              </a:rPr>
              <a:t> 2: </a:t>
            </a:r>
            <a:r>
              <a:rPr lang="en-US" dirty="0" err="1" smtClean="0">
                <a:solidFill>
                  <a:srgbClr val="FF0000"/>
                </a:solidFill>
              </a:rPr>
              <a:t>câu</a:t>
            </a:r>
            <a:r>
              <a:rPr lang="en-US" dirty="0" smtClean="0">
                <a:solidFill>
                  <a:srgbClr val="FF0000"/>
                </a:solidFill>
              </a:rPr>
              <a:t> a: C     </a:t>
            </a:r>
            <a:r>
              <a:rPr lang="en-US" dirty="0" err="1" smtClean="0">
                <a:solidFill>
                  <a:srgbClr val="FF0000"/>
                </a:solidFill>
              </a:rPr>
              <a:t>câu</a:t>
            </a:r>
            <a:r>
              <a:rPr lang="en-US" dirty="0" smtClean="0">
                <a:solidFill>
                  <a:srgbClr val="FF0000"/>
                </a:solidFill>
              </a:rPr>
              <a:t> b:B</a:t>
            </a:r>
            <a:endParaRPr lang="en-US" dirty="0">
              <a:solidFill>
                <a:srgbClr val="FF0000"/>
              </a:solidFill>
            </a:endParaRPr>
          </a:p>
        </p:txBody>
      </p:sp>
    </p:spTree>
    <p:extLst>
      <p:ext uri="{BB962C8B-B14F-4D97-AF65-F5344CB8AC3E}">
        <p14:creationId xmlns:p14="http://schemas.microsoft.com/office/powerpoint/2010/main" val="26425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solidFill>
                  <a:srgbClr val="FF0000"/>
                </a:solidFill>
              </a:rPr>
              <a:t>3</a:t>
            </a:r>
            <a:r>
              <a:rPr lang="en-US" dirty="0" smtClean="0">
                <a:solidFill>
                  <a:srgbClr val="FF0000"/>
                </a:solidFill>
              </a:rPr>
              <a:t>. ỨNG XỬ CỦA CÔNG CHỨC, VIÊN CHỨC Y TẾ ĐỐI VỚI CƠ QUAN, TỔ CHỨC, CÁ NHÂN</a:t>
            </a:r>
          </a:p>
        </p:txBody>
      </p:sp>
    </p:spTree>
    <p:extLst>
      <p:ext uri="{BB962C8B-B14F-4D97-AF65-F5344CB8AC3E}">
        <p14:creationId xmlns:p14="http://schemas.microsoft.com/office/powerpoint/2010/main" val="2549048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79764"/>
          </a:xfrm>
        </p:spPr>
        <p:txBody>
          <a:bodyPr>
            <a:noAutofit/>
          </a:bodyPr>
          <a:lstStyle/>
          <a:p>
            <a:pPr lvl="0"/>
            <a:r>
              <a:rPr lang="en-US" sz="2000" b="1" dirty="0" err="1">
                <a:solidFill>
                  <a:srgbClr val="FF0000"/>
                </a:solidFill>
                <a:latin typeface="Arial" pitchFamily="34" charset="0"/>
                <a:cs typeface="Arial" pitchFamily="34" charset="0"/>
              </a:rPr>
              <a:t>Hãy</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liệt</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kê</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những</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quy</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tắc</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ứng</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xử</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người</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điều</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dưỡng</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phải</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làm</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và</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không</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được</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làm</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đối</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với</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cơ</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quan</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tổ</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chức</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cá</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nhân</a:t>
            </a:r>
            <a:r>
              <a:rPr lang="en-US" sz="2000" b="1" dirty="0" smtClean="0">
                <a:solidFill>
                  <a:srgbClr val="FF0000"/>
                </a:solidFill>
                <a:latin typeface="Arial" pitchFamily="34" charset="0"/>
                <a:cs typeface="Arial" pitchFamily="34" charset="0"/>
              </a:rPr>
              <a:t>?</a:t>
            </a:r>
            <a:r>
              <a:rPr lang="en-US" sz="2000" dirty="0">
                <a:solidFill>
                  <a:srgbClr val="FF0000"/>
                </a:solidFill>
                <a:latin typeface="Arial" pitchFamily="34" charset="0"/>
                <a:cs typeface="Arial" pitchFamily="34" charset="0"/>
              </a:rPr>
              <a:t/>
            </a:r>
            <a:br>
              <a:rPr lang="en-US" sz="2000" dirty="0">
                <a:solidFill>
                  <a:srgbClr val="FF0000"/>
                </a:solidFill>
                <a:latin typeface="Arial" pitchFamily="34" charset="0"/>
                <a:cs typeface="Arial" pitchFamily="34" charset="0"/>
              </a:rPr>
            </a:br>
            <a:endParaRPr lang="en-US" sz="2000"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304800" y="1066800"/>
            <a:ext cx="8229600" cy="4525963"/>
          </a:xfrm>
        </p:spPr>
        <p:txBody>
          <a:bodyPr>
            <a:noAutofit/>
          </a:bodyPr>
          <a:lstStyle/>
          <a:p>
            <a:pPr marL="0" indent="0">
              <a:buNone/>
            </a:pPr>
            <a:r>
              <a:rPr lang="en-US" sz="2000" b="1" dirty="0" smtClean="0">
                <a:latin typeface="Arial" pitchFamily="34" charset="0"/>
                <a:cs typeface="Arial" pitchFamily="34" charset="0"/>
              </a:rPr>
              <a:t>a</a:t>
            </a:r>
            <a:r>
              <a:rPr lang="en-US" sz="2000" b="1" dirty="0">
                <a:latin typeface="Arial" pitchFamily="34" charset="0"/>
                <a:cs typeface="Arial" pitchFamily="34" charset="0"/>
              </a:rPr>
              <a:t>. </a:t>
            </a:r>
            <a:r>
              <a:rPr lang="en-US" sz="2000" b="1" dirty="0" err="1">
                <a:latin typeface="Arial" pitchFamily="34" charset="0"/>
                <a:cs typeface="Arial" pitchFamily="34" charset="0"/>
              </a:rPr>
              <a:t>Những</a:t>
            </a:r>
            <a:r>
              <a:rPr lang="en-US" sz="2000" b="1" dirty="0">
                <a:latin typeface="Arial" pitchFamily="34" charset="0"/>
                <a:cs typeface="Arial" pitchFamily="34" charset="0"/>
              </a:rPr>
              <a:t> </a:t>
            </a:r>
            <a:r>
              <a:rPr lang="en-US" sz="2000" b="1" dirty="0" err="1">
                <a:latin typeface="Arial" pitchFamily="34" charset="0"/>
                <a:cs typeface="Arial" pitchFamily="34" charset="0"/>
              </a:rPr>
              <a:t>việc</a:t>
            </a:r>
            <a:r>
              <a:rPr lang="en-US" sz="2000" b="1" dirty="0">
                <a:latin typeface="Arial" pitchFamily="34" charset="0"/>
                <a:cs typeface="Arial" pitchFamily="34" charset="0"/>
              </a:rPr>
              <a:t> </a:t>
            </a:r>
            <a:r>
              <a:rPr lang="en-US" sz="2000" b="1" dirty="0" err="1">
                <a:latin typeface="Arial" pitchFamily="34" charset="0"/>
                <a:cs typeface="Arial" pitchFamily="34" charset="0"/>
              </a:rPr>
              <a:t>phải</a:t>
            </a:r>
            <a:r>
              <a:rPr lang="en-US" sz="2000" b="1" dirty="0">
                <a:latin typeface="Arial" pitchFamily="34" charset="0"/>
                <a:cs typeface="Arial" pitchFamily="34" charset="0"/>
              </a:rPr>
              <a:t> </a:t>
            </a:r>
            <a:r>
              <a:rPr lang="en-US" sz="2000" b="1" dirty="0" err="1">
                <a:latin typeface="Arial" pitchFamily="34" charset="0"/>
                <a:cs typeface="Arial" pitchFamily="34" charset="0"/>
              </a:rPr>
              <a:t>làm</a:t>
            </a:r>
            <a:r>
              <a:rPr lang="en-US" sz="2000" b="1" dirty="0">
                <a:latin typeface="Arial" pitchFamily="34" charset="0"/>
                <a:cs typeface="Arial" pitchFamily="34" charset="0"/>
              </a:rPr>
              <a:t>:</a:t>
            </a:r>
            <a:endParaRPr lang="en-US" sz="2000" dirty="0">
              <a:latin typeface="Arial" pitchFamily="34" charset="0"/>
              <a:cs typeface="Arial" pitchFamily="34" charset="0"/>
            </a:endParaRPr>
          </a:p>
          <a:p>
            <a:pPr lvl="0"/>
            <a:r>
              <a:rPr lang="en-US" sz="2000" dirty="0" err="1">
                <a:latin typeface="Arial" pitchFamily="34" charset="0"/>
                <a:cs typeface="Arial" pitchFamily="34" charset="0"/>
              </a:rPr>
              <a:t>Lịch</a:t>
            </a:r>
            <a:r>
              <a:rPr lang="en-US" sz="2000" dirty="0">
                <a:latin typeface="Arial" pitchFamily="34" charset="0"/>
                <a:cs typeface="Arial" pitchFamily="34" charset="0"/>
              </a:rPr>
              <a:t> </a:t>
            </a:r>
            <a:r>
              <a:rPr lang="en-US" sz="2000" dirty="0" err="1">
                <a:latin typeface="Arial" pitchFamily="34" charset="0"/>
                <a:cs typeface="Arial" pitchFamily="34" charset="0"/>
              </a:rPr>
              <a:t>sự</a:t>
            </a:r>
            <a:r>
              <a:rPr lang="en-US" sz="2000" dirty="0">
                <a:latin typeface="Arial" pitchFamily="34" charset="0"/>
                <a:cs typeface="Arial" pitchFamily="34" charset="0"/>
              </a:rPr>
              <a:t>, </a:t>
            </a:r>
            <a:r>
              <a:rPr lang="en-US" sz="2000" dirty="0" err="1">
                <a:latin typeface="Arial" pitchFamily="34" charset="0"/>
                <a:cs typeface="Arial" pitchFamily="34" charset="0"/>
              </a:rPr>
              <a:t>hòa</a:t>
            </a:r>
            <a:r>
              <a:rPr lang="en-US" sz="2000" dirty="0">
                <a:latin typeface="Arial" pitchFamily="34" charset="0"/>
                <a:cs typeface="Arial" pitchFamily="34" charset="0"/>
              </a:rPr>
              <a:t> </a:t>
            </a:r>
            <a:r>
              <a:rPr lang="en-US" sz="2000" dirty="0" err="1">
                <a:latin typeface="Arial" pitchFamily="34" charset="0"/>
                <a:cs typeface="Arial" pitchFamily="34" charset="0"/>
              </a:rPr>
              <a:t>nhã</a:t>
            </a:r>
            <a:r>
              <a:rPr lang="en-US" sz="2000" dirty="0">
                <a:latin typeface="Arial" pitchFamily="34" charset="0"/>
                <a:cs typeface="Arial" pitchFamily="34" charset="0"/>
              </a:rPr>
              <a:t>, </a:t>
            </a:r>
            <a:r>
              <a:rPr lang="en-US" sz="2000" dirty="0" err="1">
                <a:latin typeface="Arial" pitchFamily="34" charset="0"/>
                <a:cs typeface="Arial" pitchFamily="34" charset="0"/>
              </a:rPr>
              <a:t>văn</a:t>
            </a:r>
            <a:r>
              <a:rPr lang="en-US" sz="2000" dirty="0">
                <a:latin typeface="Arial" pitchFamily="34" charset="0"/>
                <a:cs typeface="Arial" pitchFamily="34" charset="0"/>
              </a:rPr>
              <a:t> minh </a:t>
            </a:r>
            <a:r>
              <a:rPr lang="en-US" sz="2000" dirty="0" err="1">
                <a:latin typeface="Arial" pitchFamily="34" charset="0"/>
                <a:cs typeface="Arial" pitchFamily="34" charset="0"/>
              </a:rPr>
              <a:t>khi</a:t>
            </a:r>
            <a:r>
              <a:rPr lang="en-US" sz="2000" dirty="0">
                <a:latin typeface="Arial" pitchFamily="34" charset="0"/>
                <a:cs typeface="Arial" pitchFamily="34" charset="0"/>
              </a:rPr>
              <a:t> </a:t>
            </a:r>
            <a:r>
              <a:rPr lang="en-US" sz="2000" dirty="0" err="1">
                <a:latin typeface="Arial" pitchFamily="34" charset="0"/>
                <a:cs typeface="Arial" pitchFamily="34" charset="0"/>
              </a:rPr>
              <a:t>giao</a:t>
            </a:r>
            <a:r>
              <a:rPr lang="en-US" sz="2000" dirty="0">
                <a:latin typeface="Arial" pitchFamily="34" charset="0"/>
                <a:cs typeface="Arial" pitchFamily="34" charset="0"/>
              </a:rPr>
              <a:t> </a:t>
            </a:r>
            <a:r>
              <a:rPr lang="en-US" sz="2000" dirty="0" err="1">
                <a:latin typeface="Arial" pitchFamily="34" charset="0"/>
                <a:cs typeface="Arial" pitchFamily="34" charset="0"/>
              </a:rPr>
              <a:t>dịch</a:t>
            </a:r>
            <a:r>
              <a:rPr lang="en-US" sz="2000" dirty="0">
                <a:latin typeface="Arial" pitchFamily="34" charset="0"/>
                <a:cs typeface="Arial" pitchFamily="34" charset="0"/>
              </a:rPr>
              <a:t> </a:t>
            </a:r>
            <a:r>
              <a:rPr lang="en-US" sz="2000" dirty="0" err="1">
                <a:latin typeface="Arial" pitchFamily="34" charset="0"/>
                <a:cs typeface="Arial" pitchFamily="34" charset="0"/>
              </a:rPr>
              <a:t>trực</a:t>
            </a:r>
            <a:r>
              <a:rPr lang="en-US" sz="2000" dirty="0">
                <a:latin typeface="Arial" pitchFamily="34" charset="0"/>
                <a:cs typeface="Arial" pitchFamily="34" charset="0"/>
              </a:rPr>
              <a:t> </a:t>
            </a:r>
            <a:r>
              <a:rPr lang="en-US" sz="2000" dirty="0" err="1">
                <a:latin typeface="Arial" pitchFamily="34" charset="0"/>
                <a:cs typeface="Arial" pitchFamily="34" charset="0"/>
              </a:rPr>
              <a:t>tiếp</a:t>
            </a:r>
            <a:r>
              <a:rPr lang="en-US" sz="2000" dirty="0">
                <a:latin typeface="Arial" pitchFamily="34" charset="0"/>
                <a:cs typeface="Arial" pitchFamily="34" charset="0"/>
              </a:rPr>
              <a:t> </a:t>
            </a:r>
            <a:r>
              <a:rPr lang="en-US" sz="2000" dirty="0" err="1">
                <a:latin typeface="Arial" pitchFamily="34" charset="0"/>
                <a:cs typeface="Arial" pitchFamily="34" charset="0"/>
              </a:rPr>
              <a:t>hoặc</a:t>
            </a:r>
            <a:r>
              <a:rPr lang="en-US" sz="2000" dirty="0">
                <a:latin typeface="Arial" pitchFamily="34" charset="0"/>
                <a:cs typeface="Arial" pitchFamily="34" charset="0"/>
              </a:rPr>
              <a:t> </a:t>
            </a:r>
            <a:r>
              <a:rPr lang="en-US" sz="2000" dirty="0" err="1">
                <a:latin typeface="Arial" pitchFamily="34" charset="0"/>
                <a:cs typeface="Arial" pitchFamily="34" charset="0"/>
              </a:rPr>
              <a:t>gián</a:t>
            </a:r>
            <a:r>
              <a:rPr lang="en-US" sz="2000" dirty="0">
                <a:latin typeface="Arial" pitchFamily="34" charset="0"/>
                <a:cs typeface="Arial" pitchFamily="34" charset="0"/>
              </a:rPr>
              <a:t> </a:t>
            </a:r>
            <a:r>
              <a:rPr lang="en-US" sz="2000" dirty="0" err="1">
                <a:latin typeface="Arial" pitchFamily="34" charset="0"/>
                <a:cs typeface="Arial" pitchFamily="34" charset="0"/>
              </a:rPr>
              <a:t>tiếp</a:t>
            </a:r>
            <a:r>
              <a:rPr lang="en-US" sz="2000" dirty="0">
                <a:latin typeface="Arial" pitchFamily="34" charset="0"/>
                <a:cs typeface="Arial" pitchFamily="34" charset="0"/>
              </a:rPr>
              <a:t> qua </a:t>
            </a:r>
            <a:r>
              <a:rPr lang="en-US" sz="2000" dirty="0" err="1">
                <a:latin typeface="Arial" pitchFamily="34" charset="0"/>
                <a:cs typeface="Arial" pitchFamily="34" charset="0"/>
              </a:rPr>
              <a:t>các</a:t>
            </a:r>
            <a:r>
              <a:rPr lang="en-US" sz="2000" dirty="0">
                <a:latin typeface="Arial" pitchFamily="34" charset="0"/>
                <a:cs typeface="Arial" pitchFamily="34" charset="0"/>
              </a:rPr>
              <a:t> </a:t>
            </a:r>
            <a:r>
              <a:rPr lang="en-US" sz="2000" dirty="0" err="1">
                <a:latin typeface="Arial" pitchFamily="34" charset="0"/>
                <a:cs typeface="Arial" pitchFamily="34" charset="0"/>
              </a:rPr>
              <a:t>phương</a:t>
            </a:r>
            <a:r>
              <a:rPr lang="en-US" sz="2000" dirty="0">
                <a:latin typeface="Arial" pitchFamily="34" charset="0"/>
                <a:cs typeface="Arial" pitchFamily="34" charset="0"/>
              </a:rPr>
              <a:t> </a:t>
            </a:r>
            <a:r>
              <a:rPr lang="en-US" sz="2000" dirty="0" err="1">
                <a:latin typeface="Arial" pitchFamily="34" charset="0"/>
                <a:cs typeface="Arial" pitchFamily="34" charset="0"/>
              </a:rPr>
              <a:t>tiện</a:t>
            </a:r>
            <a:r>
              <a:rPr lang="en-US" sz="2000" dirty="0">
                <a:latin typeface="Arial" pitchFamily="34" charset="0"/>
                <a:cs typeface="Arial" pitchFamily="34" charset="0"/>
              </a:rPr>
              <a:t> </a:t>
            </a:r>
            <a:r>
              <a:rPr lang="en-US" sz="2000" dirty="0" err="1">
                <a:latin typeface="Arial" pitchFamily="34" charset="0"/>
                <a:cs typeface="Arial" pitchFamily="34" charset="0"/>
              </a:rPr>
              <a:t>thông</a:t>
            </a:r>
            <a:r>
              <a:rPr lang="en-US" sz="2000" dirty="0">
                <a:latin typeface="Arial" pitchFamily="34" charset="0"/>
                <a:cs typeface="Arial" pitchFamily="34" charset="0"/>
              </a:rPr>
              <a:t> tin;</a:t>
            </a:r>
          </a:p>
          <a:p>
            <a:pPr lvl="0"/>
            <a:r>
              <a:rPr lang="en-US" sz="2000" dirty="0" err="1">
                <a:latin typeface="Arial" pitchFamily="34" charset="0"/>
                <a:cs typeface="Arial" pitchFamily="34" charset="0"/>
              </a:rPr>
              <a:t>Bảo</a:t>
            </a:r>
            <a:r>
              <a:rPr lang="en-US" sz="2000" dirty="0">
                <a:latin typeface="Arial" pitchFamily="34" charset="0"/>
                <a:cs typeface="Arial" pitchFamily="34" charset="0"/>
              </a:rPr>
              <a:t> </a:t>
            </a:r>
            <a:r>
              <a:rPr lang="en-US" sz="2000" dirty="0" err="1">
                <a:latin typeface="Arial" pitchFamily="34" charset="0"/>
                <a:cs typeface="Arial" pitchFamily="34" charset="0"/>
              </a:rPr>
              <a:t>đảm</a:t>
            </a:r>
            <a:r>
              <a:rPr lang="en-US" sz="2000" dirty="0">
                <a:latin typeface="Arial" pitchFamily="34" charset="0"/>
                <a:cs typeface="Arial" pitchFamily="34" charset="0"/>
              </a:rPr>
              <a:t> </a:t>
            </a:r>
            <a:r>
              <a:rPr lang="en-US" sz="2000" dirty="0" err="1">
                <a:latin typeface="Arial" pitchFamily="34" charset="0"/>
                <a:cs typeface="Arial" pitchFamily="34" charset="0"/>
              </a:rPr>
              <a:t>thông</a:t>
            </a:r>
            <a:r>
              <a:rPr lang="en-US" sz="2000" dirty="0">
                <a:latin typeface="Arial" pitchFamily="34" charset="0"/>
                <a:cs typeface="Arial" pitchFamily="34" charset="0"/>
              </a:rPr>
              <a:t> tin </a:t>
            </a:r>
            <a:r>
              <a:rPr lang="en-US" sz="2000" dirty="0" err="1">
                <a:latin typeface="Arial" pitchFamily="34" charset="0"/>
                <a:cs typeface="Arial" pitchFamily="34" charset="0"/>
              </a:rPr>
              <a:t>trao</a:t>
            </a:r>
            <a:r>
              <a:rPr lang="en-US" sz="2000" dirty="0">
                <a:latin typeface="Arial" pitchFamily="34" charset="0"/>
                <a:cs typeface="Arial" pitchFamily="34" charset="0"/>
              </a:rPr>
              <a:t> </a:t>
            </a:r>
            <a:r>
              <a:rPr lang="en-US" sz="2000" dirty="0" err="1">
                <a:latin typeface="Arial" pitchFamily="34" charset="0"/>
                <a:cs typeface="Arial" pitchFamily="34" charset="0"/>
              </a:rPr>
              <a:t>đổi</a:t>
            </a:r>
            <a:r>
              <a:rPr lang="en-US" sz="2000" dirty="0">
                <a:latin typeface="Arial" pitchFamily="34" charset="0"/>
                <a:cs typeface="Arial" pitchFamily="34" charset="0"/>
              </a:rPr>
              <a:t> </a:t>
            </a:r>
            <a:r>
              <a:rPr lang="en-US" sz="2000" dirty="0" err="1">
                <a:latin typeface="Arial" pitchFamily="34" charset="0"/>
                <a:cs typeface="Arial" pitchFamily="34" charset="0"/>
              </a:rPr>
              <a:t>đúng</a:t>
            </a:r>
            <a:r>
              <a:rPr lang="en-US" sz="2000" dirty="0">
                <a:latin typeface="Arial" pitchFamily="34" charset="0"/>
                <a:cs typeface="Arial" pitchFamily="34" charset="0"/>
              </a:rPr>
              <a:t> </a:t>
            </a:r>
            <a:r>
              <a:rPr lang="en-US" sz="2000" dirty="0" err="1">
                <a:latin typeface="Arial" pitchFamily="34" charset="0"/>
                <a:cs typeface="Arial" pitchFamily="34" charset="0"/>
              </a:rPr>
              <a:t>với</a:t>
            </a:r>
            <a:r>
              <a:rPr lang="en-US" sz="2000" dirty="0">
                <a:latin typeface="Arial" pitchFamily="34" charset="0"/>
                <a:cs typeface="Arial" pitchFamily="34" charset="0"/>
              </a:rPr>
              <a:t> </a:t>
            </a:r>
            <a:r>
              <a:rPr lang="en-US" sz="2000" dirty="0" err="1">
                <a:latin typeface="Arial" pitchFamily="34" charset="0"/>
                <a:cs typeface="Arial" pitchFamily="34" charset="0"/>
              </a:rPr>
              <a:t>nội</a:t>
            </a:r>
            <a:r>
              <a:rPr lang="en-US" sz="2000" dirty="0">
                <a:latin typeface="Arial" pitchFamily="34" charset="0"/>
                <a:cs typeface="Arial" pitchFamily="34" charset="0"/>
              </a:rPr>
              <a:t> dung </a:t>
            </a:r>
            <a:r>
              <a:rPr lang="en-US" sz="2000" dirty="0" err="1">
                <a:latin typeface="Arial" pitchFamily="34" charset="0"/>
                <a:cs typeface="Arial" pitchFamily="34" charset="0"/>
              </a:rPr>
              <a:t>công</a:t>
            </a:r>
            <a:r>
              <a:rPr lang="en-US" sz="2000" dirty="0">
                <a:latin typeface="Arial" pitchFamily="34" charset="0"/>
                <a:cs typeface="Arial" pitchFamily="34" charset="0"/>
              </a:rPr>
              <a:t> </a:t>
            </a:r>
            <a:r>
              <a:rPr lang="en-US" sz="2000" dirty="0" err="1">
                <a:latin typeface="Arial" pitchFamily="34" charset="0"/>
                <a:cs typeface="Arial" pitchFamily="34" charset="0"/>
              </a:rPr>
              <a:t>việc</a:t>
            </a:r>
            <a:r>
              <a:rPr lang="en-US" sz="2000" dirty="0">
                <a:latin typeface="Arial" pitchFamily="34" charset="0"/>
                <a:cs typeface="Arial" pitchFamily="34" charset="0"/>
              </a:rPr>
              <a:t> </a:t>
            </a:r>
            <a:r>
              <a:rPr lang="en-US" sz="2000" dirty="0" err="1">
                <a:latin typeface="Arial" pitchFamily="34" charset="0"/>
                <a:cs typeface="Arial" pitchFamily="34" charset="0"/>
              </a:rPr>
              <a:t>mà</a:t>
            </a:r>
            <a:r>
              <a:rPr lang="en-US" sz="2000" dirty="0">
                <a:latin typeface="Arial" pitchFamily="34" charset="0"/>
                <a:cs typeface="Arial" pitchFamily="34" charset="0"/>
              </a:rPr>
              <a:t> </a:t>
            </a:r>
            <a:r>
              <a:rPr lang="en-US" sz="2000" dirty="0" err="1">
                <a:latin typeface="Arial" pitchFamily="34" charset="0"/>
                <a:cs typeface="Arial" pitchFamily="34" charset="0"/>
              </a:rPr>
              <a:t>cơ</a:t>
            </a:r>
            <a:r>
              <a:rPr lang="en-US" sz="2000" dirty="0">
                <a:latin typeface="Arial" pitchFamily="34" charset="0"/>
                <a:cs typeface="Arial" pitchFamily="34" charset="0"/>
              </a:rPr>
              <a:t> </a:t>
            </a:r>
            <a:r>
              <a:rPr lang="en-US" sz="2000" dirty="0" err="1">
                <a:latin typeface="Arial" pitchFamily="34" charset="0"/>
                <a:cs typeface="Arial" pitchFamily="34" charset="0"/>
              </a:rPr>
              <a:t>quan</a:t>
            </a:r>
            <a:r>
              <a:rPr lang="en-US" sz="2000" dirty="0">
                <a:latin typeface="Arial" pitchFamily="34" charset="0"/>
                <a:cs typeface="Arial" pitchFamily="34" charset="0"/>
              </a:rPr>
              <a:t>, </a:t>
            </a:r>
            <a:r>
              <a:rPr lang="en-US" sz="2000" dirty="0" err="1">
                <a:latin typeface="Arial" pitchFamily="34" charset="0"/>
                <a:cs typeface="Arial" pitchFamily="34" charset="0"/>
              </a:rPr>
              <a:t>tổ</a:t>
            </a:r>
            <a:r>
              <a:rPr lang="en-US" sz="2000" dirty="0">
                <a:latin typeface="Arial" pitchFamily="34" charset="0"/>
                <a:cs typeface="Arial" pitchFamily="34" charset="0"/>
              </a:rPr>
              <a:t> </a:t>
            </a:r>
            <a:r>
              <a:rPr lang="en-US" sz="2000" dirty="0" err="1">
                <a:latin typeface="Arial" pitchFamily="34" charset="0"/>
                <a:cs typeface="Arial" pitchFamily="34" charset="0"/>
              </a:rPr>
              <a:t>chức</a:t>
            </a:r>
            <a:r>
              <a:rPr lang="en-US" sz="2000" dirty="0">
                <a:latin typeface="Arial" pitchFamily="34" charset="0"/>
                <a:cs typeface="Arial" pitchFamily="34" charset="0"/>
              </a:rPr>
              <a:t>, </a:t>
            </a:r>
            <a:r>
              <a:rPr lang="en-US" sz="2000" dirty="0" err="1">
                <a:latin typeface="Arial" pitchFamily="34" charset="0"/>
                <a:cs typeface="Arial" pitchFamily="34" charset="0"/>
              </a:rPr>
              <a:t>công</a:t>
            </a:r>
            <a:r>
              <a:rPr lang="en-US" sz="2000" dirty="0">
                <a:latin typeface="Arial" pitchFamily="34" charset="0"/>
                <a:cs typeface="Arial" pitchFamily="34" charset="0"/>
              </a:rPr>
              <a:t> </a:t>
            </a:r>
            <a:r>
              <a:rPr lang="en-US" sz="2000" dirty="0" err="1">
                <a:latin typeface="Arial" pitchFamily="34" charset="0"/>
                <a:cs typeface="Arial" pitchFamily="34" charset="0"/>
              </a:rPr>
              <a:t>dân</a:t>
            </a:r>
            <a:r>
              <a:rPr lang="en-US" sz="2000" dirty="0">
                <a:latin typeface="Arial" pitchFamily="34" charset="0"/>
                <a:cs typeface="Arial" pitchFamily="34" charset="0"/>
              </a:rPr>
              <a:t> </a:t>
            </a:r>
            <a:r>
              <a:rPr lang="en-US" sz="2000" dirty="0" err="1">
                <a:latin typeface="Arial" pitchFamily="34" charset="0"/>
                <a:cs typeface="Arial" pitchFamily="34" charset="0"/>
              </a:rPr>
              <a:t>cần</a:t>
            </a:r>
            <a:r>
              <a:rPr lang="en-US" sz="2000" dirty="0">
                <a:latin typeface="Arial" pitchFamily="34" charset="0"/>
                <a:cs typeface="Arial" pitchFamily="34" charset="0"/>
              </a:rPr>
              <a:t> </a:t>
            </a:r>
            <a:r>
              <a:rPr lang="en-US" sz="2000" dirty="0" err="1">
                <a:latin typeface="Arial" pitchFamily="34" charset="0"/>
                <a:cs typeface="Arial" pitchFamily="34" charset="0"/>
              </a:rPr>
              <a:t>hướng</a:t>
            </a:r>
            <a:r>
              <a:rPr lang="en-US" sz="2000" dirty="0">
                <a:latin typeface="Arial" pitchFamily="34" charset="0"/>
                <a:cs typeface="Arial" pitchFamily="34" charset="0"/>
              </a:rPr>
              <a:t> </a:t>
            </a:r>
            <a:r>
              <a:rPr lang="en-US" sz="2000" dirty="0" err="1">
                <a:latin typeface="Arial" pitchFamily="34" charset="0"/>
                <a:cs typeface="Arial" pitchFamily="34" charset="0"/>
              </a:rPr>
              <a:t>dẫn</a:t>
            </a:r>
            <a:r>
              <a:rPr lang="en-US" sz="2000" dirty="0">
                <a:latin typeface="Arial" pitchFamily="34" charset="0"/>
                <a:cs typeface="Arial" pitchFamily="34" charset="0"/>
              </a:rPr>
              <a:t>, </a:t>
            </a:r>
            <a:r>
              <a:rPr lang="en-US" sz="2000" dirty="0" err="1">
                <a:latin typeface="Arial" pitchFamily="34" charset="0"/>
                <a:cs typeface="Arial" pitchFamily="34" charset="0"/>
              </a:rPr>
              <a:t>trả</a:t>
            </a:r>
            <a:r>
              <a:rPr lang="en-US" sz="2000" dirty="0">
                <a:latin typeface="Arial" pitchFamily="34" charset="0"/>
                <a:cs typeface="Arial" pitchFamily="34" charset="0"/>
              </a:rPr>
              <a:t> </a:t>
            </a:r>
            <a:r>
              <a:rPr lang="en-US" sz="2000" dirty="0" err="1">
                <a:latin typeface="Arial" pitchFamily="34" charset="0"/>
                <a:cs typeface="Arial" pitchFamily="34" charset="0"/>
              </a:rPr>
              <a:t>lời</a:t>
            </a:r>
            <a:r>
              <a:rPr lang="en-US" sz="2000" dirty="0">
                <a:latin typeface="Arial" pitchFamily="34" charset="0"/>
                <a:cs typeface="Arial" pitchFamily="34" charset="0"/>
              </a:rPr>
              <a:t>;</a:t>
            </a:r>
          </a:p>
          <a:p>
            <a:pPr lvl="0"/>
            <a:r>
              <a:rPr lang="en-US" sz="2000" dirty="0" err="1">
                <a:latin typeface="Arial" pitchFamily="34" charset="0"/>
                <a:cs typeface="Arial" pitchFamily="34" charset="0"/>
              </a:rPr>
              <a:t>Tuyên</a:t>
            </a:r>
            <a:r>
              <a:rPr lang="en-US" sz="2000" dirty="0">
                <a:latin typeface="Arial" pitchFamily="34" charset="0"/>
                <a:cs typeface="Arial" pitchFamily="34" charset="0"/>
              </a:rPr>
              <a:t> </a:t>
            </a:r>
            <a:r>
              <a:rPr lang="en-US" sz="2000" dirty="0" err="1">
                <a:latin typeface="Arial" pitchFamily="34" charset="0"/>
                <a:cs typeface="Arial" pitchFamily="34" charset="0"/>
              </a:rPr>
              <a:t>truyền</a:t>
            </a:r>
            <a:r>
              <a:rPr lang="en-US" sz="2000" dirty="0">
                <a:latin typeface="Arial" pitchFamily="34" charset="0"/>
                <a:cs typeface="Arial" pitchFamily="34" charset="0"/>
              </a:rPr>
              <a:t>, </a:t>
            </a:r>
            <a:r>
              <a:rPr lang="en-US" sz="2000" dirty="0" err="1">
                <a:latin typeface="Arial" pitchFamily="34" charset="0"/>
                <a:cs typeface="Arial" pitchFamily="34" charset="0"/>
              </a:rPr>
              <a:t>hướng</a:t>
            </a:r>
            <a:r>
              <a:rPr lang="en-US" sz="2000" dirty="0">
                <a:latin typeface="Arial" pitchFamily="34" charset="0"/>
                <a:cs typeface="Arial" pitchFamily="34" charset="0"/>
              </a:rPr>
              <a:t> </a:t>
            </a:r>
            <a:r>
              <a:rPr lang="en-US" sz="2000" dirty="0" err="1">
                <a:latin typeface="Arial" pitchFamily="34" charset="0"/>
                <a:cs typeface="Arial" pitchFamily="34" charset="0"/>
              </a:rPr>
              <a:t>dẫn</a:t>
            </a:r>
            <a:r>
              <a:rPr lang="en-US" sz="2000" dirty="0">
                <a:latin typeface="Arial" pitchFamily="34" charset="0"/>
                <a:cs typeface="Arial" pitchFamily="34" charset="0"/>
              </a:rPr>
              <a:t> </a:t>
            </a:r>
            <a:r>
              <a:rPr lang="en-US" sz="2000" dirty="0" err="1">
                <a:latin typeface="Arial" pitchFamily="34" charset="0"/>
                <a:cs typeface="Arial" pitchFamily="34" charset="0"/>
              </a:rPr>
              <a:t>người</a:t>
            </a:r>
            <a:r>
              <a:rPr lang="en-US" sz="2000" dirty="0">
                <a:latin typeface="Arial" pitchFamily="34" charset="0"/>
                <a:cs typeface="Arial" pitchFamily="34" charset="0"/>
              </a:rPr>
              <a:t> </a:t>
            </a:r>
            <a:r>
              <a:rPr lang="en-US" sz="2000" dirty="0" err="1">
                <a:latin typeface="Arial" pitchFamily="34" charset="0"/>
                <a:cs typeface="Arial" pitchFamily="34" charset="0"/>
              </a:rPr>
              <a:t>dân</a:t>
            </a:r>
            <a:r>
              <a:rPr lang="en-US" sz="2000" dirty="0">
                <a:latin typeface="Arial" pitchFamily="34" charset="0"/>
                <a:cs typeface="Arial" pitchFamily="34" charset="0"/>
              </a:rPr>
              <a:t> </a:t>
            </a:r>
            <a:r>
              <a:rPr lang="en-US" sz="2000" dirty="0" err="1">
                <a:latin typeface="Arial" pitchFamily="34" charset="0"/>
                <a:cs typeface="Arial" pitchFamily="34" charset="0"/>
              </a:rPr>
              <a:t>chấp</a:t>
            </a:r>
            <a:r>
              <a:rPr lang="en-US" sz="2000" dirty="0">
                <a:latin typeface="Arial" pitchFamily="34" charset="0"/>
                <a:cs typeface="Arial" pitchFamily="34" charset="0"/>
              </a:rPr>
              <a:t> </a:t>
            </a:r>
            <a:r>
              <a:rPr lang="en-US" sz="2000" dirty="0" err="1">
                <a:latin typeface="Arial" pitchFamily="34" charset="0"/>
                <a:cs typeface="Arial" pitchFamily="34" charset="0"/>
              </a:rPr>
              <a:t>hành</a:t>
            </a:r>
            <a:r>
              <a:rPr lang="en-US" sz="2000" dirty="0">
                <a:latin typeface="Arial" pitchFamily="34" charset="0"/>
                <a:cs typeface="Arial" pitchFamily="34" charset="0"/>
              </a:rPr>
              <a:t> </a:t>
            </a:r>
            <a:r>
              <a:rPr lang="en-US" sz="2000" dirty="0" err="1">
                <a:latin typeface="Arial" pitchFamily="34" charset="0"/>
                <a:cs typeface="Arial" pitchFamily="34" charset="0"/>
              </a:rPr>
              <a:t>nghiêm</a:t>
            </a:r>
            <a:r>
              <a:rPr lang="en-US" sz="2000" dirty="0">
                <a:latin typeface="Arial" pitchFamily="34" charset="0"/>
                <a:cs typeface="Arial" pitchFamily="34" charset="0"/>
              </a:rPr>
              <a:t> </a:t>
            </a:r>
            <a:r>
              <a:rPr lang="en-US" sz="2000" dirty="0" err="1">
                <a:latin typeface="Arial" pitchFamily="34" charset="0"/>
                <a:cs typeface="Arial" pitchFamily="34" charset="0"/>
              </a:rPr>
              <a:t>nội</a:t>
            </a:r>
            <a:r>
              <a:rPr lang="en-US" sz="2000" dirty="0">
                <a:latin typeface="Arial" pitchFamily="34" charset="0"/>
                <a:cs typeface="Arial" pitchFamily="34" charset="0"/>
              </a:rPr>
              <a:t> </a:t>
            </a:r>
            <a:r>
              <a:rPr lang="en-US" sz="2000" dirty="0" err="1">
                <a:latin typeface="Arial" pitchFamily="34" charset="0"/>
                <a:cs typeface="Arial" pitchFamily="34" charset="0"/>
              </a:rPr>
              <a:t>quy</a:t>
            </a:r>
            <a:r>
              <a:rPr lang="en-US" sz="2000" dirty="0">
                <a:latin typeface="Arial" pitchFamily="34" charset="0"/>
                <a:cs typeface="Arial" pitchFamily="34" charset="0"/>
              </a:rPr>
              <a:t> </a:t>
            </a:r>
            <a:r>
              <a:rPr lang="en-US" sz="2000" dirty="0" err="1">
                <a:latin typeface="Arial" pitchFamily="34" charset="0"/>
                <a:cs typeface="Arial" pitchFamily="34" charset="0"/>
              </a:rPr>
              <a:t>đơn</a:t>
            </a:r>
            <a:r>
              <a:rPr lang="en-US" sz="2000" dirty="0">
                <a:latin typeface="Arial" pitchFamily="34" charset="0"/>
                <a:cs typeface="Arial" pitchFamily="34" charset="0"/>
              </a:rPr>
              <a:t> </a:t>
            </a:r>
            <a:r>
              <a:rPr lang="en-US" sz="2000" dirty="0" err="1">
                <a:latin typeface="Arial" pitchFamily="34" charset="0"/>
                <a:cs typeface="Arial" pitchFamily="34" charset="0"/>
              </a:rPr>
              <a:t>vị</a:t>
            </a:r>
            <a:r>
              <a:rPr lang="en-US" sz="2000" dirty="0">
                <a:latin typeface="Arial" pitchFamily="34" charset="0"/>
                <a:cs typeface="Arial" pitchFamily="34" charset="0"/>
              </a:rPr>
              <a:t>, </a:t>
            </a:r>
            <a:r>
              <a:rPr lang="en-US" sz="2000" dirty="0" err="1">
                <a:latin typeface="Arial" pitchFamily="34" charset="0"/>
                <a:cs typeface="Arial" pitchFamily="34" charset="0"/>
              </a:rPr>
              <a:t>quy</a:t>
            </a:r>
            <a:r>
              <a:rPr lang="en-US" sz="2000" dirty="0">
                <a:latin typeface="Arial" pitchFamily="34" charset="0"/>
                <a:cs typeface="Arial" pitchFamily="34" charset="0"/>
              </a:rPr>
              <a:t> </a:t>
            </a:r>
            <a:r>
              <a:rPr lang="en-US" sz="2000" dirty="0" err="1">
                <a:latin typeface="Arial" pitchFamily="34" charset="0"/>
                <a:cs typeface="Arial" pitchFamily="34" charset="0"/>
              </a:rPr>
              <a:t>trình</a:t>
            </a:r>
            <a:r>
              <a:rPr lang="en-US" sz="2000" dirty="0">
                <a:latin typeface="Arial" pitchFamily="34" charset="0"/>
                <a:cs typeface="Arial" pitchFamily="34" charset="0"/>
              </a:rPr>
              <a:t>, </a:t>
            </a:r>
            <a:r>
              <a:rPr lang="en-US" sz="2000" dirty="0" err="1">
                <a:latin typeface="Arial" pitchFamily="34" charset="0"/>
                <a:cs typeface="Arial" pitchFamily="34" charset="0"/>
              </a:rPr>
              <a:t>quy</a:t>
            </a:r>
            <a:r>
              <a:rPr lang="en-US" sz="2000" dirty="0">
                <a:latin typeface="Arial" pitchFamily="34" charset="0"/>
                <a:cs typeface="Arial" pitchFamily="34" charset="0"/>
              </a:rPr>
              <a:t> </a:t>
            </a:r>
            <a:r>
              <a:rPr lang="en-US" sz="2000" dirty="0" err="1">
                <a:latin typeface="Arial" pitchFamily="34" charset="0"/>
                <a:cs typeface="Arial" pitchFamily="34" charset="0"/>
              </a:rPr>
              <a:t>định</a:t>
            </a:r>
            <a:r>
              <a:rPr lang="en-US" sz="2000" dirty="0">
                <a:latin typeface="Arial" pitchFamily="34" charset="0"/>
                <a:cs typeface="Arial" pitchFamily="34" charset="0"/>
              </a:rPr>
              <a:t> </a:t>
            </a:r>
            <a:r>
              <a:rPr lang="en-US" sz="2000" dirty="0" err="1">
                <a:latin typeface="Arial" pitchFamily="34" charset="0"/>
                <a:cs typeface="Arial" pitchFamily="34" charset="0"/>
              </a:rPr>
              <a:t>về</a:t>
            </a:r>
            <a:r>
              <a:rPr lang="en-US" sz="2000" dirty="0">
                <a:latin typeface="Arial" pitchFamily="34" charset="0"/>
                <a:cs typeface="Arial" pitchFamily="34" charset="0"/>
              </a:rPr>
              <a:t> </a:t>
            </a:r>
            <a:r>
              <a:rPr lang="en-US" sz="2000" dirty="0" err="1">
                <a:latin typeface="Arial" pitchFamily="34" charset="0"/>
                <a:cs typeface="Arial" pitchFamily="34" charset="0"/>
              </a:rPr>
              <a:t>chuyên</a:t>
            </a:r>
            <a:r>
              <a:rPr lang="en-US" sz="2000" dirty="0">
                <a:latin typeface="Arial" pitchFamily="34" charset="0"/>
                <a:cs typeface="Arial" pitchFamily="34" charset="0"/>
              </a:rPr>
              <a:t> </a:t>
            </a:r>
            <a:r>
              <a:rPr lang="en-US" sz="2000" dirty="0" err="1">
                <a:latin typeface="Arial" pitchFamily="34" charset="0"/>
                <a:cs typeface="Arial" pitchFamily="34" charset="0"/>
              </a:rPr>
              <a:t>môn</a:t>
            </a:r>
            <a:r>
              <a:rPr lang="en-US" sz="2000" dirty="0">
                <a:latin typeface="Arial" pitchFamily="34" charset="0"/>
                <a:cs typeface="Arial" pitchFamily="34" charset="0"/>
              </a:rPr>
              <a:t>, </a:t>
            </a:r>
            <a:r>
              <a:rPr lang="en-US" sz="2000" dirty="0" err="1">
                <a:latin typeface="Arial" pitchFamily="34" charset="0"/>
                <a:cs typeface="Arial" pitchFamily="34" charset="0"/>
              </a:rPr>
              <a:t>nghiệp</a:t>
            </a:r>
            <a:r>
              <a:rPr lang="en-US" sz="2000" dirty="0">
                <a:latin typeface="Arial" pitchFamily="34" charset="0"/>
                <a:cs typeface="Arial" pitchFamily="34" charset="0"/>
              </a:rPr>
              <a:t> </a:t>
            </a:r>
            <a:r>
              <a:rPr lang="en-US" sz="2000" dirty="0" err="1">
                <a:latin typeface="Arial" pitchFamily="34" charset="0"/>
                <a:cs typeface="Arial" pitchFamily="34" charset="0"/>
              </a:rPr>
              <a:t>vụ</a:t>
            </a:r>
            <a:r>
              <a:rPr lang="en-US" sz="2000" dirty="0">
                <a:latin typeface="Arial" pitchFamily="34" charset="0"/>
                <a:cs typeface="Arial" pitchFamily="34" charset="0"/>
              </a:rPr>
              <a:t>;</a:t>
            </a:r>
          </a:p>
          <a:p>
            <a:pPr lvl="0"/>
            <a:r>
              <a:rPr lang="en-US" sz="2000" dirty="0" err="1">
                <a:latin typeface="Arial" pitchFamily="34" charset="0"/>
                <a:cs typeface="Arial" pitchFamily="34" charset="0"/>
              </a:rPr>
              <a:t>Giữ</a:t>
            </a:r>
            <a:r>
              <a:rPr lang="en-US" sz="2000" dirty="0">
                <a:latin typeface="Arial" pitchFamily="34" charset="0"/>
                <a:cs typeface="Arial" pitchFamily="34" charset="0"/>
              </a:rPr>
              <a:t> </a:t>
            </a:r>
            <a:r>
              <a:rPr lang="en-US" sz="2000" dirty="0" err="1">
                <a:latin typeface="Arial" pitchFamily="34" charset="0"/>
                <a:cs typeface="Arial" pitchFamily="34" charset="0"/>
              </a:rPr>
              <a:t>gìn</a:t>
            </a:r>
            <a:r>
              <a:rPr lang="en-US" sz="2000" dirty="0">
                <a:latin typeface="Arial" pitchFamily="34" charset="0"/>
                <a:cs typeface="Arial" pitchFamily="34" charset="0"/>
              </a:rPr>
              <a:t> </a:t>
            </a:r>
            <a:r>
              <a:rPr lang="en-US" sz="2000" dirty="0" err="1">
                <a:latin typeface="Arial" pitchFamily="34" charset="0"/>
                <a:cs typeface="Arial" pitchFamily="34" charset="0"/>
              </a:rPr>
              <a:t>bí</a:t>
            </a:r>
            <a:r>
              <a:rPr lang="en-US" sz="2000" dirty="0">
                <a:latin typeface="Arial" pitchFamily="34" charset="0"/>
                <a:cs typeface="Arial" pitchFamily="34" charset="0"/>
              </a:rPr>
              <a:t> </a:t>
            </a:r>
            <a:r>
              <a:rPr lang="en-US" sz="2000" dirty="0" err="1">
                <a:latin typeface="Arial" pitchFamily="34" charset="0"/>
                <a:cs typeface="Arial" pitchFamily="34" charset="0"/>
              </a:rPr>
              <a:t>mật</a:t>
            </a:r>
            <a:r>
              <a:rPr lang="en-US" sz="2000" dirty="0">
                <a:latin typeface="Arial" pitchFamily="34" charset="0"/>
                <a:cs typeface="Arial" pitchFamily="34" charset="0"/>
              </a:rPr>
              <a:t> </a:t>
            </a:r>
            <a:r>
              <a:rPr lang="en-US" sz="2000" dirty="0" err="1">
                <a:latin typeface="Arial" pitchFamily="34" charset="0"/>
                <a:cs typeface="Arial" pitchFamily="34" charset="0"/>
              </a:rPr>
              <a:t>thông</a:t>
            </a:r>
            <a:r>
              <a:rPr lang="en-US" sz="2000" dirty="0">
                <a:latin typeface="Arial" pitchFamily="34" charset="0"/>
                <a:cs typeface="Arial" pitchFamily="34" charset="0"/>
              </a:rPr>
              <a:t> tin </a:t>
            </a:r>
            <a:r>
              <a:rPr lang="en-US" sz="2000" dirty="0" err="1">
                <a:latin typeface="Arial" pitchFamily="34" charset="0"/>
                <a:cs typeface="Arial" pitchFamily="34" charset="0"/>
              </a:rPr>
              <a:t>liên</a:t>
            </a:r>
            <a:r>
              <a:rPr lang="en-US" sz="2000" dirty="0">
                <a:latin typeface="Arial" pitchFamily="34" charset="0"/>
                <a:cs typeface="Arial" pitchFamily="34" charset="0"/>
              </a:rPr>
              <a:t> </a:t>
            </a:r>
            <a:r>
              <a:rPr lang="en-US" sz="2000" dirty="0" err="1">
                <a:latin typeface="Arial" pitchFamily="34" charset="0"/>
                <a:cs typeface="Arial" pitchFamily="34" charset="0"/>
              </a:rPr>
              <a:t>quan</a:t>
            </a:r>
            <a:r>
              <a:rPr lang="en-US" sz="2000" dirty="0">
                <a:latin typeface="Arial" pitchFamily="34" charset="0"/>
                <a:cs typeface="Arial" pitchFamily="34" charset="0"/>
              </a:rPr>
              <a:t> </a:t>
            </a:r>
            <a:r>
              <a:rPr lang="en-US" sz="2000" dirty="0" err="1">
                <a:latin typeface="Arial" pitchFamily="34" charset="0"/>
                <a:cs typeface="Arial" pitchFamily="34" charset="0"/>
              </a:rPr>
              <a:t>đến</a:t>
            </a:r>
            <a:r>
              <a:rPr lang="en-US" sz="2000" dirty="0">
                <a:latin typeface="Arial" pitchFamily="34" charset="0"/>
                <a:cs typeface="Arial" pitchFamily="34" charset="0"/>
              </a:rPr>
              <a:t> </a:t>
            </a:r>
            <a:r>
              <a:rPr lang="en-US" sz="2000" dirty="0" err="1">
                <a:latin typeface="Arial" pitchFamily="34" charset="0"/>
                <a:cs typeface="Arial" pitchFamily="34" charset="0"/>
              </a:rPr>
              <a:t>bí</a:t>
            </a:r>
            <a:r>
              <a:rPr lang="en-US" sz="2000" dirty="0">
                <a:latin typeface="Arial" pitchFamily="34" charset="0"/>
                <a:cs typeface="Arial" pitchFamily="34" charset="0"/>
              </a:rPr>
              <a:t> </a:t>
            </a:r>
            <a:r>
              <a:rPr lang="en-US" sz="2000" dirty="0" err="1">
                <a:latin typeface="Arial" pitchFamily="34" charset="0"/>
                <a:cs typeface="Arial" pitchFamily="34" charset="0"/>
              </a:rPr>
              <a:t>mật</a:t>
            </a:r>
            <a:r>
              <a:rPr lang="en-US" sz="2000" dirty="0">
                <a:latin typeface="Arial" pitchFamily="34" charset="0"/>
                <a:cs typeface="Arial" pitchFamily="34" charset="0"/>
              </a:rPr>
              <a:t> </a:t>
            </a:r>
            <a:r>
              <a:rPr lang="en-US" sz="2000" dirty="0" err="1">
                <a:latin typeface="Arial" pitchFamily="34" charset="0"/>
                <a:cs typeface="Arial" pitchFamily="34" charset="0"/>
              </a:rPr>
              <a:t>nhà</a:t>
            </a:r>
            <a:r>
              <a:rPr lang="en-US" sz="2000" dirty="0">
                <a:latin typeface="Arial" pitchFamily="34" charset="0"/>
                <a:cs typeface="Arial" pitchFamily="34" charset="0"/>
              </a:rPr>
              <a:t> </a:t>
            </a:r>
            <a:r>
              <a:rPr lang="en-US" sz="2000" dirty="0" err="1">
                <a:latin typeface="Arial" pitchFamily="34" charset="0"/>
                <a:cs typeface="Arial" pitchFamily="34" charset="0"/>
              </a:rPr>
              <a:t>nước</a:t>
            </a:r>
            <a:r>
              <a:rPr lang="en-US" sz="2000" dirty="0">
                <a:latin typeface="Arial" pitchFamily="34" charset="0"/>
                <a:cs typeface="Arial" pitchFamily="34" charset="0"/>
              </a:rPr>
              <a:t>, </a:t>
            </a:r>
            <a:r>
              <a:rPr lang="en-US" sz="2000" dirty="0" err="1">
                <a:latin typeface="Arial" pitchFamily="34" charset="0"/>
                <a:cs typeface="Arial" pitchFamily="34" charset="0"/>
              </a:rPr>
              <a:t>bí</a:t>
            </a:r>
            <a:r>
              <a:rPr lang="en-US" sz="2000" dirty="0">
                <a:latin typeface="Arial" pitchFamily="34" charset="0"/>
                <a:cs typeface="Arial" pitchFamily="34" charset="0"/>
              </a:rPr>
              <a:t> </a:t>
            </a:r>
            <a:r>
              <a:rPr lang="en-US" sz="2000" dirty="0" err="1">
                <a:latin typeface="Arial" pitchFamily="34" charset="0"/>
                <a:cs typeface="Arial" pitchFamily="34" charset="0"/>
              </a:rPr>
              <a:t>mật</a:t>
            </a:r>
            <a:r>
              <a:rPr lang="en-US" sz="2000" dirty="0">
                <a:latin typeface="Arial" pitchFamily="34" charset="0"/>
                <a:cs typeface="Arial" pitchFamily="34" charset="0"/>
              </a:rPr>
              <a:t> </a:t>
            </a:r>
            <a:r>
              <a:rPr lang="en-US" sz="2000" dirty="0" err="1">
                <a:latin typeface="Arial" pitchFamily="34" charset="0"/>
                <a:cs typeface="Arial" pitchFamily="34" charset="0"/>
              </a:rPr>
              <a:t>cơ</a:t>
            </a:r>
            <a:r>
              <a:rPr lang="en-US" sz="2000" dirty="0">
                <a:latin typeface="Arial" pitchFamily="34" charset="0"/>
                <a:cs typeface="Arial" pitchFamily="34" charset="0"/>
              </a:rPr>
              <a:t> </a:t>
            </a:r>
            <a:r>
              <a:rPr lang="en-US" sz="2000" dirty="0" err="1">
                <a:latin typeface="Arial" pitchFamily="34" charset="0"/>
                <a:cs typeface="Arial" pitchFamily="34" charset="0"/>
              </a:rPr>
              <a:t>quan</a:t>
            </a:r>
            <a:r>
              <a:rPr lang="en-US" sz="2000" dirty="0">
                <a:latin typeface="Arial" pitchFamily="34" charset="0"/>
                <a:cs typeface="Arial" pitchFamily="34" charset="0"/>
              </a:rPr>
              <a:t>, </a:t>
            </a:r>
            <a:r>
              <a:rPr lang="en-US" sz="2000" dirty="0" err="1">
                <a:latin typeface="Arial" pitchFamily="34" charset="0"/>
                <a:cs typeface="Arial" pitchFamily="34" charset="0"/>
              </a:rPr>
              <a:t>bí</a:t>
            </a:r>
            <a:r>
              <a:rPr lang="en-US" sz="2000" dirty="0">
                <a:latin typeface="Arial" pitchFamily="34" charset="0"/>
                <a:cs typeface="Arial" pitchFamily="34" charset="0"/>
              </a:rPr>
              <a:t> </a:t>
            </a:r>
            <a:r>
              <a:rPr lang="en-US" sz="2000" dirty="0" err="1">
                <a:latin typeface="Arial" pitchFamily="34" charset="0"/>
                <a:cs typeface="Arial" pitchFamily="34" charset="0"/>
              </a:rPr>
              <a:t>mật</a:t>
            </a:r>
            <a:r>
              <a:rPr lang="en-US" sz="2000" dirty="0">
                <a:latin typeface="Arial" pitchFamily="34" charset="0"/>
                <a:cs typeface="Arial" pitchFamily="34" charset="0"/>
              </a:rPr>
              <a:t> </a:t>
            </a:r>
            <a:r>
              <a:rPr lang="en-US" sz="2000" dirty="0" err="1">
                <a:latin typeface="Arial" pitchFamily="34" charset="0"/>
                <a:cs typeface="Arial" pitchFamily="34" charset="0"/>
              </a:rPr>
              <a:t>cá</a:t>
            </a:r>
            <a:r>
              <a:rPr lang="en-US" sz="2000" dirty="0">
                <a:latin typeface="Arial" pitchFamily="34" charset="0"/>
                <a:cs typeface="Arial" pitchFamily="34" charset="0"/>
              </a:rPr>
              <a:t> </a:t>
            </a:r>
            <a:r>
              <a:rPr lang="en-US" sz="2000" dirty="0" err="1">
                <a:latin typeface="Arial" pitchFamily="34" charset="0"/>
                <a:cs typeface="Arial" pitchFamily="34" charset="0"/>
              </a:rPr>
              <a:t>nhân</a:t>
            </a:r>
            <a:r>
              <a:rPr lang="en-US" sz="2000" dirty="0">
                <a:latin typeface="Arial" pitchFamily="34" charset="0"/>
                <a:cs typeface="Arial" pitchFamily="34" charset="0"/>
              </a:rPr>
              <a:t> </a:t>
            </a:r>
            <a:r>
              <a:rPr lang="en-US" sz="2000" dirty="0" err="1">
                <a:latin typeface="Arial" pitchFamily="34" charset="0"/>
                <a:cs typeface="Arial" pitchFamily="34" charset="0"/>
              </a:rPr>
              <a:t>theo</a:t>
            </a:r>
            <a:r>
              <a:rPr lang="en-US" sz="2000" dirty="0">
                <a:latin typeface="Arial" pitchFamily="34" charset="0"/>
                <a:cs typeface="Arial" pitchFamily="34" charset="0"/>
              </a:rPr>
              <a:t> </a:t>
            </a:r>
            <a:r>
              <a:rPr lang="en-US" sz="2000" dirty="0" err="1">
                <a:latin typeface="Arial" pitchFamily="34" charset="0"/>
                <a:cs typeface="Arial" pitchFamily="34" charset="0"/>
              </a:rPr>
              <a:t>quy</a:t>
            </a:r>
            <a:r>
              <a:rPr lang="en-US" sz="2000" dirty="0">
                <a:latin typeface="Arial" pitchFamily="34" charset="0"/>
                <a:cs typeface="Arial" pitchFamily="34" charset="0"/>
              </a:rPr>
              <a:t> </a:t>
            </a:r>
            <a:r>
              <a:rPr lang="en-US" sz="2000" dirty="0" err="1">
                <a:latin typeface="Arial" pitchFamily="34" charset="0"/>
                <a:cs typeface="Arial" pitchFamily="34" charset="0"/>
              </a:rPr>
              <a:t>định</a:t>
            </a:r>
            <a:r>
              <a:rPr lang="en-US" sz="2000" dirty="0">
                <a:latin typeface="Arial" pitchFamily="34" charset="0"/>
                <a:cs typeface="Arial" pitchFamily="34" charset="0"/>
              </a:rPr>
              <a:t> </a:t>
            </a:r>
            <a:r>
              <a:rPr lang="en-US" sz="2000" dirty="0" err="1">
                <a:latin typeface="Arial" pitchFamily="34" charset="0"/>
                <a:cs typeface="Arial" pitchFamily="34" charset="0"/>
              </a:rPr>
              <a:t>của</a:t>
            </a:r>
            <a:r>
              <a:rPr lang="en-US" sz="2000" dirty="0">
                <a:latin typeface="Arial" pitchFamily="34" charset="0"/>
                <a:cs typeface="Arial" pitchFamily="34" charset="0"/>
              </a:rPr>
              <a:t> </a:t>
            </a:r>
            <a:r>
              <a:rPr lang="en-US" sz="2000" dirty="0" err="1">
                <a:latin typeface="Arial" pitchFamily="34" charset="0"/>
                <a:cs typeface="Arial" pitchFamily="34" charset="0"/>
              </a:rPr>
              <a:t>pháp</a:t>
            </a:r>
            <a:r>
              <a:rPr lang="en-US" sz="2000" dirty="0">
                <a:latin typeface="Arial" pitchFamily="34" charset="0"/>
                <a:cs typeface="Arial" pitchFamily="34" charset="0"/>
              </a:rPr>
              <a:t> </a:t>
            </a:r>
            <a:r>
              <a:rPr lang="en-US" sz="2000" dirty="0" err="1">
                <a:latin typeface="Arial" pitchFamily="34" charset="0"/>
                <a:cs typeface="Arial" pitchFamily="34" charset="0"/>
              </a:rPr>
              <a:t>luật</a:t>
            </a:r>
            <a:r>
              <a:rPr lang="en-US" sz="2000" dirty="0">
                <a:latin typeface="Arial" pitchFamily="34" charset="0"/>
                <a:cs typeface="Arial" pitchFamily="34" charset="0"/>
              </a:rPr>
              <a:t>.</a:t>
            </a:r>
          </a:p>
          <a:p>
            <a:pPr marL="0" indent="0">
              <a:buNone/>
            </a:pPr>
            <a:r>
              <a:rPr lang="en-US" sz="2000" b="1" dirty="0">
                <a:latin typeface="Arial" pitchFamily="34" charset="0"/>
                <a:cs typeface="Arial" pitchFamily="34" charset="0"/>
              </a:rPr>
              <a:t>b. </a:t>
            </a:r>
            <a:r>
              <a:rPr lang="en-US" sz="2000" b="1" dirty="0" err="1">
                <a:latin typeface="Arial" pitchFamily="34" charset="0"/>
                <a:cs typeface="Arial" pitchFamily="34" charset="0"/>
              </a:rPr>
              <a:t>Những</a:t>
            </a:r>
            <a:r>
              <a:rPr lang="en-US" sz="2000" b="1" dirty="0">
                <a:latin typeface="Arial" pitchFamily="34" charset="0"/>
                <a:cs typeface="Arial" pitchFamily="34" charset="0"/>
              </a:rPr>
              <a:t> </a:t>
            </a:r>
            <a:r>
              <a:rPr lang="en-US" sz="2000" b="1" dirty="0" err="1">
                <a:latin typeface="Arial" pitchFamily="34" charset="0"/>
                <a:cs typeface="Arial" pitchFamily="34" charset="0"/>
              </a:rPr>
              <a:t>việc</a:t>
            </a:r>
            <a:r>
              <a:rPr lang="en-US" sz="2000" b="1" dirty="0">
                <a:latin typeface="Arial" pitchFamily="34" charset="0"/>
                <a:cs typeface="Arial" pitchFamily="34" charset="0"/>
              </a:rPr>
              <a:t> </a:t>
            </a:r>
            <a:r>
              <a:rPr lang="en-US" sz="2000" b="1" dirty="0" err="1">
                <a:latin typeface="Arial" pitchFamily="34" charset="0"/>
                <a:cs typeface="Arial" pitchFamily="34" charset="0"/>
              </a:rPr>
              <a:t>không</a:t>
            </a:r>
            <a:r>
              <a:rPr lang="en-US" sz="2000" b="1" dirty="0">
                <a:latin typeface="Arial" pitchFamily="34" charset="0"/>
                <a:cs typeface="Arial" pitchFamily="34" charset="0"/>
              </a:rPr>
              <a:t> </a:t>
            </a:r>
            <a:r>
              <a:rPr lang="en-US" sz="2000" b="1" dirty="0" err="1">
                <a:latin typeface="Arial" pitchFamily="34" charset="0"/>
                <a:cs typeface="Arial" pitchFamily="34" charset="0"/>
              </a:rPr>
              <a:t>được</a:t>
            </a:r>
            <a:r>
              <a:rPr lang="en-US" sz="2000" b="1" dirty="0">
                <a:latin typeface="Arial" pitchFamily="34" charset="0"/>
                <a:cs typeface="Arial" pitchFamily="34" charset="0"/>
              </a:rPr>
              <a:t> </a:t>
            </a:r>
            <a:r>
              <a:rPr lang="en-US" sz="2000" b="1" dirty="0" err="1">
                <a:latin typeface="Arial" pitchFamily="34" charset="0"/>
                <a:cs typeface="Arial" pitchFamily="34" charset="0"/>
              </a:rPr>
              <a:t>làm</a:t>
            </a:r>
            <a:r>
              <a:rPr lang="en-US" sz="2000" b="1" dirty="0">
                <a:latin typeface="Arial" pitchFamily="34" charset="0"/>
                <a:cs typeface="Arial" pitchFamily="34" charset="0"/>
              </a:rPr>
              <a:t>:</a:t>
            </a:r>
            <a:endParaRPr lang="en-US" sz="2000" dirty="0">
              <a:latin typeface="Arial" pitchFamily="34" charset="0"/>
              <a:cs typeface="Arial" pitchFamily="34" charset="0"/>
            </a:endParaRPr>
          </a:p>
          <a:p>
            <a:pPr lvl="0"/>
            <a:r>
              <a:rPr lang="en-US" sz="2000" dirty="0" err="1">
                <a:latin typeface="Arial" pitchFamily="34" charset="0"/>
                <a:cs typeface="Arial" pitchFamily="34" charset="0"/>
              </a:rPr>
              <a:t>Cửa</a:t>
            </a:r>
            <a:r>
              <a:rPr lang="en-US" sz="2000" dirty="0">
                <a:latin typeface="Arial" pitchFamily="34" charset="0"/>
                <a:cs typeface="Arial" pitchFamily="34" charset="0"/>
              </a:rPr>
              <a:t> </a:t>
            </a:r>
            <a:r>
              <a:rPr lang="en-US" sz="2000" dirty="0" err="1">
                <a:latin typeface="Arial" pitchFamily="34" charset="0"/>
                <a:cs typeface="Arial" pitchFamily="34" charset="0"/>
              </a:rPr>
              <a:t>quyền</a:t>
            </a:r>
            <a:r>
              <a:rPr lang="en-US" sz="2000" dirty="0">
                <a:latin typeface="Arial" pitchFamily="34" charset="0"/>
                <a:cs typeface="Arial" pitchFamily="34" charset="0"/>
              </a:rPr>
              <a:t>, </a:t>
            </a:r>
            <a:r>
              <a:rPr lang="en-US" sz="2000" dirty="0" err="1">
                <a:latin typeface="Arial" pitchFamily="34" charset="0"/>
                <a:cs typeface="Arial" pitchFamily="34" charset="0"/>
              </a:rPr>
              <a:t>hách</a:t>
            </a:r>
            <a:r>
              <a:rPr lang="en-US" sz="2000" dirty="0">
                <a:latin typeface="Arial" pitchFamily="34" charset="0"/>
                <a:cs typeface="Arial" pitchFamily="34" charset="0"/>
              </a:rPr>
              <a:t> </a:t>
            </a:r>
            <a:r>
              <a:rPr lang="en-US" sz="2000" dirty="0" err="1">
                <a:latin typeface="Arial" pitchFamily="34" charset="0"/>
                <a:cs typeface="Arial" pitchFamily="34" charset="0"/>
              </a:rPr>
              <a:t>dịch</a:t>
            </a:r>
            <a:r>
              <a:rPr lang="en-US" sz="2000" dirty="0">
                <a:latin typeface="Arial" pitchFamily="34" charset="0"/>
                <a:cs typeface="Arial" pitchFamily="34" charset="0"/>
              </a:rPr>
              <a:t>, </a:t>
            </a:r>
            <a:r>
              <a:rPr lang="en-US" sz="2000" dirty="0" err="1">
                <a:latin typeface="Arial" pitchFamily="34" charset="0"/>
                <a:cs typeface="Arial" pitchFamily="34" charset="0"/>
              </a:rPr>
              <a:t>sách</a:t>
            </a:r>
            <a:r>
              <a:rPr lang="en-US" sz="2000" dirty="0">
                <a:latin typeface="Arial" pitchFamily="34" charset="0"/>
                <a:cs typeface="Arial" pitchFamily="34" charset="0"/>
              </a:rPr>
              <a:t> </a:t>
            </a:r>
            <a:r>
              <a:rPr lang="en-US" sz="2000" dirty="0" err="1">
                <a:latin typeface="Arial" pitchFamily="34" charset="0"/>
                <a:cs typeface="Arial" pitchFamily="34" charset="0"/>
              </a:rPr>
              <a:t>nhiễu</a:t>
            </a:r>
            <a:r>
              <a:rPr lang="en-US" sz="2000" dirty="0">
                <a:latin typeface="Arial" pitchFamily="34" charset="0"/>
                <a:cs typeface="Arial" pitchFamily="34" charset="0"/>
              </a:rPr>
              <a:t>, </a:t>
            </a:r>
            <a:r>
              <a:rPr lang="en-US" sz="2000" dirty="0" err="1">
                <a:latin typeface="Arial" pitchFamily="34" charset="0"/>
                <a:cs typeface="Arial" pitchFamily="34" charset="0"/>
              </a:rPr>
              <a:t>trì</a:t>
            </a:r>
            <a:r>
              <a:rPr lang="en-US" sz="2000" dirty="0">
                <a:latin typeface="Arial" pitchFamily="34" charset="0"/>
                <a:cs typeface="Arial" pitchFamily="34" charset="0"/>
              </a:rPr>
              <a:t> </a:t>
            </a:r>
            <a:r>
              <a:rPr lang="en-US" sz="2000" dirty="0" err="1">
                <a:latin typeface="Arial" pitchFamily="34" charset="0"/>
                <a:cs typeface="Arial" pitchFamily="34" charset="0"/>
              </a:rPr>
              <a:t>hoãn</a:t>
            </a:r>
            <a:r>
              <a:rPr lang="en-US" sz="2000" dirty="0">
                <a:latin typeface="Arial" pitchFamily="34" charset="0"/>
                <a:cs typeface="Arial" pitchFamily="34" charset="0"/>
              </a:rPr>
              <a:t>, </a:t>
            </a:r>
            <a:r>
              <a:rPr lang="en-US" sz="2000" dirty="0" err="1">
                <a:latin typeface="Arial" pitchFamily="34" charset="0"/>
                <a:cs typeface="Arial" pitchFamily="34" charset="0"/>
              </a:rPr>
              <a:t>thờ</a:t>
            </a:r>
            <a:r>
              <a:rPr lang="en-US" sz="2000" dirty="0">
                <a:latin typeface="Arial" pitchFamily="34" charset="0"/>
                <a:cs typeface="Arial" pitchFamily="34" charset="0"/>
              </a:rPr>
              <a:t> ơ, </a:t>
            </a:r>
            <a:r>
              <a:rPr lang="en-US" sz="2000" dirty="0" err="1">
                <a:latin typeface="Arial" pitchFamily="34" charset="0"/>
                <a:cs typeface="Arial" pitchFamily="34" charset="0"/>
              </a:rPr>
              <a:t>gây</a:t>
            </a:r>
            <a:r>
              <a:rPr lang="en-US" sz="2000" dirty="0">
                <a:latin typeface="Arial" pitchFamily="34" charset="0"/>
                <a:cs typeface="Arial" pitchFamily="34" charset="0"/>
              </a:rPr>
              <a:t> </a:t>
            </a:r>
            <a:r>
              <a:rPr lang="en-US" sz="2000" dirty="0" err="1">
                <a:latin typeface="Arial" pitchFamily="34" charset="0"/>
                <a:cs typeface="Arial" pitchFamily="34" charset="0"/>
              </a:rPr>
              <a:t>khó</a:t>
            </a:r>
            <a:r>
              <a:rPr lang="en-US" sz="2000" dirty="0">
                <a:latin typeface="Arial" pitchFamily="34" charset="0"/>
                <a:cs typeface="Arial" pitchFamily="34" charset="0"/>
              </a:rPr>
              <a:t> </a:t>
            </a:r>
            <a:r>
              <a:rPr lang="en-US" sz="2000" dirty="0" err="1">
                <a:latin typeface="Arial" pitchFamily="34" charset="0"/>
                <a:cs typeface="Arial" pitchFamily="34" charset="0"/>
              </a:rPr>
              <a:t>khăn</a:t>
            </a:r>
            <a:r>
              <a:rPr lang="en-US" sz="2000" dirty="0">
                <a:latin typeface="Arial" pitchFamily="34" charset="0"/>
                <a:cs typeface="Arial" pitchFamily="34" charset="0"/>
              </a:rPr>
              <a:t> </a:t>
            </a:r>
            <a:r>
              <a:rPr lang="en-US" sz="2000" dirty="0" err="1">
                <a:latin typeface="Arial" pitchFamily="34" charset="0"/>
                <a:cs typeface="Arial" pitchFamily="34" charset="0"/>
              </a:rPr>
              <a:t>đối</a:t>
            </a:r>
            <a:r>
              <a:rPr lang="en-US" sz="2000" dirty="0">
                <a:latin typeface="Arial" pitchFamily="34" charset="0"/>
                <a:cs typeface="Arial" pitchFamily="34" charset="0"/>
              </a:rPr>
              <a:t> </a:t>
            </a:r>
            <a:r>
              <a:rPr lang="en-US" sz="2000" dirty="0" err="1">
                <a:latin typeface="Arial" pitchFamily="34" charset="0"/>
                <a:cs typeface="Arial" pitchFamily="34" charset="0"/>
              </a:rPr>
              <a:t>với</a:t>
            </a:r>
            <a:r>
              <a:rPr lang="en-US" sz="2000" dirty="0">
                <a:latin typeface="Arial" pitchFamily="34" charset="0"/>
                <a:cs typeface="Arial" pitchFamily="34" charset="0"/>
              </a:rPr>
              <a:t> </a:t>
            </a:r>
            <a:r>
              <a:rPr lang="en-US" sz="2000" dirty="0" err="1">
                <a:latin typeface="Arial" pitchFamily="34" charset="0"/>
                <a:cs typeface="Arial" pitchFamily="34" charset="0"/>
              </a:rPr>
              <a:t>tổ</a:t>
            </a:r>
            <a:r>
              <a:rPr lang="en-US" sz="2000" dirty="0">
                <a:latin typeface="Arial" pitchFamily="34" charset="0"/>
                <a:cs typeface="Arial" pitchFamily="34" charset="0"/>
              </a:rPr>
              <a:t> </a:t>
            </a:r>
            <a:r>
              <a:rPr lang="en-US" sz="2000" dirty="0" err="1">
                <a:latin typeface="Arial" pitchFamily="34" charset="0"/>
                <a:cs typeface="Arial" pitchFamily="34" charset="0"/>
              </a:rPr>
              <a:t>chức</a:t>
            </a:r>
            <a:r>
              <a:rPr lang="en-US" sz="2000" dirty="0">
                <a:latin typeface="Arial" pitchFamily="34" charset="0"/>
                <a:cs typeface="Arial" pitchFamily="34" charset="0"/>
              </a:rPr>
              <a:t>, </a:t>
            </a:r>
            <a:r>
              <a:rPr lang="en-US" sz="2000" dirty="0" err="1">
                <a:latin typeface="Arial" pitchFamily="34" charset="0"/>
                <a:cs typeface="Arial" pitchFamily="34" charset="0"/>
              </a:rPr>
              <a:t>cá</a:t>
            </a:r>
            <a:r>
              <a:rPr lang="en-US" sz="2000" dirty="0">
                <a:latin typeface="Arial" pitchFamily="34" charset="0"/>
                <a:cs typeface="Arial" pitchFamily="34" charset="0"/>
              </a:rPr>
              <a:t> </a:t>
            </a:r>
            <a:r>
              <a:rPr lang="en-US" sz="2000" dirty="0" err="1">
                <a:latin typeface="Arial" pitchFamily="34" charset="0"/>
                <a:cs typeface="Arial" pitchFamily="34" charset="0"/>
              </a:rPr>
              <a:t>nhân</a:t>
            </a:r>
            <a:r>
              <a:rPr lang="en-US" sz="2000" dirty="0">
                <a:latin typeface="Arial" pitchFamily="34" charset="0"/>
                <a:cs typeface="Arial" pitchFamily="34" charset="0"/>
              </a:rPr>
              <a:t>;</a:t>
            </a:r>
          </a:p>
          <a:p>
            <a:pPr lvl="0"/>
            <a:r>
              <a:rPr lang="en-US" sz="2000" dirty="0" err="1">
                <a:latin typeface="Arial" pitchFamily="34" charset="0"/>
                <a:cs typeface="Arial" pitchFamily="34" charset="0"/>
              </a:rPr>
              <a:t>Cố</a:t>
            </a:r>
            <a:r>
              <a:rPr lang="en-US" sz="2000" dirty="0">
                <a:latin typeface="Arial" pitchFamily="34" charset="0"/>
                <a:cs typeface="Arial" pitchFamily="34" charset="0"/>
              </a:rPr>
              <a:t> ý </a:t>
            </a:r>
            <a:r>
              <a:rPr lang="en-US" sz="2000" dirty="0" err="1">
                <a:latin typeface="Arial" pitchFamily="34" charset="0"/>
                <a:cs typeface="Arial" pitchFamily="34" charset="0"/>
              </a:rPr>
              <a:t>kéo</a:t>
            </a:r>
            <a:r>
              <a:rPr lang="en-US" sz="2000" dirty="0">
                <a:latin typeface="Arial" pitchFamily="34" charset="0"/>
                <a:cs typeface="Arial" pitchFamily="34" charset="0"/>
              </a:rPr>
              <a:t> </a:t>
            </a:r>
            <a:r>
              <a:rPr lang="en-US" sz="2000" dirty="0" err="1">
                <a:latin typeface="Arial" pitchFamily="34" charset="0"/>
                <a:cs typeface="Arial" pitchFamily="34" charset="0"/>
              </a:rPr>
              <a:t>dài</a:t>
            </a:r>
            <a:r>
              <a:rPr lang="en-US" sz="2000" dirty="0">
                <a:latin typeface="Arial" pitchFamily="34" charset="0"/>
                <a:cs typeface="Arial" pitchFamily="34" charset="0"/>
              </a:rPr>
              <a:t> </a:t>
            </a:r>
            <a:r>
              <a:rPr lang="en-US" sz="2000" dirty="0" err="1">
                <a:latin typeface="Arial" pitchFamily="34" charset="0"/>
                <a:cs typeface="Arial" pitchFamily="34" charset="0"/>
              </a:rPr>
              <a:t>thời</a:t>
            </a:r>
            <a:r>
              <a:rPr lang="en-US" sz="2000" dirty="0">
                <a:latin typeface="Arial" pitchFamily="34" charset="0"/>
                <a:cs typeface="Arial" pitchFamily="34" charset="0"/>
              </a:rPr>
              <a:t> </a:t>
            </a:r>
            <a:r>
              <a:rPr lang="en-US" sz="2000" dirty="0" err="1">
                <a:latin typeface="Arial" pitchFamily="34" charset="0"/>
                <a:cs typeface="Arial" pitchFamily="34" charset="0"/>
              </a:rPr>
              <a:t>gian</a:t>
            </a:r>
            <a:r>
              <a:rPr lang="en-US" sz="2000" dirty="0">
                <a:latin typeface="Arial" pitchFamily="34" charset="0"/>
                <a:cs typeface="Arial" pitchFamily="34" charset="0"/>
              </a:rPr>
              <a:t> </a:t>
            </a:r>
            <a:r>
              <a:rPr lang="en-US" sz="2000" dirty="0" err="1">
                <a:latin typeface="Arial" pitchFamily="34" charset="0"/>
                <a:cs typeface="Arial" pitchFamily="34" charset="0"/>
              </a:rPr>
              <a:t>khi</a:t>
            </a:r>
            <a:r>
              <a:rPr lang="en-US" sz="2000" dirty="0">
                <a:latin typeface="Arial" pitchFamily="34" charset="0"/>
                <a:cs typeface="Arial" pitchFamily="34" charset="0"/>
              </a:rPr>
              <a:t> </a:t>
            </a:r>
            <a:r>
              <a:rPr lang="en-US" sz="2000" dirty="0" err="1">
                <a:latin typeface="Arial" pitchFamily="34" charset="0"/>
                <a:cs typeface="Arial" pitchFamily="34" charset="0"/>
              </a:rPr>
              <a:t>thi</a:t>
            </a:r>
            <a:r>
              <a:rPr lang="en-US" sz="2000" dirty="0">
                <a:latin typeface="Arial" pitchFamily="34" charset="0"/>
                <a:cs typeface="Arial" pitchFamily="34" charset="0"/>
              </a:rPr>
              <a:t> </a:t>
            </a:r>
            <a:r>
              <a:rPr lang="en-US" sz="2000" dirty="0" err="1">
                <a:latin typeface="Arial" pitchFamily="34" charset="0"/>
                <a:cs typeface="Arial" pitchFamily="34" charset="0"/>
              </a:rPr>
              <a:t>hành</a:t>
            </a:r>
            <a:r>
              <a:rPr lang="en-US" sz="2000" dirty="0">
                <a:latin typeface="Arial" pitchFamily="34" charset="0"/>
                <a:cs typeface="Arial" pitchFamily="34" charset="0"/>
              </a:rPr>
              <a:t> </a:t>
            </a:r>
            <a:r>
              <a:rPr lang="en-US" sz="2000" dirty="0" err="1">
                <a:latin typeface="Arial" pitchFamily="34" charset="0"/>
                <a:cs typeface="Arial" pitchFamily="34" charset="0"/>
              </a:rPr>
              <a:t>công</a:t>
            </a:r>
            <a:r>
              <a:rPr lang="en-US" sz="2000" dirty="0">
                <a:latin typeface="Arial" pitchFamily="34" charset="0"/>
                <a:cs typeface="Arial" pitchFamily="34" charset="0"/>
              </a:rPr>
              <a:t> </a:t>
            </a:r>
            <a:r>
              <a:rPr lang="en-US" sz="2000" dirty="0" err="1">
                <a:latin typeface="Arial" pitchFamily="34" charset="0"/>
                <a:cs typeface="Arial" pitchFamily="34" charset="0"/>
              </a:rPr>
              <a:t>vụ</a:t>
            </a:r>
            <a:r>
              <a:rPr lang="en-US" sz="2000" dirty="0">
                <a:latin typeface="Arial" pitchFamily="34" charset="0"/>
                <a:cs typeface="Arial" pitchFamily="34" charset="0"/>
              </a:rPr>
              <a:t>, </a:t>
            </a:r>
            <a:r>
              <a:rPr lang="en-US" sz="2000" dirty="0" err="1">
                <a:latin typeface="Arial" pitchFamily="34" charset="0"/>
                <a:cs typeface="Arial" pitchFamily="34" charset="0"/>
              </a:rPr>
              <a:t>nhiệm</a:t>
            </a:r>
            <a:r>
              <a:rPr lang="en-US" sz="2000" dirty="0">
                <a:latin typeface="Arial" pitchFamily="34" charset="0"/>
                <a:cs typeface="Arial" pitchFamily="34" charset="0"/>
              </a:rPr>
              <a:t> </a:t>
            </a:r>
            <a:r>
              <a:rPr lang="en-US" sz="2000" dirty="0" err="1">
                <a:latin typeface="Arial" pitchFamily="34" charset="0"/>
                <a:cs typeface="Arial" pitchFamily="34" charset="0"/>
              </a:rPr>
              <a:t>vụ</a:t>
            </a:r>
            <a:r>
              <a:rPr lang="en-US" sz="2000" dirty="0">
                <a:latin typeface="Arial" pitchFamily="34" charset="0"/>
                <a:cs typeface="Arial" pitchFamily="34" charset="0"/>
              </a:rPr>
              <a:t> </a:t>
            </a:r>
            <a:r>
              <a:rPr lang="en-US" sz="2000" dirty="0" err="1">
                <a:latin typeface="Arial" pitchFamily="34" charset="0"/>
                <a:cs typeface="Arial" pitchFamily="34" charset="0"/>
              </a:rPr>
              <a:t>liên</a:t>
            </a:r>
            <a:r>
              <a:rPr lang="en-US" sz="2000" dirty="0">
                <a:latin typeface="Arial" pitchFamily="34" charset="0"/>
                <a:cs typeface="Arial" pitchFamily="34" charset="0"/>
              </a:rPr>
              <a:t> </a:t>
            </a:r>
            <a:r>
              <a:rPr lang="en-US" sz="2000" dirty="0" err="1">
                <a:latin typeface="Arial" pitchFamily="34" charset="0"/>
                <a:cs typeface="Arial" pitchFamily="34" charset="0"/>
              </a:rPr>
              <a:t>quan</a:t>
            </a:r>
            <a:r>
              <a:rPr lang="en-US" sz="2000" dirty="0">
                <a:latin typeface="Arial" pitchFamily="34" charset="0"/>
                <a:cs typeface="Arial" pitchFamily="34" charset="0"/>
              </a:rPr>
              <a:t> </a:t>
            </a:r>
            <a:r>
              <a:rPr lang="en-US" sz="2000" dirty="0" err="1">
                <a:latin typeface="Arial" pitchFamily="34" charset="0"/>
                <a:cs typeface="Arial" pitchFamily="34" charset="0"/>
              </a:rPr>
              <a:t>đến</a:t>
            </a:r>
            <a:r>
              <a:rPr lang="en-US" sz="2000" dirty="0">
                <a:latin typeface="Arial" pitchFamily="34" charset="0"/>
                <a:cs typeface="Arial" pitchFamily="34" charset="0"/>
              </a:rPr>
              <a:t> </a:t>
            </a:r>
            <a:r>
              <a:rPr lang="en-US" sz="2000" dirty="0" err="1">
                <a:latin typeface="Arial" pitchFamily="34" charset="0"/>
                <a:cs typeface="Arial" pitchFamily="34" charset="0"/>
              </a:rPr>
              <a:t>cơ</a:t>
            </a:r>
            <a:r>
              <a:rPr lang="en-US" sz="2000" dirty="0">
                <a:latin typeface="Arial" pitchFamily="34" charset="0"/>
                <a:cs typeface="Arial" pitchFamily="34" charset="0"/>
              </a:rPr>
              <a:t> </a:t>
            </a:r>
            <a:r>
              <a:rPr lang="en-US" sz="2000" dirty="0" err="1">
                <a:latin typeface="Arial" pitchFamily="34" charset="0"/>
                <a:cs typeface="Arial" pitchFamily="34" charset="0"/>
              </a:rPr>
              <a:t>quan</a:t>
            </a:r>
            <a:r>
              <a:rPr lang="en-US" sz="2000" dirty="0">
                <a:latin typeface="Arial" pitchFamily="34" charset="0"/>
                <a:cs typeface="Arial" pitchFamily="34" charset="0"/>
              </a:rPr>
              <a:t>, </a:t>
            </a:r>
            <a:r>
              <a:rPr lang="en-US" sz="2000" dirty="0" err="1">
                <a:latin typeface="Arial" pitchFamily="34" charset="0"/>
                <a:cs typeface="Arial" pitchFamily="34" charset="0"/>
              </a:rPr>
              <a:t>tổ</a:t>
            </a:r>
            <a:r>
              <a:rPr lang="en-US" sz="2000" dirty="0">
                <a:latin typeface="Arial" pitchFamily="34" charset="0"/>
                <a:cs typeface="Arial" pitchFamily="34" charset="0"/>
              </a:rPr>
              <a:t> </a:t>
            </a:r>
            <a:r>
              <a:rPr lang="en-US" sz="2000" dirty="0" err="1">
                <a:latin typeface="Arial" pitchFamily="34" charset="0"/>
                <a:cs typeface="Arial" pitchFamily="34" charset="0"/>
              </a:rPr>
              <a:t>chức</a:t>
            </a:r>
            <a:r>
              <a:rPr lang="en-US" sz="2000" dirty="0">
                <a:latin typeface="Arial" pitchFamily="34" charset="0"/>
                <a:cs typeface="Arial" pitchFamily="34" charset="0"/>
              </a:rPr>
              <a:t>, </a:t>
            </a:r>
            <a:r>
              <a:rPr lang="en-US" sz="2000" dirty="0" err="1">
                <a:latin typeface="Arial" pitchFamily="34" charset="0"/>
                <a:cs typeface="Arial" pitchFamily="34" charset="0"/>
              </a:rPr>
              <a:t>cá</a:t>
            </a:r>
            <a:r>
              <a:rPr lang="en-US" sz="2000" dirty="0">
                <a:latin typeface="Arial" pitchFamily="34" charset="0"/>
                <a:cs typeface="Arial" pitchFamily="34" charset="0"/>
              </a:rPr>
              <a:t> </a:t>
            </a:r>
            <a:r>
              <a:rPr lang="en-US" sz="2000" dirty="0" err="1">
                <a:latin typeface="Arial" pitchFamily="34" charset="0"/>
                <a:cs typeface="Arial" pitchFamily="34" charset="0"/>
              </a:rPr>
              <a:t>nhân</a:t>
            </a:r>
            <a:r>
              <a:rPr lang="en-US" sz="2000" dirty="0">
                <a:latin typeface="Arial" pitchFamily="34" charset="0"/>
                <a:cs typeface="Arial" pitchFamily="34" charset="0"/>
              </a:rPr>
              <a:t>;</a:t>
            </a:r>
          </a:p>
          <a:p>
            <a:pPr lvl="0"/>
            <a:r>
              <a:rPr lang="en-US" sz="2000" dirty="0" err="1">
                <a:latin typeface="Arial" pitchFamily="34" charset="0"/>
                <a:cs typeface="Arial" pitchFamily="34" charset="0"/>
              </a:rPr>
              <a:t>Có</a:t>
            </a:r>
            <a:r>
              <a:rPr lang="en-US" sz="2000" dirty="0">
                <a:latin typeface="Arial" pitchFamily="34" charset="0"/>
                <a:cs typeface="Arial" pitchFamily="34" charset="0"/>
              </a:rPr>
              <a:t> </a:t>
            </a:r>
            <a:r>
              <a:rPr lang="en-US" sz="2000" dirty="0" err="1">
                <a:latin typeface="Arial" pitchFamily="34" charset="0"/>
                <a:cs typeface="Arial" pitchFamily="34" charset="0"/>
              </a:rPr>
              <a:t>thái</a:t>
            </a:r>
            <a:r>
              <a:rPr lang="en-US" sz="2000" dirty="0">
                <a:latin typeface="Arial" pitchFamily="34" charset="0"/>
                <a:cs typeface="Arial" pitchFamily="34" charset="0"/>
              </a:rPr>
              <a:t> </a:t>
            </a:r>
            <a:r>
              <a:rPr lang="en-US" sz="2000" dirty="0" err="1">
                <a:latin typeface="Arial" pitchFamily="34" charset="0"/>
                <a:cs typeface="Arial" pitchFamily="34" charset="0"/>
              </a:rPr>
              <a:t>độ</a:t>
            </a:r>
            <a:r>
              <a:rPr lang="en-US" sz="2000" dirty="0">
                <a:latin typeface="Arial" pitchFamily="34" charset="0"/>
                <a:cs typeface="Arial" pitchFamily="34" charset="0"/>
              </a:rPr>
              <a:t>, </a:t>
            </a:r>
            <a:r>
              <a:rPr lang="en-US" sz="2000" dirty="0" err="1">
                <a:latin typeface="Arial" pitchFamily="34" charset="0"/>
                <a:cs typeface="Arial" pitchFamily="34" charset="0"/>
              </a:rPr>
              <a:t>gợi</a:t>
            </a:r>
            <a:r>
              <a:rPr lang="en-US" sz="2000" dirty="0">
                <a:latin typeface="Arial" pitchFamily="34" charset="0"/>
                <a:cs typeface="Arial" pitchFamily="34" charset="0"/>
              </a:rPr>
              <a:t> ý </a:t>
            </a:r>
            <a:r>
              <a:rPr lang="en-US" sz="2000" dirty="0" err="1">
                <a:latin typeface="Arial" pitchFamily="34" charset="0"/>
                <a:cs typeface="Arial" pitchFamily="34" charset="0"/>
              </a:rPr>
              <a:t>nhận</a:t>
            </a:r>
            <a:r>
              <a:rPr lang="en-US" sz="2000" dirty="0">
                <a:latin typeface="Arial" pitchFamily="34" charset="0"/>
                <a:cs typeface="Arial" pitchFamily="34" charset="0"/>
              </a:rPr>
              <a:t> </a:t>
            </a:r>
            <a:r>
              <a:rPr lang="en-US" sz="2000" dirty="0" err="1">
                <a:latin typeface="Arial" pitchFamily="34" charset="0"/>
                <a:cs typeface="Arial" pitchFamily="34" charset="0"/>
              </a:rPr>
              <a:t>tiền</a:t>
            </a:r>
            <a:r>
              <a:rPr lang="en-US" sz="2000" dirty="0">
                <a:latin typeface="Arial" pitchFamily="34" charset="0"/>
                <a:cs typeface="Arial" pitchFamily="34" charset="0"/>
              </a:rPr>
              <a:t>, </a:t>
            </a:r>
            <a:r>
              <a:rPr lang="en-US" sz="2000" dirty="0" err="1">
                <a:latin typeface="Arial" pitchFamily="34" charset="0"/>
                <a:cs typeface="Arial" pitchFamily="34" charset="0"/>
              </a:rPr>
              <a:t>quà</a:t>
            </a:r>
            <a:r>
              <a:rPr lang="en-US" sz="2000" dirty="0">
                <a:latin typeface="Arial" pitchFamily="34" charset="0"/>
                <a:cs typeface="Arial" pitchFamily="34" charset="0"/>
              </a:rPr>
              <a:t> </a:t>
            </a:r>
            <a:r>
              <a:rPr lang="en-US" sz="2000" dirty="0" err="1">
                <a:latin typeface="Arial" pitchFamily="34" charset="0"/>
                <a:cs typeface="Arial" pitchFamily="34" charset="0"/>
              </a:rPr>
              <a:t>biếu</a:t>
            </a:r>
            <a:r>
              <a:rPr lang="en-US" sz="2000" dirty="0">
                <a:latin typeface="Arial" pitchFamily="34" charset="0"/>
                <a:cs typeface="Arial" pitchFamily="34" charset="0"/>
              </a:rPr>
              <a:t> </a:t>
            </a:r>
            <a:r>
              <a:rPr lang="en-US" sz="2000" dirty="0" err="1">
                <a:latin typeface="Arial" pitchFamily="34" charset="0"/>
                <a:cs typeface="Arial" pitchFamily="34" charset="0"/>
              </a:rPr>
              <a:t>của</a:t>
            </a:r>
            <a:r>
              <a:rPr lang="en-US" sz="2000" dirty="0">
                <a:latin typeface="Arial" pitchFamily="34" charset="0"/>
                <a:cs typeface="Arial" pitchFamily="34" charset="0"/>
              </a:rPr>
              <a:t> </a:t>
            </a:r>
            <a:r>
              <a:rPr lang="en-US" sz="2000" dirty="0" err="1">
                <a:latin typeface="Arial" pitchFamily="34" charset="0"/>
                <a:cs typeface="Arial" pitchFamily="34" charset="0"/>
              </a:rPr>
              <a:t>cơ</a:t>
            </a:r>
            <a:r>
              <a:rPr lang="en-US" sz="2000" dirty="0">
                <a:latin typeface="Arial" pitchFamily="34" charset="0"/>
                <a:cs typeface="Arial" pitchFamily="34" charset="0"/>
              </a:rPr>
              <a:t> </a:t>
            </a:r>
            <a:r>
              <a:rPr lang="en-US" sz="2000" dirty="0" err="1">
                <a:latin typeface="Arial" pitchFamily="34" charset="0"/>
                <a:cs typeface="Arial" pitchFamily="34" charset="0"/>
              </a:rPr>
              <a:t>quan</a:t>
            </a:r>
            <a:r>
              <a:rPr lang="en-US" sz="2000" dirty="0">
                <a:latin typeface="Arial" pitchFamily="34" charset="0"/>
                <a:cs typeface="Arial" pitchFamily="34" charset="0"/>
              </a:rPr>
              <a:t>, </a:t>
            </a:r>
            <a:r>
              <a:rPr lang="en-US" sz="2000" dirty="0" err="1">
                <a:latin typeface="Arial" pitchFamily="34" charset="0"/>
                <a:cs typeface="Arial" pitchFamily="34" charset="0"/>
              </a:rPr>
              <a:t>tổ</a:t>
            </a:r>
            <a:r>
              <a:rPr lang="en-US" sz="2000" dirty="0">
                <a:latin typeface="Arial" pitchFamily="34" charset="0"/>
                <a:cs typeface="Arial" pitchFamily="34" charset="0"/>
              </a:rPr>
              <a:t> </a:t>
            </a:r>
            <a:r>
              <a:rPr lang="en-US" sz="2000" dirty="0" err="1">
                <a:latin typeface="Arial" pitchFamily="34" charset="0"/>
                <a:cs typeface="Arial" pitchFamily="34" charset="0"/>
              </a:rPr>
              <a:t>chức</a:t>
            </a:r>
            <a:r>
              <a:rPr lang="en-US" sz="2000" dirty="0">
                <a:latin typeface="Arial" pitchFamily="34" charset="0"/>
                <a:cs typeface="Arial" pitchFamily="34" charset="0"/>
              </a:rPr>
              <a:t>, </a:t>
            </a:r>
            <a:r>
              <a:rPr lang="en-US" sz="2000" dirty="0" err="1">
                <a:latin typeface="Arial" pitchFamily="34" charset="0"/>
                <a:cs typeface="Arial" pitchFamily="34" charset="0"/>
              </a:rPr>
              <a:t>cá</a:t>
            </a:r>
            <a:r>
              <a:rPr lang="en-US" sz="2000" dirty="0">
                <a:latin typeface="Arial" pitchFamily="34" charset="0"/>
                <a:cs typeface="Arial" pitchFamily="34" charset="0"/>
              </a:rPr>
              <a:t> </a:t>
            </a:r>
            <a:r>
              <a:rPr lang="en-US" sz="2000" dirty="0" err="1">
                <a:latin typeface="Arial" pitchFamily="34" charset="0"/>
                <a:cs typeface="Arial" pitchFamily="34" charset="0"/>
              </a:rPr>
              <a:t>nhân</a:t>
            </a:r>
            <a:r>
              <a:rPr lang="en-US" sz="2000" dirty="0">
                <a:latin typeface="Arial" pitchFamily="34" charset="0"/>
                <a:cs typeface="Arial" pitchFamily="34" charset="0"/>
              </a:rPr>
              <a:t>.</a:t>
            </a:r>
          </a:p>
          <a:p>
            <a:endParaRPr lang="en-US" sz="2000" dirty="0">
              <a:latin typeface="Arial" pitchFamily="34" charset="0"/>
              <a:cs typeface="Arial" pitchFamily="34" charset="0"/>
            </a:endParaRPr>
          </a:p>
          <a:p>
            <a:endParaRPr lang="en-US" sz="2000" dirty="0">
              <a:latin typeface="Arial" pitchFamily="34" charset="0"/>
              <a:cs typeface="Arial" pitchFamily="34" charset="0"/>
            </a:endParaRPr>
          </a:p>
        </p:txBody>
      </p:sp>
    </p:spTree>
    <p:extLst>
      <p:ext uri="{BB962C8B-B14F-4D97-AF65-F5344CB8AC3E}">
        <p14:creationId xmlns:p14="http://schemas.microsoft.com/office/powerpoint/2010/main" val="27930808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229600" cy="6553200"/>
          </a:xfrm>
        </p:spPr>
        <p:txBody>
          <a:bodyPr>
            <a:normAutofit fontScale="25000" lnSpcReduction="20000"/>
          </a:bodyPr>
          <a:lstStyle/>
          <a:p>
            <a:pPr marL="0" indent="0">
              <a:buNone/>
            </a:pPr>
            <a:r>
              <a:rPr lang="en-US" sz="8000" b="1" dirty="0" err="1">
                <a:solidFill>
                  <a:srgbClr val="FF0000"/>
                </a:solidFill>
                <a:latin typeface="Arial" pitchFamily="34" charset="0"/>
                <a:cs typeface="Arial" pitchFamily="34" charset="0"/>
              </a:rPr>
              <a:t>Tình</a:t>
            </a:r>
            <a:r>
              <a:rPr lang="en-US" sz="8000" b="1" dirty="0">
                <a:solidFill>
                  <a:srgbClr val="FF0000"/>
                </a:solidFill>
                <a:latin typeface="Arial" pitchFamily="34" charset="0"/>
                <a:cs typeface="Arial" pitchFamily="34" charset="0"/>
              </a:rPr>
              <a:t> </a:t>
            </a:r>
            <a:r>
              <a:rPr lang="en-US" sz="8000" b="1" dirty="0" err="1">
                <a:solidFill>
                  <a:srgbClr val="FF0000"/>
                </a:solidFill>
                <a:latin typeface="Arial" pitchFamily="34" charset="0"/>
                <a:cs typeface="Arial" pitchFamily="34" charset="0"/>
              </a:rPr>
              <a:t>huống</a:t>
            </a:r>
            <a:r>
              <a:rPr lang="en-US" sz="8000" b="1" dirty="0">
                <a:solidFill>
                  <a:srgbClr val="FF0000"/>
                </a:solidFill>
                <a:latin typeface="Arial" pitchFamily="34" charset="0"/>
                <a:cs typeface="Arial" pitchFamily="34" charset="0"/>
              </a:rPr>
              <a:t> 1 : </a:t>
            </a:r>
            <a:r>
              <a:rPr lang="en-US" sz="8000" dirty="0" err="1">
                <a:latin typeface="Arial" pitchFamily="34" charset="0"/>
                <a:cs typeface="Arial" pitchFamily="34" charset="0"/>
              </a:rPr>
              <a:t>Tại</a:t>
            </a:r>
            <a:r>
              <a:rPr lang="en-US" sz="8000" dirty="0">
                <a:latin typeface="Arial" pitchFamily="34" charset="0"/>
                <a:cs typeface="Arial" pitchFamily="34" charset="0"/>
              </a:rPr>
              <a:t> </a:t>
            </a:r>
            <a:r>
              <a:rPr lang="en-US" sz="8000" dirty="0" err="1">
                <a:latin typeface="Arial" pitchFamily="34" charset="0"/>
                <a:cs typeface="Arial" pitchFamily="34" charset="0"/>
              </a:rPr>
              <a:t>phòng</a:t>
            </a:r>
            <a:r>
              <a:rPr lang="en-US" sz="8000" dirty="0">
                <a:latin typeface="Arial" pitchFamily="34" charset="0"/>
                <a:cs typeface="Arial" pitchFamily="34" charset="0"/>
              </a:rPr>
              <a:t> </a:t>
            </a:r>
            <a:r>
              <a:rPr lang="en-US" sz="8000" dirty="0" err="1">
                <a:latin typeface="Arial" pitchFamily="34" charset="0"/>
                <a:cs typeface="Arial" pitchFamily="34" charset="0"/>
              </a:rPr>
              <a:t>khám</a:t>
            </a:r>
            <a:r>
              <a:rPr lang="en-US" sz="8000" dirty="0">
                <a:latin typeface="Arial" pitchFamily="34" charset="0"/>
                <a:cs typeface="Arial" pitchFamily="34" charset="0"/>
              </a:rPr>
              <a:t> </a:t>
            </a:r>
            <a:r>
              <a:rPr lang="en-US" sz="8000" dirty="0" err="1">
                <a:latin typeface="Arial" pitchFamily="34" charset="0"/>
                <a:cs typeface="Arial" pitchFamily="34" charset="0"/>
              </a:rPr>
              <a:t>Nhi</a:t>
            </a:r>
            <a:r>
              <a:rPr lang="en-US" sz="8000" dirty="0">
                <a:latin typeface="Arial" pitchFamily="34" charset="0"/>
                <a:cs typeface="Arial" pitchFamily="34" charset="0"/>
              </a:rPr>
              <a:t> </a:t>
            </a:r>
            <a:r>
              <a:rPr lang="en-US" sz="8000" dirty="0" err="1">
                <a:latin typeface="Arial" pitchFamily="34" charset="0"/>
                <a:cs typeface="Arial" pitchFamily="34" charset="0"/>
              </a:rPr>
              <a:t>bệnh</a:t>
            </a:r>
            <a:r>
              <a:rPr lang="en-US" sz="8000" dirty="0">
                <a:latin typeface="Arial" pitchFamily="34" charset="0"/>
                <a:cs typeface="Arial" pitchFamily="34" charset="0"/>
              </a:rPr>
              <a:t> </a:t>
            </a:r>
            <a:r>
              <a:rPr lang="en-US" sz="8000" dirty="0" err="1">
                <a:latin typeface="Arial" pitchFamily="34" charset="0"/>
                <a:cs typeface="Arial" pitchFamily="34" charset="0"/>
              </a:rPr>
              <a:t>viện</a:t>
            </a:r>
            <a:r>
              <a:rPr lang="en-US" sz="8000" dirty="0">
                <a:latin typeface="Arial" pitchFamily="34" charset="0"/>
                <a:cs typeface="Arial" pitchFamily="34" charset="0"/>
              </a:rPr>
              <a:t> D, </a:t>
            </a:r>
            <a:r>
              <a:rPr lang="en-US" sz="8000" dirty="0" err="1">
                <a:latin typeface="Arial" pitchFamily="34" charset="0"/>
                <a:cs typeface="Arial" pitchFamily="34" charset="0"/>
              </a:rPr>
              <a:t>khi</a:t>
            </a:r>
            <a:r>
              <a:rPr lang="en-US" sz="8000" dirty="0">
                <a:latin typeface="Arial" pitchFamily="34" charset="0"/>
                <a:cs typeface="Arial" pitchFamily="34" charset="0"/>
              </a:rPr>
              <a:t> </a:t>
            </a:r>
            <a:r>
              <a:rPr lang="en-US" sz="8000" dirty="0" err="1">
                <a:latin typeface="Arial" pitchFamily="34" charset="0"/>
                <a:cs typeface="Arial" pitchFamily="34" charset="0"/>
              </a:rPr>
              <a:t>điều</a:t>
            </a:r>
            <a:r>
              <a:rPr lang="en-US" sz="8000" dirty="0">
                <a:latin typeface="Arial" pitchFamily="34" charset="0"/>
                <a:cs typeface="Arial" pitchFamily="34" charset="0"/>
              </a:rPr>
              <a:t> </a:t>
            </a:r>
            <a:r>
              <a:rPr lang="en-US" sz="8000" dirty="0" err="1">
                <a:latin typeface="Arial" pitchFamily="34" charset="0"/>
                <a:cs typeface="Arial" pitchFamily="34" charset="0"/>
              </a:rPr>
              <a:t>dưỡng</a:t>
            </a:r>
            <a:r>
              <a:rPr lang="en-US" sz="8000" dirty="0">
                <a:latin typeface="Arial" pitchFamily="34" charset="0"/>
                <a:cs typeface="Arial" pitchFamily="34" charset="0"/>
              </a:rPr>
              <a:t> T </a:t>
            </a:r>
            <a:r>
              <a:rPr lang="en-US" sz="8000" dirty="0" err="1">
                <a:latin typeface="Arial" pitchFamily="34" charset="0"/>
                <a:cs typeface="Arial" pitchFamily="34" charset="0"/>
              </a:rPr>
              <a:t>đang</a:t>
            </a:r>
            <a:r>
              <a:rPr lang="en-US" sz="8000" dirty="0">
                <a:latin typeface="Arial" pitchFamily="34" charset="0"/>
                <a:cs typeface="Arial" pitchFamily="34" charset="0"/>
              </a:rPr>
              <a:t> </a:t>
            </a:r>
            <a:r>
              <a:rPr lang="en-US" sz="8000" dirty="0" err="1">
                <a:latin typeface="Arial" pitchFamily="34" charset="0"/>
                <a:cs typeface="Arial" pitchFamily="34" charset="0"/>
              </a:rPr>
              <a:t>gọi</a:t>
            </a:r>
            <a:r>
              <a:rPr lang="en-US" sz="8000" dirty="0">
                <a:latin typeface="Arial" pitchFamily="34" charset="0"/>
                <a:cs typeface="Arial" pitchFamily="34" charset="0"/>
              </a:rPr>
              <a:t> </a:t>
            </a:r>
            <a:r>
              <a:rPr lang="en-US" sz="8000" dirty="0" err="1">
                <a:latin typeface="Arial" pitchFamily="34" charset="0"/>
                <a:cs typeface="Arial" pitchFamily="34" charset="0"/>
              </a:rPr>
              <a:t>bệnh</a:t>
            </a:r>
            <a:r>
              <a:rPr lang="en-US" sz="8000" dirty="0">
                <a:latin typeface="Arial" pitchFamily="34" charset="0"/>
                <a:cs typeface="Arial" pitchFamily="34" charset="0"/>
              </a:rPr>
              <a:t> </a:t>
            </a:r>
            <a:r>
              <a:rPr lang="en-US" sz="8000" dirty="0" err="1">
                <a:latin typeface="Arial" pitchFamily="34" charset="0"/>
                <a:cs typeface="Arial" pitchFamily="34" charset="0"/>
              </a:rPr>
              <a:t>nhi</a:t>
            </a:r>
            <a:r>
              <a:rPr lang="en-US" sz="8000" dirty="0">
                <a:latin typeface="Arial" pitchFamily="34" charset="0"/>
                <a:cs typeface="Arial" pitchFamily="34" charset="0"/>
              </a:rPr>
              <a:t> </a:t>
            </a:r>
            <a:r>
              <a:rPr lang="en-US" sz="8000" dirty="0" err="1">
                <a:latin typeface="Arial" pitchFamily="34" charset="0"/>
                <a:cs typeface="Arial" pitchFamily="34" charset="0"/>
              </a:rPr>
              <a:t>số</a:t>
            </a:r>
            <a:r>
              <a:rPr lang="en-US" sz="8000" dirty="0">
                <a:latin typeface="Arial" pitchFamily="34" charset="0"/>
                <a:cs typeface="Arial" pitchFamily="34" charset="0"/>
              </a:rPr>
              <a:t> </a:t>
            </a:r>
            <a:r>
              <a:rPr lang="en-US" sz="8000" dirty="0" err="1">
                <a:latin typeface="Arial" pitchFamily="34" charset="0"/>
                <a:cs typeface="Arial" pitchFamily="34" charset="0"/>
              </a:rPr>
              <a:t>thứ</a:t>
            </a:r>
            <a:r>
              <a:rPr lang="en-US" sz="8000" dirty="0">
                <a:latin typeface="Arial" pitchFamily="34" charset="0"/>
                <a:cs typeface="Arial" pitchFamily="34" charset="0"/>
              </a:rPr>
              <a:t> </a:t>
            </a:r>
            <a:r>
              <a:rPr lang="en-US" sz="8000" dirty="0" err="1">
                <a:latin typeface="Arial" pitchFamily="34" charset="0"/>
                <a:cs typeface="Arial" pitchFamily="34" charset="0"/>
              </a:rPr>
              <a:t>tự</a:t>
            </a:r>
            <a:r>
              <a:rPr lang="en-US" sz="8000" dirty="0">
                <a:latin typeface="Arial" pitchFamily="34" charset="0"/>
                <a:cs typeface="Arial" pitchFamily="34" charset="0"/>
              </a:rPr>
              <a:t> 10 </a:t>
            </a:r>
            <a:r>
              <a:rPr lang="en-US" sz="8000" dirty="0" err="1">
                <a:latin typeface="Arial" pitchFamily="34" charset="0"/>
                <a:cs typeface="Arial" pitchFamily="34" charset="0"/>
              </a:rPr>
              <a:t>vào</a:t>
            </a:r>
            <a:r>
              <a:rPr lang="en-US" sz="8000" dirty="0">
                <a:latin typeface="Arial" pitchFamily="34" charset="0"/>
                <a:cs typeface="Arial" pitchFamily="34" charset="0"/>
              </a:rPr>
              <a:t> </a:t>
            </a:r>
            <a:r>
              <a:rPr lang="en-US" sz="8000" dirty="0" err="1">
                <a:latin typeface="Arial" pitchFamily="34" charset="0"/>
                <a:cs typeface="Arial" pitchFamily="34" charset="0"/>
              </a:rPr>
              <a:t>khám</a:t>
            </a:r>
            <a:r>
              <a:rPr lang="en-US" sz="8000" dirty="0">
                <a:latin typeface="Arial" pitchFamily="34" charset="0"/>
                <a:cs typeface="Arial" pitchFamily="34" charset="0"/>
              </a:rPr>
              <a:t> </a:t>
            </a:r>
            <a:r>
              <a:rPr lang="en-US" sz="8000" dirty="0" err="1">
                <a:latin typeface="Arial" pitchFamily="34" charset="0"/>
                <a:cs typeface="Arial" pitchFamily="34" charset="0"/>
              </a:rPr>
              <a:t>thì</a:t>
            </a:r>
            <a:r>
              <a:rPr lang="en-US" sz="8000" dirty="0">
                <a:latin typeface="Arial" pitchFamily="34" charset="0"/>
                <a:cs typeface="Arial" pitchFamily="34" charset="0"/>
              </a:rPr>
              <a:t> </a:t>
            </a:r>
            <a:r>
              <a:rPr lang="en-US" sz="8000" dirty="0" err="1">
                <a:latin typeface="Arial" pitchFamily="34" charset="0"/>
                <a:cs typeface="Arial" pitchFamily="34" charset="0"/>
              </a:rPr>
              <a:t>người</a:t>
            </a:r>
            <a:r>
              <a:rPr lang="en-US" sz="8000" dirty="0">
                <a:latin typeface="Arial" pitchFamily="34" charset="0"/>
                <a:cs typeface="Arial" pitchFamily="34" charset="0"/>
              </a:rPr>
              <a:t> </a:t>
            </a:r>
            <a:r>
              <a:rPr lang="en-US" sz="8000" dirty="0" err="1">
                <a:latin typeface="Arial" pitchFamily="34" charset="0"/>
                <a:cs typeface="Arial" pitchFamily="34" charset="0"/>
              </a:rPr>
              <a:t>nhà</a:t>
            </a:r>
            <a:r>
              <a:rPr lang="en-US" sz="8000" dirty="0">
                <a:latin typeface="Arial" pitchFamily="34" charset="0"/>
                <a:cs typeface="Arial" pitchFamily="34" charset="0"/>
              </a:rPr>
              <a:t> </a:t>
            </a:r>
            <a:r>
              <a:rPr lang="en-US" sz="8000" dirty="0" err="1">
                <a:latin typeface="Arial" pitchFamily="34" charset="0"/>
                <a:cs typeface="Arial" pitchFamily="34" charset="0"/>
              </a:rPr>
              <a:t>của</a:t>
            </a:r>
            <a:r>
              <a:rPr lang="en-US" sz="8000" dirty="0">
                <a:latin typeface="Arial" pitchFamily="34" charset="0"/>
                <a:cs typeface="Arial" pitchFamily="34" charset="0"/>
              </a:rPr>
              <a:t> </a:t>
            </a:r>
            <a:r>
              <a:rPr lang="en-US" sz="8000" dirty="0" err="1">
                <a:latin typeface="Arial" pitchFamily="34" charset="0"/>
                <a:cs typeface="Arial" pitchFamily="34" charset="0"/>
              </a:rPr>
              <a:t>bệnh</a:t>
            </a:r>
            <a:r>
              <a:rPr lang="en-US" sz="8000" dirty="0">
                <a:latin typeface="Arial" pitchFamily="34" charset="0"/>
                <a:cs typeface="Arial" pitchFamily="34" charset="0"/>
              </a:rPr>
              <a:t> </a:t>
            </a:r>
            <a:r>
              <a:rPr lang="en-US" sz="8000" dirty="0" err="1">
                <a:latin typeface="Arial" pitchFamily="34" charset="0"/>
                <a:cs typeface="Arial" pitchFamily="34" charset="0"/>
              </a:rPr>
              <a:t>nhi</a:t>
            </a:r>
            <a:r>
              <a:rPr lang="en-US" sz="8000" dirty="0">
                <a:latin typeface="Arial" pitchFamily="34" charset="0"/>
                <a:cs typeface="Arial" pitchFamily="34" charset="0"/>
              </a:rPr>
              <a:t> </a:t>
            </a:r>
            <a:r>
              <a:rPr lang="en-US" sz="8000" dirty="0" err="1">
                <a:latin typeface="Arial" pitchFamily="34" charset="0"/>
                <a:cs typeface="Arial" pitchFamily="34" charset="0"/>
              </a:rPr>
              <a:t>có</a:t>
            </a:r>
            <a:r>
              <a:rPr lang="en-US" sz="8000" dirty="0">
                <a:latin typeface="Arial" pitchFamily="34" charset="0"/>
                <a:cs typeface="Arial" pitchFamily="34" charset="0"/>
              </a:rPr>
              <a:t> </a:t>
            </a:r>
            <a:r>
              <a:rPr lang="en-US" sz="8000" dirty="0" err="1">
                <a:latin typeface="Arial" pitchFamily="34" charset="0"/>
                <a:cs typeface="Arial" pitchFamily="34" charset="0"/>
              </a:rPr>
              <a:t>số</a:t>
            </a:r>
            <a:r>
              <a:rPr lang="en-US" sz="8000" dirty="0">
                <a:latin typeface="Arial" pitchFamily="34" charset="0"/>
                <a:cs typeface="Arial" pitchFamily="34" charset="0"/>
              </a:rPr>
              <a:t> </a:t>
            </a:r>
            <a:r>
              <a:rPr lang="en-US" sz="8000" dirty="0" err="1">
                <a:latin typeface="Arial" pitchFamily="34" charset="0"/>
                <a:cs typeface="Arial" pitchFamily="34" charset="0"/>
              </a:rPr>
              <a:t>thứ</a:t>
            </a:r>
            <a:r>
              <a:rPr lang="en-US" sz="8000" dirty="0">
                <a:latin typeface="Arial" pitchFamily="34" charset="0"/>
                <a:cs typeface="Arial" pitchFamily="34" charset="0"/>
              </a:rPr>
              <a:t> </a:t>
            </a:r>
            <a:r>
              <a:rPr lang="en-US" sz="8000" dirty="0" err="1">
                <a:latin typeface="Arial" pitchFamily="34" charset="0"/>
                <a:cs typeface="Arial" pitchFamily="34" charset="0"/>
              </a:rPr>
              <a:t>tự</a:t>
            </a:r>
            <a:r>
              <a:rPr lang="en-US" sz="8000" dirty="0">
                <a:latin typeface="Arial" pitchFamily="34" charset="0"/>
                <a:cs typeface="Arial" pitchFamily="34" charset="0"/>
              </a:rPr>
              <a:t> 14 </a:t>
            </a:r>
            <a:r>
              <a:rPr lang="en-US" sz="8000" dirty="0" err="1">
                <a:latin typeface="Arial" pitchFamily="34" charset="0"/>
                <a:cs typeface="Arial" pitchFamily="34" charset="0"/>
              </a:rPr>
              <a:t>đi</a:t>
            </a:r>
            <a:r>
              <a:rPr lang="en-US" sz="8000" dirty="0">
                <a:latin typeface="Arial" pitchFamily="34" charset="0"/>
                <a:cs typeface="Arial" pitchFamily="34" charset="0"/>
              </a:rPr>
              <a:t> </a:t>
            </a:r>
            <a:r>
              <a:rPr lang="en-US" sz="8000" dirty="0" err="1">
                <a:latin typeface="Arial" pitchFamily="34" charset="0"/>
                <a:cs typeface="Arial" pitchFamily="34" charset="0"/>
              </a:rPr>
              <a:t>vào</a:t>
            </a:r>
            <a:r>
              <a:rPr lang="en-US" sz="8000" dirty="0">
                <a:latin typeface="Arial" pitchFamily="34" charset="0"/>
                <a:cs typeface="Arial" pitchFamily="34" charset="0"/>
              </a:rPr>
              <a:t> </a:t>
            </a:r>
            <a:r>
              <a:rPr lang="en-US" sz="8000" dirty="0" err="1">
                <a:latin typeface="Arial" pitchFamily="34" charset="0"/>
                <a:cs typeface="Arial" pitchFamily="34" charset="0"/>
              </a:rPr>
              <a:t>và</a:t>
            </a:r>
            <a:r>
              <a:rPr lang="en-US" sz="8000" dirty="0">
                <a:latin typeface="Arial" pitchFamily="34" charset="0"/>
                <a:cs typeface="Arial" pitchFamily="34" charset="0"/>
              </a:rPr>
              <a:t> </a:t>
            </a:r>
            <a:r>
              <a:rPr lang="en-US" sz="8000" dirty="0" err="1">
                <a:latin typeface="Arial" pitchFamily="34" charset="0"/>
                <a:cs typeface="Arial" pitchFamily="34" charset="0"/>
              </a:rPr>
              <a:t>nói</a:t>
            </a:r>
            <a:r>
              <a:rPr lang="en-US" sz="8000" dirty="0">
                <a:latin typeface="Arial" pitchFamily="34" charset="0"/>
                <a:cs typeface="Arial" pitchFamily="34" charset="0"/>
              </a:rPr>
              <a:t> </a:t>
            </a:r>
            <a:r>
              <a:rPr lang="en-US" sz="8000" dirty="0" err="1">
                <a:latin typeface="Arial" pitchFamily="34" charset="0"/>
                <a:cs typeface="Arial" pitchFamily="34" charset="0"/>
              </a:rPr>
              <a:t>nhỏ</a:t>
            </a:r>
            <a:r>
              <a:rPr lang="en-US" sz="8000" dirty="0">
                <a:latin typeface="Arial" pitchFamily="34" charset="0"/>
                <a:cs typeface="Arial" pitchFamily="34" charset="0"/>
              </a:rPr>
              <a:t> </a:t>
            </a:r>
            <a:r>
              <a:rPr lang="en-US" sz="8000" dirty="0" err="1">
                <a:latin typeface="Arial" pitchFamily="34" charset="0"/>
                <a:cs typeface="Arial" pitchFamily="34" charset="0"/>
              </a:rPr>
              <a:t>với</a:t>
            </a:r>
            <a:r>
              <a:rPr lang="en-US" sz="8000" dirty="0">
                <a:latin typeface="Arial" pitchFamily="34" charset="0"/>
                <a:cs typeface="Arial" pitchFamily="34" charset="0"/>
              </a:rPr>
              <a:t> </a:t>
            </a:r>
            <a:r>
              <a:rPr lang="en-US" sz="8000" dirty="0" err="1">
                <a:latin typeface="Arial" pitchFamily="34" charset="0"/>
                <a:cs typeface="Arial" pitchFamily="34" charset="0"/>
              </a:rPr>
              <a:t>điều</a:t>
            </a:r>
            <a:r>
              <a:rPr lang="en-US" sz="8000" dirty="0">
                <a:latin typeface="Arial" pitchFamily="34" charset="0"/>
                <a:cs typeface="Arial" pitchFamily="34" charset="0"/>
              </a:rPr>
              <a:t> </a:t>
            </a:r>
            <a:r>
              <a:rPr lang="en-US" sz="8000" dirty="0" err="1">
                <a:latin typeface="Arial" pitchFamily="34" charset="0"/>
                <a:cs typeface="Arial" pitchFamily="34" charset="0"/>
              </a:rPr>
              <a:t>dưỡng</a:t>
            </a:r>
            <a:r>
              <a:rPr lang="en-US" sz="8000" dirty="0">
                <a:latin typeface="Arial" pitchFamily="34" charset="0"/>
                <a:cs typeface="Arial" pitchFamily="34" charset="0"/>
              </a:rPr>
              <a:t> T</a:t>
            </a:r>
            <a:r>
              <a:rPr lang="en-US" sz="8000" b="1" dirty="0">
                <a:latin typeface="Arial" pitchFamily="34" charset="0"/>
                <a:cs typeface="Arial" pitchFamily="34" charset="0"/>
              </a:rPr>
              <a:t>  </a:t>
            </a:r>
            <a:r>
              <a:rPr lang="en-US" sz="8000" dirty="0">
                <a:latin typeface="Arial" pitchFamily="34" charset="0"/>
                <a:cs typeface="Arial" pitchFamily="34" charset="0"/>
              </a:rPr>
              <a:t>”</a:t>
            </a:r>
            <a:r>
              <a:rPr lang="en-US" sz="8000" dirty="0" err="1">
                <a:latin typeface="Arial" pitchFamily="34" charset="0"/>
                <a:cs typeface="Arial" pitchFamily="34" charset="0"/>
              </a:rPr>
              <a:t>em</a:t>
            </a:r>
            <a:r>
              <a:rPr lang="en-US" sz="8000" dirty="0">
                <a:latin typeface="Arial" pitchFamily="34" charset="0"/>
                <a:cs typeface="Arial" pitchFamily="34" charset="0"/>
              </a:rPr>
              <a:t> </a:t>
            </a:r>
            <a:r>
              <a:rPr lang="en-US" sz="8000" dirty="0" err="1">
                <a:latin typeface="Arial" pitchFamily="34" charset="0"/>
                <a:cs typeface="Arial" pitchFamily="34" charset="0"/>
              </a:rPr>
              <a:t>ưu</a:t>
            </a:r>
            <a:r>
              <a:rPr lang="en-US" sz="8000" dirty="0">
                <a:latin typeface="Arial" pitchFamily="34" charset="0"/>
                <a:cs typeface="Arial" pitchFamily="34" charset="0"/>
              </a:rPr>
              <a:t> </a:t>
            </a:r>
            <a:r>
              <a:rPr lang="en-US" sz="8000" dirty="0" err="1">
                <a:latin typeface="Arial" pitchFamily="34" charset="0"/>
                <a:cs typeface="Arial" pitchFamily="34" charset="0"/>
              </a:rPr>
              <a:t>tiên</a:t>
            </a:r>
            <a:r>
              <a:rPr lang="en-US" sz="8000" dirty="0">
                <a:latin typeface="Arial" pitchFamily="34" charset="0"/>
                <a:cs typeface="Arial" pitchFamily="34" charset="0"/>
              </a:rPr>
              <a:t> </a:t>
            </a:r>
            <a:r>
              <a:rPr lang="en-US" sz="8000" dirty="0" err="1">
                <a:latin typeface="Arial" pitchFamily="34" charset="0"/>
                <a:cs typeface="Arial" pitchFamily="34" charset="0"/>
              </a:rPr>
              <a:t>cho</a:t>
            </a:r>
            <a:r>
              <a:rPr lang="en-US" sz="8000" dirty="0">
                <a:latin typeface="Arial" pitchFamily="34" charset="0"/>
                <a:cs typeface="Arial" pitchFamily="34" charset="0"/>
              </a:rPr>
              <a:t> con </a:t>
            </a:r>
            <a:r>
              <a:rPr lang="en-US" sz="8000" dirty="0" err="1">
                <a:latin typeface="Arial" pitchFamily="34" charset="0"/>
                <a:cs typeface="Arial" pitchFamily="34" charset="0"/>
              </a:rPr>
              <a:t>chị</a:t>
            </a:r>
            <a:r>
              <a:rPr lang="en-US" sz="8000" dirty="0">
                <a:latin typeface="Arial" pitchFamily="34" charset="0"/>
                <a:cs typeface="Arial" pitchFamily="34" charset="0"/>
              </a:rPr>
              <a:t> </a:t>
            </a:r>
            <a:r>
              <a:rPr lang="en-US" sz="8000" dirty="0" err="1">
                <a:latin typeface="Arial" pitchFamily="34" charset="0"/>
                <a:cs typeface="Arial" pitchFamily="34" charset="0"/>
              </a:rPr>
              <a:t>được</a:t>
            </a:r>
            <a:r>
              <a:rPr lang="en-US" sz="8000" dirty="0">
                <a:latin typeface="Arial" pitchFamily="34" charset="0"/>
                <a:cs typeface="Arial" pitchFamily="34" charset="0"/>
              </a:rPr>
              <a:t> </a:t>
            </a:r>
            <a:r>
              <a:rPr lang="en-US" sz="8000" dirty="0" err="1">
                <a:latin typeface="Arial" pitchFamily="34" charset="0"/>
                <a:cs typeface="Arial" pitchFamily="34" charset="0"/>
              </a:rPr>
              <a:t>khám</a:t>
            </a:r>
            <a:r>
              <a:rPr lang="en-US" sz="8000" dirty="0">
                <a:latin typeface="Arial" pitchFamily="34" charset="0"/>
                <a:cs typeface="Arial" pitchFamily="34" charset="0"/>
              </a:rPr>
              <a:t> </a:t>
            </a:r>
            <a:r>
              <a:rPr lang="en-US" sz="8000" dirty="0" err="1">
                <a:latin typeface="Arial" pitchFamily="34" charset="0"/>
                <a:cs typeface="Arial" pitchFamily="34" charset="0"/>
              </a:rPr>
              <a:t>trước</a:t>
            </a:r>
            <a:r>
              <a:rPr lang="en-US" sz="8000" dirty="0">
                <a:latin typeface="Arial" pitchFamily="34" charset="0"/>
                <a:cs typeface="Arial" pitchFamily="34" charset="0"/>
              </a:rPr>
              <a:t> </a:t>
            </a:r>
            <a:r>
              <a:rPr lang="en-US" sz="8000" dirty="0" err="1">
                <a:latin typeface="Arial" pitchFamily="34" charset="0"/>
                <a:cs typeface="Arial" pitchFamily="34" charset="0"/>
              </a:rPr>
              <a:t>vì</a:t>
            </a:r>
            <a:r>
              <a:rPr lang="en-US" sz="8000" dirty="0">
                <a:latin typeface="Arial" pitchFamily="34" charset="0"/>
                <a:cs typeface="Arial" pitchFamily="34" charset="0"/>
              </a:rPr>
              <a:t> </a:t>
            </a:r>
            <a:r>
              <a:rPr lang="en-US" sz="8000" dirty="0" err="1">
                <a:latin typeface="Arial" pitchFamily="34" charset="0"/>
                <a:cs typeface="Arial" pitchFamily="34" charset="0"/>
              </a:rPr>
              <a:t>chị</a:t>
            </a:r>
            <a:r>
              <a:rPr lang="en-US" sz="8000" dirty="0">
                <a:latin typeface="Arial" pitchFamily="34" charset="0"/>
                <a:cs typeface="Arial" pitchFamily="34" charset="0"/>
              </a:rPr>
              <a:t> </a:t>
            </a:r>
            <a:r>
              <a:rPr lang="en-US" sz="8000" dirty="0" err="1">
                <a:latin typeface="Arial" pitchFamily="34" charset="0"/>
                <a:cs typeface="Arial" pitchFamily="34" charset="0"/>
              </a:rPr>
              <a:t>đang</a:t>
            </a:r>
            <a:r>
              <a:rPr lang="en-US" sz="8000" dirty="0">
                <a:latin typeface="Arial" pitchFamily="34" charset="0"/>
                <a:cs typeface="Arial" pitchFamily="34" charset="0"/>
              </a:rPr>
              <a:t> </a:t>
            </a:r>
            <a:r>
              <a:rPr lang="en-US" sz="8000" dirty="0" err="1">
                <a:latin typeface="Arial" pitchFamily="34" charset="0"/>
                <a:cs typeface="Arial" pitchFamily="34" charset="0"/>
              </a:rPr>
              <a:t>vội</a:t>
            </a:r>
            <a:r>
              <a:rPr lang="en-US" sz="8000" dirty="0">
                <a:latin typeface="Arial" pitchFamily="34" charset="0"/>
                <a:cs typeface="Arial" pitchFamily="34" charset="0"/>
              </a:rPr>
              <a:t> </a:t>
            </a:r>
            <a:r>
              <a:rPr lang="en-US" sz="8000" dirty="0" err="1">
                <a:latin typeface="Arial" pitchFamily="34" charset="0"/>
                <a:cs typeface="Arial" pitchFamily="34" charset="0"/>
              </a:rPr>
              <a:t>đi</a:t>
            </a:r>
            <a:r>
              <a:rPr lang="en-US" sz="8000" dirty="0">
                <a:latin typeface="Arial" pitchFamily="34" charset="0"/>
                <a:cs typeface="Arial" pitchFamily="34" charset="0"/>
              </a:rPr>
              <a:t> </a:t>
            </a:r>
            <a:r>
              <a:rPr lang="en-US" sz="8000" dirty="0" err="1">
                <a:latin typeface="Arial" pitchFamily="34" charset="0"/>
                <a:cs typeface="Arial" pitchFamily="34" charset="0"/>
              </a:rPr>
              <a:t>làm</a:t>
            </a:r>
            <a:r>
              <a:rPr lang="en-US" sz="8000" dirty="0">
                <a:latin typeface="Arial" pitchFamily="34" charset="0"/>
                <a:cs typeface="Arial" pitchFamily="34" charset="0"/>
              </a:rPr>
              <a:t>, </a:t>
            </a:r>
            <a:r>
              <a:rPr lang="en-US" sz="8000" dirty="0" err="1">
                <a:latin typeface="Arial" pitchFamily="34" charset="0"/>
                <a:cs typeface="Arial" pitchFamily="34" charset="0"/>
              </a:rPr>
              <a:t>chị</a:t>
            </a:r>
            <a:r>
              <a:rPr lang="en-US" sz="8000" dirty="0">
                <a:latin typeface="Arial" pitchFamily="34" charset="0"/>
                <a:cs typeface="Arial" pitchFamily="34" charset="0"/>
              </a:rPr>
              <a:t> </a:t>
            </a:r>
            <a:r>
              <a:rPr lang="en-US" sz="8000" dirty="0" err="1">
                <a:latin typeface="Arial" pitchFamily="34" charset="0"/>
                <a:cs typeface="Arial" pitchFamily="34" charset="0"/>
              </a:rPr>
              <a:t>cảm</a:t>
            </a:r>
            <a:r>
              <a:rPr lang="en-US" sz="8000" dirty="0">
                <a:latin typeface="Arial" pitchFamily="34" charset="0"/>
                <a:cs typeface="Arial" pitchFamily="34" charset="0"/>
              </a:rPr>
              <a:t> </a:t>
            </a:r>
            <a:r>
              <a:rPr lang="en-US" sz="8000" dirty="0" err="1">
                <a:latin typeface="Arial" pitchFamily="34" charset="0"/>
                <a:cs typeface="Arial" pitchFamily="34" charset="0"/>
              </a:rPr>
              <a:t>ơn</a:t>
            </a:r>
            <a:r>
              <a:rPr lang="en-US" sz="8000" dirty="0">
                <a:latin typeface="Arial" pitchFamily="34" charset="0"/>
                <a:cs typeface="Arial" pitchFamily="34" charset="0"/>
              </a:rPr>
              <a:t> </a:t>
            </a:r>
            <a:r>
              <a:rPr lang="en-US" sz="8000" dirty="0" err="1">
                <a:latin typeface="Arial" pitchFamily="34" charset="0"/>
                <a:cs typeface="Arial" pitchFamily="34" charset="0"/>
              </a:rPr>
              <a:t>em</a:t>
            </a:r>
            <a:r>
              <a:rPr lang="en-US" sz="8000" dirty="0">
                <a:latin typeface="Arial" pitchFamily="34" charset="0"/>
                <a:cs typeface="Arial" pitchFamily="34" charset="0"/>
              </a:rPr>
              <a:t> </a:t>
            </a:r>
            <a:r>
              <a:rPr lang="en-US" sz="8000" dirty="0" err="1">
                <a:latin typeface="Arial" pitchFamily="34" charset="0"/>
                <a:cs typeface="Arial" pitchFamily="34" charset="0"/>
              </a:rPr>
              <a:t>nhiều</a:t>
            </a:r>
            <a:r>
              <a:rPr lang="en-US" sz="8000" dirty="0">
                <a:latin typeface="Arial" pitchFamily="34" charset="0"/>
                <a:cs typeface="Arial" pitchFamily="34" charset="0"/>
              </a:rPr>
              <a:t> ”. </a:t>
            </a:r>
            <a:r>
              <a:rPr lang="en-US" sz="8000" dirty="0" err="1">
                <a:latin typeface="Arial" pitchFamily="34" charset="0"/>
                <a:cs typeface="Arial" pitchFamily="34" charset="0"/>
              </a:rPr>
              <a:t>Vừa</a:t>
            </a:r>
            <a:r>
              <a:rPr lang="en-US" sz="8000" dirty="0">
                <a:latin typeface="Arial" pitchFamily="34" charset="0"/>
                <a:cs typeface="Arial" pitchFamily="34" charset="0"/>
              </a:rPr>
              <a:t> </a:t>
            </a:r>
            <a:r>
              <a:rPr lang="en-US" sz="8000" dirty="0" err="1">
                <a:latin typeface="Arial" pitchFamily="34" charset="0"/>
                <a:cs typeface="Arial" pitchFamily="34" charset="0"/>
              </a:rPr>
              <a:t>nói</a:t>
            </a:r>
            <a:r>
              <a:rPr lang="en-US" sz="8000" dirty="0">
                <a:latin typeface="Arial" pitchFamily="34" charset="0"/>
                <a:cs typeface="Arial" pitchFamily="34" charset="0"/>
              </a:rPr>
              <a:t> </a:t>
            </a:r>
            <a:r>
              <a:rPr lang="en-US" sz="8000" dirty="0" err="1">
                <a:latin typeface="Arial" pitchFamily="34" charset="0"/>
                <a:cs typeface="Arial" pitchFamily="34" charset="0"/>
              </a:rPr>
              <a:t>người</a:t>
            </a:r>
            <a:r>
              <a:rPr lang="en-US" sz="8000" dirty="0">
                <a:latin typeface="Arial" pitchFamily="34" charset="0"/>
                <a:cs typeface="Arial" pitchFamily="34" charset="0"/>
              </a:rPr>
              <a:t> </a:t>
            </a:r>
            <a:r>
              <a:rPr lang="en-US" sz="8000" dirty="0" err="1">
                <a:latin typeface="Arial" pitchFamily="34" charset="0"/>
                <a:cs typeface="Arial" pitchFamily="34" charset="0"/>
              </a:rPr>
              <a:t>phụ</a:t>
            </a:r>
            <a:r>
              <a:rPr lang="en-US" sz="8000" dirty="0">
                <a:latin typeface="Arial" pitchFamily="34" charset="0"/>
                <a:cs typeface="Arial" pitchFamily="34" charset="0"/>
              </a:rPr>
              <a:t> </a:t>
            </a:r>
            <a:r>
              <a:rPr lang="en-US" sz="8000" dirty="0" err="1">
                <a:latin typeface="Arial" pitchFamily="34" charset="0"/>
                <a:cs typeface="Arial" pitchFamily="34" charset="0"/>
              </a:rPr>
              <a:t>nữ</a:t>
            </a:r>
            <a:r>
              <a:rPr lang="en-US" sz="8000" dirty="0">
                <a:latin typeface="Arial" pitchFamily="34" charset="0"/>
                <a:cs typeface="Arial" pitchFamily="34" charset="0"/>
              </a:rPr>
              <a:t> </a:t>
            </a:r>
            <a:r>
              <a:rPr lang="en-US" sz="8000" dirty="0" err="1">
                <a:latin typeface="Arial" pitchFamily="34" charset="0"/>
                <a:cs typeface="Arial" pitchFamily="34" charset="0"/>
              </a:rPr>
              <a:t>vừa</a:t>
            </a:r>
            <a:r>
              <a:rPr lang="en-US" sz="8000" dirty="0">
                <a:latin typeface="Arial" pitchFamily="34" charset="0"/>
                <a:cs typeface="Arial" pitchFamily="34" charset="0"/>
              </a:rPr>
              <a:t> </a:t>
            </a:r>
            <a:r>
              <a:rPr lang="en-US" sz="8000" dirty="0" err="1">
                <a:latin typeface="Arial" pitchFamily="34" charset="0"/>
                <a:cs typeface="Arial" pitchFamily="34" charset="0"/>
              </a:rPr>
              <a:t>nhét</a:t>
            </a:r>
            <a:r>
              <a:rPr lang="en-US" sz="8000" dirty="0">
                <a:latin typeface="Arial" pitchFamily="34" charset="0"/>
                <a:cs typeface="Arial" pitchFamily="34" charset="0"/>
              </a:rPr>
              <a:t> </a:t>
            </a:r>
            <a:r>
              <a:rPr lang="en-US" sz="8000" dirty="0" err="1">
                <a:latin typeface="Arial" pitchFamily="34" charset="0"/>
                <a:cs typeface="Arial" pitchFamily="34" charset="0"/>
              </a:rPr>
              <a:t>chiếc</a:t>
            </a:r>
            <a:r>
              <a:rPr lang="en-US" sz="8000" dirty="0">
                <a:latin typeface="Arial" pitchFamily="34" charset="0"/>
                <a:cs typeface="Arial" pitchFamily="34" charset="0"/>
              </a:rPr>
              <a:t> </a:t>
            </a:r>
            <a:r>
              <a:rPr lang="en-US" sz="8000" dirty="0" err="1">
                <a:latin typeface="Arial" pitchFamily="34" charset="0"/>
                <a:cs typeface="Arial" pitchFamily="34" charset="0"/>
              </a:rPr>
              <a:t>phong</a:t>
            </a:r>
            <a:r>
              <a:rPr lang="en-US" sz="8000" dirty="0">
                <a:latin typeface="Arial" pitchFamily="34" charset="0"/>
                <a:cs typeface="Arial" pitchFamily="34" charset="0"/>
              </a:rPr>
              <a:t> </a:t>
            </a:r>
            <a:r>
              <a:rPr lang="en-US" sz="8000" dirty="0" err="1">
                <a:latin typeface="Arial" pitchFamily="34" charset="0"/>
                <a:cs typeface="Arial" pitchFamily="34" charset="0"/>
              </a:rPr>
              <a:t>bì</a:t>
            </a:r>
            <a:r>
              <a:rPr lang="en-US" sz="8000" dirty="0">
                <a:latin typeface="Arial" pitchFamily="34" charset="0"/>
                <a:cs typeface="Arial" pitchFamily="34" charset="0"/>
              </a:rPr>
              <a:t> </a:t>
            </a:r>
            <a:r>
              <a:rPr lang="en-US" sz="8000" dirty="0" err="1">
                <a:latin typeface="Arial" pitchFamily="34" charset="0"/>
                <a:cs typeface="Arial" pitchFamily="34" charset="0"/>
              </a:rPr>
              <a:t>vào</a:t>
            </a:r>
            <a:r>
              <a:rPr lang="en-US" sz="8000" dirty="0">
                <a:latin typeface="Arial" pitchFamily="34" charset="0"/>
                <a:cs typeface="Arial" pitchFamily="34" charset="0"/>
              </a:rPr>
              <a:t> </a:t>
            </a:r>
            <a:r>
              <a:rPr lang="en-US" sz="8000" dirty="0" err="1">
                <a:latin typeface="Arial" pitchFamily="34" charset="0"/>
                <a:cs typeface="Arial" pitchFamily="34" charset="0"/>
              </a:rPr>
              <a:t>túi</a:t>
            </a:r>
            <a:r>
              <a:rPr lang="en-US" sz="8000" dirty="0">
                <a:latin typeface="Arial" pitchFamily="34" charset="0"/>
                <a:cs typeface="Arial" pitchFamily="34" charset="0"/>
              </a:rPr>
              <a:t> </a:t>
            </a:r>
            <a:r>
              <a:rPr lang="en-US" sz="8000" dirty="0" err="1">
                <a:latin typeface="Arial" pitchFamily="34" charset="0"/>
                <a:cs typeface="Arial" pitchFamily="34" charset="0"/>
              </a:rPr>
              <a:t>điều</a:t>
            </a:r>
            <a:r>
              <a:rPr lang="en-US" sz="8000" dirty="0">
                <a:latin typeface="Arial" pitchFamily="34" charset="0"/>
                <a:cs typeface="Arial" pitchFamily="34" charset="0"/>
              </a:rPr>
              <a:t> </a:t>
            </a:r>
            <a:r>
              <a:rPr lang="en-US" sz="8000" dirty="0" err="1">
                <a:latin typeface="Arial" pitchFamily="34" charset="0"/>
                <a:cs typeface="Arial" pitchFamily="34" charset="0"/>
              </a:rPr>
              <a:t>dưỡng</a:t>
            </a:r>
            <a:r>
              <a:rPr lang="en-US" sz="8000" dirty="0">
                <a:latin typeface="Arial" pitchFamily="34" charset="0"/>
                <a:cs typeface="Arial" pitchFamily="34" charset="0"/>
              </a:rPr>
              <a:t> T. </a:t>
            </a:r>
            <a:r>
              <a:rPr lang="en-US" sz="8000" dirty="0" err="1">
                <a:latin typeface="Arial" pitchFamily="34" charset="0"/>
                <a:cs typeface="Arial" pitchFamily="34" charset="0"/>
              </a:rPr>
              <a:t>Điều</a:t>
            </a:r>
            <a:r>
              <a:rPr lang="en-US" sz="8000" dirty="0">
                <a:latin typeface="Arial" pitchFamily="34" charset="0"/>
                <a:cs typeface="Arial" pitchFamily="34" charset="0"/>
              </a:rPr>
              <a:t> </a:t>
            </a:r>
            <a:r>
              <a:rPr lang="en-US" sz="8000" dirty="0" err="1">
                <a:latin typeface="Arial" pitchFamily="34" charset="0"/>
                <a:cs typeface="Arial" pitchFamily="34" charset="0"/>
              </a:rPr>
              <a:t>dưỡng</a:t>
            </a:r>
            <a:r>
              <a:rPr lang="en-US" sz="8000" dirty="0">
                <a:latin typeface="Arial" pitchFamily="34" charset="0"/>
                <a:cs typeface="Arial" pitchFamily="34" charset="0"/>
              </a:rPr>
              <a:t> T </a:t>
            </a:r>
            <a:r>
              <a:rPr lang="en-US" sz="8000" dirty="0" err="1">
                <a:latin typeface="Arial" pitchFamily="34" charset="0"/>
                <a:cs typeface="Arial" pitchFamily="34" charset="0"/>
              </a:rPr>
              <a:t>mỉm</a:t>
            </a:r>
            <a:r>
              <a:rPr lang="en-US" sz="8000" dirty="0">
                <a:latin typeface="Arial" pitchFamily="34" charset="0"/>
                <a:cs typeface="Arial" pitchFamily="34" charset="0"/>
              </a:rPr>
              <a:t> </a:t>
            </a:r>
            <a:r>
              <a:rPr lang="en-US" sz="8000" dirty="0" err="1">
                <a:latin typeface="Arial" pitchFamily="34" charset="0"/>
                <a:cs typeface="Arial" pitchFamily="34" charset="0"/>
              </a:rPr>
              <a:t>cười</a:t>
            </a:r>
            <a:r>
              <a:rPr lang="en-US" sz="8000" dirty="0">
                <a:latin typeface="Arial" pitchFamily="34" charset="0"/>
                <a:cs typeface="Arial" pitchFamily="34" charset="0"/>
              </a:rPr>
              <a:t> </a:t>
            </a:r>
            <a:r>
              <a:rPr lang="en-US" sz="8000" dirty="0" err="1">
                <a:latin typeface="Arial" pitchFamily="34" charset="0"/>
                <a:cs typeface="Arial" pitchFamily="34" charset="0"/>
              </a:rPr>
              <a:t>và</a:t>
            </a:r>
            <a:r>
              <a:rPr lang="en-US" sz="8000" dirty="0">
                <a:latin typeface="Arial" pitchFamily="34" charset="0"/>
                <a:cs typeface="Arial" pitchFamily="34" charset="0"/>
              </a:rPr>
              <a:t> </a:t>
            </a:r>
            <a:r>
              <a:rPr lang="en-US" sz="8000" dirty="0" err="1">
                <a:latin typeface="Arial" pitchFamily="34" charset="0"/>
                <a:cs typeface="Arial" pitchFamily="34" charset="0"/>
              </a:rPr>
              <a:t>nói</a:t>
            </a:r>
            <a:r>
              <a:rPr lang="en-US" sz="8000" dirty="0">
                <a:latin typeface="Arial" pitchFamily="34" charset="0"/>
                <a:cs typeface="Arial" pitchFamily="34" charset="0"/>
              </a:rPr>
              <a:t> ” </a:t>
            </a:r>
            <a:r>
              <a:rPr lang="en-US" sz="8000" dirty="0" err="1">
                <a:latin typeface="Arial" pitchFamily="34" charset="0"/>
                <a:cs typeface="Arial" pitchFamily="34" charset="0"/>
              </a:rPr>
              <a:t>em</a:t>
            </a:r>
            <a:r>
              <a:rPr lang="en-US" sz="8000" dirty="0">
                <a:latin typeface="Arial" pitchFamily="34" charset="0"/>
                <a:cs typeface="Arial" pitchFamily="34" charset="0"/>
              </a:rPr>
              <a:t> </a:t>
            </a:r>
            <a:r>
              <a:rPr lang="en-US" sz="8000" dirty="0" err="1">
                <a:latin typeface="Arial" pitchFamily="34" charset="0"/>
                <a:cs typeface="Arial" pitchFamily="34" charset="0"/>
              </a:rPr>
              <a:t>không</a:t>
            </a:r>
            <a:r>
              <a:rPr lang="en-US" sz="8000" dirty="0">
                <a:latin typeface="Arial" pitchFamily="34" charset="0"/>
                <a:cs typeface="Arial" pitchFamily="34" charset="0"/>
              </a:rPr>
              <a:t> </a:t>
            </a:r>
            <a:r>
              <a:rPr lang="en-US" sz="8000" dirty="0" err="1">
                <a:latin typeface="Arial" pitchFamily="34" charset="0"/>
                <a:cs typeface="Arial" pitchFamily="34" charset="0"/>
              </a:rPr>
              <a:t>thể</a:t>
            </a:r>
            <a:r>
              <a:rPr lang="en-US" sz="8000" dirty="0">
                <a:latin typeface="Arial" pitchFamily="34" charset="0"/>
                <a:cs typeface="Arial" pitchFamily="34" charset="0"/>
              </a:rPr>
              <a:t> </a:t>
            </a:r>
            <a:r>
              <a:rPr lang="en-US" sz="8000" dirty="0" err="1">
                <a:latin typeface="Arial" pitchFamily="34" charset="0"/>
                <a:cs typeface="Arial" pitchFamily="34" charset="0"/>
              </a:rPr>
              <a:t>giúp</a:t>
            </a:r>
            <a:r>
              <a:rPr lang="en-US" sz="8000" dirty="0">
                <a:latin typeface="Arial" pitchFamily="34" charset="0"/>
                <a:cs typeface="Arial" pitchFamily="34" charset="0"/>
              </a:rPr>
              <a:t> </a:t>
            </a:r>
            <a:r>
              <a:rPr lang="en-US" sz="8000" dirty="0" err="1">
                <a:latin typeface="Arial" pitchFamily="34" charset="0"/>
                <a:cs typeface="Arial" pitchFamily="34" charset="0"/>
              </a:rPr>
              <a:t>được</a:t>
            </a:r>
            <a:r>
              <a:rPr lang="en-US" sz="8000" dirty="0">
                <a:latin typeface="Arial" pitchFamily="34" charset="0"/>
                <a:cs typeface="Arial" pitchFamily="34" charset="0"/>
              </a:rPr>
              <a:t> </a:t>
            </a:r>
            <a:r>
              <a:rPr lang="en-US" sz="8000" dirty="0" err="1">
                <a:latin typeface="Arial" pitchFamily="34" charset="0"/>
                <a:cs typeface="Arial" pitchFamily="34" charset="0"/>
              </a:rPr>
              <a:t>chị</a:t>
            </a:r>
            <a:r>
              <a:rPr lang="en-US" sz="8000" dirty="0">
                <a:latin typeface="Arial" pitchFamily="34" charset="0"/>
                <a:cs typeface="Arial" pitchFamily="34" charset="0"/>
              </a:rPr>
              <a:t>, </a:t>
            </a:r>
            <a:r>
              <a:rPr lang="en-US" sz="8000" dirty="0" err="1">
                <a:latin typeface="Arial" pitchFamily="34" charset="0"/>
                <a:cs typeface="Arial" pitchFamily="34" charset="0"/>
              </a:rPr>
              <a:t>mời</a:t>
            </a:r>
            <a:r>
              <a:rPr lang="en-US" sz="8000" dirty="0">
                <a:latin typeface="Arial" pitchFamily="34" charset="0"/>
                <a:cs typeface="Arial" pitchFamily="34" charset="0"/>
              </a:rPr>
              <a:t> </a:t>
            </a:r>
            <a:r>
              <a:rPr lang="en-US" sz="8000" dirty="0" err="1">
                <a:latin typeface="Arial" pitchFamily="34" charset="0"/>
                <a:cs typeface="Arial" pitchFamily="34" charset="0"/>
              </a:rPr>
              <a:t>chị</a:t>
            </a:r>
            <a:r>
              <a:rPr lang="en-US" sz="8000" dirty="0">
                <a:latin typeface="Arial" pitchFamily="34" charset="0"/>
                <a:cs typeface="Arial" pitchFamily="34" charset="0"/>
              </a:rPr>
              <a:t> </a:t>
            </a:r>
            <a:r>
              <a:rPr lang="en-US" sz="8000" dirty="0" err="1">
                <a:latin typeface="Arial" pitchFamily="34" charset="0"/>
                <a:cs typeface="Arial" pitchFamily="34" charset="0"/>
              </a:rPr>
              <a:t>xếp</a:t>
            </a:r>
            <a:r>
              <a:rPr lang="en-US" sz="8000" dirty="0">
                <a:latin typeface="Arial" pitchFamily="34" charset="0"/>
                <a:cs typeface="Arial" pitchFamily="34" charset="0"/>
              </a:rPr>
              <a:t> </a:t>
            </a:r>
            <a:r>
              <a:rPr lang="en-US" sz="8000" dirty="0" err="1">
                <a:latin typeface="Arial" pitchFamily="34" charset="0"/>
                <a:cs typeface="Arial" pitchFamily="34" charset="0"/>
              </a:rPr>
              <a:t>hàng</a:t>
            </a:r>
            <a:r>
              <a:rPr lang="en-US" sz="8000" dirty="0">
                <a:latin typeface="Arial" pitchFamily="34" charset="0"/>
                <a:cs typeface="Arial" pitchFamily="34" charset="0"/>
              </a:rPr>
              <a:t> </a:t>
            </a:r>
            <a:r>
              <a:rPr lang="en-US" sz="8000" dirty="0" err="1">
                <a:latin typeface="Arial" pitchFamily="34" charset="0"/>
                <a:cs typeface="Arial" pitchFamily="34" charset="0"/>
              </a:rPr>
              <a:t>đúng</a:t>
            </a:r>
            <a:r>
              <a:rPr lang="en-US" sz="8000" dirty="0">
                <a:latin typeface="Arial" pitchFamily="34" charset="0"/>
                <a:cs typeface="Arial" pitchFamily="34" charset="0"/>
              </a:rPr>
              <a:t> </a:t>
            </a:r>
            <a:r>
              <a:rPr lang="en-US" sz="8000" dirty="0" err="1">
                <a:latin typeface="Arial" pitchFamily="34" charset="0"/>
                <a:cs typeface="Arial" pitchFamily="34" charset="0"/>
              </a:rPr>
              <a:t>vị</a:t>
            </a:r>
            <a:r>
              <a:rPr lang="en-US" sz="8000" dirty="0">
                <a:latin typeface="Arial" pitchFamily="34" charset="0"/>
                <a:cs typeface="Arial" pitchFamily="34" charset="0"/>
              </a:rPr>
              <a:t> </a:t>
            </a:r>
            <a:r>
              <a:rPr lang="en-US" sz="8000" dirty="0" err="1">
                <a:latin typeface="Arial" pitchFamily="34" charset="0"/>
                <a:cs typeface="Arial" pitchFamily="34" charset="0"/>
              </a:rPr>
              <a:t>trí</a:t>
            </a:r>
            <a:r>
              <a:rPr lang="en-US" sz="8000" dirty="0">
                <a:latin typeface="Arial" pitchFamily="34" charset="0"/>
                <a:cs typeface="Arial" pitchFamily="34" charset="0"/>
              </a:rPr>
              <a:t> </a:t>
            </a:r>
            <a:r>
              <a:rPr lang="en-US" sz="8000" dirty="0" err="1">
                <a:latin typeface="Arial" pitchFamily="34" charset="0"/>
                <a:cs typeface="Arial" pitchFamily="34" charset="0"/>
              </a:rPr>
              <a:t>và</a:t>
            </a:r>
            <a:r>
              <a:rPr lang="en-US" sz="8000" dirty="0">
                <a:latin typeface="Arial" pitchFamily="34" charset="0"/>
                <a:cs typeface="Arial" pitchFamily="34" charset="0"/>
              </a:rPr>
              <a:t> </a:t>
            </a:r>
            <a:r>
              <a:rPr lang="en-US" sz="8000" dirty="0" err="1">
                <a:latin typeface="Arial" pitchFamily="34" charset="0"/>
                <a:cs typeface="Arial" pitchFamily="34" charset="0"/>
              </a:rPr>
              <a:t>thực</a:t>
            </a:r>
            <a:r>
              <a:rPr lang="en-US" sz="8000" dirty="0">
                <a:latin typeface="Arial" pitchFamily="34" charset="0"/>
                <a:cs typeface="Arial" pitchFamily="34" charset="0"/>
              </a:rPr>
              <a:t> </a:t>
            </a:r>
            <a:r>
              <a:rPr lang="en-US" sz="8000" dirty="0" err="1">
                <a:latin typeface="Arial" pitchFamily="34" charset="0"/>
                <a:cs typeface="Arial" pitchFamily="34" charset="0"/>
              </a:rPr>
              <a:t>hiện</a:t>
            </a:r>
            <a:r>
              <a:rPr lang="en-US" sz="8000" dirty="0">
                <a:latin typeface="Arial" pitchFamily="34" charset="0"/>
                <a:cs typeface="Arial" pitchFamily="34" charset="0"/>
              </a:rPr>
              <a:t> </a:t>
            </a:r>
            <a:r>
              <a:rPr lang="en-US" sz="8000" dirty="0" err="1">
                <a:latin typeface="Arial" pitchFamily="34" charset="0"/>
                <a:cs typeface="Arial" pitchFamily="34" charset="0"/>
              </a:rPr>
              <a:t>đúng</a:t>
            </a:r>
            <a:r>
              <a:rPr lang="en-US" sz="8000" dirty="0">
                <a:latin typeface="Arial" pitchFamily="34" charset="0"/>
                <a:cs typeface="Arial" pitchFamily="34" charset="0"/>
              </a:rPr>
              <a:t> </a:t>
            </a:r>
            <a:r>
              <a:rPr lang="en-US" sz="8000" dirty="0" err="1">
                <a:latin typeface="Arial" pitchFamily="34" charset="0"/>
                <a:cs typeface="Arial" pitchFamily="34" charset="0"/>
              </a:rPr>
              <a:t>nội</a:t>
            </a:r>
            <a:r>
              <a:rPr lang="en-US" sz="8000" dirty="0">
                <a:latin typeface="Arial" pitchFamily="34" charset="0"/>
                <a:cs typeface="Arial" pitchFamily="34" charset="0"/>
              </a:rPr>
              <a:t> </a:t>
            </a:r>
            <a:r>
              <a:rPr lang="en-US" sz="8000" dirty="0" err="1">
                <a:latin typeface="Arial" pitchFamily="34" charset="0"/>
                <a:cs typeface="Arial" pitchFamily="34" charset="0"/>
              </a:rPr>
              <a:t>quy</a:t>
            </a:r>
            <a:r>
              <a:rPr lang="en-US" sz="8000" dirty="0">
                <a:latin typeface="Arial" pitchFamily="34" charset="0"/>
                <a:cs typeface="Arial" pitchFamily="34" charset="0"/>
              </a:rPr>
              <a:t> ạ”. </a:t>
            </a:r>
            <a:r>
              <a:rPr lang="en-US" sz="8000" dirty="0" err="1">
                <a:latin typeface="Arial" pitchFamily="34" charset="0"/>
                <a:cs typeface="Arial" pitchFamily="34" charset="0"/>
              </a:rPr>
              <a:t>Người</a:t>
            </a:r>
            <a:r>
              <a:rPr lang="en-US" sz="8000" dirty="0">
                <a:latin typeface="Arial" pitchFamily="34" charset="0"/>
                <a:cs typeface="Arial" pitchFamily="34" charset="0"/>
              </a:rPr>
              <a:t> </a:t>
            </a:r>
            <a:r>
              <a:rPr lang="en-US" sz="8000" dirty="0" err="1">
                <a:latin typeface="Arial" pitchFamily="34" charset="0"/>
                <a:cs typeface="Arial" pitchFamily="34" charset="0"/>
              </a:rPr>
              <a:t>phụ</a:t>
            </a:r>
            <a:r>
              <a:rPr lang="en-US" sz="8000" dirty="0">
                <a:latin typeface="Arial" pitchFamily="34" charset="0"/>
                <a:cs typeface="Arial" pitchFamily="34" charset="0"/>
              </a:rPr>
              <a:t> </a:t>
            </a:r>
            <a:r>
              <a:rPr lang="en-US" sz="8000" dirty="0" err="1">
                <a:latin typeface="Arial" pitchFamily="34" charset="0"/>
                <a:cs typeface="Arial" pitchFamily="34" charset="0"/>
              </a:rPr>
              <a:t>nữ</a:t>
            </a:r>
            <a:r>
              <a:rPr lang="en-US" sz="8000" dirty="0">
                <a:latin typeface="Arial" pitchFamily="34" charset="0"/>
                <a:cs typeface="Arial" pitchFamily="34" charset="0"/>
              </a:rPr>
              <a:t> </a:t>
            </a:r>
            <a:r>
              <a:rPr lang="en-US" sz="8000" dirty="0" err="1">
                <a:latin typeface="Arial" pitchFamily="34" charset="0"/>
                <a:cs typeface="Arial" pitchFamily="34" charset="0"/>
              </a:rPr>
              <a:t>cầm</a:t>
            </a:r>
            <a:r>
              <a:rPr lang="en-US" sz="8000" dirty="0">
                <a:latin typeface="Arial" pitchFamily="34" charset="0"/>
                <a:cs typeface="Arial" pitchFamily="34" charset="0"/>
              </a:rPr>
              <a:t> </a:t>
            </a:r>
            <a:r>
              <a:rPr lang="en-US" sz="8000" dirty="0" err="1">
                <a:latin typeface="Arial" pitchFamily="34" charset="0"/>
                <a:cs typeface="Arial" pitchFamily="34" charset="0"/>
              </a:rPr>
              <a:t>phong</a:t>
            </a:r>
            <a:r>
              <a:rPr lang="en-US" sz="8000" dirty="0">
                <a:latin typeface="Arial" pitchFamily="34" charset="0"/>
                <a:cs typeface="Arial" pitchFamily="34" charset="0"/>
              </a:rPr>
              <a:t> </a:t>
            </a:r>
            <a:r>
              <a:rPr lang="en-US" sz="8000" dirty="0" err="1">
                <a:latin typeface="Arial" pitchFamily="34" charset="0"/>
                <a:cs typeface="Arial" pitchFamily="34" charset="0"/>
              </a:rPr>
              <a:t>bì</a:t>
            </a:r>
            <a:r>
              <a:rPr lang="en-US" sz="8000" dirty="0">
                <a:latin typeface="Arial" pitchFamily="34" charset="0"/>
                <a:cs typeface="Arial" pitchFamily="34" charset="0"/>
              </a:rPr>
              <a:t> quay </a:t>
            </a:r>
            <a:r>
              <a:rPr lang="en-US" sz="8000" dirty="0" err="1">
                <a:latin typeface="Arial" pitchFamily="34" charset="0"/>
                <a:cs typeface="Arial" pitchFamily="34" charset="0"/>
              </a:rPr>
              <a:t>đi</a:t>
            </a:r>
            <a:r>
              <a:rPr lang="en-US" sz="8000" dirty="0">
                <a:latin typeface="Arial" pitchFamily="34" charset="0"/>
                <a:cs typeface="Arial" pitchFamily="34" charset="0"/>
              </a:rPr>
              <a:t> </a:t>
            </a:r>
            <a:r>
              <a:rPr lang="en-US" sz="8000" dirty="0" err="1">
                <a:latin typeface="Arial" pitchFamily="34" charset="0"/>
                <a:cs typeface="Arial" pitchFamily="34" charset="0"/>
              </a:rPr>
              <a:t>và</a:t>
            </a:r>
            <a:r>
              <a:rPr lang="en-US" sz="8000" dirty="0">
                <a:latin typeface="Arial" pitchFamily="34" charset="0"/>
                <a:cs typeface="Arial" pitchFamily="34" charset="0"/>
              </a:rPr>
              <a:t> </a:t>
            </a:r>
            <a:r>
              <a:rPr lang="en-US" sz="8000" dirty="0" err="1">
                <a:latin typeface="Arial" pitchFamily="34" charset="0"/>
                <a:cs typeface="Arial" pitchFamily="34" charset="0"/>
              </a:rPr>
              <a:t>tỏ</a:t>
            </a:r>
            <a:r>
              <a:rPr lang="en-US" sz="8000" dirty="0">
                <a:latin typeface="Arial" pitchFamily="34" charset="0"/>
                <a:cs typeface="Arial" pitchFamily="34" charset="0"/>
              </a:rPr>
              <a:t> </a:t>
            </a:r>
            <a:r>
              <a:rPr lang="en-US" sz="8000" dirty="0" err="1">
                <a:latin typeface="Arial" pitchFamily="34" charset="0"/>
                <a:cs typeface="Arial" pitchFamily="34" charset="0"/>
              </a:rPr>
              <a:t>vẻ</a:t>
            </a:r>
            <a:r>
              <a:rPr lang="en-US" sz="8000" dirty="0">
                <a:latin typeface="Arial" pitchFamily="34" charset="0"/>
                <a:cs typeface="Arial" pitchFamily="34" charset="0"/>
              </a:rPr>
              <a:t> </a:t>
            </a:r>
            <a:r>
              <a:rPr lang="en-US" sz="8000" dirty="0" err="1">
                <a:latin typeface="Arial" pitchFamily="34" charset="0"/>
                <a:cs typeface="Arial" pitchFamily="34" charset="0"/>
              </a:rPr>
              <a:t>khó</a:t>
            </a:r>
            <a:r>
              <a:rPr lang="en-US" sz="8000" dirty="0">
                <a:latin typeface="Arial" pitchFamily="34" charset="0"/>
                <a:cs typeface="Arial" pitchFamily="34" charset="0"/>
              </a:rPr>
              <a:t> </a:t>
            </a:r>
            <a:r>
              <a:rPr lang="en-US" sz="8000" dirty="0" err="1">
                <a:latin typeface="Arial" pitchFamily="34" charset="0"/>
                <a:cs typeface="Arial" pitchFamily="34" charset="0"/>
              </a:rPr>
              <a:t>chịu</a:t>
            </a:r>
            <a:r>
              <a:rPr lang="en-US" sz="8000" dirty="0">
                <a:latin typeface="Arial" pitchFamily="34" charset="0"/>
                <a:cs typeface="Arial" pitchFamily="34" charset="0"/>
              </a:rPr>
              <a:t>.</a:t>
            </a:r>
          </a:p>
          <a:p>
            <a:r>
              <a:rPr lang="en-US" sz="8000" b="1" dirty="0">
                <a:latin typeface="Arial" pitchFamily="34" charset="0"/>
                <a:cs typeface="Arial" pitchFamily="34" charset="0"/>
              </a:rPr>
              <a:t>a. </a:t>
            </a:r>
            <a:r>
              <a:rPr lang="en-US" sz="8000" b="1" dirty="0" err="1">
                <a:latin typeface="Arial" pitchFamily="34" charset="0"/>
                <a:cs typeface="Arial" pitchFamily="34" charset="0"/>
              </a:rPr>
              <a:t>Hành</a:t>
            </a:r>
            <a:r>
              <a:rPr lang="en-US" sz="8000" b="1" dirty="0">
                <a:latin typeface="Arial" pitchFamily="34" charset="0"/>
                <a:cs typeface="Arial" pitchFamily="34" charset="0"/>
              </a:rPr>
              <a:t> </a:t>
            </a:r>
            <a:r>
              <a:rPr lang="en-US" sz="8000" b="1" dirty="0" err="1">
                <a:latin typeface="Arial" pitchFamily="34" charset="0"/>
                <a:cs typeface="Arial" pitchFamily="34" charset="0"/>
              </a:rPr>
              <a:t>động</a:t>
            </a:r>
            <a:r>
              <a:rPr lang="en-US" sz="8000" b="1" dirty="0">
                <a:latin typeface="Arial" pitchFamily="34" charset="0"/>
                <a:cs typeface="Arial" pitchFamily="34" charset="0"/>
              </a:rPr>
              <a:t> </a:t>
            </a:r>
            <a:r>
              <a:rPr lang="en-US" sz="8000" b="1" dirty="0" err="1">
                <a:latin typeface="Arial" pitchFamily="34" charset="0"/>
                <a:cs typeface="Arial" pitchFamily="34" charset="0"/>
              </a:rPr>
              <a:t>của</a:t>
            </a:r>
            <a:r>
              <a:rPr lang="en-US" sz="8000" b="1" dirty="0">
                <a:latin typeface="Arial" pitchFamily="34" charset="0"/>
                <a:cs typeface="Arial" pitchFamily="34" charset="0"/>
              </a:rPr>
              <a:t> </a:t>
            </a:r>
            <a:r>
              <a:rPr lang="en-US" sz="8000" b="1" dirty="0" err="1">
                <a:latin typeface="Arial" pitchFamily="34" charset="0"/>
                <a:cs typeface="Arial" pitchFamily="34" charset="0"/>
              </a:rPr>
              <a:t>Điều</a:t>
            </a:r>
            <a:r>
              <a:rPr lang="en-US" sz="8000" b="1" dirty="0">
                <a:latin typeface="Arial" pitchFamily="34" charset="0"/>
                <a:cs typeface="Arial" pitchFamily="34" charset="0"/>
              </a:rPr>
              <a:t> </a:t>
            </a:r>
            <a:r>
              <a:rPr lang="en-US" sz="8000" b="1" dirty="0" err="1">
                <a:latin typeface="Arial" pitchFamily="34" charset="0"/>
                <a:cs typeface="Arial" pitchFamily="34" charset="0"/>
              </a:rPr>
              <a:t>dưỡng</a:t>
            </a:r>
            <a:r>
              <a:rPr lang="en-US" sz="8000" b="1" dirty="0">
                <a:latin typeface="Arial" pitchFamily="34" charset="0"/>
                <a:cs typeface="Arial" pitchFamily="34" charset="0"/>
              </a:rPr>
              <a:t> T </a:t>
            </a:r>
            <a:r>
              <a:rPr lang="en-US" sz="8000" b="1" dirty="0" err="1">
                <a:latin typeface="Arial" pitchFamily="34" charset="0"/>
                <a:cs typeface="Arial" pitchFamily="34" charset="0"/>
              </a:rPr>
              <a:t>đã</a:t>
            </a:r>
            <a:r>
              <a:rPr lang="en-US" sz="8000" b="1" dirty="0">
                <a:latin typeface="Arial" pitchFamily="34" charset="0"/>
                <a:cs typeface="Arial" pitchFamily="34" charset="0"/>
              </a:rPr>
              <a:t> KHÔNG vi </a:t>
            </a:r>
            <a:r>
              <a:rPr lang="en-US" sz="8000" b="1" dirty="0" err="1">
                <a:latin typeface="Arial" pitchFamily="34" charset="0"/>
                <a:cs typeface="Arial" pitchFamily="34" charset="0"/>
              </a:rPr>
              <a:t>phạm</a:t>
            </a:r>
            <a:r>
              <a:rPr lang="en-US" sz="8000" b="1" dirty="0">
                <a:latin typeface="Arial" pitchFamily="34" charset="0"/>
                <a:cs typeface="Arial" pitchFamily="34" charset="0"/>
              </a:rPr>
              <a:t> QTƯX </a:t>
            </a:r>
            <a:r>
              <a:rPr lang="en-US" sz="8000" b="1" dirty="0" err="1" smtClean="0">
                <a:latin typeface="Arial" pitchFamily="34" charset="0"/>
                <a:cs typeface="Arial" pitchFamily="34" charset="0"/>
              </a:rPr>
              <a:t>nào</a:t>
            </a:r>
            <a:r>
              <a:rPr lang="en-US" sz="8000" b="1" dirty="0" smtClean="0">
                <a:latin typeface="Arial" pitchFamily="34" charset="0"/>
                <a:cs typeface="Arial" pitchFamily="34" charset="0"/>
              </a:rPr>
              <a:t>?</a:t>
            </a:r>
            <a:endParaRPr lang="en-US" sz="8000" dirty="0" smtClean="0">
              <a:latin typeface="Arial" pitchFamily="34" charset="0"/>
              <a:cs typeface="Arial" pitchFamily="34" charset="0"/>
            </a:endParaRPr>
          </a:p>
          <a:p>
            <a:pPr marL="0" indent="0">
              <a:buNone/>
            </a:pPr>
            <a:r>
              <a:rPr lang="en-US" sz="8000" dirty="0" smtClean="0">
                <a:latin typeface="Arial" pitchFamily="34" charset="0"/>
                <a:cs typeface="Arial" pitchFamily="34" charset="0"/>
              </a:rPr>
              <a:t>A	</a:t>
            </a:r>
            <a:r>
              <a:rPr lang="en-US" sz="8000" dirty="0" err="1" smtClean="0">
                <a:latin typeface="Arial" pitchFamily="34" charset="0"/>
                <a:cs typeface="Arial" pitchFamily="34" charset="0"/>
              </a:rPr>
              <a:t>Lạm</a:t>
            </a:r>
            <a:r>
              <a:rPr lang="en-US" sz="8000" dirty="0" smtClean="0">
                <a:latin typeface="Arial" pitchFamily="34" charset="0"/>
                <a:cs typeface="Arial" pitchFamily="34" charset="0"/>
              </a:rPr>
              <a:t> </a:t>
            </a:r>
            <a:r>
              <a:rPr lang="en-US" sz="8000" dirty="0" err="1" smtClean="0">
                <a:latin typeface="Arial" pitchFamily="34" charset="0"/>
                <a:cs typeface="Arial" pitchFamily="34" charset="0"/>
              </a:rPr>
              <a:t>dụng</a:t>
            </a:r>
            <a:r>
              <a:rPr lang="en-US" sz="8000" dirty="0" smtClean="0">
                <a:latin typeface="Arial" pitchFamily="34" charset="0"/>
                <a:cs typeface="Arial" pitchFamily="34" charset="0"/>
              </a:rPr>
              <a:t> </a:t>
            </a:r>
            <a:r>
              <a:rPr lang="en-US" sz="8000" dirty="0" err="1" smtClean="0">
                <a:latin typeface="Arial" pitchFamily="34" charset="0"/>
                <a:cs typeface="Arial" pitchFamily="34" charset="0"/>
              </a:rPr>
              <a:t>nghề</a:t>
            </a:r>
            <a:r>
              <a:rPr lang="en-US" sz="8000" dirty="0" smtClean="0">
                <a:latin typeface="Arial" pitchFamily="34" charset="0"/>
                <a:cs typeface="Arial" pitchFamily="34" charset="0"/>
              </a:rPr>
              <a:t> </a:t>
            </a:r>
            <a:r>
              <a:rPr lang="en-US" sz="8000" dirty="0" err="1" smtClean="0">
                <a:latin typeface="Arial" pitchFamily="34" charset="0"/>
                <a:cs typeface="Arial" pitchFamily="34" charset="0"/>
              </a:rPr>
              <a:t>nghiệp</a:t>
            </a:r>
            <a:r>
              <a:rPr lang="en-US" sz="8000" dirty="0" smtClean="0">
                <a:latin typeface="Arial" pitchFamily="34" charset="0"/>
                <a:cs typeface="Arial" pitchFamily="34" charset="0"/>
              </a:rPr>
              <a:t> </a:t>
            </a:r>
            <a:r>
              <a:rPr lang="en-US" sz="8000" dirty="0" err="1" smtClean="0">
                <a:latin typeface="Arial" pitchFamily="34" charset="0"/>
                <a:cs typeface="Arial" pitchFamily="34" charset="0"/>
              </a:rPr>
              <a:t>để</a:t>
            </a:r>
            <a:r>
              <a:rPr lang="en-US" sz="8000" dirty="0" smtClean="0">
                <a:latin typeface="Arial" pitchFamily="34" charset="0"/>
                <a:cs typeface="Arial" pitchFamily="34" charset="0"/>
              </a:rPr>
              <a:t> </a:t>
            </a:r>
            <a:r>
              <a:rPr lang="en-US" sz="8000" dirty="0" err="1" smtClean="0">
                <a:latin typeface="Arial" pitchFamily="34" charset="0"/>
                <a:cs typeface="Arial" pitchFamily="34" charset="0"/>
              </a:rPr>
              <a:t>thu</a:t>
            </a:r>
            <a:r>
              <a:rPr lang="en-US" sz="8000" dirty="0" smtClean="0">
                <a:latin typeface="Arial" pitchFamily="34" charset="0"/>
                <a:cs typeface="Arial" pitchFamily="34" charset="0"/>
              </a:rPr>
              <a:t> </a:t>
            </a:r>
            <a:r>
              <a:rPr lang="en-US" sz="8000" dirty="0" err="1" smtClean="0">
                <a:latin typeface="Arial" pitchFamily="34" charset="0"/>
                <a:cs typeface="Arial" pitchFamily="34" charset="0"/>
              </a:rPr>
              <a:t>lợi</a:t>
            </a:r>
            <a:r>
              <a:rPr lang="en-US" sz="8000" dirty="0" smtClean="0">
                <a:latin typeface="Arial" pitchFamily="34" charset="0"/>
                <a:cs typeface="Arial" pitchFamily="34" charset="0"/>
              </a:rPr>
              <a:t> </a:t>
            </a:r>
            <a:r>
              <a:rPr lang="en-US" sz="8000" dirty="0" err="1" smtClean="0">
                <a:latin typeface="Arial" pitchFamily="34" charset="0"/>
                <a:cs typeface="Arial" pitchFamily="34" charset="0"/>
              </a:rPr>
              <a:t>trong</a:t>
            </a:r>
            <a:r>
              <a:rPr lang="en-US" sz="8000" dirty="0" smtClean="0">
                <a:latin typeface="Arial" pitchFamily="34" charset="0"/>
                <a:cs typeface="Arial" pitchFamily="34" charset="0"/>
              </a:rPr>
              <a:t> </a:t>
            </a:r>
            <a:r>
              <a:rPr lang="en-US" sz="8000" dirty="0" err="1" smtClean="0">
                <a:latin typeface="Arial" pitchFamily="34" charset="0"/>
                <a:cs typeface="Arial" pitchFamily="34" charset="0"/>
              </a:rPr>
              <a:t>quá</a:t>
            </a:r>
            <a:r>
              <a:rPr lang="en-US" sz="8000" dirty="0" smtClean="0">
                <a:latin typeface="Arial" pitchFamily="34" charset="0"/>
                <a:cs typeface="Arial" pitchFamily="34" charset="0"/>
              </a:rPr>
              <a:t> </a:t>
            </a:r>
            <a:r>
              <a:rPr lang="en-US" sz="8000" dirty="0" err="1" smtClean="0">
                <a:latin typeface="Arial" pitchFamily="34" charset="0"/>
                <a:cs typeface="Arial" pitchFamily="34" charset="0"/>
              </a:rPr>
              <a:t>trình</a:t>
            </a:r>
            <a:r>
              <a:rPr lang="en-US" sz="8000" dirty="0" smtClean="0">
                <a:latin typeface="Arial" pitchFamily="34" charset="0"/>
                <a:cs typeface="Arial" pitchFamily="34" charset="0"/>
              </a:rPr>
              <a:t> </a:t>
            </a:r>
            <a:r>
              <a:rPr lang="en-US" sz="8000" dirty="0" err="1" smtClean="0">
                <a:latin typeface="Arial" pitchFamily="34" charset="0"/>
                <a:cs typeface="Arial" pitchFamily="34" charset="0"/>
              </a:rPr>
              <a:t>hành</a:t>
            </a:r>
            <a:r>
              <a:rPr lang="en-US" sz="8000" dirty="0" smtClean="0">
                <a:latin typeface="Arial" pitchFamily="34" charset="0"/>
                <a:cs typeface="Arial" pitchFamily="34" charset="0"/>
              </a:rPr>
              <a:t> </a:t>
            </a:r>
            <a:r>
              <a:rPr lang="en-US" sz="8000" dirty="0" err="1" smtClean="0">
                <a:latin typeface="Arial" pitchFamily="34" charset="0"/>
                <a:cs typeface="Arial" pitchFamily="34" charset="0"/>
              </a:rPr>
              <a:t>nghề</a:t>
            </a:r>
            <a:endParaRPr lang="en-US" sz="8000" dirty="0" smtClean="0">
              <a:latin typeface="Arial" pitchFamily="34" charset="0"/>
              <a:cs typeface="Arial" pitchFamily="34" charset="0"/>
            </a:endParaRPr>
          </a:p>
          <a:p>
            <a:pPr marL="0" indent="0">
              <a:buNone/>
            </a:pPr>
            <a:r>
              <a:rPr lang="en-US" sz="8000" dirty="0" smtClean="0">
                <a:latin typeface="Arial" pitchFamily="34" charset="0"/>
                <a:cs typeface="Arial" pitchFamily="34" charset="0"/>
              </a:rPr>
              <a:t>B</a:t>
            </a:r>
            <a:r>
              <a:rPr lang="en-US" sz="8000" dirty="0">
                <a:latin typeface="Arial" pitchFamily="34" charset="0"/>
                <a:cs typeface="Arial" pitchFamily="34" charset="0"/>
              </a:rPr>
              <a:t>	</a:t>
            </a:r>
            <a:r>
              <a:rPr lang="en-US" sz="8000" dirty="0" err="1">
                <a:latin typeface="Arial" pitchFamily="34" charset="0"/>
                <a:cs typeface="Arial" pitchFamily="34" charset="0"/>
              </a:rPr>
              <a:t>Gây</a:t>
            </a:r>
            <a:r>
              <a:rPr lang="en-US" sz="8000" dirty="0">
                <a:latin typeface="Arial" pitchFamily="34" charset="0"/>
                <a:cs typeface="Arial" pitchFamily="34" charset="0"/>
              </a:rPr>
              <a:t> </a:t>
            </a:r>
            <a:r>
              <a:rPr lang="en-US" sz="8000" dirty="0" err="1">
                <a:latin typeface="Arial" pitchFamily="34" charset="0"/>
                <a:cs typeface="Arial" pitchFamily="34" charset="0"/>
              </a:rPr>
              <a:t>khó</a:t>
            </a:r>
            <a:r>
              <a:rPr lang="en-US" sz="8000" dirty="0">
                <a:latin typeface="Arial" pitchFamily="34" charset="0"/>
                <a:cs typeface="Arial" pitchFamily="34" charset="0"/>
              </a:rPr>
              <a:t> </a:t>
            </a:r>
            <a:r>
              <a:rPr lang="en-US" sz="8000" dirty="0" err="1">
                <a:latin typeface="Arial" pitchFamily="34" charset="0"/>
                <a:cs typeface="Arial" pitchFamily="34" charset="0"/>
              </a:rPr>
              <a:t>khăn</a:t>
            </a:r>
            <a:r>
              <a:rPr lang="en-US" sz="8000" dirty="0">
                <a:latin typeface="Arial" pitchFamily="34" charset="0"/>
                <a:cs typeface="Arial" pitchFamily="34" charset="0"/>
              </a:rPr>
              <a:t>, </a:t>
            </a:r>
            <a:r>
              <a:rPr lang="en-US" sz="8000" dirty="0" err="1">
                <a:latin typeface="Arial" pitchFamily="34" charset="0"/>
                <a:cs typeface="Arial" pitchFamily="34" charset="0"/>
              </a:rPr>
              <a:t>đối</a:t>
            </a:r>
            <a:r>
              <a:rPr lang="en-US" sz="8000" dirty="0">
                <a:latin typeface="Arial" pitchFamily="34" charset="0"/>
                <a:cs typeface="Arial" pitchFamily="34" charset="0"/>
              </a:rPr>
              <a:t> </a:t>
            </a:r>
            <a:r>
              <a:rPr lang="en-US" sz="8000" dirty="0" err="1">
                <a:latin typeface="Arial" pitchFamily="34" charset="0"/>
                <a:cs typeface="Arial" pitchFamily="34" charset="0"/>
              </a:rPr>
              <a:t>với</a:t>
            </a:r>
            <a:r>
              <a:rPr lang="en-US" sz="8000" dirty="0">
                <a:latin typeface="Arial" pitchFamily="34" charset="0"/>
                <a:cs typeface="Arial" pitchFamily="34" charset="0"/>
              </a:rPr>
              <a:t> </a:t>
            </a:r>
            <a:r>
              <a:rPr lang="en-US" sz="8000" dirty="0" err="1">
                <a:latin typeface="Arial" pitchFamily="34" charset="0"/>
                <a:cs typeface="Arial" pitchFamily="34" charset="0"/>
              </a:rPr>
              <a:t>người</a:t>
            </a:r>
            <a:r>
              <a:rPr lang="en-US" sz="8000" dirty="0">
                <a:latin typeface="Arial" pitchFamily="34" charset="0"/>
                <a:cs typeface="Arial" pitchFamily="34" charset="0"/>
              </a:rPr>
              <a:t> </a:t>
            </a:r>
            <a:r>
              <a:rPr lang="en-US" sz="8000" dirty="0" err="1">
                <a:latin typeface="Arial" pitchFamily="34" charset="0"/>
                <a:cs typeface="Arial" pitchFamily="34" charset="0"/>
              </a:rPr>
              <a:t>bệnh</a:t>
            </a:r>
            <a:r>
              <a:rPr lang="en-US" sz="8000" dirty="0">
                <a:latin typeface="Arial" pitchFamily="34" charset="0"/>
                <a:cs typeface="Arial" pitchFamily="34" charset="0"/>
              </a:rPr>
              <a:t>, </a:t>
            </a:r>
            <a:r>
              <a:rPr lang="en-US" sz="8000" dirty="0" err="1">
                <a:latin typeface="Arial" pitchFamily="34" charset="0"/>
                <a:cs typeface="Arial" pitchFamily="34" charset="0"/>
              </a:rPr>
              <a:t>người</a:t>
            </a:r>
            <a:r>
              <a:rPr lang="en-US" sz="8000" dirty="0">
                <a:latin typeface="Arial" pitchFamily="34" charset="0"/>
                <a:cs typeface="Arial" pitchFamily="34" charset="0"/>
              </a:rPr>
              <a:t> </a:t>
            </a:r>
            <a:r>
              <a:rPr lang="en-US" sz="8000" dirty="0" err="1">
                <a:latin typeface="Arial" pitchFamily="34" charset="0"/>
                <a:cs typeface="Arial" pitchFamily="34" charset="0"/>
              </a:rPr>
              <a:t>nhà</a:t>
            </a:r>
            <a:r>
              <a:rPr lang="en-US" sz="8000" dirty="0">
                <a:latin typeface="Arial" pitchFamily="34" charset="0"/>
                <a:cs typeface="Arial" pitchFamily="34" charset="0"/>
              </a:rPr>
              <a:t> </a:t>
            </a:r>
            <a:r>
              <a:rPr lang="en-US" sz="8000" dirty="0" err="1">
                <a:latin typeface="Arial" pitchFamily="34" charset="0"/>
                <a:cs typeface="Arial" pitchFamily="34" charset="0"/>
              </a:rPr>
              <a:t>người</a:t>
            </a:r>
            <a:r>
              <a:rPr lang="en-US" sz="8000" dirty="0">
                <a:latin typeface="Arial" pitchFamily="34" charset="0"/>
                <a:cs typeface="Arial" pitchFamily="34" charset="0"/>
              </a:rPr>
              <a:t> </a:t>
            </a:r>
            <a:r>
              <a:rPr lang="en-US" sz="8000" dirty="0" err="1">
                <a:latin typeface="Arial" pitchFamily="34" charset="0"/>
                <a:cs typeface="Arial" pitchFamily="34" charset="0"/>
              </a:rPr>
              <a:t>bệnh</a:t>
            </a:r>
            <a:r>
              <a:rPr lang="en-US" sz="8000" dirty="0">
                <a:latin typeface="Arial" pitchFamily="34" charset="0"/>
                <a:cs typeface="Arial" pitchFamily="34" charset="0"/>
              </a:rPr>
              <a:t> </a:t>
            </a:r>
          </a:p>
          <a:p>
            <a:pPr marL="0" indent="0">
              <a:buNone/>
            </a:pPr>
            <a:r>
              <a:rPr lang="en-US" sz="8000" dirty="0">
                <a:latin typeface="Arial" pitchFamily="34" charset="0"/>
                <a:cs typeface="Arial" pitchFamily="34" charset="0"/>
              </a:rPr>
              <a:t>C	</a:t>
            </a:r>
            <a:r>
              <a:rPr lang="en-US" sz="8000" dirty="0" err="1">
                <a:latin typeface="Arial" pitchFamily="34" charset="0"/>
                <a:cs typeface="Arial" pitchFamily="34" charset="0"/>
              </a:rPr>
              <a:t>Không</a:t>
            </a:r>
            <a:r>
              <a:rPr lang="en-US" sz="8000" dirty="0">
                <a:latin typeface="Arial" pitchFamily="34" charset="0"/>
                <a:cs typeface="Arial" pitchFamily="34" charset="0"/>
              </a:rPr>
              <a:t> </a:t>
            </a:r>
            <a:r>
              <a:rPr lang="en-US" sz="8000" dirty="0" err="1">
                <a:latin typeface="Arial" pitchFamily="34" charset="0"/>
                <a:cs typeface="Arial" pitchFamily="34" charset="0"/>
              </a:rPr>
              <a:t>tôn</a:t>
            </a:r>
            <a:r>
              <a:rPr lang="en-US" sz="8000" dirty="0">
                <a:latin typeface="Arial" pitchFamily="34" charset="0"/>
                <a:cs typeface="Arial" pitchFamily="34" charset="0"/>
              </a:rPr>
              <a:t> </a:t>
            </a:r>
            <a:r>
              <a:rPr lang="en-US" sz="8000" dirty="0" err="1">
                <a:latin typeface="Arial" pitchFamily="34" charset="0"/>
                <a:cs typeface="Arial" pitchFamily="34" charset="0"/>
              </a:rPr>
              <a:t>trọng</a:t>
            </a:r>
            <a:r>
              <a:rPr lang="en-US" sz="8000" dirty="0">
                <a:latin typeface="Arial" pitchFamily="34" charset="0"/>
                <a:cs typeface="Arial" pitchFamily="34" charset="0"/>
              </a:rPr>
              <a:t> </a:t>
            </a:r>
            <a:r>
              <a:rPr lang="en-US" sz="8000" dirty="0" err="1">
                <a:latin typeface="Arial" pitchFamily="34" charset="0"/>
                <a:cs typeface="Arial" pitchFamily="34" charset="0"/>
              </a:rPr>
              <a:t>quyền</a:t>
            </a:r>
            <a:r>
              <a:rPr lang="en-US" sz="8000" dirty="0">
                <a:latin typeface="Arial" pitchFamily="34" charset="0"/>
                <a:cs typeface="Arial" pitchFamily="34" charset="0"/>
              </a:rPr>
              <a:t> </a:t>
            </a:r>
            <a:r>
              <a:rPr lang="en-US" sz="8000" dirty="0" err="1">
                <a:latin typeface="Arial" pitchFamily="34" charset="0"/>
                <a:cs typeface="Arial" pitchFamily="34" charset="0"/>
              </a:rPr>
              <a:t>tự</a:t>
            </a:r>
            <a:r>
              <a:rPr lang="en-US" sz="8000" dirty="0">
                <a:latin typeface="Arial" pitchFamily="34" charset="0"/>
                <a:cs typeface="Arial" pitchFamily="34" charset="0"/>
              </a:rPr>
              <a:t> </a:t>
            </a:r>
            <a:r>
              <a:rPr lang="en-US" sz="8000" dirty="0" err="1">
                <a:latin typeface="Arial" pitchFamily="34" charset="0"/>
                <a:cs typeface="Arial" pitchFamily="34" charset="0"/>
              </a:rPr>
              <a:t>quyết</a:t>
            </a:r>
            <a:r>
              <a:rPr lang="en-US" sz="8000" dirty="0">
                <a:latin typeface="Arial" pitchFamily="34" charset="0"/>
                <a:cs typeface="Arial" pitchFamily="34" charset="0"/>
              </a:rPr>
              <a:t> </a:t>
            </a:r>
            <a:r>
              <a:rPr lang="en-US" sz="8000" dirty="0" err="1">
                <a:latin typeface="Arial" pitchFamily="34" charset="0"/>
                <a:cs typeface="Arial" pitchFamily="34" charset="0"/>
              </a:rPr>
              <a:t>của</a:t>
            </a:r>
            <a:r>
              <a:rPr lang="en-US" sz="8000" dirty="0">
                <a:latin typeface="Arial" pitchFamily="34" charset="0"/>
                <a:cs typeface="Arial" pitchFamily="34" charset="0"/>
              </a:rPr>
              <a:t> </a:t>
            </a:r>
            <a:r>
              <a:rPr lang="en-US" sz="8000" dirty="0" err="1">
                <a:latin typeface="Arial" pitchFamily="34" charset="0"/>
                <a:cs typeface="Arial" pitchFamily="34" charset="0"/>
              </a:rPr>
              <a:t>người</a:t>
            </a:r>
            <a:r>
              <a:rPr lang="en-US" sz="8000" dirty="0">
                <a:latin typeface="Arial" pitchFamily="34" charset="0"/>
                <a:cs typeface="Arial" pitchFamily="34" charset="0"/>
              </a:rPr>
              <a:t> </a:t>
            </a:r>
            <a:r>
              <a:rPr lang="en-US" sz="8000" dirty="0" err="1">
                <a:latin typeface="Arial" pitchFamily="34" charset="0"/>
                <a:cs typeface="Arial" pitchFamily="34" charset="0"/>
              </a:rPr>
              <a:t>bệnh</a:t>
            </a:r>
            <a:r>
              <a:rPr lang="en-US" sz="8000" dirty="0">
                <a:latin typeface="Arial" pitchFamily="34" charset="0"/>
                <a:cs typeface="Arial" pitchFamily="34" charset="0"/>
              </a:rPr>
              <a:t>, </a:t>
            </a:r>
            <a:r>
              <a:rPr lang="en-US" sz="8000" dirty="0" err="1">
                <a:latin typeface="Arial" pitchFamily="34" charset="0"/>
                <a:cs typeface="Arial" pitchFamily="34" charset="0"/>
              </a:rPr>
              <a:t>người</a:t>
            </a:r>
            <a:r>
              <a:rPr lang="en-US" sz="8000" dirty="0">
                <a:latin typeface="Arial" pitchFamily="34" charset="0"/>
                <a:cs typeface="Arial" pitchFamily="34" charset="0"/>
              </a:rPr>
              <a:t> </a:t>
            </a:r>
            <a:r>
              <a:rPr lang="en-US" sz="8000" dirty="0" err="1">
                <a:latin typeface="Arial" pitchFamily="34" charset="0"/>
                <a:cs typeface="Arial" pitchFamily="34" charset="0"/>
              </a:rPr>
              <a:t>nhà</a:t>
            </a:r>
            <a:r>
              <a:rPr lang="en-US" sz="8000" dirty="0">
                <a:latin typeface="Arial" pitchFamily="34" charset="0"/>
                <a:cs typeface="Arial" pitchFamily="34" charset="0"/>
              </a:rPr>
              <a:t> </a:t>
            </a:r>
            <a:r>
              <a:rPr lang="en-US" sz="8000" dirty="0" err="1">
                <a:latin typeface="Arial" pitchFamily="34" charset="0"/>
                <a:cs typeface="Arial" pitchFamily="34" charset="0"/>
              </a:rPr>
              <a:t>người</a:t>
            </a:r>
            <a:r>
              <a:rPr lang="en-US" sz="8000" dirty="0">
                <a:latin typeface="Arial" pitchFamily="34" charset="0"/>
                <a:cs typeface="Arial" pitchFamily="34" charset="0"/>
              </a:rPr>
              <a:t> </a:t>
            </a:r>
            <a:r>
              <a:rPr lang="en-US" sz="8000" dirty="0" err="1">
                <a:latin typeface="Arial" pitchFamily="34" charset="0"/>
                <a:cs typeface="Arial" pitchFamily="34" charset="0"/>
              </a:rPr>
              <a:t>bệnh</a:t>
            </a:r>
            <a:endParaRPr lang="en-US" sz="8000" dirty="0">
              <a:latin typeface="Arial" pitchFamily="34" charset="0"/>
              <a:cs typeface="Arial" pitchFamily="34" charset="0"/>
            </a:endParaRPr>
          </a:p>
          <a:p>
            <a:pPr marL="0" indent="0">
              <a:buNone/>
            </a:pPr>
            <a:r>
              <a:rPr lang="en-US" sz="8000" dirty="0">
                <a:latin typeface="Arial" pitchFamily="34" charset="0"/>
                <a:cs typeface="Arial" pitchFamily="34" charset="0"/>
              </a:rPr>
              <a:t>D	</a:t>
            </a:r>
            <a:r>
              <a:rPr lang="en-US" sz="8000" dirty="0" err="1">
                <a:latin typeface="Arial" pitchFamily="34" charset="0"/>
                <a:cs typeface="Arial" pitchFamily="34" charset="0"/>
              </a:rPr>
              <a:t>Phân</a:t>
            </a:r>
            <a:r>
              <a:rPr lang="en-US" sz="8000" dirty="0">
                <a:latin typeface="Arial" pitchFamily="34" charset="0"/>
                <a:cs typeface="Arial" pitchFamily="34" charset="0"/>
              </a:rPr>
              <a:t> </a:t>
            </a:r>
            <a:r>
              <a:rPr lang="en-US" sz="8000" dirty="0" err="1">
                <a:latin typeface="Arial" pitchFamily="34" charset="0"/>
                <a:cs typeface="Arial" pitchFamily="34" charset="0"/>
              </a:rPr>
              <a:t>biệt</a:t>
            </a:r>
            <a:r>
              <a:rPr lang="en-US" sz="8000" dirty="0">
                <a:latin typeface="Arial" pitchFamily="34" charset="0"/>
                <a:cs typeface="Arial" pitchFamily="34" charset="0"/>
              </a:rPr>
              <a:t> </a:t>
            </a:r>
            <a:r>
              <a:rPr lang="en-US" sz="8000" dirty="0" err="1">
                <a:latin typeface="Arial" pitchFamily="34" charset="0"/>
                <a:cs typeface="Arial" pitchFamily="34" charset="0"/>
              </a:rPr>
              <a:t>đối</a:t>
            </a:r>
            <a:r>
              <a:rPr lang="en-US" sz="8000" dirty="0">
                <a:latin typeface="Arial" pitchFamily="34" charset="0"/>
                <a:cs typeface="Arial" pitchFamily="34" charset="0"/>
              </a:rPr>
              <a:t> </a:t>
            </a:r>
            <a:r>
              <a:rPr lang="en-US" sz="8000" dirty="0" err="1">
                <a:latin typeface="Arial" pitchFamily="34" charset="0"/>
                <a:cs typeface="Arial" pitchFamily="34" charset="0"/>
              </a:rPr>
              <a:t>xử</a:t>
            </a:r>
            <a:r>
              <a:rPr lang="en-US" sz="8000" dirty="0">
                <a:latin typeface="Arial" pitchFamily="34" charset="0"/>
                <a:cs typeface="Arial" pitchFamily="34" charset="0"/>
              </a:rPr>
              <a:t> </a:t>
            </a:r>
            <a:r>
              <a:rPr lang="en-US" sz="8000" dirty="0" err="1">
                <a:latin typeface="Arial" pitchFamily="34" charset="0"/>
                <a:cs typeface="Arial" pitchFamily="34" charset="0"/>
              </a:rPr>
              <a:t>các</a:t>
            </a:r>
            <a:r>
              <a:rPr lang="en-US" sz="8000" dirty="0">
                <a:latin typeface="Arial" pitchFamily="34" charset="0"/>
                <a:cs typeface="Arial" pitchFamily="34" charset="0"/>
              </a:rPr>
              <a:t> </a:t>
            </a:r>
            <a:r>
              <a:rPr lang="en-US" sz="8000" dirty="0" err="1">
                <a:latin typeface="Arial" pitchFamily="34" charset="0"/>
                <a:cs typeface="Arial" pitchFamily="34" charset="0"/>
              </a:rPr>
              <a:t>thành</a:t>
            </a:r>
            <a:r>
              <a:rPr lang="en-US" sz="8000" dirty="0">
                <a:latin typeface="Arial" pitchFamily="34" charset="0"/>
                <a:cs typeface="Arial" pitchFamily="34" charset="0"/>
              </a:rPr>
              <a:t> </a:t>
            </a:r>
            <a:r>
              <a:rPr lang="en-US" sz="8000" dirty="0" err="1">
                <a:latin typeface="Arial" pitchFamily="34" charset="0"/>
                <a:cs typeface="Arial" pitchFamily="34" charset="0"/>
              </a:rPr>
              <a:t>phần</a:t>
            </a:r>
            <a:r>
              <a:rPr lang="en-US" sz="8000" dirty="0">
                <a:latin typeface="Arial" pitchFamily="34" charset="0"/>
                <a:cs typeface="Arial" pitchFamily="34" charset="0"/>
              </a:rPr>
              <a:t> </a:t>
            </a:r>
            <a:r>
              <a:rPr lang="en-US" sz="8000" dirty="0" err="1">
                <a:latin typeface="Arial" pitchFamily="34" charset="0"/>
                <a:cs typeface="Arial" pitchFamily="34" charset="0"/>
              </a:rPr>
              <a:t>xã</a:t>
            </a:r>
            <a:r>
              <a:rPr lang="en-US" sz="8000" dirty="0">
                <a:latin typeface="Arial" pitchFamily="34" charset="0"/>
                <a:cs typeface="Arial" pitchFamily="34" charset="0"/>
              </a:rPr>
              <a:t> </a:t>
            </a:r>
            <a:r>
              <a:rPr lang="en-US" sz="8000" dirty="0" err="1">
                <a:latin typeface="Arial" pitchFamily="34" charset="0"/>
                <a:cs typeface="Arial" pitchFamily="34" charset="0"/>
              </a:rPr>
              <a:t>hội</a:t>
            </a:r>
            <a:r>
              <a:rPr lang="en-US" sz="8000" dirty="0">
                <a:latin typeface="Arial" pitchFamily="34" charset="0"/>
                <a:cs typeface="Arial" pitchFamily="34" charset="0"/>
              </a:rPr>
              <a:t> </a:t>
            </a:r>
            <a:r>
              <a:rPr lang="en-US" sz="8000" dirty="0" err="1">
                <a:latin typeface="Arial" pitchFamily="34" charset="0"/>
                <a:cs typeface="Arial" pitchFamily="34" charset="0"/>
              </a:rPr>
              <a:t>dưới</a:t>
            </a:r>
            <a:r>
              <a:rPr lang="en-US" sz="8000" dirty="0">
                <a:latin typeface="Arial" pitchFamily="34" charset="0"/>
                <a:cs typeface="Arial" pitchFamily="34" charset="0"/>
              </a:rPr>
              <a:t> </a:t>
            </a:r>
            <a:r>
              <a:rPr lang="en-US" sz="8000" dirty="0" err="1">
                <a:latin typeface="Arial" pitchFamily="34" charset="0"/>
                <a:cs typeface="Arial" pitchFamily="34" charset="0"/>
              </a:rPr>
              <a:t>mọi</a:t>
            </a:r>
            <a:r>
              <a:rPr lang="en-US" sz="8000" dirty="0">
                <a:latin typeface="Arial" pitchFamily="34" charset="0"/>
                <a:cs typeface="Arial" pitchFamily="34" charset="0"/>
              </a:rPr>
              <a:t> </a:t>
            </a:r>
            <a:r>
              <a:rPr lang="en-US" sz="8000" dirty="0" err="1">
                <a:latin typeface="Arial" pitchFamily="34" charset="0"/>
                <a:cs typeface="Arial" pitchFamily="34" charset="0"/>
              </a:rPr>
              <a:t>hình</a:t>
            </a:r>
            <a:r>
              <a:rPr lang="en-US" sz="8000" dirty="0">
                <a:latin typeface="Arial" pitchFamily="34" charset="0"/>
                <a:cs typeface="Arial" pitchFamily="34" charset="0"/>
              </a:rPr>
              <a:t> </a:t>
            </a:r>
            <a:r>
              <a:rPr lang="en-US" sz="8000" dirty="0" err="1">
                <a:latin typeface="Arial" pitchFamily="34" charset="0"/>
                <a:cs typeface="Arial" pitchFamily="34" charset="0"/>
              </a:rPr>
              <a:t>thức</a:t>
            </a:r>
            <a:endParaRPr lang="en-US" sz="8000" dirty="0">
              <a:latin typeface="Arial" pitchFamily="34" charset="0"/>
              <a:cs typeface="Arial" pitchFamily="34" charset="0"/>
            </a:endParaRPr>
          </a:p>
          <a:p>
            <a:r>
              <a:rPr lang="en-US" sz="8000" b="1" dirty="0">
                <a:latin typeface="Arial" pitchFamily="34" charset="0"/>
                <a:cs typeface="Arial" pitchFamily="34" charset="0"/>
              </a:rPr>
              <a:t>b. </a:t>
            </a:r>
            <a:r>
              <a:rPr lang="en-US" sz="8000" b="1" dirty="0" err="1">
                <a:latin typeface="Arial" pitchFamily="34" charset="0"/>
                <a:cs typeface="Arial" pitchFamily="34" charset="0"/>
              </a:rPr>
              <a:t>Thái</a:t>
            </a:r>
            <a:r>
              <a:rPr lang="en-US" sz="8000" b="1" dirty="0">
                <a:latin typeface="Arial" pitchFamily="34" charset="0"/>
                <a:cs typeface="Arial" pitchFamily="34" charset="0"/>
              </a:rPr>
              <a:t> </a:t>
            </a:r>
            <a:r>
              <a:rPr lang="en-US" sz="8000" b="1" dirty="0" err="1">
                <a:latin typeface="Arial" pitchFamily="34" charset="0"/>
                <a:cs typeface="Arial" pitchFamily="34" charset="0"/>
              </a:rPr>
              <a:t>độ</a:t>
            </a:r>
            <a:r>
              <a:rPr lang="en-US" sz="8000" b="1" dirty="0">
                <a:latin typeface="Arial" pitchFamily="34" charset="0"/>
                <a:cs typeface="Arial" pitchFamily="34" charset="0"/>
              </a:rPr>
              <a:t> </a:t>
            </a:r>
            <a:r>
              <a:rPr lang="en-US" sz="8000" b="1" dirty="0" err="1">
                <a:latin typeface="Arial" pitchFamily="34" charset="0"/>
                <a:cs typeface="Arial" pitchFamily="34" charset="0"/>
              </a:rPr>
              <a:t>của</a:t>
            </a:r>
            <a:r>
              <a:rPr lang="en-US" sz="8000" b="1" dirty="0">
                <a:latin typeface="Arial" pitchFamily="34" charset="0"/>
                <a:cs typeface="Arial" pitchFamily="34" charset="0"/>
              </a:rPr>
              <a:t> </a:t>
            </a:r>
            <a:r>
              <a:rPr lang="en-US" sz="8000" b="1" dirty="0" err="1">
                <a:latin typeface="Arial" pitchFamily="34" charset="0"/>
                <a:cs typeface="Arial" pitchFamily="34" charset="0"/>
              </a:rPr>
              <a:t>điều</a:t>
            </a:r>
            <a:r>
              <a:rPr lang="en-US" sz="8000" b="1" dirty="0">
                <a:latin typeface="Arial" pitchFamily="34" charset="0"/>
                <a:cs typeface="Arial" pitchFamily="34" charset="0"/>
              </a:rPr>
              <a:t> </a:t>
            </a:r>
            <a:r>
              <a:rPr lang="en-US" sz="8000" b="1" dirty="0" err="1">
                <a:latin typeface="Arial" pitchFamily="34" charset="0"/>
                <a:cs typeface="Arial" pitchFamily="34" charset="0"/>
              </a:rPr>
              <a:t>dưỡng</a:t>
            </a:r>
            <a:r>
              <a:rPr lang="en-US" sz="8000" b="1" dirty="0">
                <a:latin typeface="Arial" pitchFamily="34" charset="0"/>
                <a:cs typeface="Arial" pitchFamily="34" charset="0"/>
              </a:rPr>
              <a:t> T </a:t>
            </a:r>
            <a:r>
              <a:rPr lang="en-US" sz="8000" b="1" dirty="0" err="1">
                <a:latin typeface="Arial" pitchFamily="34" charset="0"/>
                <a:cs typeface="Arial" pitchFamily="34" charset="0"/>
              </a:rPr>
              <a:t>đã</a:t>
            </a:r>
            <a:r>
              <a:rPr lang="en-US" sz="8000" b="1" dirty="0">
                <a:latin typeface="Arial" pitchFamily="34" charset="0"/>
                <a:cs typeface="Arial" pitchFamily="34" charset="0"/>
              </a:rPr>
              <a:t> </a:t>
            </a:r>
            <a:r>
              <a:rPr lang="en-US" sz="8000" b="1" dirty="0" err="1">
                <a:latin typeface="Arial" pitchFamily="34" charset="0"/>
                <a:cs typeface="Arial" pitchFamily="34" charset="0"/>
              </a:rPr>
              <a:t>thể</a:t>
            </a:r>
            <a:r>
              <a:rPr lang="en-US" sz="8000" b="1" dirty="0">
                <a:latin typeface="Arial" pitchFamily="34" charset="0"/>
                <a:cs typeface="Arial" pitchFamily="34" charset="0"/>
              </a:rPr>
              <a:t> </a:t>
            </a:r>
            <a:r>
              <a:rPr lang="en-US" sz="8000" b="1" dirty="0" err="1">
                <a:latin typeface="Arial" pitchFamily="34" charset="0"/>
                <a:cs typeface="Arial" pitchFamily="34" charset="0"/>
              </a:rPr>
              <a:t>hiện</a:t>
            </a:r>
            <a:r>
              <a:rPr lang="en-US" sz="8000" b="1" dirty="0">
                <a:latin typeface="Arial" pitchFamily="34" charset="0"/>
                <a:cs typeface="Arial" pitchFamily="34" charset="0"/>
              </a:rPr>
              <a:t> </a:t>
            </a:r>
            <a:r>
              <a:rPr lang="en-US" sz="8000" b="1" dirty="0" err="1">
                <a:latin typeface="Arial" pitchFamily="34" charset="0"/>
                <a:cs typeface="Arial" pitchFamily="34" charset="0"/>
              </a:rPr>
              <a:t>đúng</a:t>
            </a:r>
            <a:r>
              <a:rPr lang="en-US" sz="8000" b="1" dirty="0">
                <a:latin typeface="Arial" pitchFamily="34" charset="0"/>
                <a:cs typeface="Arial" pitchFamily="34" charset="0"/>
              </a:rPr>
              <a:t> </a:t>
            </a:r>
            <a:r>
              <a:rPr lang="en-US" sz="8000" b="1" dirty="0" err="1">
                <a:latin typeface="Arial" pitchFamily="34" charset="0"/>
                <a:cs typeface="Arial" pitchFamily="34" charset="0"/>
              </a:rPr>
              <a:t>là</a:t>
            </a:r>
            <a:r>
              <a:rPr lang="en-US" sz="8000" b="1" dirty="0">
                <a:latin typeface="Arial" pitchFamily="34" charset="0"/>
                <a:cs typeface="Arial" pitchFamily="34" charset="0"/>
              </a:rPr>
              <a:t>:</a:t>
            </a:r>
            <a:endParaRPr lang="en-US" sz="8000" dirty="0">
              <a:latin typeface="Arial" pitchFamily="34" charset="0"/>
              <a:cs typeface="Arial" pitchFamily="34" charset="0"/>
            </a:endParaRPr>
          </a:p>
          <a:p>
            <a:pPr marL="0" indent="0">
              <a:buNone/>
            </a:pPr>
            <a:r>
              <a:rPr lang="en-US" sz="8000" dirty="0">
                <a:latin typeface="Arial" pitchFamily="34" charset="0"/>
                <a:cs typeface="Arial" pitchFamily="34" charset="0"/>
              </a:rPr>
              <a:t>A	</a:t>
            </a:r>
            <a:r>
              <a:rPr lang="en-US" sz="8000" dirty="0" err="1">
                <a:latin typeface="Arial" pitchFamily="34" charset="0"/>
                <a:cs typeface="Arial" pitchFamily="34" charset="0"/>
              </a:rPr>
              <a:t>Niềm</a:t>
            </a:r>
            <a:r>
              <a:rPr lang="en-US" sz="8000" dirty="0">
                <a:latin typeface="Arial" pitchFamily="34" charset="0"/>
                <a:cs typeface="Arial" pitchFamily="34" charset="0"/>
              </a:rPr>
              <a:t> </a:t>
            </a:r>
            <a:r>
              <a:rPr lang="en-US" sz="8000" dirty="0" err="1">
                <a:latin typeface="Arial" pitchFamily="34" charset="0"/>
                <a:cs typeface="Arial" pitchFamily="34" charset="0"/>
              </a:rPr>
              <a:t>nở</a:t>
            </a:r>
            <a:r>
              <a:rPr lang="en-US" sz="8000" dirty="0">
                <a:latin typeface="Arial" pitchFamily="34" charset="0"/>
                <a:cs typeface="Arial" pitchFamily="34" charset="0"/>
              </a:rPr>
              <a:t> </a:t>
            </a:r>
            <a:r>
              <a:rPr lang="en-US" sz="8000" dirty="0" err="1">
                <a:latin typeface="Arial" pitchFamily="34" charset="0"/>
                <a:cs typeface="Arial" pitchFamily="34" charset="0"/>
              </a:rPr>
              <a:t>đón</a:t>
            </a:r>
            <a:r>
              <a:rPr lang="en-US" sz="8000" dirty="0">
                <a:latin typeface="Arial" pitchFamily="34" charset="0"/>
                <a:cs typeface="Arial" pitchFamily="34" charset="0"/>
              </a:rPr>
              <a:t> </a:t>
            </a:r>
            <a:r>
              <a:rPr lang="en-US" sz="8000" dirty="0" err="1">
                <a:latin typeface="Arial" pitchFamily="34" charset="0"/>
                <a:cs typeface="Arial" pitchFamily="34" charset="0"/>
              </a:rPr>
              <a:t>tiếp</a:t>
            </a:r>
            <a:r>
              <a:rPr lang="en-US" sz="8000" dirty="0">
                <a:latin typeface="Arial" pitchFamily="34" charset="0"/>
                <a:cs typeface="Arial" pitchFamily="34" charset="0"/>
              </a:rPr>
              <a:t>, </a:t>
            </a:r>
            <a:r>
              <a:rPr lang="en-US" sz="8000" dirty="0" err="1">
                <a:latin typeface="Arial" pitchFamily="34" charset="0"/>
                <a:cs typeface="Arial" pitchFamily="34" charset="0"/>
              </a:rPr>
              <a:t>tận</a:t>
            </a:r>
            <a:r>
              <a:rPr lang="en-US" sz="8000" dirty="0">
                <a:latin typeface="Arial" pitchFamily="34" charset="0"/>
                <a:cs typeface="Arial" pitchFamily="34" charset="0"/>
              </a:rPr>
              <a:t> </a:t>
            </a:r>
            <a:r>
              <a:rPr lang="en-US" sz="8000" dirty="0" err="1">
                <a:latin typeface="Arial" pitchFamily="34" charset="0"/>
                <a:cs typeface="Arial" pitchFamily="34" charset="0"/>
              </a:rPr>
              <a:t>tình</a:t>
            </a:r>
            <a:r>
              <a:rPr lang="en-US" sz="8000" dirty="0">
                <a:latin typeface="Arial" pitchFamily="34" charset="0"/>
                <a:cs typeface="Arial" pitchFamily="34" charset="0"/>
              </a:rPr>
              <a:t> </a:t>
            </a:r>
            <a:r>
              <a:rPr lang="en-US" sz="8000" dirty="0" err="1">
                <a:latin typeface="Arial" pitchFamily="34" charset="0"/>
                <a:cs typeface="Arial" pitchFamily="34" charset="0"/>
              </a:rPr>
              <a:t>hướng</a:t>
            </a:r>
            <a:r>
              <a:rPr lang="en-US" sz="8000" dirty="0">
                <a:latin typeface="Arial" pitchFamily="34" charset="0"/>
                <a:cs typeface="Arial" pitchFamily="34" charset="0"/>
              </a:rPr>
              <a:t> </a:t>
            </a:r>
            <a:r>
              <a:rPr lang="en-US" sz="8000" dirty="0" err="1">
                <a:latin typeface="Arial" pitchFamily="34" charset="0"/>
                <a:cs typeface="Arial" pitchFamily="34" charset="0"/>
              </a:rPr>
              <a:t>dẫn</a:t>
            </a:r>
            <a:r>
              <a:rPr lang="en-US" sz="8000" dirty="0">
                <a:latin typeface="Arial" pitchFamily="34" charset="0"/>
                <a:cs typeface="Arial" pitchFamily="34" charset="0"/>
              </a:rPr>
              <a:t> </a:t>
            </a:r>
            <a:r>
              <a:rPr lang="en-US" sz="8000" dirty="0" err="1">
                <a:latin typeface="Arial" pitchFamily="34" charset="0"/>
                <a:cs typeface="Arial" pitchFamily="34" charset="0"/>
              </a:rPr>
              <a:t>các</a:t>
            </a:r>
            <a:r>
              <a:rPr lang="en-US" sz="8000" dirty="0">
                <a:latin typeface="Arial" pitchFamily="34" charset="0"/>
                <a:cs typeface="Arial" pitchFamily="34" charset="0"/>
              </a:rPr>
              <a:t> </a:t>
            </a:r>
            <a:r>
              <a:rPr lang="en-US" sz="8000" dirty="0" err="1">
                <a:latin typeface="Arial" pitchFamily="34" charset="0"/>
                <a:cs typeface="Arial" pitchFamily="34" charset="0"/>
              </a:rPr>
              <a:t>thủ</a:t>
            </a:r>
            <a:r>
              <a:rPr lang="en-US" sz="8000" dirty="0">
                <a:latin typeface="Arial" pitchFamily="34" charset="0"/>
                <a:cs typeface="Arial" pitchFamily="34" charset="0"/>
              </a:rPr>
              <a:t> </a:t>
            </a:r>
            <a:r>
              <a:rPr lang="en-US" sz="8000" dirty="0" err="1">
                <a:latin typeface="Arial" pitchFamily="34" charset="0"/>
                <a:cs typeface="Arial" pitchFamily="34" charset="0"/>
              </a:rPr>
              <a:t>tục</a:t>
            </a:r>
            <a:r>
              <a:rPr lang="en-US" sz="8000" dirty="0">
                <a:latin typeface="Arial" pitchFamily="34" charset="0"/>
                <a:cs typeface="Arial" pitchFamily="34" charset="0"/>
              </a:rPr>
              <a:t> </a:t>
            </a:r>
            <a:r>
              <a:rPr lang="en-US" sz="8000" dirty="0" err="1">
                <a:latin typeface="Arial" pitchFamily="34" charset="0"/>
                <a:cs typeface="Arial" pitchFamily="34" charset="0"/>
              </a:rPr>
              <a:t>cần</a:t>
            </a:r>
            <a:r>
              <a:rPr lang="en-US" sz="8000" dirty="0">
                <a:latin typeface="Arial" pitchFamily="34" charset="0"/>
                <a:cs typeface="Arial" pitchFamily="34" charset="0"/>
              </a:rPr>
              <a:t> </a:t>
            </a:r>
            <a:r>
              <a:rPr lang="en-US" sz="8000" dirty="0" err="1">
                <a:latin typeface="Arial" pitchFamily="34" charset="0"/>
                <a:cs typeface="Arial" pitchFamily="34" charset="0"/>
              </a:rPr>
              <a:t>thiết</a:t>
            </a:r>
            <a:endParaRPr lang="en-US" sz="8000" dirty="0">
              <a:latin typeface="Arial" pitchFamily="34" charset="0"/>
              <a:cs typeface="Arial" pitchFamily="34" charset="0"/>
            </a:endParaRPr>
          </a:p>
          <a:p>
            <a:pPr marL="0" indent="0">
              <a:buNone/>
            </a:pPr>
            <a:r>
              <a:rPr lang="en-US" sz="8000" dirty="0">
                <a:latin typeface="Arial" pitchFamily="34" charset="0"/>
                <a:cs typeface="Arial" pitchFamily="34" charset="0"/>
              </a:rPr>
              <a:t>B	</a:t>
            </a:r>
            <a:r>
              <a:rPr lang="en-US" sz="8000" dirty="0" err="1">
                <a:latin typeface="Arial" pitchFamily="34" charset="0"/>
                <a:cs typeface="Arial" pitchFamily="34" charset="0"/>
              </a:rPr>
              <a:t>Có</a:t>
            </a:r>
            <a:r>
              <a:rPr lang="en-US" sz="8000" dirty="0">
                <a:latin typeface="Arial" pitchFamily="34" charset="0"/>
                <a:cs typeface="Arial" pitchFamily="34" charset="0"/>
              </a:rPr>
              <a:t> </a:t>
            </a:r>
            <a:r>
              <a:rPr lang="en-US" sz="8000" dirty="0" err="1">
                <a:latin typeface="Arial" pitchFamily="34" charset="0"/>
                <a:cs typeface="Arial" pitchFamily="34" charset="0"/>
              </a:rPr>
              <a:t>thái</a:t>
            </a:r>
            <a:r>
              <a:rPr lang="en-US" sz="8000" dirty="0">
                <a:latin typeface="Arial" pitchFamily="34" charset="0"/>
                <a:cs typeface="Arial" pitchFamily="34" charset="0"/>
              </a:rPr>
              <a:t> </a:t>
            </a:r>
            <a:r>
              <a:rPr lang="en-US" sz="8000" dirty="0" err="1">
                <a:latin typeface="Arial" pitchFamily="34" charset="0"/>
                <a:cs typeface="Arial" pitchFamily="34" charset="0"/>
              </a:rPr>
              <a:t>độ</a:t>
            </a:r>
            <a:r>
              <a:rPr lang="en-US" sz="8000" dirty="0">
                <a:latin typeface="Arial" pitchFamily="34" charset="0"/>
                <a:cs typeface="Arial" pitchFamily="34" charset="0"/>
              </a:rPr>
              <a:t> </a:t>
            </a:r>
            <a:r>
              <a:rPr lang="en-US" sz="8000" dirty="0" err="1">
                <a:latin typeface="Arial" pitchFamily="34" charset="0"/>
                <a:cs typeface="Arial" pitchFamily="34" charset="0"/>
              </a:rPr>
              <a:t>đồng</a:t>
            </a:r>
            <a:r>
              <a:rPr lang="en-US" sz="8000" dirty="0">
                <a:latin typeface="Arial" pitchFamily="34" charset="0"/>
                <a:cs typeface="Arial" pitchFamily="34" charset="0"/>
              </a:rPr>
              <a:t> </a:t>
            </a:r>
            <a:r>
              <a:rPr lang="en-US" sz="8000" dirty="0" err="1">
                <a:latin typeface="Arial" pitchFamily="34" charset="0"/>
                <a:cs typeface="Arial" pitchFamily="34" charset="0"/>
              </a:rPr>
              <a:t>cảm</a:t>
            </a:r>
            <a:r>
              <a:rPr lang="en-US" sz="8000" dirty="0">
                <a:latin typeface="Arial" pitchFamily="34" charset="0"/>
                <a:cs typeface="Arial" pitchFamily="34" charset="0"/>
              </a:rPr>
              <a:t> </a:t>
            </a:r>
            <a:r>
              <a:rPr lang="en-US" sz="8000" dirty="0" err="1">
                <a:latin typeface="Arial" pitchFamily="34" charset="0"/>
                <a:cs typeface="Arial" pitchFamily="34" charset="0"/>
              </a:rPr>
              <a:t>với</a:t>
            </a:r>
            <a:r>
              <a:rPr lang="en-US" sz="8000" dirty="0">
                <a:latin typeface="Arial" pitchFamily="34" charset="0"/>
                <a:cs typeface="Arial" pitchFamily="34" charset="0"/>
              </a:rPr>
              <a:t> </a:t>
            </a:r>
            <a:r>
              <a:rPr lang="en-US" sz="8000" dirty="0" err="1">
                <a:latin typeface="Arial" pitchFamily="34" charset="0"/>
                <a:cs typeface="Arial" pitchFamily="34" charset="0"/>
              </a:rPr>
              <a:t>người</a:t>
            </a:r>
            <a:r>
              <a:rPr lang="en-US" sz="8000" dirty="0">
                <a:latin typeface="Arial" pitchFamily="34" charset="0"/>
                <a:cs typeface="Arial" pitchFamily="34" charset="0"/>
              </a:rPr>
              <a:t> </a:t>
            </a:r>
            <a:r>
              <a:rPr lang="en-US" sz="8000" dirty="0" err="1">
                <a:latin typeface="Arial" pitchFamily="34" charset="0"/>
                <a:cs typeface="Arial" pitchFamily="34" charset="0"/>
              </a:rPr>
              <a:t>bệnh</a:t>
            </a:r>
            <a:r>
              <a:rPr lang="en-US" sz="8000" dirty="0">
                <a:latin typeface="Arial" pitchFamily="34" charset="0"/>
                <a:cs typeface="Arial" pitchFamily="34" charset="0"/>
              </a:rPr>
              <a:t>, </a:t>
            </a:r>
            <a:r>
              <a:rPr lang="en-US" sz="8000" dirty="0" err="1">
                <a:latin typeface="Arial" pitchFamily="34" charset="0"/>
                <a:cs typeface="Arial" pitchFamily="34" charset="0"/>
              </a:rPr>
              <a:t>người</a:t>
            </a:r>
            <a:r>
              <a:rPr lang="en-US" sz="8000" dirty="0">
                <a:latin typeface="Arial" pitchFamily="34" charset="0"/>
                <a:cs typeface="Arial" pitchFamily="34" charset="0"/>
              </a:rPr>
              <a:t> </a:t>
            </a:r>
            <a:r>
              <a:rPr lang="en-US" sz="8000" dirty="0" err="1">
                <a:latin typeface="Arial" pitchFamily="34" charset="0"/>
                <a:cs typeface="Arial" pitchFamily="34" charset="0"/>
              </a:rPr>
              <a:t>nhà</a:t>
            </a:r>
            <a:r>
              <a:rPr lang="en-US" sz="8000" dirty="0">
                <a:latin typeface="Arial" pitchFamily="34" charset="0"/>
                <a:cs typeface="Arial" pitchFamily="34" charset="0"/>
              </a:rPr>
              <a:t> </a:t>
            </a:r>
            <a:r>
              <a:rPr lang="en-US" sz="8000" dirty="0" err="1">
                <a:latin typeface="Arial" pitchFamily="34" charset="0"/>
                <a:cs typeface="Arial" pitchFamily="34" charset="0"/>
              </a:rPr>
              <a:t>người</a:t>
            </a:r>
            <a:r>
              <a:rPr lang="en-US" sz="8000" dirty="0">
                <a:latin typeface="Arial" pitchFamily="34" charset="0"/>
                <a:cs typeface="Arial" pitchFamily="34" charset="0"/>
              </a:rPr>
              <a:t> </a:t>
            </a:r>
            <a:r>
              <a:rPr lang="en-US" sz="8000" dirty="0" err="1">
                <a:latin typeface="Arial" pitchFamily="34" charset="0"/>
                <a:cs typeface="Arial" pitchFamily="34" charset="0"/>
              </a:rPr>
              <a:t>bệnh</a:t>
            </a:r>
            <a:endParaRPr lang="en-US" sz="8000" dirty="0">
              <a:latin typeface="Arial" pitchFamily="34" charset="0"/>
              <a:cs typeface="Arial" pitchFamily="34" charset="0"/>
            </a:endParaRPr>
          </a:p>
          <a:p>
            <a:pPr marL="0" indent="0">
              <a:buNone/>
            </a:pPr>
            <a:r>
              <a:rPr lang="en-US" sz="8000" dirty="0">
                <a:latin typeface="Arial" pitchFamily="34" charset="0"/>
                <a:cs typeface="Arial" pitchFamily="34" charset="0"/>
              </a:rPr>
              <a:t>C	</a:t>
            </a:r>
            <a:r>
              <a:rPr lang="en-US" sz="8000" dirty="0" err="1">
                <a:latin typeface="Arial" pitchFamily="34" charset="0"/>
                <a:cs typeface="Arial" pitchFamily="34" charset="0"/>
              </a:rPr>
              <a:t>Giải</a:t>
            </a:r>
            <a:r>
              <a:rPr lang="en-US" sz="8000" dirty="0">
                <a:latin typeface="Arial" pitchFamily="34" charset="0"/>
                <a:cs typeface="Arial" pitchFamily="34" charset="0"/>
              </a:rPr>
              <a:t> </a:t>
            </a:r>
            <a:r>
              <a:rPr lang="en-US" sz="8000" dirty="0" err="1">
                <a:latin typeface="Arial" pitchFamily="34" charset="0"/>
                <a:cs typeface="Arial" pitchFamily="34" charset="0"/>
              </a:rPr>
              <a:t>thích</a:t>
            </a:r>
            <a:r>
              <a:rPr lang="en-US" sz="8000" dirty="0">
                <a:latin typeface="Arial" pitchFamily="34" charset="0"/>
                <a:cs typeface="Arial" pitchFamily="34" charset="0"/>
              </a:rPr>
              <a:t> </a:t>
            </a:r>
            <a:r>
              <a:rPr lang="en-US" sz="8000" dirty="0" err="1">
                <a:latin typeface="Arial" pitchFamily="34" charset="0"/>
                <a:cs typeface="Arial" pitchFamily="34" charset="0"/>
              </a:rPr>
              <a:t>nhẹ</a:t>
            </a:r>
            <a:r>
              <a:rPr lang="en-US" sz="8000" dirty="0">
                <a:latin typeface="Arial" pitchFamily="34" charset="0"/>
                <a:cs typeface="Arial" pitchFamily="34" charset="0"/>
              </a:rPr>
              <a:t> </a:t>
            </a:r>
            <a:r>
              <a:rPr lang="en-US" sz="8000" dirty="0" err="1">
                <a:latin typeface="Arial" pitchFamily="34" charset="0"/>
                <a:cs typeface="Arial" pitchFamily="34" charset="0"/>
              </a:rPr>
              <a:t>nhàng</a:t>
            </a:r>
            <a:r>
              <a:rPr lang="en-US" sz="8000" dirty="0">
                <a:latin typeface="Arial" pitchFamily="34" charset="0"/>
                <a:cs typeface="Arial" pitchFamily="34" charset="0"/>
              </a:rPr>
              <a:t>, </a:t>
            </a:r>
            <a:r>
              <a:rPr lang="en-US" sz="8000" dirty="0" err="1">
                <a:latin typeface="Arial" pitchFamily="34" charset="0"/>
                <a:cs typeface="Arial" pitchFamily="34" charset="0"/>
              </a:rPr>
              <a:t>lịch</a:t>
            </a:r>
            <a:r>
              <a:rPr lang="en-US" sz="8000" dirty="0">
                <a:latin typeface="Arial" pitchFamily="34" charset="0"/>
                <a:cs typeface="Arial" pitchFamily="34" charset="0"/>
              </a:rPr>
              <a:t> </a:t>
            </a:r>
            <a:r>
              <a:rPr lang="en-US" sz="8000" dirty="0" err="1">
                <a:latin typeface="Arial" pitchFamily="34" charset="0"/>
                <a:cs typeface="Arial" pitchFamily="34" charset="0"/>
              </a:rPr>
              <a:t>sự</a:t>
            </a:r>
            <a:r>
              <a:rPr lang="en-US" sz="8000" dirty="0">
                <a:latin typeface="Arial" pitchFamily="34" charset="0"/>
                <a:cs typeface="Arial" pitchFamily="34" charset="0"/>
              </a:rPr>
              <a:t> </a:t>
            </a:r>
            <a:r>
              <a:rPr lang="en-US" sz="8000" dirty="0" err="1">
                <a:latin typeface="Arial" pitchFamily="34" charset="0"/>
                <a:cs typeface="Arial" pitchFamily="34" charset="0"/>
              </a:rPr>
              <a:t>với</a:t>
            </a:r>
            <a:r>
              <a:rPr lang="en-US" sz="8000" dirty="0">
                <a:latin typeface="Arial" pitchFamily="34" charset="0"/>
                <a:cs typeface="Arial" pitchFamily="34" charset="0"/>
              </a:rPr>
              <a:t> </a:t>
            </a:r>
            <a:r>
              <a:rPr lang="en-US" sz="8000" dirty="0" err="1">
                <a:latin typeface="Arial" pitchFamily="34" charset="0"/>
                <a:cs typeface="Arial" pitchFamily="34" charset="0"/>
              </a:rPr>
              <a:t>người</a:t>
            </a:r>
            <a:r>
              <a:rPr lang="en-US" sz="8000" dirty="0">
                <a:latin typeface="Arial" pitchFamily="34" charset="0"/>
                <a:cs typeface="Arial" pitchFamily="34" charset="0"/>
              </a:rPr>
              <a:t> </a:t>
            </a:r>
            <a:r>
              <a:rPr lang="en-US" sz="8000" dirty="0" err="1">
                <a:latin typeface="Arial" pitchFamily="34" charset="0"/>
                <a:cs typeface="Arial" pitchFamily="34" charset="0"/>
              </a:rPr>
              <a:t>nhà</a:t>
            </a:r>
            <a:r>
              <a:rPr lang="en-US" sz="8000" dirty="0">
                <a:latin typeface="Arial" pitchFamily="34" charset="0"/>
                <a:cs typeface="Arial" pitchFamily="34" charset="0"/>
              </a:rPr>
              <a:t> </a:t>
            </a:r>
            <a:r>
              <a:rPr lang="en-US" sz="8000" dirty="0" err="1">
                <a:latin typeface="Arial" pitchFamily="34" charset="0"/>
                <a:cs typeface="Arial" pitchFamily="34" charset="0"/>
              </a:rPr>
              <a:t>người</a:t>
            </a:r>
            <a:r>
              <a:rPr lang="en-US" sz="8000" dirty="0">
                <a:latin typeface="Arial" pitchFamily="34" charset="0"/>
                <a:cs typeface="Arial" pitchFamily="34" charset="0"/>
              </a:rPr>
              <a:t> </a:t>
            </a:r>
            <a:r>
              <a:rPr lang="en-US" sz="8000" dirty="0" err="1">
                <a:latin typeface="Arial" pitchFamily="34" charset="0"/>
                <a:cs typeface="Arial" pitchFamily="34" charset="0"/>
              </a:rPr>
              <a:t>bệnh</a:t>
            </a:r>
            <a:r>
              <a:rPr lang="en-US" sz="8000" dirty="0">
                <a:latin typeface="Arial" pitchFamily="34" charset="0"/>
                <a:cs typeface="Arial" pitchFamily="34" charset="0"/>
              </a:rPr>
              <a:t>.</a:t>
            </a:r>
          </a:p>
          <a:p>
            <a:pPr marL="0" indent="0">
              <a:buNone/>
            </a:pPr>
            <a:r>
              <a:rPr lang="en-US" sz="8000" dirty="0">
                <a:latin typeface="Arial" pitchFamily="34" charset="0"/>
                <a:cs typeface="Arial" pitchFamily="34" charset="0"/>
              </a:rPr>
              <a:t>D 	</a:t>
            </a:r>
            <a:r>
              <a:rPr lang="en-US" sz="8000" dirty="0" err="1">
                <a:latin typeface="Arial" pitchFamily="34" charset="0"/>
                <a:cs typeface="Arial" pitchFamily="34" charset="0"/>
              </a:rPr>
              <a:t>Sắp</a:t>
            </a:r>
            <a:r>
              <a:rPr lang="en-US" sz="8000" dirty="0">
                <a:latin typeface="Arial" pitchFamily="34" charset="0"/>
                <a:cs typeface="Arial" pitchFamily="34" charset="0"/>
              </a:rPr>
              <a:t> </a:t>
            </a:r>
            <a:r>
              <a:rPr lang="en-US" sz="8000" dirty="0" err="1">
                <a:latin typeface="Arial" pitchFamily="34" charset="0"/>
                <a:cs typeface="Arial" pitchFamily="34" charset="0"/>
              </a:rPr>
              <a:t>xếp</a:t>
            </a:r>
            <a:r>
              <a:rPr lang="en-US" sz="8000" dirty="0">
                <a:latin typeface="Arial" pitchFamily="34" charset="0"/>
                <a:cs typeface="Arial" pitchFamily="34" charset="0"/>
              </a:rPr>
              <a:t> </a:t>
            </a:r>
            <a:r>
              <a:rPr lang="en-US" sz="8000" dirty="0" err="1">
                <a:latin typeface="Arial" pitchFamily="34" charset="0"/>
                <a:cs typeface="Arial" pitchFamily="34" charset="0"/>
              </a:rPr>
              <a:t>khám</a:t>
            </a:r>
            <a:r>
              <a:rPr lang="en-US" sz="8000" dirty="0">
                <a:latin typeface="Arial" pitchFamily="34" charset="0"/>
                <a:cs typeface="Arial" pitchFamily="34" charset="0"/>
              </a:rPr>
              <a:t> </a:t>
            </a:r>
            <a:r>
              <a:rPr lang="en-US" sz="8000" dirty="0" err="1">
                <a:latin typeface="Arial" pitchFamily="34" charset="0"/>
                <a:cs typeface="Arial" pitchFamily="34" charset="0"/>
              </a:rPr>
              <a:t>bệnh</a:t>
            </a:r>
            <a:r>
              <a:rPr lang="en-US" sz="8000" dirty="0">
                <a:latin typeface="Arial" pitchFamily="34" charset="0"/>
                <a:cs typeface="Arial" pitchFamily="34" charset="0"/>
              </a:rPr>
              <a:t> </a:t>
            </a:r>
            <a:r>
              <a:rPr lang="en-US" sz="8000" dirty="0" err="1">
                <a:latin typeface="Arial" pitchFamily="34" charset="0"/>
                <a:cs typeface="Arial" pitchFamily="34" charset="0"/>
              </a:rPr>
              <a:t>theo</a:t>
            </a:r>
            <a:r>
              <a:rPr lang="en-US" sz="8000" dirty="0">
                <a:latin typeface="Arial" pitchFamily="34" charset="0"/>
                <a:cs typeface="Arial" pitchFamily="34" charset="0"/>
              </a:rPr>
              <a:t> </a:t>
            </a:r>
            <a:r>
              <a:rPr lang="en-US" sz="8000" dirty="0" err="1">
                <a:latin typeface="Arial" pitchFamily="34" charset="0"/>
                <a:cs typeface="Arial" pitchFamily="34" charset="0"/>
              </a:rPr>
              <a:t>thứ</a:t>
            </a:r>
            <a:r>
              <a:rPr lang="en-US" sz="8000" dirty="0">
                <a:latin typeface="Arial" pitchFamily="34" charset="0"/>
                <a:cs typeface="Arial" pitchFamily="34" charset="0"/>
              </a:rPr>
              <a:t> </a:t>
            </a:r>
            <a:r>
              <a:rPr lang="en-US" sz="8000" dirty="0" err="1">
                <a:latin typeface="Arial" pitchFamily="34" charset="0"/>
                <a:cs typeface="Arial" pitchFamily="34" charset="0"/>
              </a:rPr>
              <a:t>tự</a:t>
            </a:r>
            <a:r>
              <a:rPr lang="en-US" sz="8000" dirty="0">
                <a:latin typeface="Arial" pitchFamily="34" charset="0"/>
                <a:cs typeface="Arial" pitchFamily="34" charset="0"/>
              </a:rPr>
              <a:t> </a:t>
            </a:r>
            <a:r>
              <a:rPr lang="en-US" sz="8000" dirty="0" err="1">
                <a:latin typeface="Arial" pitchFamily="34" charset="0"/>
                <a:cs typeface="Arial" pitchFamily="34" charset="0"/>
              </a:rPr>
              <a:t>và</a:t>
            </a:r>
            <a:r>
              <a:rPr lang="en-US" sz="8000" dirty="0">
                <a:latin typeface="Arial" pitchFamily="34" charset="0"/>
                <a:cs typeface="Arial" pitchFamily="34" charset="0"/>
              </a:rPr>
              <a:t> </a:t>
            </a:r>
            <a:r>
              <a:rPr lang="en-US" sz="8000" dirty="0" err="1">
                <a:latin typeface="Arial" pitchFamily="34" charset="0"/>
                <a:cs typeface="Arial" pitchFamily="34" charset="0"/>
              </a:rPr>
              <a:t>đối</a:t>
            </a:r>
            <a:r>
              <a:rPr lang="en-US" sz="8000" dirty="0">
                <a:latin typeface="Arial" pitchFamily="34" charset="0"/>
                <a:cs typeface="Arial" pitchFamily="34" charset="0"/>
              </a:rPr>
              <a:t> </a:t>
            </a:r>
            <a:r>
              <a:rPr lang="en-US" sz="8000" dirty="0" err="1">
                <a:latin typeface="Arial" pitchFamily="34" charset="0"/>
                <a:cs typeface="Arial" pitchFamily="34" charset="0"/>
              </a:rPr>
              <a:t>tượng</a:t>
            </a:r>
            <a:r>
              <a:rPr lang="en-US" sz="8000" dirty="0">
                <a:latin typeface="Arial" pitchFamily="34" charset="0"/>
                <a:cs typeface="Arial" pitchFamily="34" charset="0"/>
              </a:rPr>
              <a:t> </a:t>
            </a:r>
            <a:r>
              <a:rPr lang="en-US" sz="8000" dirty="0" err="1">
                <a:latin typeface="Arial" pitchFamily="34" charset="0"/>
                <a:cs typeface="Arial" pitchFamily="34" charset="0"/>
              </a:rPr>
              <a:t>ưu</a:t>
            </a:r>
            <a:r>
              <a:rPr lang="en-US" sz="8000" dirty="0">
                <a:latin typeface="Arial" pitchFamily="34" charset="0"/>
                <a:cs typeface="Arial" pitchFamily="34" charset="0"/>
              </a:rPr>
              <a:t> </a:t>
            </a:r>
            <a:r>
              <a:rPr lang="en-US" sz="8000" dirty="0" err="1">
                <a:latin typeface="Arial" pitchFamily="34" charset="0"/>
                <a:cs typeface="Arial" pitchFamily="34" charset="0"/>
              </a:rPr>
              <a:t>tiên</a:t>
            </a:r>
            <a:r>
              <a:rPr lang="en-US" sz="8000" dirty="0">
                <a:latin typeface="Arial" pitchFamily="34" charset="0"/>
                <a:cs typeface="Arial" pitchFamily="34" charset="0"/>
              </a:rPr>
              <a:t> </a:t>
            </a:r>
            <a:r>
              <a:rPr lang="en-US" sz="8000" dirty="0" err="1">
                <a:latin typeface="Arial" pitchFamily="34" charset="0"/>
                <a:cs typeface="Arial" pitchFamily="34" charset="0"/>
              </a:rPr>
              <a:t>theo</a:t>
            </a:r>
            <a:r>
              <a:rPr lang="en-US" sz="8000" dirty="0">
                <a:latin typeface="Arial" pitchFamily="34" charset="0"/>
                <a:cs typeface="Arial" pitchFamily="34" charset="0"/>
              </a:rPr>
              <a:t> </a:t>
            </a:r>
            <a:r>
              <a:rPr lang="en-US" sz="8000" dirty="0" err="1">
                <a:latin typeface="Arial" pitchFamily="34" charset="0"/>
                <a:cs typeface="Arial" pitchFamily="34" charset="0"/>
              </a:rPr>
              <a:t>quy</a:t>
            </a:r>
            <a:r>
              <a:rPr lang="en-US" sz="8000" dirty="0">
                <a:latin typeface="Arial" pitchFamily="34" charset="0"/>
                <a:cs typeface="Arial" pitchFamily="34" charset="0"/>
              </a:rPr>
              <a:t> </a:t>
            </a:r>
            <a:r>
              <a:rPr lang="en-US" sz="8000" dirty="0" err="1">
                <a:latin typeface="Arial" pitchFamily="34" charset="0"/>
                <a:cs typeface="Arial" pitchFamily="34" charset="0"/>
              </a:rPr>
              <a:t>định</a:t>
            </a:r>
            <a:endParaRPr lang="en-US" sz="8000"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32941447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912503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4953000"/>
          </a:xfrm>
        </p:spPr>
        <p:txBody>
          <a:bodyPr>
            <a:normAutofit fontScale="85000" lnSpcReduction="20000"/>
          </a:bodyPr>
          <a:lstStyle/>
          <a:p>
            <a:pPr marL="0" indent="0">
              <a:buNone/>
            </a:pPr>
            <a:r>
              <a:rPr lang="en-US" b="1" dirty="0" err="1">
                <a:solidFill>
                  <a:srgbClr val="FF0000"/>
                </a:solidFill>
              </a:rPr>
              <a:t>Tình</a:t>
            </a:r>
            <a:r>
              <a:rPr lang="en-US" b="1" dirty="0">
                <a:solidFill>
                  <a:srgbClr val="FF0000"/>
                </a:solidFill>
              </a:rPr>
              <a:t> </a:t>
            </a:r>
            <a:r>
              <a:rPr lang="en-US" b="1" dirty="0" err="1">
                <a:solidFill>
                  <a:srgbClr val="FF0000"/>
                </a:solidFill>
              </a:rPr>
              <a:t>huống</a:t>
            </a:r>
            <a:r>
              <a:rPr lang="en-US" b="1" dirty="0">
                <a:solidFill>
                  <a:srgbClr val="FF0000"/>
                </a:solidFill>
              </a:rPr>
              <a:t> 2</a:t>
            </a:r>
            <a:r>
              <a:rPr lang="en-US" dirty="0">
                <a:solidFill>
                  <a:srgbClr val="FF0000"/>
                </a:solidFill>
              </a:rPr>
              <a:t>: </a:t>
            </a:r>
            <a:r>
              <a:rPr lang="pt-BR" dirty="0"/>
              <a:t>Người bệnh T sau khi đi khám bệnh và làm các xét nghiệm cận lâm sàng, phải quay lại khoa khám bệnh theo lời dặn của bác sĩ nhưng không nhớ cách đi. Tình cờ nhìn thấy ĐD H, người bệnh T hỏi cách đi. ĐD H vừa nghe điện thoại vừa chỉ bâng quơ và nói: “nhà kia kìa, chỗ có nhiều ghế ngồi ấy”. </a:t>
            </a:r>
            <a:endParaRPr lang="en-US" dirty="0"/>
          </a:p>
          <a:p>
            <a:r>
              <a:rPr lang="pt-BR" b="1" dirty="0"/>
              <a:t>a. Điều dưỡng H đã vi phạm quy tắc ứng xử nào?</a:t>
            </a:r>
            <a:endParaRPr lang="en-US" dirty="0"/>
          </a:p>
          <a:p>
            <a:pPr marL="0" indent="0">
              <a:buNone/>
            </a:pPr>
            <a:r>
              <a:rPr lang="pt-BR" dirty="0"/>
              <a:t>A. </a:t>
            </a:r>
            <a:r>
              <a:rPr lang="en-US" dirty="0" err="1"/>
              <a:t>Hỗ</a:t>
            </a:r>
            <a:r>
              <a:rPr lang="en-US" dirty="0"/>
              <a:t> </a:t>
            </a:r>
            <a:r>
              <a:rPr lang="en-US" dirty="0" err="1"/>
              <a:t>trợ</a:t>
            </a:r>
            <a:r>
              <a:rPr lang="en-US" dirty="0"/>
              <a:t> </a:t>
            </a:r>
            <a:r>
              <a:rPr lang="en-US" dirty="0" err="1"/>
              <a:t>người</a:t>
            </a:r>
            <a:r>
              <a:rPr lang="en-US" dirty="0"/>
              <a:t> </a:t>
            </a:r>
            <a:r>
              <a:rPr lang="en-US" dirty="0" err="1"/>
              <a:t>bệnh</a:t>
            </a:r>
            <a:r>
              <a:rPr lang="en-US" dirty="0"/>
              <a:t> </a:t>
            </a:r>
            <a:r>
              <a:rPr lang="en-US" dirty="0" err="1"/>
              <a:t>hoàn</a:t>
            </a:r>
            <a:r>
              <a:rPr lang="en-US" dirty="0"/>
              <a:t> </a:t>
            </a:r>
            <a:r>
              <a:rPr lang="en-US" dirty="0" err="1"/>
              <a:t>thiện</a:t>
            </a:r>
            <a:r>
              <a:rPr lang="en-US" dirty="0"/>
              <a:t> </a:t>
            </a:r>
            <a:r>
              <a:rPr lang="en-US" dirty="0" err="1"/>
              <a:t>các</a:t>
            </a:r>
            <a:r>
              <a:rPr lang="en-US" dirty="0"/>
              <a:t> </a:t>
            </a:r>
            <a:r>
              <a:rPr lang="en-US" dirty="0" err="1"/>
              <a:t>thủ</a:t>
            </a:r>
            <a:r>
              <a:rPr lang="en-US" dirty="0"/>
              <a:t> </a:t>
            </a:r>
            <a:r>
              <a:rPr lang="en-US" dirty="0" err="1"/>
              <a:t>tục</a:t>
            </a:r>
            <a:endParaRPr lang="en-US" dirty="0"/>
          </a:p>
          <a:p>
            <a:pPr marL="0" indent="0">
              <a:buNone/>
            </a:pPr>
            <a:r>
              <a:rPr lang="pt-BR" dirty="0"/>
              <a:t>B. </a:t>
            </a:r>
            <a:r>
              <a:rPr lang="en-US" dirty="0" err="1"/>
              <a:t>Tận</a:t>
            </a:r>
            <a:r>
              <a:rPr lang="en-US" dirty="0"/>
              <a:t> </a:t>
            </a:r>
            <a:r>
              <a:rPr lang="en-US" dirty="0" err="1"/>
              <a:t>tụy</a:t>
            </a:r>
            <a:r>
              <a:rPr lang="en-US" dirty="0"/>
              <a:t> </a:t>
            </a:r>
            <a:r>
              <a:rPr lang="en-US" dirty="0" err="1"/>
              <a:t>với</a:t>
            </a:r>
            <a:r>
              <a:rPr lang="en-US" dirty="0"/>
              <a:t> </a:t>
            </a:r>
            <a:r>
              <a:rPr lang="en-US" dirty="0" err="1"/>
              <a:t>công</a:t>
            </a:r>
            <a:r>
              <a:rPr lang="en-US" dirty="0"/>
              <a:t> </a:t>
            </a:r>
            <a:r>
              <a:rPr lang="en-US" dirty="0" err="1"/>
              <a:t>việc</a:t>
            </a:r>
            <a:r>
              <a:rPr lang="en-US" dirty="0"/>
              <a:t> </a:t>
            </a:r>
            <a:r>
              <a:rPr lang="en-US" dirty="0" err="1"/>
              <a:t>chăm</a:t>
            </a:r>
            <a:r>
              <a:rPr lang="en-US" dirty="0"/>
              <a:t> </a:t>
            </a:r>
            <a:r>
              <a:rPr lang="en-US" dirty="0" err="1"/>
              <a:t>sóc</a:t>
            </a:r>
            <a:r>
              <a:rPr lang="en-US" dirty="0"/>
              <a:t> </a:t>
            </a:r>
            <a:r>
              <a:rPr lang="en-US" dirty="0" err="1"/>
              <a:t>người</a:t>
            </a:r>
            <a:r>
              <a:rPr lang="en-US" dirty="0"/>
              <a:t> </a:t>
            </a:r>
            <a:r>
              <a:rPr lang="en-US" dirty="0" err="1"/>
              <a:t>bệnh</a:t>
            </a:r>
            <a:endParaRPr lang="en-US" dirty="0"/>
          </a:p>
          <a:p>
            <a:pPr marL="0" indent="0">
              <a:buNone/>
            </a:pPr>
            <a:r>
              <a:rPr lang="pt-BR" dirty="0"/>
              <a:t>C. </a:t>
            </a:r>
            <a:r>
              <a:rPr lang="en-US" dirty="0" err="1"/>
              <a:t>Niềm</a:t>
            </a:r>
            <a:r>
              <a:rPr lang="en-US" dirty="0"/>
              <a:t> </a:t>
            </a:r>
            <a:r>
              <a:rPr lang="en-US" dirty="0" err="1"/>
              <a:t>nở</a:t>
            </a:r>
            <a:r>
              <a:rPr lang="en-US" dirty="0"/>
              <a:t> </a:t>
            </a:r>
            <a:r>
              <a:rPr lang="en-US" dirty="0" err="1"/>
              <a:t>đón</a:t>
            </a:r>
            <a:r>
              <a:rPr lang="en-US" dirty="0"/>
              <a:t> </a:t>
            </a:r>
            <a:r>
              <a:rPr lang="en-US" dirty="0" err="1"/>
              <a:t>tiếp</a:t>
            </a:r>
            <a:r>
              <a:rPr lang="en-US" dirty="0"/>
              <a:t>, </a:t>
            </a:r>
            <a:r>
              <a:rPr lang="en-US" dirty="0" err="1"/>
              <a:t>tận</a:t>
            </a:r>
            <a:r>
              <a:rPr lang="en-US" dirty="0"/>
              <a:t> </a:t>
            </a:r>
            <a:r>
              <a:rPr lang="en-US" dirty="0" err="1"/>
              <a:t>tình</a:t>
            </a:r>
            <a:r>
              <a:rPr lang="en-US" dirty="0"/>
              <a:t> </a:t>
            </a:r>
            <a:r>
              <a:rPr lang="en-US" dirty="0" err="1"/>
              <a:t>hướng</a:t>
            </a:r>
            <a:r>
              <a:rPr lang="en-US" dirty="0"/>
              <a:t> </a:t>
            </a:r>
            <a:r>
              <a:rPr lang="en-US" dirty="0" err="1"/>
              <a:t>dẫn</a:t>
            </a:r>
            <a:r>
              <a:rPr lang="en-US" dirty="0"/>
              <a:t> </a:t>
            </a:r>
            <a:r>
              <a:rPr lang="pt-BR" dirty="0"/>
              <a:t>NB</a:t>
            </a:r>
            <a:endParaRPr lang="en-US" dirty="0"/>
          </a:p>
          <a:p>
            <a:pPr marL="0" indent="0">
              <a:buNone/>
            </a:pPr>
            <a:r>
              <a:rPr lang="pt-BR" dirty="0"/>
              <a:t>D. </a:t>
            </a:r>
            <a:r>
              <a:rPr lang="en-US" dirty="0" err="1"/>
              <a:t>Hướng</a:t>
            </a:r>
            <a:r>
              <a:rPr lang="en-US" dirty="0"/>
              <a:t> </a:t>
            </a:r>
            <a:r>
              <a:rPr lang="en-US" dirty="0" err="1"/>
              <a:t>dẫn</a:t>
            </a:r>
            <a:r>
              <a:rPr lang="en-US" dirty="0"/>
              <a:t>, </a:t>
            </a:r>
            <a:r>
              <a:rPr lang="en-US" dirty="0" err="1"/>
              <a:t>dặn</a:t>
            </a:r>
            <a:r>
              <a:rPr lang="en-US" dirty="0"/>
              <a:t> </a:t>
            </a:r>
            <a:r>
              <a:rPr lang="en-US" dirty="0" err="1"/>
              <a:t>dò</a:t>
            </a:r>
            <a:r>
              <a:rPr lang="en-US" dirty="0"/>
              <a:t> </a:t>
            </a:r>
            <a:r>
              <a:rPr lang="en-US" dirty="0" err="1"/>
              <a:t>người</a:t>
            </a:r>
            <a:r>
              <a:rPr lang="en-US" dirty="0"/>
              <a:t> </a:t>
            </a:r>
            <a:r>
              <a:rPr lang="en-US" dirty="0" err="1"/>
              <a:t>bệnh</a:t>
            </a:r>
            <a:r>
              <a:rPr lang="en-US" dirty="0"/>
              <a:t> </a:t>
            </a:r>
            <a:r>
              <a:rPr lang="en-US" dirty="0" err="1"/>
              <a:t>chế</a:t>
            </a:r>
            <a:r>
              <a:rPr lang="en-US" dirty="0"/>
              <a:t> </a:t>
            </a:r>
            <a:r>
              <a:rPr lang="en-US" dirty="0" err="1"/>
              <a:t>độ</a:t>
            </a:r>
            <a:r>
              <a:rPr lang="en-US" dirty="0"/>
              <a:t> </a:t>
            </a:r>
            <a:r>
              <a:rPr lang="en-US" dirty="0" err="1"/>
              <a:t>chăm</a:t>
            </a:r>
            <a:r>
              <a:rPr lang="en-US" dirty="0"/>
              <a:t> </a:t>
            </a:r>
            <a:r>
              <a:rPr lang="en-US" dirty="0" err="1"/>
              <a:t>sóc</a:t>
            </a:r>
            <a:endParaRPr lang="en-US" dirty="0"/>
          </a:p>
          <a:p>
            <a:r>
              <a:rPr lang="en-US" b="1" dirty="0"/>
              <a:t>b. </a:t>
            </a:r>
            <a:r>
              <a:rPr lang="en-US" b="1" dirty="0" err="1"/>
              <a:t>Nếu</a:t>
            </a:r>
            <a:r>
              <a:rPr lang="en-US" b="1" dirty="0"/>
              <a:t> </a:t>
            </a:r>
            <a:r>
              <a:rPr lang="en-US" b="1" dirty="0" err="1"/>
              <a:t>là</a:t>
            </a:r>
            <a:r>
              <a:rPr lang="en-US" b="1" dirty="0"/>
              <a:t> ĐD H </a:t>
            </a:r>
            <a:r>
              <a:rPr lang="en-US" b="1" dirty="0" err="1"/>
              <a:t>em</a:t>
            </a:r>
            <a:r>
              <a:rPr lang="en-US" b="1" dirty="0"/>
              <a:t> </a:t>
            </a:r>
            <a:r>
              <a:rPr lang="en-US" b="1" dirty="0" err="1"/>
              <a:t>sẽ</a:t>
            </a:r>
            <a:r>
              <a:rPr lang="en-US" b="1" dirty="0"/>
              <a:t> </a:t>
            </a:r>
            <a:r>
              <a:rPr lang="en-US" b="1" dirty="0" err="1"/>
              <a:t>hành</a:t>
            </a:r>
            <a:r>
              <a:rPr lang="en-US" b="1" dirty="0"/>
              <a:t> </a:t>
            </a:r>
            <a:r>
              <a:rPr lang="en-US" b="1" dirty="0" err="1"/>
              <a:t>động</a:t>
            </a:r>
            <a:r>
              <a:rPr lang="en-US" b="1" dirty="0"/>
              <a:t> </a:t>
            </a:r>
            <a:r>
              <a:rPr lang="en-US" b="1" dirty="0" err="1"/>
              <a:t>như</a:t>
            </a:r>
            <a:r>
              <a:rPr lang="en-US" b="1" dirty="0"/>
              <a:t> </a:t>
            </a:r>
            <a:r>
              <a:rPr lang="en-US" b="1" dirty="0" err="1"/>
              <a:t>thế</a:t>
            </a:r>
            <a:r>
              <a:rPr lang="en-US" b="1" dirty="0"/>
              <a:t> </a:t>
            </a:r>
            <a:r>
              <a:rPr lang="en-US" b="1" dirty="0" err="1"/>
              <a:t>nào</a:t>
            </a:r>
            <a:r>
              <a:rPr lang="en-US" b="1" dirty="0"/>
              <a:t>?</a:t>
            </a:r>
            <a:endParaRPr lang="en-US" dirty="0"/>
          </a:p>
          <a:p>
            <a:endParaRPr lang="en-US" dirty="0"/>
          </a:p>
          <a:p>
            <a:endParaRPr lang="en-US" dirty="0"/>
          </a:p>
        </p:txBody>
      </p:sp>
    </p:spTree>
    <p:extLst>
      <p:ext uri="{BB962C8B-B14F-4D97-AF65-F5344CB8AC3E}">
        <p14:creationId xmlns:p14="http://schemas.microsoft.com/office/powerpoint/2010/main" val="42637049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563562"/>
          </a:xfrm>
        </p:spPr>
        <p:txBody>
          <a:bodyPr>
            <a:normAutofit/>
          </a:bodyPr>
          <a:lstStyle/>
          <a:p>
            <a:r>
              <a:rPr lang="en-US" sz="2000" b="1" dirty="0" err="1" smtClean="0">
                <a:solidFill>
                  <a:srgbClr val="FF0000"/>
                </a:solidFill>
                <a:latin typeface="Arial" pitchFamily="34" charset="0"/>
                <a:cs typeface="Arial" pitchFamily="34" charset="0"/>
              </a:rPr>
              <a:t>Những</a:t>
            </a:r>
            <a:r>
              <a:rPr lang="en-US" sz="2000" b="1" dirty="0" smtClean="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việc</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người</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điều</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dưỡng</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cần</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làm</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khi</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người</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bệnh</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đến</a:t>
            </a:r>
            <a:r>
              <a:rPr lang="en-US" sz="2000" b="1" dirty="0">
                <a:solidFill>
                  <a:srgbClr val="FF0000"/>
                </a:solidFill>
                <a:latin typeface="Arial" pitchFamily="34" charset="0"/>
                <a:cs typeface="Arial" pitchFamily="34" charset="0"/>
              </a:rPr>
              <a:t> </a:t>
            </a:r>
            <a:r>
              <a:rPr lang="en-US" sz="2000" b="1" dirty="0" err="1">
                <a:solidFill>
                  <a:srgbClr val="FF0000"/>
                </a:solidFill>
                <a:latin typeface="Arial" pitchFamily="34" charset="0"/>
                <a:cs typeface="Arial" pitchFamily="34" charset="0"/>
              </a:rPr>
              <a:t>khám</a:t>
            </a:r>
            <a:endParaRPr lang="en-US" sz="2000"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381000" y="914400"/>
            <a:ext cx="8229600" cy="5410200"/>
          </a:xfrm>
        </p:spPr>
        <p:txBody>
          <a:bodyPr>
            <a:normAutofit fontScale="77500" lnSpcReduction="20000"/>
          </a:bodyPr>
          <a:lstStyle/>
          <a:p>
            <a:pPr lvl="0"/>
            <a:r>
              <a:rPr lang="en-US" dirty="0" err="1"/>
              <a:t>Niềm</a:t>
            </a:r>
            <a:r>
              <a:rPr lang="en-US" dirty="0"/>
              <a:t> </a:t>
            </a:r>
            <a:r>
              <a:rPr lang="en-US" dirty="0" err="1"/>
              <a:t>nở</a:t>
            </a:r>
            <a:r>
              <a:rPr lang="en-US" dirty="0"/>
              <a:t> </a:t>
            </a:r>
            <a:r>
              <a:rPr lang="en-US" dirty="0" err="1"/>
              <a:t>đón</a:t>
            </a:r>
            <a:r>
              <a:rPr lang="en-US" dirty="0"/>
              <a:t> </a:t>
            </a:r>
            <a:r>
              <a:rPr lang="en-US" dirty="0" err="1"/>
              <a:t>tiếp</a:t>
            </a:r>
            <a:r>
              <a:rPr lang="en-US" dirty="0"/>
              <a:t>, </a:t>
            </a:r>
            <a:r>
              <a:rPr lang="en-US" dirty="0" err="1"/>
              <a:t>tận</a:t>
            </a:r>
            <a:r>
              <a:rPr lang="en-US" dirty="0"/>
              <a:t> </a:t>
            </a:r>
            <a:r>
              <a:rPr lang="en-US" dirty="0" err="1"/>
              <a:t>tình</a:t>
            </a:r>
            <a:r>
              <a:rPr lang="en-US" dirty="0"/>
              <a:t> </a:t>
            </a:r>
            <a:r>
              <a:rPr lang="en-US" dirty="0" err="1"/>
              <a:t>hướng</a:t>
            </a:r>
            <a:r>
              <a:rPr lang="en-US" dirty="0"/>
              <a:t> </a:t>
            </a:r>
            <a:r>
              <a:rPr lang="en-US" dirty="0" err="1"/>
              <a:t>dẫn</a:t>
            </a:r>
            <a:r>
              <a:rPr lang="en-US" dirty="0"/>
              <a:t> </a:t>
            </a:r>
            <a:r>
              <a:rPr lang="en-US" dirty="0" err="1"/>
              <a:t>các</a:t>
            </a:r>
            <a:r>
              <a:rPr lang="en-US" dirty="0"/>
              <a:t> </a:t>
            </a:r>
            <a:r>
              <a:rPr lang="en-US" dirty="0" err="1"/>
              <a:t>thủ</a:t>
            </a:r>
            <a:r>
              <a:rPr lang="en-US" dirty="0"/>
              <a:t> </a:t>
            </a:r>
            <a:r>
              <a:rPr lang="en-US" dirty="0" err="1"/>
              <a:t>tục</a:t>
            </a:r>
            <a:r>
              <a:rPr lang="en-US" dirty="0"/>
              <a:t> </a:t>
            </a:r>
            <a:r>
              <a:rPr lang="en-US" dirty="0" err="1"/>
              <a:t>cần</a:t>
            </a:r>
            <a:r>
              <a:rPr lang="en-US" dirty="0"/>
              <a:t> </a:t>
            </a:r>
            <a:r>
              <a:rPr lang="en-US" dirty="0" err="1"/>
              <a:t>thiết</a:t>
            </a:r>
            <a:r>
              <a:rPr lang="en-US" dirty="0"/>
              <a:t>;</a:t>
            </a:r>
          </a:p>
          <a:p>
            <a:pPr lvl="0"/>
            <a:r>
              <a:rPr lang="en-US" dirty="0" err="1"/>
              <a:t>Sơ</a:t>
            </a:r>
            <a:r>
              <a:rPr lang="en-US" dirty="0"/>
              <a:t> </a:t>
            </a:r>
            <a:r>
              <a:rPr lang="en-US" dirty="0" err="1"/>
              <a:t>bộ</a:t>
            </a:r>
            <a:r>
              <a:rPr lang="en-US" dirty="0"/>
              <a:t> </a:t>
            </a:r>
            <a:r>
              <a:rPr lang="en-US" dirty="0" err="1"/>
              <a:t>phân</a:t>
            </a:r>
            <a:r>
              <a:rPr lang="en-US" dirty="0"/>
              <a:t> </a:t>
            </a:r>
            <a:r>
              <a:rPr lang="en-US" dirty="0" err="1"/>
              <a:t>loại</a:t>
            </a:r>
            <a:r>
              <a:rPr lang="en-US" dirty="0"/>
              <a:t> </a:t>
            </a:r>
            <a:r>
              <a:rPr lang="en-US" dirty="0" err="1"/>
              <a:t>người</a:t>
            </a:r>
            <a:r>
              <a:rPr lang="en-US" dirty="0"/>
              <a:t> </a:t>
            </a:r>
            <a:r>
              <a:rPr lang="en-US" dirty="0" err="1"/>
              <a:t>bệnh</a:t>
            </a:r>
            <a:r>
              <a:rPr lang="en-US" dirty="0"/>
              <a:t>, </a:t>
            </a:r>
            <a:r>
              <a:rPr lang="en-US" dirty="0" err="1"/>
              <a:t>sắp</a:t>
            </a:r>
            <a:r>
              <a:rPr lang="en-US" dirty="0"/>
              <a:t> </a:t>
            </a:r>
            <a:r>
              <a:rPr lang="en-US" dirty="0" err="1"/>
              <a:t>xếp</a:t>
            </a:r>
            <a:r>
              <a:rPr lang="en-US" dirty="0"/>
              <a:t> </a:t>
            </a:r>
            <a:r>
              <a:rPr lang="en-US" dirty="0" err="1"/>
              <a:t>khám</a:t>
            </a:r>
            <a:r>
              <a:rPr lang="en-US" dirty="0"/>
              <a:t> </a:t>
            </a:r>
            <a:r>
              <a:rPr lang="en-US" dirty="0" err="1"/>
              <a:t>bệnh</a:t>
            </a:r>
            <a:r>
              <a:rPr lang="en-US" dirty="0"/>
              <a:t> </a:t>
            </a:r>
            <a:r>
              <a:rPr lang="en-US" dirty="0" err="1"/>
              <a:t>theo</a:t>
            </a:r>
            <a:r>
              <a:rPr lang="en-US" dirty="0"/>
              <a:t> </a:t>
            </a:r>
            <a:r>
              <a:rPr lang="en-US" dirty="0" err="1"/>
              <a:t>thứ</a:t>
            </a:r>
            <a:r>
              <a:rPr lang="en-US" dirty="0"/>
              <a:t> </a:t>
            </a:r>
            <a:r>
              <a:rPr lang="en-US" dirty="0" err="1"/>
              <a:t>tự</a:t>
            </a:r>
            <a:r>
              <a:rPr lang="en-US" dirty="0"/>
              <a:t> </a:t>
            </a:r>
            <a:r>
              <a:rPr lang="en-US" dirty="0" err="1"/>
              <a:t>và</a:t>
            </a:r>
            <a:r>
              <a:rPr lang="en-US" dirty="0"/>
              <a:t> </a:t>
            </a:r>
            <a:r>
              <a:rPr lang="en-US" dirty="0" err="1"/>
              <a:t>đối</a:t>
            </a:r>
            <a:r>
              <a:rPr lang="en-US" dirty="0"/>
              <a:t> </a:t>
            </a:r>
            <a:r>
              <a:rPr lang="en-US" dirty="0" err="1"/>
              <a:t>tượng</a:t>
            </a:r>
            <a:r>
              <a:rPr lang="en-US" dirty="0"/>
              <a:t> </a:t>
            </a:r>
            <a:r>
              <a:rPr lang="en-US" dirty="0" err="1"/>
              <a:t>ưu</a:t>
            </a:r>
            <a:r>
              <a:rPr lang="en-US" dirty="0"/>
              <a:t> </a:t>
            </a:r>
            <a:r>
              <a:rPr lang="en-US" dirty="0" err="1"/>
              <a:t>tiên</a:t>
            </a:r>
            <a:r>
              <a:rPr lang="en-US" dirty="0"/>
              <a:t> </a:t>
            </a:r>
            <a:r>
              <a:rPr lang="en-US" dirty="0" err="1"/>
              <a:t>theo</a:t>
            </a:r>
            <a:r>
              <a:rPr lang="en-US" dirty="0"/>
              <a:t> </a:t>
            </a:r>
            <a:r>
              <a:rPr lang="en-US" dirty="0" err="1"/>
              <a:t>quy</a:t>
            </a:r>
            <a:r>
              <a:rPr lang="en-US" dirty="0"/>
              <a:t> </a:t>
            </a:r>
            <a:r>
              <a:rPr lang="en-US" dirty="0" err="1"/>
              <a:t>định</a:t>
            </a:r>
            <a:r>
              <a:rPr lang="en-US" dirty="0"/>
              <a:t>;</a:t>
            </a:r>
          </a:p>
          <a:p>
            <a:pPr lvl="0"/>
            <a:r>
              <a:rPr lang="en-US" dirty="0" err="1"/>
              <a:t>Bảo</a:t>
            </a:r>
            <a:r>
              <a:rPr lang="en-US" dirty="0"/>
              <a:t> </a:t>
            </a:r>
            <a:r>
              <a:rPr lang="en-US" dirty="0" err="1"/>
              <a:t>đảm</a:t>
            </a:r>
            <a:r>
              <a:rPr lang="en-US" dirty="0"/>
              <a:t> </a:t>
            </a:r>
            <a:r>
              <a:rPr lang="en-US" dirty="0" err="1"/>
              <a:t>kín</a:t>
            </a:r>
            <a:r>
              <a:rPr lang="en-US" dirty="0"/>
              <a:t> </a:t>
            </a:r>
            <a:r>
              <a:rPr lang="en-US" dirty="0" err="1"/>
              <a:t>đáo</a:t>
            </a:r>
            <a:r>
              <a:rPr lang="en-US" dirty="0"/>
              <a:t>, </a:t>
            </a:r>
            <a:r>
              <a:rPr lang="en-US" dirty="0" err="1"/>
              <a:t>tôn</a:t>
            </a:r>
            <a:r>
              <a:rPr lang="en-US" dirty="0"/>
              <a:t> </a:t>
            </a:r>
            <a:r>
              <a:rPr lang="en-US" dirty="0" err="1"/>
              <a:t>trọng</a:t>
            </a:r>
            <a:r>
              <a:rPr lang="en-US" dirty="0"/>
              <a:t> </a:t>
            </a:r>
            <a:r>
              <a:rPr lang="en-US" dirty="0" err="1"/>
              <a:t>người</a:t>
            </a:r>
            <a:r>
              <a:rPr lang="en-US" dirty="0"/>
              <a:t> </a:t>
            </a:r>
            <a:r>
              <a:rPr lang="en-US" dirty="0" err="1"/>
              <a:t>bệnh</a:t>
            </a:r>
            <a:r>
              <a:rPr lang="en-US" dirty="0"/>
              <a:t> </a:t>
            </a:r>
            <a:r>
              <a:rPr lang="en-US" dirty="0" err="1"/>
              <a:t>khi</a:t>
            </a:r>
            <a:r>
              <a:rPr lang="en-US" dirty="0"/>
              <a:t> </a:t>
            </a:r>
            <a:r>
              <a:rPr lang="en-US" dirty="0" err="1"/>
              <a:t>khám</a:t>
            </a:r>
            <a:r>
              <a:rPr lang="en-US" dirty="0"/>
              <a:t> </a:t>
            </a:r>
            <a:r>
              <a:rPr lang="en-US" dirty="0" err="1"/>
              <a:t>bệnh</a:t>
            </a:r>
            <a:r>
              <a:rPr lang="en-US" dirty="0"/>
              <a:t>; </a:t>
            </a:r>
            <a:r>
              <a:rPr lang="en-US" dirty="0" err="1"/>
              <a:t>thông</a:t>
            </a:r>
            <a:r>
              <a:rPr lang="en-US" dirty="0"/>
              <a:t> </a:t>
            </a:r>
            <a:r>
              <a:rPr lang="en-US" dirty="0" err="1"/>
              <a:t>báo</a:t>
            </a:r>
            <a:r>
              <a:rPr lang="en-US" dirty="0"/>
              <a:t> </a:t>
            </a:r>
            <a:r>
              <a:rPr lang="en-US" dirty="0" err="1"/>
              <a:t>và</a:t>
            </a:r>
            <a:r>
              <a:rPr lang="en-US" dirty="0"/>
              <a:t> </a:t>
            </a:r>
            <a:r>
              <a:rPr lang="en-US" dirty="0" err="1"/>
              <a:t>giải</a:t>
            </a:r>
            <a:r>
              <a:rPr lang="en-US" dirty="0"/>
              <a:t> </a:t>
            </a:r>
            <a:r>
              <a:rPr lang="en-US" dirty="0" err="1"/>
              <a:t>thích</a:t>
            </a:r>
            <a:r>
              <a:rPr lang="en-US" dirty="0"/>
              <a:t> </a:t>
            </a:r>
            <a:r>
              <a:rPr lang="en-US" dirty="0" err="1"/>
              <a:t>tình</a:t>
            </a:r>
            <a:r>
              <a:rPr lang="en-US" dirty="0"/>
              <a:t> </a:t>
            </a:r>
            <a:r>
              <a:rPr lang="en-US" dirty="0" err="1"/>
              <a:t>hình</a:t>
            </a:r>
            <a:r>
              <a:rPr lang="en-US" dirty="0"/>
              <a:t> </a:t>
            </a:r>
            <a:r>
              <a:rPr lang="en-US" dirty="0" err="1"/>
              <a:t>sức</a:t>
            </a:r>
            <a:r>
              <a:rPr lang="en-US" dirty="0"/>
              <a:t> </a:t>
            </a:r>
            <a:r>
              <a:rPr lang="en-US" dirty="0" err="1"/>
              <a:t>khỏe</a:t>
            </a:r>
            <a:r>
              <a:rPr lang="en-US" dirty="0"/>
              <a:t> hay </a:t>
            </a:r>
            <a:r>
              <a:rPr lang="en-US" dirty="0" err="1"/>
              <a:t>tình</a:t>
            </a:r>
            <a:r>
              <a:rPr lang="en-US" dirty="0"/>
              <a:t> </a:t>
            </a:r>
            <a:r>
              <a:rPr lang="en-US" dirty="0" err="1"/>
              <a:t>trạng</a:t>
            </a:r>
            <a:r>
              <a:rPr lang="en-US" dirty="0"/>
              <a:t> </a:t>
            </a:r>
            <a:r>
              <a:rPr lang="en-US" dirty="0" err="1"/>
              <a:t>bệnh</a:t>
            </a:r>
            <a:r>
              <a:rPr lang="en-US" dirty="0"/>
              <a:t> </a:t>
            </a:r>
            <a:r>
              <a:rPr lang="en-US" dirty="0" err="1"/>
              <a:t>cho</a:t>
            </a:r>
            <a:r>
              <a:rPr lang="en-US" dirty="0"/>
              <a:t> </a:t>
            </a:r>
            <a:r>
              <a:rPr lang="en-US" dirty="0" err="1"/>
              <a:t>người</a:t>
            </a:r>
            <a:r>
              <a:rPr lang="en-US" dirty="0"/>
              <a:t> </a:t>
            </a:r>
            <a:r>
              <a:rPr lang="en-US" dirty="0" err="1"/>
              <a:t>bệnh</a:t>
            </a:r>
            <a:r>
              <a:rPr lang="en-US" dirty="0"/>
              <a:t> </a:t>
            </a:r>
            <a:r>
              <a:rPr lang="en-US" dirty="0" err="1"/>
              <a:t>hoặc</a:t>
            </a:r>
            <a:r>
              <a:rPr lang="en-US" dirty="0"/>
              <a:t> </a:t>
            </a:r>
            <a:r>
              <a:rPr lang="en-US" dirty="0" err="1"/>
              <a:t>người</a:t>
            </a:r>
            <a:r>
              <a:rPr lang="en-US" dirty="0"/>
              <a:t> </a:t>
            </a:r>
            <a:r>
              <a:rPr lang="en-US" dirty="0" err="1"/>
              <a:t>đại</a:t>
            </a:r>
            <a:r>
              <a:rPr lang="en-US" dirty="0"/>
              <a:t> </a:t>
            </a:r>
            <a:r>
              <a:rPr lang="en-US" dirty="0" err="1"/>
              <a:t>diện</a:t>
            </a:r>
            <a:r>
              <a:rPr lang="en-US" dirty="0"/>
              <a:t> </a:t>
            </a:r>
            <a:r>
              <a:rPr lang="en-US" dirty="0" err="1"/>
              <a:t>hợp</a:t>
            </a:r>
            <a:r>
              <a:rPr lang="en-US" dirty="0"/>
              <a:t> </a:t>
            </a:r>
            <a:r>
              <a:rPr lang="en-US" dirty="0" err="1"/>
              <a:t>pháp</a:t>
            </a:r>
            <a:r>
              <a:rPr lang="en-US" dirty="0"/>
              <a:t> </a:t>
            </a:r>
            <a:r>
              <a:rPr lang="en-US" dirty="0" err="1"/>
              <a:t>của</a:t>
            </a:r>
            <a:r>
              <a:rPr lang="en-US" dirty="0"/>
              <a:t> </a:t>
            </a:r>
            <a:r>
              <a:rPr lang="en-US" dirty="0" err="1"/>
              <a:t>người</a:t>
            </a:r>
            <a:r>
              <a:rPr lang="en-US" dirty="0"/>
              <a:t> </a:t>
            </a:r>
            <a:r>
              <a:rPr lang="en-US" dirty="0" err="1"/>
              <a:t>bệnh</a:t>
            </a:r>
            <a:r>
              <a:rPr lang="en-US" dirty="0"/>
              <a:t> </a:t>
            </a:r>
            <a:r>
              <a:rPr lang="en-US" dirty="0" err="1"/>
              <a:t>biết</a:t>
            </a:r>
            <a:r>
              <a:rPr lang="en-US" dirty="0"/>
              <a:t>;</a:t>
            </a:r>
          </a:p>
          <a:p>
            <a:pPr lvl="0"/>
            <a:r>
              <a:rPr lang="en-US" dirty="0" err="1"/>
              <a:t>Khám</a:t>
            </a:r>
            <a:r>
              <a:rPr lang="en-US" dirty="0"/>
              <a:t> </a:t>
            </a:r>
            <a:r>
              <a:rPr lang="en-US" dirty="0" err="1"/>
              <a:t>bệnh</a:t>
            </a:r>
            <a:r>
              <a:rPr lang="en-US" dirty="0"/>
              <a:t>, </a:t>
            </a:r>
            <a:r>
              <a:rPr lang="en-US" dirty="0" err="1"/>
              <a:t>chỉ</a:t>
            </a:r>
            <a:r>
              <a:rPr lang="en-US" dirty="0"/>
              <a:t> </a:t>
            </a:r>
            <a:r>
              <a:rPr lang="en-US" dirty="0" err="1"/>
              <a:t>định</a:t>
            </a:r>
            <a:r>
              <a:rPr lang="en-US" dirty="0"/>
              <a:t> </a:t>
            </a:r>
            <a:r>
              <a:rPr lang="en-US" dirty="0" err="1"/>
              <a:t>xét</a:t>
            </a:r>
            <a:r>
              <a:rPr lang="en-US" dirty="0"/>
              <a:t> </a:t>
            </a:r>
            <a:r>
              <a:rPr lang="en-US" dirty="0" err="1"/>
              <a:t>nghiệm</a:t>
            </a:r>
            <a:r>
              <a:rPr lang="en-US" dirty="0"/>
              <a:t>, </a:t>
            </a:r>
            <a:r>
              <a:rPr lang="en-US" dirty="0" err="1"/>
              <a:t>kê</a:t>
            </a:r>
            <a:r>
              <a:rPr lang="en-US" dirty="0"/>
              <a:t> </a:t>
            </a:r>
            <a:r>
              <a:rPr lang="en-US" dirty="0" err="1"/>
              <a:t>đơn</a:t>
            </a:r>
            <a:r>
              <a:rPr lang="en-US" dirty="0"/>
              <a:t> </a:t>
            </a:r>
            <a:r>
              <a:rPr lang="en-US" dirty="0" err="1"/>
              <a:t>phù</a:t>
            </a:r>
            <a:r>
              <a:rPr lang="en-US" dirty="0"/>
              <a:t> </a:t>
            </a:r>
            <a:r>
              <a:rPr lang="en-US" dirty="0" err="1"/>
              <a:t>hợp</a:t>
            </a:r>
            <a:r>
              <a:rPr lang="en-US" dirty="0"/>
              <a:t> </a:t>
            </a:r>
            <a:r>
              <a:rPr lang="en-US" dirty="0" err="1"/>
              <a:t>với</a:t>
            </a:r>
            <a:r>
              <a:rPr lang="en-US" dirty="0"/>
              <a:t> </a:t>
            </a:r>
            <a:r>
              <a:rPr lang="en-US" dirty="0" err="1"/>
              <a:t>tình</a:t>
            </a:r>
            <a:r>
              <a:rPr lang="en-US" dirty="0"/>
              <a:t> </a:t>
            </a:r>
            <a:r>
              <a:rPr lang="en-US" dirty="0" err="1"/>
              <a:t>trạng</a:t>
            </a:r>
            <a:r>
              <a:rPr lang="en-US" dirty="0"/>
              <a:t> </a:t>
            </a:r>
            <a:r>
              <a:rPr lang="en-US" dirty="0" err="1"/>
              <a:t>bệnh</a:t>
            </a:r>
            <a:r>
              <a:rPr lang="en-US" dirty="0"/>
              <a:t> </a:t>
            </a:r>
            <a:r>
              <a:rPr lang="en-US" dirty="0" err="1"/>
              <a:t>và</a:t>
            </a:r>
            <a:r>
              <a:rPr lang="en-US" dirty="0"/>
              <a:t> </a:t>
            </a:r>
            <a:r>
              <a:rPr lang="en-US" dirty="0" err="1"/>
              <a:t>khả</a:t>
            </a:r>
            <a:r>
              <a:rPr lang="en-US" dirty="0"/>
              <a:t> </a:t>
            </a:r>
            <a:r>
              <a:rPr lang="en-US" dirty="0" err="1"/>
              <a:t>năng</a:t>
            </a:r>
            <a:r>
              <a:rPr lang="en-US" dirty="0"/>
              <a:t> chi </a:t>
            </a:r>
            <a:r>
              <a:rPr lang="en-US" dirty="0" err="1"/>
              <a:t>trả</a:t>
            </a:r>
            <a:r>
              <a:rPr lang="en-US" dirty="0"/>
              <a:t> </a:t>
            </a:r>
            <a:r>
              <a:rPr lang="en-US" dirty="0" err="1"/>
              <a:t>của</a:t>
            </a:r>
            <a:r>
              <a:rPr lang="en-US" dirty="0"/>
              <a:t> </a:t>
            </a:r>
            <a:r>
              <a:rPr lang="en-US" dirty="0" err="1"/>
              <a:t>người</a:t>
            </a:r>
            <a:r>
              <a:rPr lang="en-US" dirty="0"/>
              <a:t> </a:t>
            </a:r>
            <a:r>
              <a:rPr lang="en-US" dirty="0" err="1"/>
              <a:t>bệnh</a:t>
            </a:r>
            <a:r>
              <a:rPr lang="en-US" dirty="0"/>
              <a:t>;</a:t>
            </a:r>
          </a:p>
          <a:p>
            <a:pPr lvl="0"/>
            <a:r>
              <a:rPr lang="en-US" dirty="0" err="1"/>
              <a:t>Hướng</a:t>
            </a:r>
            <a:r>
              <a:rPr lang="en-US" dirty="0"/>
              <a:t> </a:t>
            </a:r>
            <a:r>
              <a:rPr lang="en-US" dirty="0" err="1"/>
              <a:t>dẫn</a:t>
            </a:r>
            <a:r>
              <a:rPr lang="en-US" dirty="0"/>
              <a:t>, </a:t>
            </a:r>
            <a:r>
              <a:rPr lang="en-US" dirty="0" err="1"/>
              <a:t>dặn</a:t>
            </a:r>
            <a:r>
              <a:rPr lang="en-US" dirty="0"/>
              <a:t> </a:t>
            </a:r>
            <a:r>
              <a:rPr lang="en-US" dirty="0" err="1"/>
              <a:t>dò</a:t>
            </a:r>
            <a:r>
              <a:rPr lang="en-US" dirty="0"/>
              <a:t> </a:t>
            </a:r>
            <a:r>
              <a:rPr lang="en-US" dirty="0" err="1"/>
              <a:t>người</a:t>
            </a:r>
            <a:r>
              <a:rPr lang="en-US" dirty="0"/>
              <a:t> </a:t>
            </a:r>
            <a:r>
              <a:rPr lang="en-US" dirty="0" err="1"/>
              <a:t>bệnh</a:t>
            </a:r>
            <a:r>
              <a:rPr lang="en-US" dirty="0"/>
              <a:t> </a:t>
            </a:r>
            <a:r>
              <a:rPr lang="en-US" dirty="0" err="1"/>
              <a:t>hoặc</a:t>
            </a:r>
            <a:r>
              <a:rPr lang="en-US" dirty="0"/>
              <a:t> </a:t>
            </a:r>
            <a:r>
              <a:rPr lang="en-US" dirty="0" err="1"/>
              <a:t>người</a:t>
            </a:r>
            <a:r>
              <a:rPr lang="en-US" dirty="0"/>
              <a:t> </a:t>
            </a:r>
            <a:r>
              <a:rPr lang="en-US" dirty="0" err="1"/>
              <a:t>đại</a:t>
            </a:r>
            <a:r>
              <a:rPr lang="en-US" dirty="0"/>
              <a:t> </a:t>
            </a:r>
            <a:r>
              <a:rPr lang="en-US" dirty="0" err="1"/>
              <a:t>diện</a:t>
            </a:r>
            <a:r>
              <a:rPr lang="en-US" dirty="0"/>
              <a:t> </a:t>
            </a:r>
            <a:r>
              <a:rPr lang="en-US" dirty="0" err="1"/>
              <a:t>hợp</a:t>
            </a:r>
            <a:r>
              <a:rPr lang="en-US" dirty="0"/>
              <a:t> </a:t>
            </a:r>
            <a:r>
              <a:rPr lang="en-US" dirty="0" err="1"/>
              <a:t>pháp</a:t>
            </a:r>
            <a:r>
              <a:rPr lang="en-US" dirty="0"/>
              <a:t> </a:t>
            </a:r>
            <a:r>
              <a:rPr lang="en-US" dirty="0" err="1"/>
              <a:t>của</a:t>
            </a:r>
            <a:r>
              <a:rPr lang="en-US" dirty="0"/>
              <a:t> </a:t>
            </a:r>
            <a:r>
              <a:rPr lang="en-US" dirty="0" err="1"/>
              <a:t>người</a:t>
            </a:r>
            <a:r>
              <a:rPr lang="en-US" dirty="0"/>
              <a:t> </a:t>
            </a:r>
            <a:r>
              <a:rPr lang="en-US" dirty="0" err="1"/>
              <a:t>bệnh</a:t>
            </a:r>
            <a:r>
              <a:rPr lang="en-US" dirty="0"/>
              <a:t> </a:t>
            </a:r>
            <a:r>
              <a:rPr lang="en-US" dirty="0" err="1"/>
              <a:t>về</a:t>
            </a:r>
            <a:r>
              <a:rPr lang="en-US" dirty="0"/>
              <a:t> </a:t>
            </a:r>
            <a:r>
              <a:rPr lang="en-US" dirty="0" err="1"/>
              <a:t>sử</a:t>
            </a:r>
            <a:r>
              <a:rPr lang="en-US" dirty="0"/>
              <a:t> </a:t>
            </a:r>
            <a:r>
              <a:rPr lang="en-US" dirty="0" err="1"/>
              <a:t>dụng</a:t>
            </a:r>
            <a:r>
              <a:rPr lang="en-US" dirty="0"/>
              <a:t> </a:t>
            </a:r>
            <a:r>
              <a:rPr lang="en-US" dirty="0" err="1"/>
              <a:t>thuốc</a:t>
            </a:r>
            <a:r>
              <a:rPr lang="en-US" dirty="0"/>
              <a:t> </a:t>
            </a:r>
            <a:r>
              <a:rPr lang="en-US" dirty="0" err="1"/>
              <a:t>theo</a:t>
            </a:r>
            <a:r>
              <a:rPr lang="en-US" dirty="0"/>
              <a:t> </a:t>
            </a:r>
            <a:r>
              <a:rPr lang="en-US" dirty="0" err="1"/>
              <a:t>đơn</a:t>
            </a:r>
            <a:r>
              <a:rPr lang="en-US" dirty="0"/>
              <a:t>, </a:t>
            </a:r>
            <a:r>
              <a:rPr lang="en-US" dirty="0" err="1"/>
              <a:t>chế</a:t>
            </a:r>
            <a:r>
              <a:rPr lang="en-US" dirty="0"/>
              <a:t> </a:t>
            </a:r>
            <a:r>
              <a:rPr lang="en-US" dirty="0" err="1"/>
              <a:t>độ</a:t>
            </a:r>
            <a:r>
              <a:rPr lang="en-US" dirty="0"/>
              <a:t> </a:t>
            </a:r>
            <a:r>
              <a:rPr lang="en-US" dirty="0" err="1"/>
              <a:t>chăm</a:t>
            </a:r>
            <a:r>
              <a:rPr lang="en-US" dirty="0"/>
              <a:t> </a:t>
            </a:r>
            <a:r>
              <a:rPr lang="en-US" dirty="0" err="1"/>
              <a:t>sóc</a:t>
            </a:r>
            <a:r>
              <a:rPr lang="en-US" dirty="0"/>
              <a:t>, </a:t>
            </a:r>
            <a:r>
              <a:rPr lang="en-US" dirty="0" err="1"/>
              <a:t>theo</a:t>
            </a:r>
            <a:r>
              <a:rPr lang="en-US" dirty="0"/>
              <a:t> </a:t>
            </a:r>
            <a:r>
              <a:rPr lang="en-US" dirty="0" err="1"/>
              <a:t>dõi</a:t>
            </a:r>
            <a:r>
              <a:rPr lang="en-US" dirty="0"/>
              <a:t> </a:t>
            </a:r>
            <a:r>
              <a:rPr lang="en-US" dirty="0" err="1"/>
              <a:t>diễn</a:t>
            </a:r>
            <a:r>
              <a:rPr lang="en-US" dirty="0"/>
              <a:t> </a:t>
            </a:r>
            <a:r>
              <a:rPr lang="en-US" dirty="0" err="1"/>
              <a:t>biến</a:t>
            </a:r>
            <a:r>
              <a:rPr lang="en-US" dirty="0"/>
              <a:t> </a:t>
            </a:r>
            <a:r>
              <a:rPr lang="en-US" dirty="0" err="1"/>
              <a:t>bệnh</a:t>
            </a:r>
            <a:r>
              <a:rPr lang="en-US" dirty="0"/>
              <a:t> </a:t>
            </a:r>
            <a:r>
              <a:rPr lang="en-US" dirty="0" err="1"/>
              <a:t>và</a:t>
            </a:r>
            <a:r>
              <a:rPr lang="en-US" dirty="0"/>
              <a:t> </a:t>
            </a:r>
            <a:r>
              <a:rPr lang="en-US" dirty="0" err="1"/>
              <a:t>hẹn</a:t>
            </a:r>
            <a:r>
              <a:rPr lang="en-US" dirty="0"/>
              <a:t> </a:t>
            </a:r>
            <a:r>
              <a:rPr lang="en-US" dirty="0" err="1"/>
              <a:t>khám</a:t>
            </a:r>
            <a:r>
              <a:rPr lang="en-US" dirty="0"/>
              <a:t> </a:t>
            </a:r>
            <a:r>
              <a:rPr lang="en-US" dirty="0" err="1"/>
              <a:t>lại</a:t>
            </a:r>
            <a:r>
              <a:rPr lang="en-US" dirty="0"/>
              <a:t> </a:t>
            </a:r>
            <a:r>
              <a:rPr lang="en-US" dirty="0" err="1"/>
              <a:t>khi</a:t>
            </a:r>
            <a:r>
              <a:rPr lang="en-US" dirty="0"/>
              <a:t> </a:t>
            </a:r>
            <a:r>
              <a:rPr lang="en-US" dirty="0" err="1"/>
              <a:t>cần</a:t>
            </a:r>
            <a:r>
              <a:rPr lang="en-US" dirty="0"/>
              <a:t> </a:t>
            </a:r>
            <a:r>
              <a:rPr lang="en-US" dirty="0" err="1"/>
              <a:t>thiết</a:t>
            </a:r>
            <a:r>
              <a:rPr lang="en-US" dirty="0"/>
              <a:t> </a:t>
            </a:r>
            <a:r>
              <a:rPr lang="en-US" dirty="0" err="1"/>
              <a:t>đối</a:t>
            </a:r>
            <a:r>
              <a:rPr lang="en-US" dirty="0"/>
              <a:t> </a:t>
            </a:r>
            <a:r>
              <a:rPr lang="en-US" dirty="0" err="1"/>
              <a:t>với</a:t>
            </a:r>
            <a:r>
              <a:rPr lang="en-US" dirty="0"/>
              <a:t> </a:t>
            </a:r>
            <a:r>
              <a:rPr lang="en-US" dirty="0" err="1"/>
              <a:t>người</a:t>
            </a:r>
            <a:r>
              <a:rPr lang="en-US" dirty="0"/>
              <a:t> </a:t>
            </a:r>
            <a:r>
              <a:rPr lang="en-US" dirty="0" err="1"/>
              <a:t>bệnh</a:t>
            </a:r>
            <a:r>
              <a:rPr lang="en-US" dirty="0"/>
              <a:t> </a:t>
            </a:r>
            <a:r>
              <a:rPr lang="en-US" dirty="0" err="1"/>
              <a:t>điều</a:t>
            </a:r>
            <a:r>
              <a:rPr lang="en-US" dirty="0"/>
              <a:t> </a:t>
            </a:r>
            <a:r>
              <a:rPr lang="en-US" dirty="0" err="1"/>
              <a:t>trị</a:t>
            </a:r>
            <a:r>
              <a:rPr lang="en-US" dirty="0"/>
              <a:t> </a:t>
            </a:r>
            <a:r>
              <a:rPr lang="en-US" dirty="0" err="1"/>
              <a:t>ngoại</a:t>
            </a:r>
            <a:r>
              <a:rPr lang="en-US" dirty="0"/>
              <a:t> </a:t>
            </a:r>
            <a:r>
              <a:rPr lang="en-US" dirty="0" err="1"/>
              <a:t>trú</a:t>
            </a:r>
            <a:r>
              <a:rPr lang="en-US" dirty="0"/>
              <a:t>;</a:t>
            </a:r>
          </a:p>
          <a:p>
            <a:pPr lvl="0"/>
            <a:r>
              <a:rPr lang="en-US" dirty="0" err="1"/>
              <a:t>Hỗ</a:t>
            </a:r>
            <a:r>
              <a:rPr lang="en-US" dirty="0"/>
              <a:t> </a:t>
            </a:r>
            <a:r>
              <a:rPr lang="en-US" dirty="0" err="1"/>
              <a:t>trợ</a:t>
            </a:r>
            <a:r>
              <a:rPr lang="en-US" dirty="0"/>
              <a:t> </a:t>
            </a:r>
            <a:r>
              <a:rPr lang="en-US" dirty="0" err="1"/>
              <a:t>người</a:t>
            </a:r>
            <a:r>
              <a:rPr lang="en-US" dirty="0"/>
              <a:t> </a:t>
            </a:r>
            <a:r>
              <a:rPr lang="en-US" dirty="0" err="1"/>
              <a:t>bệnh</a:t>
            </a:r>
            <a:r>
              <a:rPr lang="en-US" dirty="0"/>
              <a:t> </a:t>
            </a:r>
            <a:r>
              <a:rPr lang="en-US" dirty="0" err="1"/>
              <a:t>nhanh</a:t>
            </a:r>
            <a:r>
              <a:rPr lang="en-US" dirty="0"/>
              <a:t> </a:t>
            </a:r>
            <a:r>
              <a:rPr lang="en-US" dirty="0" err="1"/>
              <a:t>chóng</a:t>
            </a:r>
            <a:r>
              <a:rPr lang="en-US" dirty="0"/>
              <a:t> </a:t>
            </a:r>
            <a:r>
              <a:rPr lang="en-US" dirty="0" err="1"/>
              <a:t>hoàn</a:t>
            </a:r>
            <a:r>
              <a:rPr lang="en-US" dirty="0"/>
              <a:t> </a:t>
            </a:r>
            <a:r>
              <a:rPr lang="en-US" dirty="0" err="1"/>
              <a:t>thiện</a:t>
            </a:r>
            <a:r>
              <a:rPr lang="en-US" dirty="0"/>
              <a:t> </a:t>
            </a:r>
            <a:r>
              <a:rPr lang="en-US" dirty="0" err="1"/>
              <a:t>các</a:t>
            </a:r>
            <a:r>
              <a:rPr lang="en-US" dirty="0"/>
              <a:t> </a:t>
            </a:r>
            <a:r>
              <a:rPr lang="en-US" dirty="0" err="1"/>
              <a:t>thủ</a:t>
            </a:r>
            <a:r>
              <a:rPr lang="en-US" dirty="0"/>
              <a:t> </a:t>
            </a:r>
            <a:r>
              <a:rPr lang="en-US" dirty="0" err="1"/>
              <a:t>tục</a:t>
            </a:r>
            <a:r>
              <a:rPr lang="en-US" dirty="0"/>
              <a:t> </a:t>
            </a:r>
            <a:r>
              <a:rPr lang="en-US" dirty="0" err="1"/>
              <a:t>nhập</a:t>
            </a:r>
            <a:r>
              <a:rPr lang="en-US" dirty="0"/>
              <a:t> </a:t>
            </a:r>
            <a:r>
              <a:rPr lang="en-US" dirty="0" err="1"/>
              <a:t>viện</a:t>
            </a:r>
            <a:r>
              <a:rPr lang="en-US" dirty="0"/>
              <a:t> </a:t>
            </a:r>
            <a:r>
              <a:rPr lang="en-US" dirty="0" err="1"/>
              <a:t>khi</a:t>
            </a:r>
            <a:r>
              <a:rPr lang="en-US" dirty="0"/>
              <a:t> </a:t>
            </a:r>
            <a:r>
              <a:rPr lang="en-US" dirty="0" err="1"/>
              <a:t>có</a:t>
            </a:r>
            <a:r>
              <a:rPr lang="en-US" dirty="0"/>
              <a:t> </a:t>
            </a:r>
            <a:r>
              <a:rPr lang="en-US" dirty="0" err="1"/>
              <a:t>chỉ</a:t>
            </a:r>
            <a:r>
              <a:rPr lang="en-US" dirty="0"/>
              <a:t> </a:t>
            </a:r>
            <a:r>
              <a:rPr lang="en-US" dirty="0" err="1"/>
              <a:t>định</a:t>
            </a:r>
            <a:r>
              <a:rPr lang="en-US" dirty="0"/>
              <a:t>.</a:t>
            </a:r>
          </a:p>
          <a:p>
            <a:endParaRPr lang="en-US" dirty="0"/>
          </a:p>
          <a:p>
            <a:endParaRPr lang="en-US" dirty="0"/>
          </a:p>
        </p:txBody>
      </p:sp>
    </p:spTree>
    <p:extLst>
      <p:ext uri="{BB962C8B-B14F-4D97-AF65-F5344CB8AC3E}">
        <p14:creationId xmlns:p14="http://schemas.microsoft.com/office/powerpoint/2010/main" val="2953203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8379" name="Group 155"/>
          <p:cNvGrpSpPr>
            <a:grpSpLocks/>
          </p:cNvGrpSpPr>
          <p:nvPr/>
        </p:nvGrpSpPr>
        <p:grpSpPr bwMode="auto">
          <a:xfrm>
            <a:off x="96838" y="5383213"/>
            <a:ext cx="1503362" cy="1398587"/>
            <a:chOff x="4464" y="192"/>
            <a:chExt cx="1187" cy="1104"/>
          </a:xfrm>
        </p:grpSpPr>
        <p:grpSp>
          <p:nvGrpSpPr>
            <p:cNvPr id="308286" name="Group 62"/>
            <p:cNvGrpSpPr>
              <a:grpSpLocks/>
            </p:cNvGrpSpPr>
            <p:nvPr/>
          </p:nvGrpSpPr>
          <p:grpSpPr bwMode="auto">
            <a:xfrm rot="1159935" flipV="1">
              <a:off x="4815" y="642"/>
              <a:ext cx="129" cy="126"/>
              <a:chOff x="1204" y="2187"/>
              <a:chExt cx="364" cy="357"/>
            </a:xfrm>
          </p:grpSpPr>
          <p:grpSp>
            <p:nvGrpSpPr>
              <p:cNvPr id="308287" name="Group 63"/>
              <p:cNvGrpSpPr>
                <a:grpSpLocks/>
              </p:cNvGrpSpPr>
              <p:nvPr/>
            </p:nvGrpSpPr>
            <p:grpSpPr bwMode="auto">
              <a:xfrm rot="21289124" flipH="1">
                <a:off x="1384" y="2187"/>
                <a:ext cx="184" cy="336"/>
                <a:chOff x="928" y="430"/>
                <a:chExt cx="1925" cy="3521"/>
              </a:xfrm>
            </p:grpSpPr>
            <p:sp>
              <p:nvSpPr>
                <p:cNvPr id="308288" name="Freeform 64"/>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solidFill>
                <a:ln w="9525">
                  <a:noFill/>
                  <a:round/>
                  <a:headEnd/>
                  <a:tailEnd/>
                </a:ln>
                <a:effectLst/>
              </p:spPr>
              <p:txBody>
                <a:bodyPr/>
                <a:lstStyle/>
                <a:p>
                  <a:endParaRPr lang="en-US"/>
                </a:p>
              </p:txBody>
            </p:sp>
            <p:sp>
              <p:nvSpPr>
                <p:cNvPr id="308289" name="Freeform 65"/>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solidFill>
                <a:ln w="9525">
                  <a:noFill/>
                  <a:round/>
                  <a:headEnd/>
                  <a:tailEnd/>
                </a:ln>
                <a:effectLst/>
              </p:spPr>
              <p:txBody>
                <a:bodyPr/>
                <a:lstStyle/>
                <a:p>
                  <a:endParaRPr lang="en-US"/>
                </a:p>
              </p:txBody>
            </p:sp>
            <p:sp>
              <p:nvSpPr>
                <p:cNvPr id="308290" name="Freeform 66"/>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solidFill>
                <a:ln w="9525">
                  <a:noFill/>
                  <a:round/>
                  <a:headEnd/>
                  <a:tailEnd/>
                </a:ln>
                <a:effectLst/>
              </p:spPr>
              <p:txBody>
                <a:bodyPr/>
                <a:lstStyle/>
                <a:p>
                  <a:endParaRPr lang="en-US"/>
                </a:p>
              </p:txBody>
            </p:sp>
          </p:grpSp>
          <p:grpSp>
            <p:nvGrpSpPr>
              <p:cNvPr id="308291" name="Group 67"/>
              <p:cNvGrpSpPr>
                <a:grpSpLocks/>
              </p:cNvGrpSpPr>
              <p:nvPr/>
            </p:nvGrpSpPr>
            <p:grpSpPr bwMode="auto">
              <a:xfrm rot="42792305">
                <a:off x="1204" y="2208"/>
                <a:ext cx="184" cy="336"/>
                <a:chOff x="928" y="430"/>
                <a:chExt cx="1925" cy="3521"/>
              </a:xfrm>
            </p:grpSpPr>
            <p:sp>
              <p:nvSpPr>
                <p:cNvPr id="308292" name="Freeform 68"/>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solidFill>
                <a:ln w="9525">
                  <a:noFill/>
                  <a:round/>
                  <a:headEnd/>
                  <a:tailEnd/>
                </a:ln>
                <a:effectLst/>
              </p:spPr>
              <p:txBody>
                <a:bodyPr/>
                <a:lstStyle/>
                <a:p>
                  <a:endParaRPr lang="en-US"/>
                </a:p>
              </p:txBody>
            </p:sp>
            <p:sp>
              <p:nvSpPr>
                <p:cNvPr id="308293" name="Freeform 69"/>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solidFill>
                <a:ln w="9525">
                  <a:noFill/>
                  <a:round/>
                  <a:headEnd/>
                  <a:tailEnd/>
                </a:ln>
                <a:effectLst/>
              </p:spPr>
              <p:txBody>
                <a:bodyPr/>
                <a:lstStyle/>
                <a:p>
                  <a:endParaRPr lang="en-US"/>
                </a:p>
              </p:txBody>
            </p:sp>
            <p:sp>
              <p:nvSpPr>
                <p:cNvPr id="308294" name="Freeform 70"/>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solidFill>
                <a:ln w="9525">
                  <a:noFill/>
                  <a:round/>
                  <a:headEnd/>
                  <a:tailEnd/>
                </a:ln>
                <a:effectLst/>
              </p:spPr>
              <p:txBody>
                <a:bodyPr/>
                <a:lstStyle/>
                <a:p>
                  <a:endParaRPr lang="en-US"/>
                </a:p>
              </p:txBody>
            </p:sp>
          </p:grpSp>
        </p:grpSp>
        <p:grpSp>
          <p:nvGrpSpPr>
            <p:cNvPr id="308295" name="Group 71"/>
            <p:cNvGrpSpPr>
              <a:grpSpLocks/>
            </p:cNvGrpSpPr>
            <p:nvPr/>
          </p:nvGrpSpPr>
          <p:grpSpPr bwMode="auto">
            <a:xfrm rot="1159935" flipV="1">
              <a:off x="4752" y="192"/>
              <a:ext cx="172" cy="166"/>
              <a:chOff x="1204" y="2187"/>
              <a:chExt cx="364" cy="357"/>
            </a:xfrm>
          </p:grpSpPr>
          <p:grpSp>
            <p:nvGrpSpPr>
              <p:cNvPr id="308296" name="Group 72"/>
              <p:cNvGrpSpPr>
                <a:grpSpLocks/>
              </p:cNvGrpSpPr>
              <p:nvPr/>
            </p:nvGrpSpPr>
            <p:grpSpPr bwMode="auto">
              <a:xfrm rot="21289124" flipH="1">
                <a:off x="1384" y="2187"/>
                <a:ext cx="184" cy="336"/>
                <a:chOff x="928" y="430"/>
                <a:chExt cx="1925" cy="3521"/>
              </a:xfrm>
            </p:grpSpPr>
            <p:sp>
              <p:nvSpPr>
                <p:cNvPr id="308297" name="Freeform 73"/>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39999"/>
                  </a:schemeClr>
                </a:solidFill>
                <a:ln w="9525">
                  <a:noFill/>
                  <a:round/>
                  <a:headEnd/>
                  <a:tailEnd/>
                </a:ln>
                <a:effectLst/>
              </p:spPr>
              <p:txBody>
                <a:bodyPr/>
                <a:lstStyle/>
                <a:p>
                  <a:endParaRPr lang="en-US"/>
                </a:p>
              </p:txBody>
            </p:sp>
            <p:sp>
              <p:nvSpPr>
                <p:cNvPr id="308298" name="Freeform 74"/>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39999"/>
                  </a:schemeClr>
                </a:solidFill>
                <a:ln w="9525">
                  <a:noFill/>
                  <a:round/>
                  <a:headEnd/>
                  <a:tailEnd/>
                </a:ln>
                <a:effectLst/>
              </p:spPr>
              <p:txBody>
                <a:bodyPr/>
                <a:lstStyle/>
                <a:p>
                  <a:endParaRPr lang="en-US"/>
                </a:p>
              </p:txBody>
            </p:sp>
            <p:sp>
              <p:nvSpPr>
                <p:cNvPr id="308299" name="Freeform 75"/>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39999"/>
                  </a:schemeClr>
                </a:solidFill>
                <a:ln w="9525">
                  <a:noFill/>
                  <a:round/>
                  <a:headEnd/>
                  <a:tailEnd/>
                </a:ln>
                <a:effectLst/>
              </p:spPr>
              <p:txBody>
                <a:bodyPr/>
                <a:lstStyle/>
                <a:p>
                  <a:endParaRPr lang="en-US"/>
                </a:p>
              </p:txBody>
            </p:sp>
          </p:grpSp>
          <p:grpSp>
            <p:nvGrpSpPr>
              <p:cNvPr id="308300" name="Group 76"/>
              <p:cNvGrpSpPr>
                <a:grpSpLocks/>
              </p:cNvGrpSpPr>
              <p:nvPr/>
            </p:nvGrpSpPr>
            <p:grpSpPr bwMode="auto">
              <a:xfrm rot="42792305">
                <a:off x="1204" y="2208"/>
                <a:ext cx="184" cy="336"/>
                <a:chOff x="928" y="430"/>
                <a:chExt cx="1925" cy="3521"/>
              </a:xfrm>
            </p:grpSpPr>
            <p:sp>
              <p:nvSpPr>
                <p:cNvPr id="308301" name="Freeform 77"/>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39999"/>
                  </a:schemeClr>
                </a:solidFill>
                <a:ln w="9525">
                  <a:noFill/>
                  <a:round/>
                  <a:headEnd/>
                  <a:tailEnd/>
                </a:ln>
                <a:effectLst/>
              </p:spPr>
              <p:txBody>
                <a:bodyPr/>
                <a:lstStyle/>
                <a:p>
                  <a:endParaRPr lang="en-US"/>
                </a:p>
              </p:txBody>
            </p:sp>
            <p:sp>
              <p:nvSpPr>
                <p:cNvPr id="308302" name="Freeform 78"/>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39999"/>
                  </a:schemeClr>
                </a:solidFill>
                <a:ln w="9525">
                  <a:noFill/>
                  <a:round/>
                  <a:headEnd/>
                  <a:tailEnd/>
                </a:ln>
                <a:effectLst/>
              </p:spPr>
              <p:txBody>
                <a:bodyPr/>
                <a:lstStyle/>
                <a:p>
                  <a:endParaRPr lang="en-US"/>
                </a:p>
              </p:txBody>
            </p:sp>
            <p:sp>
              <p:nvSpPr>
                <p:cNvPr id="308303" name="Freeform 79"/>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39999"/>
                  </a:schemeClr>
                </a:solidFill>
                <a:ln w="9525">
                  <a:noFill/>
                  <a:round/>
                  <a:headEnd/>
                  <a:tailEnd/>
                </a:ln>
                <a:effectLst/>
              </p:spPr>
              <p:txBody>
                <a:bodyPr/>
                <a:lstStyle/>
                <a:p>
                  <a:endParaRPr lang="en-US"/>
                </a:p>
              </p:txBody>
            </p:sp>
          </p:grpSp>
        </p:grpSp>
        <p:grpSp>
          <p:nvGrpSpPr>
            <p:cNvPr id="308304" name="Group 80"/>
            <p:cNvGrpSpPr>
              <a:grpSpLocks/>
            </p:cNvGrpSpPr>
            <p:nvPr/>
          </p:nvGrpSpPr>
          <p:grpSpPr bwMode="auto">
            <a:xfrm rot="18978788" flipV="1">
              <a:off x="4464" y="288"/>
              <a:ext cx="470" cy="455"/>
              <a:chOff x="1204" y="2187"/>
              <a:chExt cx="364" cy="357"/>
            </a:xfrm>
          </p:grpSpPr>
          <p:grpSp>
            <p:nvGrpSpPr>
              <p:cNvPr id="308305" name="Group 81"/>
              <p:cNvGrpSpPr>
                <a:grpSpLocks/>
              </p:cNvGrpSpPr>
              <p:nvPr/>
            </p:nvGrpSpPr>
            <p:grpSpPr bwMode="auto">
              <a:xfrm rot="21289124" flipH="1">
                <a:off x="1384" y="2187"/>
                <a:ext cx="184" cy="336"/>
                <a:chOff x="928" y="430"/>
                <a:chExt cx="1925" cy="3521"/>
              </a:xfrm>
            </p:grpSpPr>
            <p:sp>
              <p:nvSpPr>
                <p:cNvPr id="308306" name="Freeform 82"/>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solidFill>
                <a:ln w="9525">
                  <a:noFill/>
                  <a:round/>
                  <a:headEnd/>
                  <a:tailEnd/>
                </a:ln>
                <a:effectLst/>
              </p:spPr>
              <p:txBody>
                <a:bodyPr/>
                <a:lstStyle/>
                <a:p>
                  <a:endParaRPr lang="en-US"/>
                </a:p>
              </p:txBody>
            </p:sp>
            <p:sp>
              <p:nvSpPr>
                <p:cNvPr id="308307" name="Freeform 83"/>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solidFill>
                <a:ln w="9525">
                  <a:noFill/>
                  <a:round/>
                  <a:headEnd/>
                  <a:tailEnd/>
                </a:ln>
                <a:effectLst/>
              </p:spPr>
              <p:txBody>
                <a:bodyPr/>
                <a:lstStyle/>
                <a:p>
                  <a:endParaRPr lang="en-US"/>
                </a:p>
              </p:txBody>
            </p:sp>
            <p:sp>
              <p:nvSpPr>
                <p:cNvPr id="308308" name="Freeform 84"/>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solidFill>
                <a:ln w="9525">
                  <a:noFill/>
                  <a:round/>
                  <a:headEnd/>
                  <a:tailEnd/>
                </a:ln>
                <a:effectLst/>
              </p:spPr>
              <p:txBody>
                <a:bodyPr/>
                <a:lstStyle/>
                <a:p>
                  <a:endParaRPr lang="en-US"/>
                </a:p>
              </p:txBody>
            </p:sp>
          </p:grpSp>
          <p:grpSp>
            <p:nvGrpSpPr>
              <p:cNvPr id="308309" name="Group 85"/>
              <p:cNvGrpSpPr>
                <a:grpSpLocks/>
              </p:cNvGrpSpPr>
              <p:nvPr/>
            </p:nvGrpSpPr>
            <p:grpSpPr bwMode="auto">
              <a:xfrm rot="42792305">
                <a:off x="1204" y="2208"/>
                <a:ext cx="184" cy="336"/>
                <a:chOff x="928" y="430"/>
                <a:chExt cx="1925" cy="3521"/>
              </a:xfrm>
            </p:grpSpPr>
            <p:sp>
              <p:nvSpPr>
                <p:cNvPr id="308310" name="Freeform 86"/>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solidFill>
                <a:ln w="9525">
                  <a:noFill/>
                  <a:round/>
                  <a:headEnd/>
                  <a:tailEnd/>
                </a:ln>
                <a:effectLst/>
              </p:spPr>
              <p:txBody>
                <a:bodyPr/>
                <a:lstStyle/>
                <a:p>
                  <a:endParaRPr lang="en-US"/>
                </a:p>
              </p:txBody>
            </p:sp>
            <p:sp>
              <p:nvSpPr>
                <p:cNvPr id="308311" name="Freeform 87"/>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solidFill>
                <a:ln w="9525">
                  <a:noFill/>
                  <a:round/>
                  <a:headEnd/>
                  <a:tailEnd/>
                </a:ln>
                <a:effectLst/>
              </p:spPr>
              <p:txBody>
                <a:bodyPr/>
                <a:lstStyle/>
                <a:p>
                  <a:endParaRPr lang="en-US"/>
                </a:p>
              </p:txBody>
            </p:sp>
            <p:sp>
              <p:nvSpPr>
                <p:cNvPr id="308312" name="Freeform 88"/>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solidFill>
                <a:ln w="9525">
                  <a:noFill/>
                  <a:round/>
                  <a:headEnd/>
                  <a:tailEnd/>
                </a:ln>
                <a:effectLst/>
              </p:spPr>
              <p:txBody>
                <a:bodyPr/>
                <a:lstStyle/>
                <a:p>
                  <a:endParaRPr lang="en-US"/>
                </a:p>
              </p:txBody>
            </p:sp>
          </p:grpSp>
        </p:grpSp>
        <p:grpSp>
          <p:nvGrpSpPr>
            <p:cNvPr id="308313" name="Group 89"/>
            <p:cNvGrpSpPr>
              <a:grpSpLocks/>
            </p:cNvGrpSpPr>
            <p:nvPr/>
          </p:nvGrpSpPr>
          <p:grpSpPr bwMode="auto">
            <a:xfrm rot="17083889" flipV="1">
              <a:off x="5154" y="290"/>
              <a:ext cx="127" cy="124"/>
              <a:chOff x="1204" y="2187"/>
              <a:chExt cx="364" cy="357"/>
            </a:xfrm>
          </p:grpSpPr>
          <p:grpSp>
            <p:nvGrpSpPr>
              <p:cNvPr id="308314" name="Group 90"/>
              <p:cNvGrpSpPr>
                <a:grpSpLocks/>
              </p:cNvGrpSpPr>
              <p:nvPr/>
            </p:nvGrpSpPr>
            <p:grpSpPr bwMode="auto">
              <a:xfrm rot="21289124" flipH="1">
                <a:off x="1384" y="2187"/>
                <a:ext cx="184" cy="336"/>
                <a:chOff x="928" y="430"/>
                <a:chExt cx="1925" cy="3521"/>
              </a:xfrm>
            </p:grpSpPr>
            <p:sp>
              <p:nvSpPr>
                <p:cNvPr id="308315" name="Freeform 91"/>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solidFill>
                <a:ln w="9525">
                  <a:noFill/>
                  <a:round/>
                  <a:headEnd/>
                  <a:tailEnd/>
                </a:ln>
                <a:effectLst/>
              </p:spPr>
              <p:txBody>
                <a:bodyPr/>
                <a:lstStyle/>
                <a:p>
                  <a:endParaRPr lang="en-US"/>
                </a:p>
              </p:txBody>
            </p:sp>
            <p:sp>
              <p:nvSpPr>
                <p:cNvPr id="308316" name="Freeform 92"/>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solidFill>
                <a:ln w="9525">
                  <a:noFill/>
                  <a:round/>
                  <a:headEnd/>
                  <a:tailEnd/>
                </a:ln>
                <a:effectLst/>
              </p:spPr>
              <p:txBody>
                <a:bodyPr/>
                <a:lstStyle/>
                <a:p>
                  <a:endParaRPr lang="en-US"/>
                </a:p>
              </p:txBody>
            </p:sp>
            <p:sp>
              <p:nvSpPr>
                <p:cNvPr id="308317" name="Freeform 93"/>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solidFill>
                <a:ln w="9525">
                  <a:noFill/>
                  <a:round/>
                  <a:headEnd/>
                  <a:tailEnd/>
                </a:ln>
                <a:effectLst/>
              </p:spPr>
              <p:txBody>
                <a:bodyPr/>
                <a:lstStyle/>
                <a:p>
                  <a:endParaRPr lang="en-US"/>
                </a:p>
              </p:txBody>
            </p:sp>
          </p:grpSp>
          <p:grpSp>
            <p:nvGrpSpPr>
              <p:cNvPr id="308318" name="Group 94"/>
              <p:cNvGrpSpPr>
                <a:grpSpLocks/>
              </p:cNvGrpSpPr>
              <p:nvPr/>
            </p:nvGrpSpPr>
            <p:grpSpPr bwMode="auto">
              <a:xfrm rot="42792305">
                <a:off x="1204" y="2208"/>
                <a:ext cx="184" cy="336"/>
                <a:chOff x="928" y="430"/>
                <a:chExt cx="1925" cy="3521"/>
              </a:xfrm>
            </p:grpSpPr>
            <p:sp>
              <p:nvSpPr>
                <p:cNvPr id="308319" name="Freeform 95"/>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solidFill>
                <a:ln w="9525">
                  <a:noFill/>
                  <a:round/>
                  <a:headEnd/>
                  <a:tailEnd/>
                </a:ln>
                <a:effectLst/>
              </p:spPr>
              <p:txBody>
                <a:bodyPr/>
                <a:lstStyle/>
                <a:p>
                  <a:endParaRPr lang="en-US"/>
                </a:p>
              </p:txBody>
            </p:sp>
            <p:sp>
              <p:nvSpPr>
                <p:cNvPr id="308320" name="Freeform 96"/>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solidFill>
                <a:ln w="9525">
                  <a:noFill/>
                  <a:round/>
                  <a:headEnd/>
                  <a:tailEnd/>
                </a:ln>
                <a:effectLst/>
              </p:spPr>
              <p:txBody>
                <a:bodyPr/>
                <a:lstStyle/>
                <a:p>
                  <a:endParaRPr lang="en-US"/>
                </a:p>
              </p:txBody>
            </p:sp>
            <p:sp>
              <p:nvSpPr>
                <p:cNvPr id="308321" name="Freeform 97"/>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solidFill>
                <a:ln w="9525">
                  <a:noFill/>
                  <a:round/>
                  <a:headEnd/>
                  <a:tailEnd/>
                </a:ln>
                <a:effectLst/>
              </p:spPr>
              <p:txBody>
                <a:bodyPr/>
                <a:lstStyle/>
                <a:p>
                  <a:endParaRPr lang="en-US"/>
                </a:p>
              </p:txBody>
            </p:sp>
          </p:grpSp>
        </p:grpSp>
        <p:grpSp>
          <p:nvGrpSpPr>
            <p:cNvPr id="308322" name="Group 98"/>
            <p:cNvGrpSpPr>
              <a:grpSpLocks/>
            </p:cNvGrpSpPr>
            <p:nvPr/>
          </p:nvGrpSpPr>
          <p:grpSpPr bwMode="auto">
            <a:xfrm rot="1462908">
              <a:off x="5288" y="297"/>
              <a:ext cx="278" cy="351"/>
              <a:chOff x="3863" y="2473"/>
              <a:chExt cx="983" cy="1148"/>
            </a:xfrm>
          </p:grpSpPr>
          <p:grpSp>
            <p:nvGrpSpPr>
              <p:cNvPr id="308323" name="Group 99"/>
              <p:cNvGrpSpPr>
                <a:grpSpLocks/>
              </p:cNvGrpSpPr>
              <p:nvPr/>
            </p:nvGrpSpPr>
            <p:grpSpPr bwMode="auto">
              <a:xfrm>
                <a:off x="3863" y="2473"/>
                <a:ext cx="983" cy="1148"/>
                <a:chOff x="3863" y="2473"/>
                <a:chExt cx="983" cy="1148"/>
              </a:xfrm>
            </p:grpSpPr>
            <p:grpSp>
              <p:nvGrpSpPr>
                <p:cNvPr id="308324" name="Group 100"/>
                <p:cNvGrpSpPr>
                  <a:grpSpLocks/>
                </p:cNvGrpSpPr>
                <p:nvPr/>
              </p:nvGrpSpPr>
              <p:grpSpPr bwMode="auto">
                <a:xfrm rot="20092130" flipH="1">
                  <a:off x="4330" y="2473"/>
                  <a:ext cx="516" cy="926"/>
                  <a:chOff x="928" y="430"/>
                  <a:chExt cx="1925" cy="3521"/>
                </a:xfrm>
              </p:grpSpPr>
              <p:sp>
                <p:nvSpPr>
                  <p:cNvPr id="308325" name="Freeform 101"/>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50000"/>
                    </a:schemeClr>
                  </a:solidFill>
                  <a:ln w="9525">
                    <a:noFill/>
                    <a:round/>
                    <a:headEnd/>
                    <a:tailEnd/>
                  </a:ln>
                  <a:effectLst/>
                </p:spPr>
                <p:txBody>
                  <a:bodyPr/>
                  <a:lstStyle/>
                  <a:p>
                    <a:endParaRPr lang="en-US"/>
                  </a:p>
                </p:txBody>
              </p:sp>
              <p:sp>
                <p:nvSpPr>
                  <p:cNvPr id="308326" name="Freeform 102"/>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50000"/>
                    </a:schemeClr>
                  </a:solidFill>
                  <a:ln w="9525">
                    <a:noFill/>
                    <a:round/>
                    <a:headEnd/>
                    <a:tailEnd/>
                  </a:ln>
                  <a:effectLst/>
                </p:spPr>
                <p:txBody>
                  <a:bodyPr/>
                  <a:lstStyle/>
                  <a:p>
                    <a:endParaRPr lang="en-US"/>
                  </a:p>
                </p:txBody>
              </p:sp>
              <p:sp>
                <p:nvSpPr>
                  <p:cNvPr id="308327" name="Freeform 103"/>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50000"/>
                    </a:schemeClr>
                  </a:solidFill>
                  <a:ln w="9525">
                    <a:noFill/>
                    <a:round/>
                    <a:headEnd/>
                    <a:tailEnd/>
                  </a:ln>
                  <a:effectLst/>
                </p:spPr>
                <p:txBody>
                  <a:bodyPr/>
                  <a:lstStyle/>
                  <a:p>
                    <a:endParaRPr lang="en-US"/>
                  </a:p>
                </p:txBody>
              </p:sp>
            </p:grpSp>
            <p:grpSp>
              <p:nvGrpSpPr>
                <p:cNvPr id="308328" name="Group 104"/>
                <p:cNvGrpSpPr>
                  <a:grpSpLocks/>
                </p:cNvGrpSpPr>
                <p:nvPr/>
              </p:nvGrpSpPr>
              <p:grpSpPr bwMode="auto">
                <a:xfrm rot="41632372">
                  <a:off x="3863" y="2695"/>
                  <a:ext cx="516" cy="926"/>
                  <a:chOff x="928" y="430"/>
                  <a:chExt cx="1925" cy="3521"/>
                </a:xfrm>
              </p:grpSpPr>
              <p:sp>
                <p:nvSpPr>
                  <p:cNvPr id="308329" name="Freeform 105"/>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50000"/>
                    </a:schemeClr>
                  </a:solidFill>
                  <a:ln w="9525">
                    <a:noFill/>
                    <a:round/>
                    <a:headEnd/>
                    <a:tailEnd/>
                  </a:ln>
                  <a:effectLst/>
                </p:spPr>
                <p:txBody>
                  <a:bodyPr/>
                  <a:lstStyle/>
                  <a:p>
                    <a:endParaRPr lang="en-US"/>
                  </a:p>
                </p:txBody>
              </p:sp>
              <p:sp>
                <p:nvSpPr>
                  <p:cNvPr id="308330" name="Freeform 106"/>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50000"/>
                    </a:schemeClr>
                  </a:solidFill>
                  <a:ln w="9525">
                    <a:noFill/>
                    <a:round/>
                    <a:headEnd/>
                    <a:tailEnd/>
                  </a:ln>
                  <a:effectLst/>
                </p:spPr>
                <p:txBody>
                  <a:bodyPr/>
                  <a:lstStyle/>
                  <a:p>
                    <a:endParaRPr lang="en-US"/>
                  </a:p>
                </p:txBody>
              </p:sp>
              <p:sp>
                <p:nvSpPr>
                  <p:cNvPr id="308331" name="Freeform 107"/>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50000"/>
                    </a:schemeClr>
                  </a:solidFill>
                  <a:ln w="9525">
                    <a:noFill/>
                    <a:round/>
                    <a:headEnd/>
                    <a:tailEnd/>
                  </a:ln>
                  <a:effectLst/>
                </p:spPr>
                <p:txBody>
                  <a:bodyPr/>
                  <a:lstStyle/>
                  <a:p>
                    <a:endParaRPr lang="en-US"/>
                  </a:p>
                </p:txBody>
              </p:sp>
            </p:grpSp>
          </p:grpSp>
          <p:grpSp>
            <p:nvGrpSpPr>
              <p:cNvPr id="308332" name="Group 108"/>
              <p:cNvGrpSpPr>
                <a:grpSpLocks/>
              </p:cNvGrpSpPr>
              <p:nvPr/>
            </p:nvGrpSpPr>
            <p:grpSpPr bwMode="auto">
              <a:xfrm rot="1750193">
                <a:off x="4044" y="2688"/>
                <a:ext cx="616" cy="718"/>
                <a:chOff x="3863" y="2473"/>
                <a:chExt cx="983" cy="1148"/>
              </a:xfrm>
            </p:grpSpPr>
            <p:grpSp>
              <p:nvGrpSpPr>
                <p:cNvPr id="308333" name="Group 109"/>
                <p:cNvGrpSpPr>
                  <a:grpSpLocks/>
                </p:cNvGrpSpPr>
                <p:nvPr/>
              </p:nvGrpSpPr>
              <p:grpSpPr bwMode="auto">
                <a:xfrm rot="20092130" flipH="1">
                  <a:off x="4330" y="2473"/>
                  <a:ext cx="516" cy="926"/>
                  <a:chOff x="928" y="430"/>
                  <a:chExt cx="1925" cy="3521"/>
                </a:xfrm>
              </p:grpSpPr>
              <p:sp>
                <p:nvSpPr>
                  <p:cNvPr id="308334" name="Freeform 110"/>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89999"/>
                    </a:schemeClr>
                  </a:solidFill>
                  <a:ln w="9525">
                    <a:noFill/>
                    <a:round/>
                    <a:headEnd/>
                    <a:tailEnd/>
                  </a:ln>
                  <a:effectLst/>
                </p:spPr>
                <p:txBody>
                  <a:bodyPr/>
                  <a:lstStyle/>
                  <a:p>
                    <a:endParaRPr lang="en-US"/>
                  </a:p>
                </p:txBody>
              </p:sp>
              <p:sp>
                <p:nvSpPr>
                  <p:cNvPr id="308335" name="Freeform 111"/>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89999"/>
                    </a:schemeClr>
                  </a:solidFill>
                  <a:ln w="9525">
                    <a:noFill/>
                    <a:round/>
                    <a:headEnd/>
                    <a:tailEnd/>
                  </a:ln>
                  <a:effectLst/>
                </p:spPr>
                <p:txBody>
                  <a:bodyPr/>
                  <a:lstStyle/>
                  <a:p>
                    <a:endParaRPr lang="en-US"/>
                  </a:p>
                </p:txBody>
              </p:sp>
              <p:sp>
                <p:nvSpPr>
                  <p:cNvPr id="308336" name="Freeform 112"/>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89999"/>
                    </a:schemeClr>
                  </a:solidFill>
                  <a:ln w="9525">
                    <a:noFill/>
                    <a:round/>
                    <a:headEnd/>
                    <a:tailEnd/>
                  </a:ln>
                  <a:effectLst/>
                </p:spPr>
                <p:txBody>
                  <a:bodyPr/>
                  <a:lstStyle/>
                  <a:p>
                    <a:endParaRPr lang="en-US"/>
                  </a:p>
                </p:txBody>
              </p:sp>
            </p:grpSp>
            <p:grpSp>
              <p:nvGrpSpPr>
                <p:cNvPr id="308337" name="Group 113"/>
                <p:cNvGrpSpPr>
                  <a:grpSpLocks/>
                </p:cNvGrpSpPr>
                <p:nvPr/>
              </p:nvGrpSpPr>
              <p:grpSpPr bwMode="auto">
                <a:xfrm rot="41632372">
                  <a:off x="3863" y="2695"/>
                  <a:ext cx="516" cy="926"/>
                  <a:chOff x="928" y="430"/>
                  <a:chExt cx="1925" cy="3521"/>
                </a:xfrm>
              </p:grpSpPr>
              <p:sp>
                <p:nvSpPr>
                  <p:cNvPr id="308338" name="Freeform 114"/>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89999"/>
                    </a:schemeClr>
                  </a:solidFill>
                  <a:ln w="9525">
                    <a:noFill/>
                    <a:round/>
                    <a:headEnd/>
                    <a:tailEnd/>
                  </a:ln>
                  <a:effectLst/>
                </p:spPr>
                <p:txBody>
                  <a:bodyPr/>
                  <a:lstStyle/>
                  <a:p>
                    <a:endParaRPr lang="en-US"/>
                  </a:p>
                </p:txBody>
              </p:sp>
              <p:sp>
                <p:nvSpPr>
                  <p:cNvPr id="308339" name="Freeform 115"/>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89999"/>
                    </a:schemeClr>
                  </a:solidFill>
                  <a:ln w="9525">
                    <a:noFill/>
                    <a:round/>
                    <a:headEnd/>
                    <a:tailEnd/>
                  </a:ln>
                  <a:effectLst/>
                </p:spPr>
                <p:txBody>
                  <a:bodyPr/>
                  <a:lstStyle/>
                  <a:p>
                    <a:endParaRPr lang="en-US"/>
                  </a:p>
                </p:txBody>
              </p:sp>
              <p:sp>
                <p:nvSpPr>
                  <p:cNvPr id="308340" name="Freeform 116"/>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89999"/>
                    </a:schemeClr>
                  </a:solidFill>
                  <a:ln w="9525">
                    <a:noFill/>
                    <a:round/>
                    <a:headEnd/>
                    <a:tailEnd/>
                  </a:ln>
                  <a:effectLst/>
                </p:spPr>
                <p:txBody>
                  <a:bodyPr/>
                  <a:lstStyle/>
                  <a:p>
                    <a:endParaRPr lang="en-US"/>
                  </a:p>
                </p:txBody>
              </p:sp>
            </p:grpSp>
          </p:grpSp>
        </p:grpSp>
        <p:grpSp>
          <p:nvGrpSpPr>
            <p:cNvPr id="308341" name="Group 117"/>
            <p:cNvGrpSpPr>
              <a:grpSpLocks/>
            </p:cNvGrpSpPr>
            <p:nvPr/>
          </p:nvGrpSpPr>
          <p:grpSpPr bwMode="auto">
            <a:xfrm>
              <a:off x="4992" y="528"/>
              <a:ext cx="659" cy="768"/>
              <a:chOff x="3863" y="2473"/>
              <a:chExt cx="983" cy="1148"/>
            </a:xfrm>
          </p:grpSpPr>
          <p:grpSp>
            <p:nvGrpSpPr>
              <p:cNvPr id="308342" name="Group 118"/>
              <p:cNvGrpSpPr>
                <a:grpSpLocks/>
              </p:cNvGrpSpPr>
              <p:nvPr/>
            </p:nvGrpSpPr>
            <p:grpSpPr bwMode="auto">
              <a:xfrm>
                <a:off x="3863" y="2473"/>
                <a:ext cx="983" cy="1148"/>
                <a:chOff x="3863" y="2473"/>
                <a:chExt cx="983" cy="1148"/>
              </a:xfrm>
            </p:grpSpPr>
            <p:grpSp>
              <p:nvGrpSpPr>
                <p:cNvPr id="308343" name="Group 119"/>
                <p:cNvGrpSpPr>
                  <a:grpSpLocks/>
                </p:cNvGrpSpPr>
                <p:nvPr/>
              </p:nvGrpSpPr>
              <p:grpSpPr bwMode="auto">
                <a:xfrm rot="20092130" flipH="1">
                  <a:off x="4330" y="2473"/>
                  <a:ext cx="516" cy="926"/>
                  <a:chOff x="928" y="430"/>
                  <a:chExt cx="1925" cy="3521"/>
                </a:xfrm>
              </p:grpSpPr>
              <p:sp>
                <p:nvSpPr>
                  <p:cNvPr id="308344" name="Freeform 120"/>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50000"/>
                    </a:schemeClr>
                  </a:solidFill>
                  <a:ln w="9525">
                    <a:noFill/>
                    <a:round/>
                    <a:headEnd/>
                    <a:tailEnd/>
                  </a:ln>
                  <a:effectLst/>
                </p:spPr>
                <p:txBody>
                  <a:bodyPr/>
                  <a:lstStyle/>
                  <a:p>
                    <a:endParaRPr lang="en-US"/>
                  </a:p>
                </p:txBody>
              </p:sp>
              <p:sp>
                <p:nvSpPr>
                  <p:cNvPr id="308345" name="Freeform 121"/>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50000"/>
                    </a:schemeClr>
                  </a:solidFill>
                  <a:ln w="9525">
                    <a:noFill/>
                    <a:round/>
                    <a:headEnd/>
                    <a:tailEnd/>
                  </a:ln>
                  <a:effectLst/>
                </p:spPr>
                <p:txBody>
                  <a:bodyPr/>
                  <a:lstStyle/>
                  <a:p>
                    <a:endParaRPr lang="en-US"/>
                  </a:p>
                </p:txBody>
              </p:sp>
              <p:sp>
                <p:nvSpPr>
                  <p:cNvPr id="308346" name="Freeform 122"/>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50000"/>
                    </a:schemeClr>
                  </a:solidFill>
                  <a:ln w="9525">
                    <a:noFill/>
                    <a:round/>
                    <a:headEnd/>
                    <a:tailEnd/>
                  </a:ln>
                  <a:effectLst/>
                </p:spPr>
                <p:txBody>
                  <a:bodyPr/>
                  <a:lstStyle/>
                  <a:p>
                    <a:endParaRPr lang="en-US"/>
                  </a:p>
                </p:txBody>
              </p:sp>
            </p:grpSp>
            <p:grpSp>
              <p:nvGrpSpPr>
                <p:cNvPr id="308347" name="Group 123"/>
                <p:cNvGrpSpPr>
                  <a:grpSpLocks/>
                </p:cNvGrpSpPr>
                <p:nvPr/>
              </p:nvGrpSpPr>
              <p:grpSpPr bwMode="auto">
                <a:xfrm rot="41632372">
                  <a:off x="3863" y="2695"/>
                  <a:ext cx="516" cy="926"/>
                  <a:chOff x="928" y="430"/>
                  <a:chExt cx="1925" cy="3521"/>
                </a:xfrm>
              </p:grpSpPr>
              <p:sp>
                <p:nvSpPr>
                  <p:cNvPr id="308348" name="Freeform 124"/>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50000"/>
                    </a:schemeClr>
                  </a:solidFill>
                  <a:ln w="9525">
                    <a:noFill/>
                    <a:round/>
                    <a:headEnd/>
                    <a:tailEnd/>
                  </a:ln>
                  <a:effectLst/>
                </p:spPr>
                <p:txBody>
                  <a:bodyPr/>
                  <a:lstStyle/>
                  <a:p>
                    <a:endParaRPr lang="en-US"/>
                  </a:p>
                </p:txBody>
              </p:sp>
              <p:sp>
                <p:nvSpPr>
                  <p:cNvPr id="308349" name="Freeform 125"/>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50000"/>
                    </a:schemeClr>
                  </a:solidFill>
                  <a:ln w="9525">
                    <a:noFill/>
                    <a:round/>
                    <a:headEnd/>
                    <a:tailEnd/>
                  </a:ln>
                  <a:effectLst/>
                </p:spPr>
                <p:txBody>
                  <a:bodyPr/>
                  <a:lstStyle/>
                  <a:p>
                    <a:endParaRPr lang="en-US"/>
                  </a:p>
                </p:txBody>
              </p:sp>
              <p:sp>
                <p:nvSpPr>
                  <p:cNvPr id="308350" name="Freeform 126"/>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50000"/>
                    </a:schemeClr>
                  </a:solidFill>
                  <a:ln w="9525">
                    <a:noFill/>
                    <a:round/>
                    <a:headEnd/>
                    <a:tailEnd/>
                  </a:ln>
                  <a:effectLst/>
                </p:spPr>
                <p:txBody>
                  <a:bodyPr/>
                  <a:lstStyle/>
                  <a:p>
                    <a:endParaRPr lang="en-US"/>
                  </a:p>
                </p:txBody>
              </p:sp>
            </p:grpSp>
          </p:grpSp>
          <p:grpSp>
            <p:nvGrpSpPr>
              <p:cNvPr id="308351" name="Group 127"/>
              <p:cNvGrpSpPr>
                <a:grpSpLocks/>
              </p:cNvGrpSpPr>
              <p:nvPr/>
            </p:nvGrpSpPr>
            <p:grpSpPr bwMode="auto">
              <a:xfrm rot="1750193">
                <a:off x="4044" y="2688"/>
                <a:ext cx="616" cy="718"/>
                <a:chOff x="3863" y="2473"/>
                <a:chExt cx="983" cy="1148"/>
              </a:xfrm>
            </p:grpSpPr>
            <p:grpSp>
              <p:nvGrpSpPr>
                <p:cNvPr id="308352" name="Group 128"/>
                <p:cNvGrpSpPr>
                  <a:grpSpLocks/>
                </p:cNvGrpSpPr>
                <p:nvPr/>
              </p:nvGrpSpPr>
              <p:grpSpPr bwMode="auto">
                <a:xfrm rot="20092130" flipH="1">
                  <a:off x="4330" y="2473"/>
                  <a:ext cx="516" cy="926"/>
                  <a:chOff x="928" y="430"/>
                  <a:chExt cx="1925" cy="3521"/>
                </a:xfrm>
              </p:grpSpPr>
              <p:sp>
                <p:nvSpPr>
                  <p:cNvPr id="308353" name="Freeform 129"/>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89999"/>
                    </a:schemeClr>
                  </a:solidFill>
                  <a:ln w="9525">
                    <a:noFill/>
                    <a:round/>
                    <a:headEnd/>
                    <a:tailEnd/>
                  </a:ln>
                  <a:effectLst/>
                </p:spPr>
                <p:txBody>
                  <a:bodyPr/>
                  <a:lstStyle/>
                  <a:p>
                    <a:endParaRPr lang="en-US"/>
                  </a:p>
                </p:txBody>
              </p:sp>
              <p:sp>
                <p:nvSpPr>
                  <p:cNvPr id="308354" name="Freeform 130"/>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89999"/>
                    </a:schemeClr>
                  </a:solidFill>
                  <a:ln w="9525">
                    <a:noFill/>
                    <a:round/>
                    <a:headEnd/>
                    <a:tailEnd/>
                  </a:ln>
                  <a:effectLst/>
                </p:spPr>
                <p:txBody>
                  <a:bodyPr/>
                  <a:lstStyle/>
                  <a:p>
                    <a:endParaRPr lang="en-US"/>
                  </a:p>
                </p:txBody>
              </p:sp>
              <p:sp>
                <p:nvSpPr>
                  <p:cNvPr id="308355" name="Freeform 131"/>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89999"/>
                    </a:schemeClr>
                  </a:solidFill>
                  <a:ln w="9525">
                    <a:noFill/>
                    <a:round/>
                    <a:headEnd/>
                    <a:tailEnd/>
                  </a:ln>
                  <a:effectLst/>
                </p:spPr>
                <p:txBody>
                  <a:bodyPr/>
                  <a:lstStyle/>
                  <a:p>
                    <a:endParaRPr lang="en-US"/>
                  </a:p>
                </p:txBody>
              </p:sp>
            </p:grpSp>
            <p:grpSp>
              <p:nvGrpSpPr>
                <p:cNvPr id="308356" name="Group 132"/>
                <p:cNvGrpSpPr>
                  <a:grpSpLocks/>
                </p:cNvGrpSpPr>
                <p:nvPr/>
              </p:nvGrpSpPr>
              <p:grpSpPr bwMode="auto">
                <a:xfrm rot="41632372">
                  <a:off x="3863" y="2695"/>
                  <a:ext cx="516" cy="926"/>
                  <a:chOff x="928" y="430"/>
                  <a:chExt cx="1925" cy="3521"/>
                </a:xfrm>
              </p:grpSpPr>
              <p:sp>
                <p:nvSpPr>
                  <p:cNvPr id="308357" name="Freeform 133"/>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89999"/>
                    </a:schemeClr>
                  </a:solidFill>
                  <a:ln w="9525">
                    <a:noFill/>
                    <a:round/>
                    <a:headEnd/>
                    <a:tailEnd/>
                  </a:ln>
                  <a:effectLst/>
                </p:spPr>
                <p:txBody>
                  <a:bodyPr/>
                  <a:lstStyle/>
                  <a:p>
                    <a:endParaRPr lang="en-US"/>
                  </a:p>
                </p:txBody>
              </p:sp>
              <p:sp>
                <p:nvSpPr>
                  <p:cNvPr id="308358" name="Freeform 134"/>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89999"/>
                    </a:schemeClr>
                  </a:solidFill>
                  <a:ln w="9525">
                    <a:noFill/>
                    <a:round/>
                    <a:headEnd/>
                    <a:tailEnd/>
                  </a:ln>
                  <a:effectLst/>
                </p:spPr>
                <p:txBody>
                  <a:bodyPr/>
                  <a:lstStyle/>
                  <a:p>
                    <a:endParaRPr lang="en-US"/>
                  </a:p>
                </p:txBody>
              </p:sp>
              <p:sp>
                <p:nvSpPr>
                  <p:cNvPr id="308359" name="Freeform 135"/>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89999"/>
                    </a:schemeClr>
                  </a:solidFill>
                  <a:ln w="9525">
                    <a:noFill/>
                    <a:round/>
                    <a:headEnd/>
                    <a:tailEnd/>
                  </a:ln>
                  <a:effectLst/>
                </p:spPr>
                <p:txBody>
                  <a:bodyPr/>
                  <a:lstStyle/>
                  <a:p>
                    <a:endParaRPr lang="en-US"/>
                  </a:p>
                </p:txBody>
              </p:sp>
            </p:grpSp>
          </p:grpSp>
        </p:grpSp>
        <p:grpSp>
          <p:nvGrpSpPr>
            <p:cNvPr id="308360" name="Group 136"/>
            <p:cNvGrpSpPr>
              <a:grpSpLocks/>
            </p:cNvGrpSpPr>
            <p:nvPr/>
          </p:nvGrpSpPr>
          <p:grpSpPr bwMode="auto">
            <a:xfrm>
              <a:off x="4951" y="384"/>
              <a:ext cx="281" cy="328"/>
              <a:chOff x="3863" y="2473"/>
              <a:chExt cx="983" cy="1148"/>
            </a:xfrm>
          </p:grpSpPr>
          <p:grpSp>
            <p:nvGrpSpPr>
              <p:cNvPr id="308361" name="Group 137"/>
              <p:cNvGrpSpPr>
                <a:grpSpLocks/>
              </p:cNvGrpSpPr>
              <p:nvPr/>
            </p:nvGrpSpPr>
            <p:grpSpPr bwMode="auto">
              <a:xfrm>
                <a:off x="3863" y="2473"/>
                <a:ext cx="983" cy="1148"/>
                <a:chOff x="3863" y="2473"/>
                <a:chExt cx="983" cy="1148"/>
              </a:xfrm>
            </p:grpSpPr>
            <p:grpSp>
              <p:nvGrpSpPr>
                <p:cNvPr id="308362" name="Group 138"/>
                <p:cNvGrpSpPr>
                  <a:grpSpLocks/>
                </p:cNvGrpSpPr>
                <p:nvPr/>
              </p:nvGrpSpPr>
              <p:grpSpPr bwMode="auto">
                <a:xfrm rot="20092130" flipH="1">
                  <a:off x="4330" y="2473"/>
                  <a:ext cx="516" cy="926"/>
                  <a:chOff x="928" y="430"/>
                  <a:chExt cx="1925" cy="3521"/>
                </a:xfrm>
              </p:grpSpPr>
              <p:sp>
                <p:nvSpPr>
                  <p:cNvPr id="308363" name="Freeform 139"/>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50000"/>
                    </a:schemeClr>
                  </a:solidFill>
                  <a:ln w="9525">
                    <a:noFill/>
                    <a:round/>
                    <a:headEnd/>
                    <a:tailEnd/>
                  </a:ln>
                  <a:effectLst/>
                </p:spPr>
                <p:txBody>
                  <a:bodyPr/>
                  <a:lstStyle/>
                  <a:p>
                    <a:endParaRPr lang="en-US"/>
                  </a:p>
                </p:txBody>
              </p:sp>
              <p:sp>
                <p:nvSpPr>
                  <p:cNvPr id="308364" name="Freeform 140"/>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50000"/>
                    </a:schemeClr>
                  </a:solidFill>
                  <a:ln w="9525">
                    <a:noFill/>
                    <a:round/>
                    <a:headEnd/>
                    <a:tailEnd/>
                  </a:ln>
                  <a:effectLst/>
                </p:spPr>
                <p:txBody>
                  <a:bodyPr/>
                  <a:lstStyle/>
                  <a:p>
                    <a:endParaRPr lang="en-US"/>
                  </a:p>
                </p:txBody>
              </p:sp>
              <p:sp>
                <p:nvSpPr>
                  <p:cNvPr id="308365" name="Freeform 141"/>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50000"/>
                    </a:schemeClr>
                  </a:solidFill>
                  <a:ln w="9525">
                    <a:noFill/>
                    <a:round/>
                    <a:headEnd/>
                    <a:tailEnd/>
                  </a:ln>
                  <a:effectLst/>
                </p:spPr>
                <p:txBody>
                  <a:bodyPr/>
                  <a:lstStyle/>
                  <a:p>
                    <a:endParaRPr lang="en-US"/>
                  </a:p>
                </p:txBody>
              </p:sp>
            </p:grpSp>
            <p:grpSp>
              <p:nvGrpSpPr>
                <p:cNvPr id="308366" name="Group 142"/>
                <p:cNvGrpSpPr>
                  <a:grpSpLocks/>
                </p:cNvGrpSpPr>
                <p:nvPr/>
              </p:nvGrpSpPr>
              <p:grpSpPr bwMode="auto">
                <a:xfrm rot="41632372">
                  <a:off x="3863" y="2695"/>
                  <a:ext cx="516" cy="926"/>
                  <a:chOff x="928" y="430"/>
                  <a:chExt cx="1925" cy="3521"/>
                </a:xfrm>
              </p:grpSpPr>
              <p:sp>
                <p:nvSpPr>
                  <p:cNvPr id="308367" name="Freeform 143"/>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50000"/>
                    </a:schemeClr>
                  </a:solidFill>
                  <a:ln w="9525">
                    <a:noFill/>
                    <a:round/>
                    <a:headEnd/>
                    <a:tailEnd/>
                  </a:ln>
                  <a:effectLst/>
                </p:spPr>
                <p:txBody>
                  <a:bodyPr/>
                  <a:lstStyle/>
                  <a:p>
                    <a:endParaRPr lang="en-US"/>
                  </a:p>
                </p:txBody>
              </p:sp>
              <p:sp>
                <p:nvSpPr>
                  <p:cNvPr id="308368" name="Freeform 144"/>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50000"/>
                    </a:schemeClr>
                  </a:solidFill>
                  <a:ln w="9525">
                    <a:noFill/>
                    <a:round/>
                    <a:headEnd/>
                    <a:tailEnd/>
                  </a:ln>
                  <a:effectLst/>
                </p:spPr>
                <p:txBody>
                  <a:bodyPr/>
                  <a:lstStyle/>
                  <a:p>
                    <a:endParaRPr lang="en-US"/>
                  </a:p>
                </p:txBody>
              </p:sp>
              <p:sp>
                <p:nvSpPr>
                  <p:cNvPr id="308369" name="Freeform 145"/>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50000"/>
                    </a:schemeClr>
                  </a:solidFill>
                  <a:ln w="9525">
                    <a:noFill/>
                    <a:round/>
                    <a:headEnd/>
                    <a:tailEnd/>
                  </a:ln>
                  <a:effectLst/>
                </p:spPr>
                <p:txBody>
                  <a:bodyPr/>
                  <a:lstStyle/>
                  <a:p>
                    <a:endParaRPr lang="en-US"/>
                  </a:p>
                </p:txBody>
              </p:sp>
            </p:grpSp>
          </p:grpSp>
          <p:grpSp>
            <p:nvGrpSpPr>
              <p:cNvPr id="308370" name="Group 146"/>
              <p:cNvGrpSpPr>
                <a:grpSpLocks/>
              </p:cNvGrpSpPr>
              <p:nvPr/>
            </p:nvGrpSpPr>
            <p:grpSpPr bwMode="auto">
              <a:xfrm rot="1750193">
                <a:off x="4044" y="2688"/>
                <a:ext cx="616" cy="718"/>
                <a:chOff x="3863" y="2473"/>
                <a:chExt cx="983" cy="1148"/>
              </a:xfrm>
            </p:grpSpPr>
            <p:grpSp>
              <p:nvGrpSpPr>
                <p:cNvPr id="308371" name="Group 147"/>
                <p:cNvGrpSpPr>
                  <a:grpSpLocks/>
                </p:cNvGrpSpPr>
                <p:nvPr/>
              </p:nvGrpSpPr>
              <p:grpSpPr bwMode="auto">
                <a:xfrm rot="20092130" flipH="1">
                  <a:off x="4330" y="2473"/>
                  <a:ext cx="516" cy="926"/>
                  <a:chOff x="928" y="430"/>
                  <a:chExt cx="1925" cy="3521"/>
                </a:xfrm>
              </p:grpSpPr>
              <p:sp>
                <p:nvSpPr>
                  <p:cNvPr id="308372" name="Freeform 148"/>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89999"/>
                    </a:schemeClr>
                  </a:solidFill>
                  <a:ln w="9525">
                    <a:noFill/>
                    <a:round/>
                    <a:headEnd/>
                    <a:tailEnd/>
                  </a:ln>
                  <a:effectLst/>
                </p:spPr>
                <p:txBody>
                  <a:bodyPr/>
                  <a:lstStyle/>
                  <a:p>
                    <a:endParaRPr lang="en-US"/>
                  </a:p>
                </p:txBody>
              </p:sp>
              <p:sp>
                <p:nvSpPr>
                  <p:cNvPr id="308373" name="Freeform 149"/>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89999"/>
                    </a:schemeClr>
                  </a:solidFill>
                  <a:ln w="9525">
                    <a:noFill/>
                    <a:round/>
                    <a:headEnd/>
                    <a:tailEnd/>
                  </a:ln>
                  <a:effectLst/>
                </p:spPr>
                <p:txBody>
                  <a:bodyPr/>
                  <a:lstStyle/>
                  <a:p>
                    <a:endParaRPr lang="en-US"/>
                  </a:p>
                </p:txBody>
              </p:sp>
              <p:sp>
                <p:nvSpPr>
                  <p:cNvPr id="308374" name="Freeform 150"/>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89999"/>
                    </a:schemeClr>
                  </a:solidFill>
                  <a:ln w="9525">
                    <a:noFill/>
                    <a:round/>
                    <a:headEnd/>
                    <a:tailEnd/>
                  </a:ln>
                  <a:effectLst/>
                </p:spPr>
                <p:txBody>
                  <a:bodyPr/>
                  <a:lstStyle/>
                  <a:p>
                    <a:endParaRPr lang="en-US"/>
                  </a:p>
                </p:txBody>
              </p:sp>
            </p:grpSp>
            <p:grpSp>
              <p:nvGrpSpPr>
                <p:cNvPr id="308375" name="Group 151"/>
                <p:cNvGrpSpPr>
                  <a:grpSpLocks/>
                </p:cNvGrpSpPr>
                <p:nvPr/>
              </p:nvGrpSpPr>
              <p:grpSpPr bwMode="auto">
                <a:xfrm rot="41632372">
                  <a:off x="3863" y="2695"/>
                  <a:ext cx="516" cy="926"/>
                  <a:chOff x="928" y="430"/>
                  <a:chExt cx="1925" cy="3521"/>
                </a:xfrm>
              </p:grpSpPr>
              <p:sp>
                <p:nvSpPr>
                  <p:cNvPr id="308376" name="Freeform 152"/>
                  <p:cNvSpPr>
                    <a:spLocks/>
                  </p:cNvSpPr>
                  <p:nvPr/>
                </p:nvSpPr>
                <p:spPr bwMode="gray">
                  <a:xfrm>
                    <a:off x="1621" y="430"/>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89999"/>
                    </a:schemeClr>
                  </a:solidFill>
                  <a:ln w="9525">
                    <a:noFill/>
                    <a:round/>
                    <a:headEnd/>
                    <a:tailEnd/>
                  </a:ln>
                  <a:effectLst/>
                </p:spPr>
                <p:txBody>
                  <a:bodyPr/>
                  <a:lstStyle/>
                  <a:p>
                    <a:endParaRPr lang="en-US"/>
                  </a:p>
                </p:txBody>
              </p:sp>
              <p:sp>
                <p:nvSpPr>
                  <p:cNvPr id="308377" name="Freeform 153"/>
                  <p:cNvSpPr>
                    <a:spLocks/>
                  </p:cNvSpPr>
                  <p:nvPr/>
                </p:nvSpPr>
                <p:spPr bwMode="gray">
                  <a:xfrm rot="-3441481">
                    <a:off x="1161" y="1376"/>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89999"/>
                    </a:schemeClr>
                  </a:solidFill>
                  <a:ln w="9525">
                    <a:noFill/>
                    <a:round/>
                    <a:headEnd/>
                    <a:tailEnd/>
                  </a:ln>
                  <a:effectLst/>
                </p:spPr>
                <p:txBody>
                  <a:bodyPr/>
                  <a:lstStyle/>
                  <a:p>
                    <a:endParaRPr lang="en-US"/>
                  </a:p>
                </p:txBody>
              </p:sp>
              <p:sp>
                <p:nvSpPr>
                  <p:cNvPr id="308378" name="Freeform 154"/>
                  <p:cNvSpPr>
                    <a:spLocks/>
                  </p:cNvSpPr>
                  <p:nvPr/>
                </p:nvSpPr>
                <p:spPr bwMode="gray">
                  <a:xfrm flipV="1">
                    <a:off x="1610" y="2254"/>
                    <a:ext cx="1232" cy="1697"/>
                  </a:xfrm>
                  <a:custGeom>
                    <a:avLst/>
                    <a:gdLst/>
                    <a:ahLst/>
                    <a:cxnLst>
                      <a:cxn ang="0">
                        <a:pos x="1212" y="1697"/>
                      </a:cxn>
                      <a:cxn ang="0">
                        <a:pos x="335" y="951"/>
                      </a:cxn>
                      <a:cxn ang="0">
                        <a:pos x="167" y="47"/>
                      </a:cxn>
                      <a:cxn ang="0">
                        <a:pos x="910" y="545"/>
                      </a:cxn>
                      <a:cxn ang="0">
                        <a:pos x="1212" y="1697"/>
                      </a:cxn>
                    </a:cxnLst>
                    <a:rect l="0" t="0" r="r" b="b"/>
                    <a:pathLst>
                      <a:path w="1232" h="1697">
                        <a:moveTo>
                          <a:pt x="1212" y="1697"/>
                        </a:moveTo>
                        <a:cubicBezTo>
                          <a:pt x="1024" y="1657"/>
                          <a:pt x="536" y="1219"/>
                          <a:pt x="335" y="951"/>
                        </a:cubicBezTo>
                        <a:cubicBezTo>
                          <a:pt x="228" y="817"/>
                          <a:pt x="0" y="389"/>
                          <a:pt x="167" y="47"/>
                        </a:cubicBezTo>
                        <a:cubicBezTo>
                          <a:pt x="488" y="0"/>
                          <a:pt x="762" y="306"/>
                          <a:pt x="910" y="545"/>
                        </a:cubicBezTo>
                        <a:cubicBezTo>
                          <a:pt x="1058" y="784"/>
                          <a:pt x="1232" y="1517"/>
                          <a:pt x="1212" y="1697"/>
                        </a:cubicBezTo>
                        <a:close/>
                      </a:path>
                    </a:pathLst>
                  </a:custGeom>
                  <a:solidFill>
                    <a:schemeClr val="tx2">
                      <a:alpha val="89999"/>
                    </a:schemeClr>
                  </a:solidFill>
                  <a:ln w="9525">
                    <a:noFill/>
                    <a:round/>
                    <a:headEnd/>
                    <a:tailEnd/>
                  </a:ln>
                  <a:effectLst/>
                </p:spPr>
                <p:txBody>
                  <a:bodyPr/>
                  <a:lstStyle/>
                  <a:p>
                    <a:endParaRPr lang="en-US"/>
                  </a:p>
                </p:txBody>
              </p:sp>
            </p:grpSp>
          </p:grpSp>
        </p:grpSp>
      </p:grpSp>
      <p:sp>
        <p:nvSpPr>
          <p:cNvPr id="308226" name="Rectangle 2"/>
          <p:cNvSpPr>
            <a:spLocks noGrp="1" noChangeArrowheads="1"/>
          </p:cNvSpPr>
          <p:nvPr>
            <p:ph type="title"/>
          </p:nvPr>
        </p:nvSpPr>
        <p:spPr>
          <a:xfrm>
            <a:off x="417857" y="154443"/>
            <a:ext cx="8229600" cy="1143000"/>
          </a:xfrm>
        </p:spPr>
        <p:txBody>
          <a:bodyPr>
            <a:normAutofit fontScale="90000"/>
          </a:bodyPr>
          <a:lstStyle/>
          <a:p>
            <a:r>
              <a:rPr lang="en-US" b="1" dirty="0" smtClean="0">
                <a:solidFill>
                  <a:srgbClr val="FF0000"/>
                </a:solidFill>
                <a:latin typeface="Arial" pitchFamily="34" charset="0"/>
                <a:cs typeface="Arial" pitchFamily="34" charset="0"/>
              </a:rPr>
              <a:t>MỤC TIÊU BÀI HỌC</a:t>
            </a:r>
            <a:r>
              <a:rPr lang="en-US" dirty="0" smtClean="0">
                <a:solidFill>
                  <a:srgbClr val="FF0000"/>
                </a:solidFill>
                <a:latin typeface="Arial" pitchFamily="34" charset="0"/>
                <a:cs typeface="Arial" pitchFamily="34" charset="0"/>
              </a:rPr>
              <a:t/>
            </a:r>
            <a:br>
              <a:rPr lang="en-US" dirty="0" smtClean="0">
                <a:solidFill>
                  <a:srgbClr val="FF0000"/>
                </a:solidFill>
                <a:latin typeface="Arial" pitchFamily="34" charset="0"/>
                <a:cs typeface="Arial" pitchFamily="34" charset="0"/>
              </a:rPr>
            </a:br>
            <a:endParaRPr lang="en-US" dirty="0">
              <a:solidFill>
                <a:srgbClr val="FF0000"/>
              </a:solidFill>
              <a:latin typeface="Arial" pitchFamily="34" charset="0"/>
              <a:cs typeface="Arial" pitchFamily="34" charset="0"/>
            </a:endParaRPr>
          </a:p>
        </p:txBody>
      </p:sp>
      <p:sp>
        <p:nvSpPr>
          <p:cNvPr id="308227" name="Text Box 3"/>
          <p:cNvSpPr txBox="1">
            <a:spLocks noChangeArrowheads="1"/>
          </p:cNvSpPr>
          <p:nvPr/>
        </p:nvSpPr>
        <p:spPr bwMode="auto">
          <a:xfrm>
            <a:off x="1660525" y="722313"/>
            <a:ext cx="184150" cy="366712"/>
          </a:xfrm>
          <a:prstGeom prst="rect">
            <a:avLst/>
          </a:prstGeom>
          <a:noFill/>
          <a:ln w="9525">
            <a:noFill/>
            <a:miter lim="800000"/>
            <a:headEnd/>
            <a:tailEnd/>
          </a:ln>
          <a:effectLst/>
        </p:spPr>
        <p:txBody>
          <a:bodyPr wrap="none">
            <a:spAutoFit/>
          </a:bodyPr>
          <a:lstStyle/>
          <a:p>
            <a:endParaRPr lang="en-US"/>
          </a:p>
        </p:txBody>
      </p:sp>
      <p:sp>
        <p:nvSpPr>
          <p:cNvPr id="308263" name="Text Box 39"/>
          <p:cNvSpPr txBox="1">
            <a:spLocks noChangeArrowheads="1"/>
          </p:cNvSpPr>
          <p:nvPr/>
        </p:nvSpPr>
        <p:spPr bwMode="black">
          <a:xfrm>
            <a:off x="1496211" y="924996"/>
            <a:ext cx="7615237" cy="1754326"/>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spAutoFit/>
          </a:bodyPr>
          <a:lstStyle/>
          <a:p>
            <a:pPr>
              <a:lnSpc>
                <a:spcPct val="150000"/>
              </a:lnSpc>
            </a:pPr>
            <a:r>
              <a:rPr lang="en-US" sz="2400" dirty="0" err="1" smtClean="0">
                <a:latin typeface="Arial" pitchFamily="34" charset="0"/>
                <a:cs typeface="Arial" pitchFamily="34" charset="0"/>
              </a:rPr>
              <a:t>Trình</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bày</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được</a:t>
            </a:r>
            <a:r>
              <a:rPr lang="en-US" sz="2400" dirty="0" smtClean="0">
                <a:latin typeface="Arial" pitchFamily="34" charset="0"/>
                <a:cs typeface="Arial" pitchFamily="34" charset="0"/>
              </a:rPr>
              <a:t> 4 </a:t>
            </a:r>
            <a:r>
              <a:rPr lang="en-US" sz="2400" dirty="0" err="1" smtClean="0">
                <a:latin typeface="Arial" pitchFamily="34" charset="0"/>
                <a:cs typeface="Arial" pitchFamily="34" charset="0"/>
              </a:rPr>
              <a:t>quy</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tắc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ứng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xử</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của</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các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công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chức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viên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chức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người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lao</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động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làm</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việc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tại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các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cơ</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sở</a:t>
            </a:r>
            <a:r>
              <a:rPr lang="en-US" sz="2400" dirty="0" smtClean="0">
                <a:latin typeface="Arial" pitchFamily="34" charset="0"/>
                <a:cs typeface="Arial" pitchFamily="34" charset="0"/>
              </a:rPr>
              <a:t> y </a:t>
            </a:r>
            <a:r>
              <a:rPr lang="en-US" sz="2400" dirty="0" err="1" smtClean="0">
                <a:latin typeface="Arial" pitchFamily="34" charset="0"/>
                <a:cs typeface="Arial" pitchFamily="34" charset="0"/>
              </a:rPr>
              <a:t>tế</a:t>
            </a:r>
            <a:r>
              <a:rPr lang="en-US" sz="2400" dirty="0" smtClean="0">
                <a:latin typeface="Arial" pitchFamily="34" charset="0"/>
                <a:cs typeface="Arial" pitchFamily="34" charset="0"/>
              </a:rPr>
              <a:t>.(CĐRMH1,12)</a:t>
            </a:r>
            <a:endParaRPr lang="en-US" sz="2400" dirty="0">
              <a:latin typeface="Arial" pitchFamily="34" charset="0"/>
              <a:cs typeface="Arial" pitchFamily="34" charset="0"/>
            </a:endParaRPr>
          </a:p>
        </p:txBody>
      </p:sp>
      <p:sp>
        <p:nvSpPr>
          <p:cNvPr id="308265" name="Text Box 41"/>
          <p:cNvSpPr txBox="1">
            <a:spLocks noChangeArrowheads="1"/>
          </p:cNvSpPr>
          <p:nvPr/>
        </p:nvSpPr>
        <p:spPr bwMode="black">
          <a:xfrm>
            <a:off x="1526081" y="4732424"/>
            <a:ext cx="7558536" cy="2123658"/>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square">
            <a:spAutoFit/>
          </a:bodyPr>
          <a:lstStyle/>
          <a:p>
            <a:pPr algn="just">
              <a:lnSpc>
                <a:spcPct val="150000"/>
              </a:lnSpc>
              <a:spcBef>
                <a:spcPct val="50000"/>
              </a:spcBef>
            </a:pPr>
            <a:r>
              <a:rPr lang="en-US" sz="2200" dirty="0" err="1" smtClean="0">
                <a:solidFill>
                  <a:schemeClr val="bg1"/>
                </a:solidFill>
                <a:latin typeface="Arial" pitchFamily="34" charset="0"/>
                <a:cs typeface="Arial" pitchFamily="34" charset="0"/>
              </a:rPr>
              <a:t>Thể</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hiện</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được</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thái</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độ</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tôn</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trọng</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và</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nghiêm</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túc</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khi</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thực</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hiện</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quy</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tắc</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ứng</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xử</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của</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các</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công</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chức</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viên</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chức</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người</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lao</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động</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để</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giải</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quyết</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một</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số</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tình</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huống</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giả</a:t>
            </a:r>
            <a:r>
              <a:rPr lang="en-US" sz="2200" dirty="0" smtClean="0">
                <a:solidFill>
                  <a:schemeClr val="bg1"/>
                </a:solidFill>
                <a:latin typeface="Arial" pitchFamily="34" charset="0"/>
                <a:cs typeface="Arial" pitchFamily="34" charset="0"/>
              </a:rPr>
              <a:t> </a:t>
            </a:r>
            <a:r>
              <a:rPr lang="en-US" sz="2200" dirty="0" err="1" smtClean="0">
                <a:solidFill>
                  <a:schemeClr val="bg1"/>
                </a:solidFill>
                <a:latin typeface="Arial" pitchFamily="34" charset="0"/>
                <a:cs typeface="Arial" pitchFamily="34" charset="0"/>
              </a:rPr>
              <a:t>định</a:t>
            </a:r>
            <a:r>
              <a:rPr lang="en-US" sz="2200" dirty="0" smtClean="0">
                <a:solidFill>
                  <a:schemeClr val="bg1"/>
                </a:solidFill>
                <a:latin typeface="Arial" pitchFamily="34" charset="0"/>
                <a:cs typeface="Arial" pitchFamily="34" charset="0"/>
              </a:rPr>
              <a:t>.(</a:t>
            </a:r>
            <a:r>
              <a:rPr lang="en-US" sz="2200" dirty="0">
                <a:solidFill>
                  <a:schemeClr val="bg1"/>
                </a:solidFill>
                <a:latin typeface="Arial" pitchFamily="34" charset="0"/>
                <a:cs typeface="Arial" pitchFamily="34" charset="0"/>
              </a:rPr>
              <a:t>CĐRMH1,12</a:t>
            </a:r>
            <a:r>
              <a:rPr lang="en-US" sz="2200" dirty="0" smtClean="0">
                <a:solidFill>
                  <a:schemeClr val="bg1"/>
                </a:solidFill>
                <a:latin typeface="Arial" pitchFamily="34" charset="0"/>
                <a:cs typeface="Arial" pitchFamily="34" charset="0"/>
              </a:rPr>
              <a:t>)</a:t>
            </a:r>
            <a:endParaRPr lang="en-US" sz="2200" dirty="0">
              <a:solidFill>
                <a:schemeClr val="bg1"/>
              </a:solidFill>
              <a:latin typeface="Arial" pitchFamily="34" charset="0"/>
              <a:cs typeface="Arial" pitchFamily="34" charset="0"/>
            </a:endParaRPr>
          </a:p>
        </p:txBody>
      </p:sp>
      <p:sp>
        <p:nvSpPr>
          <p:cNvPr id="308266" name="Text Box 42"/>
          <p:cNvSpPr txBox="1">
            <a:spLocks noChangeArrowheads="1"/>
          </p:cNvSpPr>
          <p:nvPr/>
        </p:nvSpPr>
        <p:spPr bwMode="black">
          <a:xfrm>
            <a:off x="1493248" y="2861011"/>
            <a:ext cx="7618104" cy="1754326"/>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just">
              <a:lnSpc>
                <a:spcPct val="150000"/>
              </a:lnSpc>
              <a:spcBef>
                <a:spcPct val="50000"/>
              </a:spcBef>
            </a:pPr>
            <a:r>
              <a:rPr lang="en-US" sz="2400" dirty="0" err="1" smtClean="0">
                <a:latin typeface="Arial" pitchFamily="34" charset="0"/>
                <a:cs typeface="Arial" pitchFamily="34" charset="0"/>
              </a:rPr>
              <a:t>Vận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dụng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được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các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quy</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tắc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ứng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xử</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của</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các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công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chức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viên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chức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người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lao</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động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để</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giả</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quyết</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một</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số</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tình</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huống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giả</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định</a:t>
            </a:r>
            <a:r>
              <a:rPr lang="en-US" sz="2400" dirty="0" smtClean="0">
                <a:latin typeface="Arial" pitchFamily="34" charset="0"/>
                <a:cs typeface="Arial" pitchFamily="34" charset="0"/>
              </a:rPr>
              <a:t> </a:t>
            </a:r>
            <a:r>
              <a:rPr lang="en-US" sz="2400" dirty="0">
                <a:latin typeface="Arial" pitchFamily="34" charset="0"/>
                <a:cs typeface="Arial" pitchFamily="34" charset="0"/>
              </a:rPr>
              <a:t>.(CĐRMH1,12</a:t>
            </a:r>
            <a:r>
              <a:rPr lang="en-US" sz="2400" dirty="0" smtClean="0">
                <a:latin typeface="Arial" pitchFamily="34" charset="0"/>
                <a:cs typeface="Arial" pitchFamily="34" charset="0"/>
              </a:rPr>
              <a:t>)</a:t>
            </a:r>
            <a:endParaRPr lang="en-US" sz="2400" dirty="0">
              <a:latin typeface="Arial" pitchFamily="34" charset="0"/>
              <a:cs typeface="Arial" pitchFamily="34" charset="0"/>
            </a:endParaRPr>
          </a:p>
        </p:txBody>
      </p:sp>
      <p:grpSp>
        <p:nvGrpSpPr>
          <p:cNvPr id="308268" name="Group 44"/>
          <p:cNvGrpSpPr>
            <a:grpSpLocks/>
          </p:cNvGrpSpPr>
          <p:nvPr/>
        </p:nvGrpSpPr>
        <p:grpSpPr bwMode="auto">
          <a:xfrm>
            <a:off x="31377" y="722313"/>
            <a:ext cx="1629148" cy="1504353"/>
            <a:chOff x="348" y="1776"/>
            <a:chExt cx="1524" cy="1488"/>
          </a:xfrm>
        </p:grpSpPr>
        <p:sp>
          <p:nvSpPr>
            <p:cNvPr id="308269" name="Oval 45"/>
            <p:cNvSpPr>
              <a:spLocks noChangeArrowheads="1"/>
            </p:cNvSpPr>
            <p:nvPr/>
          </p:nvSpPr>
          <p:spPr bwMode="gray">
            <a:xfrm>
              <a:off x="384" y="1776"/>
              <a:ext cx="1488" cy="1488"/>
            </a:xfrm>
            <a:prstGeom prst="ellipse">
              <a:avLst/>
            </a:prstGeom>
            <a:gradFill rotWithShape="1">
              <a:gsLst>
                <a:gs pos="0">
                  <a:schemeClr val="accent1">
                    <a:gamma/>
                    <a:tint val="10196"/>
                    <a:invGamma/>
                  </a:schemeClr>
                </a:gs>
                <a:gs pos="50000">
                  <a:schemeClr val="accent1"/>
                </a:gs>
                <a:gs pos="100000">
                  <a:schemeClr val="accent1">
                    <a:gamma/>
                    <a:tint val="10196"/>
                    <a:invGamma/>
                  </a:schemeClr>
                </a:gs>
              </a:gsLst>
              <a:lin ang="5400000" scaled="1"/>
            </a:gradFill>
            <a:ln w="12700">
              <a:solidFill>
                <a:schemeClr val="accent1"/>
              </a:solidFill>
              <a:round/>
              <a:headEnd/>
              <a:tailEnd/>
            </a:ln>
            <a:effectLst>
              <a:outerShdw dist="50800" dir="5400000" algn="ctr" rotWithShape="0">
                <a:schemeClr val="bg2">
                  <a:alpha val="50000"/>
                </a:schemeClr>
              </a:outerShdw>
            </a:effectLst>
          </p:spPr>
          <p:txBody>
            <a:bodyPr wrap="none" anchor="ctr"/>
            <a:lstStyle/>
            <a:p>
              <a:endParaRPr lang="en-US"/>
            </a:p>
          </p:txBody>
        </p:sp>
        <p:sp>
          <p:nvSpPr>
            <p:cNvPr id="308270" name="Oval 46"/>
            <p:cNvSpPr>
              <a:spLocks noChangeArrowheads="1"/>
            </p:cNvSpPr>
            <p:nvPr/>
          </p:nvSpPr>
          <p:spPr bwMode="gray">
            <a:xfrm>
              <a:off x="348" y="1799"/>
              <a:ext cx="1434" cy="1434"/>
            </a:xfrm>
            <a:prstGeom prst="ellipse">
              <a:avLst/>
            </a:prstGeom>
            <a:gradFill rotWithShape="1">
              <a:gsLst>
                <a:gs pos="0">
                  <a:schemeClr val="accent1">
                    <a:gamma/>
                    <a:tint val="34902"/>
                    <a:invGamma/>
                  </a:schemeClr>
                </a:gs>
                <a:gs pos="50000">
                  <a:schemeClr val="accent1"/>
                </a:gs>
                <a:gs pos="100000">
                  <a:schemeClr val="accent1">
                    <a:gamma/>
                    <a:tint val="34902"/>
                    <a:invGamma/>
                  </a:schemeClr>
                </a:gs>
              </a:gsLst>
              <a:lin ang="5400000" scaled="1"/>
            </a:gradFill>
            <a:ln w="19050">
              <a:solidFill>
                <a:schemeClr val="accent1">
                  <a:alpha val="20000"/>
                </a:schemeClr>
              </a:solidFill>
              <a:round/>
              <a:headEnd/>
              <a:tailEnd/>
            </a:ln>
            <a:effectLst/>
          </p:spPr>
          <p:txBody>
            <a:bodyPr wrap="none" anchor="ctr"/>
            <a:lstStyle/>
            <a:p>
              <a:r>
                <a:rPr lang="en-US" sz="2000" b="1" dirty="0" err="1" smtClean="0">
                  <a:solidFill>
                    <a:schemeClr val="bg1"/>
                  </a:solidFill>
                  <a:latin typeface="Arial" pitchFamily="34" charset="0"/>
                  <a:cs typeface="Arial" pitchFamily="34" charset="0"/>
                </a:rPr>
                <a:t>Kiến</a:t>
              </a:r>
              <a:r>
                <a:rPr lang="en-US" sz="2000" b="1" dirty="0" smtClean="0">
                  <a:solidFill>
                    <a:schemeClr val="bg1"/>
                  </a:solidFill>
                  <a:latin typeface="Arial" pitchFamily="34" charset="0"/>
                  <a:cs typeface="Arial" pitchFamily="34" charset="0"/>
                </a:rPr>
                <a:t> </a:t>
              </a:r>
              <a:r>
                <a:rPr lang="en-US" sz="2000" b="1" dirty="0" err="1" smtClean="0">
                  <a:solidFill>
                    <a:schemeClr val="bg1"/>
                  </a:solidFill>
                  <a:latin typeface="Arial" pitchFamily="34" charset="0"/>
                  <a:cs typeface="Arial" pitchFamily="34" charset="0"/>
                </a:rPr>
                <a:t>thức</a:t>
              </a:r>
              <a:endParaRPr lang="en-US" sz="2000" b="1" dirty="0">
                <a:solidFill>
                  <a:schemeClr val="bg1"/>
                </a:solidFill>
                <a:latin typeface="Arial" pitchFamily="34" charset="0"/>
                <a:cs typeface="Arial" pitchFamily="34" charset="0"/>
              </a:endParaRPr>
            </a:p>
          </p:txBody>
        </p:sp>
      </p:grpSp>
      <p:grpSp>
        <p:nvGrpSpPr>
          <p:cNvPr id="308271" name="Group 47"/>
          <p:cNvGrpSpPr>
            <a:grpSpLocks/>
          </p:cNvGrpSpPr>
          <p:nvPr/>
        </p:nvGrpSpPr>
        <p:grpSpPr bwMode="auto">
          <a:xfrm>
            <a:off x="8287" y="2645597"/>
            <a:ext cx="1556028" cy="1546348"/>
            <a:chOff x="382" y="1776"/>
            <a:chExt cx="1490" cy="1488"/>
          </a:xfrm>
        </p:grpSpPr>
        <p:sp>
          <p:nvSpPr>
            <p:cNvPr id="308272" name="Oval 48"/>
            <p:cNvSpPr>
              <a:spLocks noChangeArrowheads="1"/>
            </p:cNvSpPr>
            <p:nvPr/>
          </p:nvSpPr>
          <p:spPr bwMode="gray">
            <a:xfrm>
              <a:off x="384" y="1776"/>
              <a:ext cx="1488" cy="1488"/>
            </a:xfrm>
            <a:prstGeom prst="ellipse">
              <a:avLst/>
            </a:prstGeom>
            <a:gradFill rotWithShape="1">
              <a:gsLst>
                <a:gs pos="0">
                  <a:schemeClr val="accent2">
                    <a:gamma/>
                    <a:tint val="10196"/>
                    <a:invGamma/>
                  </a:schemeClr>
                </a:gs>
                <a:gs pos="50000">
                  <a:schemeClr val="accent2"/>
                </a:gs>
                <a:gs pos="100000">
                  <a:schemeClr val="accent2">
                    <a:gamma/>
                    <a:tint val="10196"/>
                    <a:invGamma/>
                  </a:schemeClr>
                </a:gs>
              </a:gsLst>
              <a:lin ang="5400000" scaled="1"/>
            </a:gradFill>
            <a:ln w="12700">
              <a:solidFill>
                <a:schemeClr val="accent2"/>
              </a:solidFill>
              <a:round/>
              <a:headEnd/>
              <a:tailEnd/>
            </a:ln>
            <a:effectLst>
              <a:outerShdw dist="50800" dir="5400000" algn="ctr" rotWithShape="0">
                <a:schemeClr val="bg2">
                  <a:alpha val="50000"/>
                </a:schemeClr>
              </a:outerShdw>
            </a:effectLst>
          </p:spPr>
          <p:txBody>
            <a:bodyPr wrap="none" anchor="ctr"/>
            <a:lstStyle/>
            <a:p>
              <a:endParaRPr lang="en-US"/>
            </a:p>
          </p:txBody>
        </p:sp>
        <p:sp>
          <p:nvSpPr>
            <p:cNvPr id="308273" name="Oval 49"/>
            <p:cNvSpPr>
              <a:spLocks noChangeArrowheads="1"/>
            </p:cNvSpPr>
            <p:nvPr/>
          </p:nvSpPr>
          <p:spPr bwMode="gray">
            <a:xfrm>
              <a:off x="382" y="1825"/>
              <a:ext cx="1434" cy="1434"/>
            </a:xfrm>
            <a:prstGeom prst="ellipse">
              <a:avLst/>
            </a:prstGeom>
            <a:gradFill rotWithShape="1">
              <a:gsLst>
                <a:gs pos="0">
                  <a:schemeClr val="accent2">
                    <a:gamma/>
                    <a:tint val="34902"/>
                    <a:invGamma/>
                  </a:schemeClr>
                </a:gs>
                <a:gs pos="50000">
                  <a:schemeClr val="accent2"/>
                </a:gs>
                <a:gs pos="100000">
                  <a:schemeClr val="accent2">
                    <a:gamma/>
                    <a:tint val="34902"/>
                    <a:invGamma/>
                  </a:schemeClr>
                </a:gs>
              </a:gsLst>
              <a:lin ang="5400000" scaled="1"/>
            </a:gradFill>
            <a:ln w="19050">
              <a:solidFill>
                <a:schemeClr val="accent2">
                  <a:alpha val="20000"/>
                </a:schemeClr>
              </a:solidFill>
              <a:round/>
              <a:headEnd/>
              <a:tailEnd/>
            </a:ln>
            <a:effectLst/>
          </p:spPr>
          <p:txBody>
            <a:bodyPr wrap="none" anchor="ctr"/>
            <a:lstStyle/>
            <a:p>
              <a:r>
                <a:rPr lang="en-US" sz="2400" b="1" dirty="0" err="1" smtClean="0">
                  <a:solidFill>
                    <a:schemeClr val="bg1"/>
                  </a:solidFill>
                  <a:latin typeface="Arial" pitchFamily="34" charset="0"/>
                  <a:cs typeface="Arial" pitchFamily="34" charset="0"/>
                </a:rPr>
                <a:t>Kỹ</a:t>
              </a:r>
              <a:r>
                <a:rPr lang="en-US" sz="2400" b="1" dirty="0" smtClean="0">
                  <a:solidFill>
                    <a:schemeClr val="bg1"/>
                  </a:solidFill>
                  <a:latin typeface="Arial" pitchFamily="34" charset="0"/>
                  <a:cs typeface="Arial" pitchFamily="34" charset="0"/>
                </a:rPr>
                <a:t> </a:t>
              </a:r>
              <a:r>
                <a:rPr lang="en-US" sz="2400" b="1" dirty="0" err="1" smtClean="0">
                  <a:solidFill>
                    <a:schemeClr val="bg1"/>
                  </a:solidFill>
                  <a:latin typeface="Arial" pitchFamily="34" charset="0"/>
                  <a:cs typeface="Arial" pitchFamily="34" charset="0"/>
                </a:rPr>
                <a:t>năng</a:t>
              </a:r>
              <a:endParaRPr lang="en-US" sz="2400" b="1" dirty="0">
                <a:solidFill>
                  <a:schemeClr val="bg1"/>
                </a:solidFill>
                <a:latin typeface="Arial" pitchFamily="34" charset="0"/>
                <a:cs typeface="Arial" pitchFamily="34" charset="0"/>
              </a:endParaRPr>
            </a:p>
          </p:txBody>
        </p:sp>
      </p:grpSp>
      <p:grpSp>
        <p:nvGrpSpPr>
          <p:cNvPr id="308274" name="Group 50"/>
          <p:cNvGrpSpPr>
            <a:grpSpLocks/>
          </p:cNvGrpSpPr>
          <p:nvPr/>
        </p:nvGrpSpPr>
        <p:grpSpPr bwMode="auto">
          <a:xfrm>
            <a:off x="13858" y="4579684"/>
            <a:ext cx="1539932" cy="1500456"/>
            <a:chOff x="384" y="1776"/>
            <a:chExt cx="1488" cy="1488"/>
          </a:xfrm>
        </p:grpSpPr>
        <p:sp>
          <p:nvSpPr>
            <p:cNvPr id="308275" name="Oval 51"/>
            <p:cNvSpPr>
              <a:spLocks noChangeArrowheads="1"/>
            </p:cNvSpPr>
            <p:nvPr/>
          </p:nvSpPr>
          <p:spPr bwMode="gray">
            <a:xfrm>
              <a:off x="384" y="1776"/>
              <a:ext cx="1488" cy="1488"/>
            </a:xfrm>
            <a:prstGeom prst="ellipse">
              <a:avLst/>
            </a:prstGeom>
            <a:gradFill rotWithShape="1">
              <a:gsLst>
                <a:gs pos="0">
                  <a:schemeClr val="hlink">
                    <a:gamma/>
                    <a:tint val="10196"/>
                    <a:invGamma/>
                  </a:schemeClr>
                </a:gs>
                <a:gs pos="50000">
                  <a:schemeClr val="hlink"/>
                </a:gs>
                <a:gs pos="100000">
                  <a:schemeClr val="hlink">
                    <a:gamma/>
                    <a:tint val="10196"/>
                    <a:invGamma/>
                  </a:schemeClr>
                </a:gs>
              </a:gsLst>
              <a:lin ang="5400000" scaled="1"/>
            </a:gradFill>
            <a:ln w="12700">
              <a:solidFill>
                <a:schemeClr val="hlink"/>
              </a:solidFill>
              <a:round/>
              <a:headEnd/>
              <a:tailEnd/>
            </a:ln>
            <a:effectLst>
              <a:outerShdw dist="50800" dir="5400000" algn="ctr" rotWithShape="0">
                <a:schemeClr val="bg2">
                  <a:alpha val="50000"/>
                </a:schemeClr>
              </a:outerShdw>
            </a:effectLst>
          </p:spPr>
          <p:txBody>
            <a:bodyPr wrap="none" anchor="ctr"/>
            <a:lstStyle/>
            <a:p>
              <a:endParaRPr lang="en-US"/>
            </a:p>
          </p:txBody>
        </p:sp>
        <p:sp>
          <p:nvSpPr>
            <p:cNvPr id="308276" name="Oval 52"/>
            <p:cNvSpPr>
              <a:spLocks noChangeArrowheads="1"/>
            </p:cNvSpPr>
            <p:nvPr/>
          </p:nvSpPr>
          <p:spPr bwMode="gray">
            <a:xfrm>
              <a:off x="407" y="1799"/>
              <a:ext cx="1434" cy="1434"/>
            </a:xfrm>
            <a:prstGeom prst="ellipse">
              <a:avLst/>
            </a:prstGeom>
            <a:gradFill rotWithShape="1">
              <a:gsLst>
                <a:gs pos="0">
                  <a:schemeClr val="hlink">
                    <a:gamma/>
                    <a:tint val="34902"/>
                    <a:invGamma/>
                  </a:schemeClr>
                </a:gs>
                <a:gs pos="50000">
                  <a:schemeClr val="hlink"/>
                </a:gs>
                <a:gs pos="100000">
                  <a:schemeClr val="hlink">
                    <a:gamma/>
                    <a:tint val="34902"/>
                    <a:invGamma/>
                  </a:schemeClr>
                </a:gs>
              </a:gsLst>
              <a:lin ang="5400000" scaled="1"/>
            </a:gradFill>
            <a:ln w="19050">
              <a:solidFill>
                <a:schemeClr val="hlink">
                  <a:alpha val="20000"/>
                </a:schemeClr>
              </a:solidFill>
              <a:round/>
              <a:headEnd/>
              <a:tailEnd/>
            </a:ln>
            <a:effectLst/>
          </p:spPr>
          <p:txBody>
            <a:bodyPr wrap="none" anchor="ctr"/>
            <a:lstStyle/>
            <a:p>
              <a:r>
                <a:rPr lang="en-US" sz="2000" b="1" dirty="0" err="1" smtClean="0">
                  <a:solidFill>
                    <a:schemeClr val="bg1"/>
                  </a:solidFill>
                  <a:latin typeface="Arial" pitchFamily="34" charset="0"/>
                  <a:cs typeface="Arial" pitchFamily="34" charset="0"/>
                </a:rPr>
                <a:t>Năng</a:t>
              </a:r>
              <a:r>
                <a:rPr lang="en-US" sz="2000" b="1" dirty="0" smtClean="0">
                  <a:solidFill>
                    <a:schemeClr val="bg1"/>
                  </a:solidFill>
                  <a:latin typeface="Arial" pitchFamily="34" charset="0"/>
                  <a:cs typeface="Arial" pitchFamily="34" charset="0"/>
                </a:rPr>
                <a:t> </a:t>
              </a:r>
              <a:r>
                <a:rPr lang="en-US" sz="2000" b="1" dirty="0" err="1" smtClean="0">
                  <a:solidFill>
                    <a:schemeClr val="bg1"/>
                  </a:solidFill>
                  <a:latin typeface="Arial" pitchFamily="34" charset="0"/>
                  <a:cs typeface="Arial" pitchFamily="34" charset="0"/>
                </a:rPr>
                <a:t>lực</a:t>
              </a:r>
              <a:endParaRPr lang="en-US" sz="2000" b="1" dirty="0">
                <a:solidFill>
                  <a:schemeClr val="bg1"/>
                </a:solidFill>
                <a:latin typeface="Arial" pitchFamily="34" charset="0"/>
                <a:cs typeface="Arial" pitchFamily="34" charset="0"/>
              </a:endParaRPr>
            </a:p>
          </p:txBody>
        </p:sp>
      </p:grpSp>
    </p:spTree>
    <p:extLst>
      <p:ext uri="{BB962C8B-B14F-4D97-AF65-F5344CB8AC3E}">
        <p14:creationId xmlns:p14="http://schemas.microsoft.com/office/powerpoint/2010/main" val="342599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8226"/>
                                        </p:tgtEl>
                                        <p:attrNameLst>
                                          <p:attrName>style.visibility</p:attrName>
                                        </p:attrNameLst>
                                      </p:cBhvr>
                                      <p:to>
                                        <p:strVal val="visible"/>
                                      </p:to>
                                    </p:set>
                                    <p:animEffect transition="in" filter="fade">
                                      <p:cBhvr>
                                        <p:cTn id="7" dur="1000"/>
                                        <p:tgtEl>
                                          <p:spTgt spid="308226"/>
                                        </p:tgtEl>
                                      </p:cBhvr>
                                    </p:animEffect>
                                    <p:anim calcmode="lin" valueType="num">
                                      <p:cBhvr>
                                        <p:cTn id="8" dur="1000" fill="hold"/>
                                        <p:tgtEl>
                                          <p:spTgt spid="308226"/>
                                        </p:tgtEl>
                                        <p:attrNameLst>
                                          <p:attrName>ppt_x</p:attrName>
                                        </p:attrNameLst>
                                      </p:cBhvr>
                                      <p:tavLst>
                                        <p:tav tm="0">
                                          <p:val>
                                            <p:strVal val="#ppt_x"/>
                                          </p:val>
                                        </p:tav>
                                        <p:tav tm="100000">
                                          <p:val>
                                            <p:strVal val="#ppt_x"/>
                                          </p:val>
                                        </p:tav>
                                      </p:tavLst>
                                    </p:anim>
                                    <p:anim calcmode="lin" valueType="num">
                                      <p:cBhvr>
                                        <p:cTn id="9" dur="1000" fill="hold"/>
                                        <p:tgtEl>
                                          <p:spTgt spid="3082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08268"/>
                                        </p:tgtEl>
                                        <p:attrNameLst>
                                          <p:attrName>style.visibility</p:attrName>
                                        </p:attrNameLst>
                                      </p:cBhvr>
                                      <p:to>
                                        <p:strVal val="visible"/>
                                      </p:to>
                                    </p:set>
                                    <p:animEffect transition="in" filter="wipe(down)">
                                      <p:cBhvr>
                                        <p:cTn id="14" dur="500"/>
                                        <p:tgtEl>
                                          <p:spTgt spid="308268"/>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308263"/>
                                        </p:tgtEl>
                                        <p:attrNameLst>
                                          <p:attrName>style.visibility</p:attrName>
                                        </p:attrNameLst>
                                      </p:cBhvr>
                                      <p:to>
                                        <p:strVal val="visible"/>
                                      </p:to>
                                    </p:set>
                                    <p:animEffect transition="in" filter="circle(in)">
                                      <p:cBhvr>
                                        <p:cTn id="19" dur="2000"/>
                                        <p:tgtEl>
                                          <p:spTgt spid="30826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08271"/>
                                        </p:tgtEl>
                                        <p:attrNameLst>
                                          <p:attrName>style.visibility</p:attrName>
                                        </p:attrNameLst>
                                      </p:cBhvr>
                                      <p:to>
                                        <p:strVal val="visible"/>
                                      </p:to>
                                    </p:set>
                                    <p:animEffect transition="in" filter="wipe(down)">
                                      <p:cBhvr>
                                        <p:cTn id="24" dur="500"/>
                                        <p:tgtEl>
                                          <p:spTgt spid="308271"/>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308266"/>
                                        </p:tgtEl>
                                        <p:attrNameLst>
                                          <p:attrName>style.visibility</p:attrName>
                                        </p:attrNameLst>
                                      </p:cBhvr>
                                      <p:to>
                                        <p:strVal val="visible"/>
                                      </p:to>
                                    </p:set>
                                    <p:animEffect transition="in" filter="circle(in)">
                                      <p:cBhvr>
                                        <p:cTn id="29" dur="2000"/>
                                        <p:tgtEl>
                                          <p:spTgt spid="308266"/>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308274"/>
                                        </p:tgtEl>
                                        <p:attrNameLst>
                                          <p:attrName>style.visibility</p:attrName>
                                        </p:attrNameLst>
                                      </p:cBhvr>
                                      <p:to>
                                        <p:strVal val="visible"/>
                                      </p:to>
                                    </p:set>
                                    <p:animEffect transition="in" filter="wipe(down)">
                                      <p:cBhvr>
                                        <p:cTn id="34" dur="500"/>
                                        <p:tgtEl>
                                          <p:spTgt spid="308274"/>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308265"/>
                                        </p:tgtEl>
                                        <p:attrNameLst>
                                          <p:attrName>style.visibility</p:attrName>
                                        </p:attrNameLst>
                                      </p:cBhvr>
                                      <p:to>
                                        <p:strVal val="visible"/>
                                      </p:to>
                                    </p:set>
                                    <p:animEffect transition="in" filter="circle(in)">
                                      <p:cBhvr>
                                        <p:cTn id="39" dur="2000"/>
                                        <p:tgtEl>
                                          <p:spTgt spid="3082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26" grpId="0"/>
      <p:bldP spid="308263" grpId="0" animBg="1"/>
      <p:bldP spid="308265" grpId="0" animBg="1"/>
      <p:bldP spid="30826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5562600"/>
          </a:xfrm>
        </p:spPr>
        <p:txBody>
          <a:bodyPr>
            <a:normAutofit fontScale="55000" lnSpcReduction="20000"/>
          </a:bodyPr>
          <a:lstStyle/>
          <a:p>
            <a:pPr marL="0" indent="0">
              <a:buNone/>
            </a:pPr>
            <a:r>
              <a:rPr lang="en-US" b="1" dirty="0"/>
              <a:t>TÌNH HUỐNG ĐÓNG VAI</a:t>
            </a:r>
            <a:endParaRPr lang="en-US" dirty="0"/>
          </a:p>
          <a:p>
            <a:pPr marL="0" indent="0">
              <a:buNone/>
            </a:pPr>
            <a:r>
              <a:rPr lang="en-US" b="1" dirty="0" err="1"/>
              <a:t>Yêu</a:t>
            </a:r>
            <a:r>
              <a:rPr lang="en-US" b="1" dirty="0"/>
              <a:t> </a:t>
            </a:r>
            <a:r>
              <a:rPr lang="en-US" b="1" dirty="0" err="1"/>
              <a:t>cầu</a:t>
            </a:r>
            <a:r>
              <a:rPr lang="en-US" b="1" dirty="0"/>
              <a:t>: </a:t>
            </a:r>
            <a:r>
              <a:rPr lang="en-US" b="1" dirty="0" err="1"/>
              <a:t>Nhận</a:t>
            </a:r>
            <a:r>
              <a:rPr lang="en-US" b="1" dirty="0"/>
              <a:t> </a:t>
            </a:r>
            <a:r>
              <a:rPr lang="en-US" b="1" dirty="0" err="1"/>
              <a:t>biết</a:t>
            </a:r>
            <a:r>
              <a:rPr lang="en-US" b="1" dirty="0"/>
              <a:t> </a:t>
            </a:r>
            <a:r>
              <a:rPr lang="en-US" b="1" dirty="0" err="1"/>
              <a:t>các</a:t>
            </a:r>
            <a:r>
              <a:rPr lang="en-US" b="1" dirty="0"/>
              <a:t> vi </a:t>
            </a:r>
            <a:r>
              <a:rPr lang="en-US" b="1" dirty="0" err="1"/>
              <a:t>phạm</a:t>
            </a:r>
            <a:r>
              <a:rPr lang="en-US" b="1" dirty="0"/>
              <a:t> </a:t>
            </a:r>
            <a:r>
              <a:rPr lang="en-US" b="1" dirty="0" err="1"/>
              <a:t>của</a:t>
            </a:r>
            <a:r>
              <a:rPr lang="en-US" b="1" dirty="0"/>
              <a:t> ĐD </a:t>
            </a:r>
            <a:r>
              <a:rPr lang="en-US" b="1" dirty="0" err="1"/>
              <a:t>và</a:t>
            </a:r>
            <a:r>
              <a:rPr lang="en-US" b="1" dirty="0"/>
              <a:t> </a:t>
            </a:r>
            <a:r>
              <a:rPr lang="en-US" b="1" dirty="0" err="1"/>
              <a:t>đưa</a:t>
            </a:r>
            <a:r>
              <a:rPr lang="en-US" b="1" dirty="0"/>
              <a:t> </a:t>
            </a:r>
            <a:r>
              <a:rPr lang="en-US" b="1" dirty="0" err="1"/>
              <a:t>ra</a:t>
            </a:r>
            <a:r>
              <a:rPr lang="en-US" b="1" dirty="0"/>
              <a:t> </a:t>
            </a:r>
            <a:r>
              <a:rPr lang="en-US" b="1" dirty="0" err="1"/>
              <a:t>giải</a:t>
            </a:r>
            <a:r>
              <a:rPr lang="en-US" b="1" dirty="0"/>
              <a:t> </a:t>
            </a:r>
            <a:r>
              <a:rPr lang="en-US" b="1" dirty="0" err="1"/>
              <a:t>pháp</a:t>
            </a:r>
            <a:r>
              <a:rPr lang="en-US" b="1" dirty="0"/>
              <a:t> </a:t>
            </a:r>
            <a:r>
              <a:rPr lang="en-US" b="1" dirty="0" err="1"/>
              <a:t>khắc</a:t>
            </a:r>
            <a:r>
              <a:rPr lang="en-US" b="1" dirty="0"/>
              <a:t> </a:t>
            </a:r>
            <a:r>
              <a:rPr lang="en-US" b="1" dirty="0" err="1"/>
              <a:t>phục</a:t>
            </a:r>
            <a:r>
              <a:rPr lang="en-US" b="1" dirty="0"/>
              <a:t> </a:t>
            </a:r>
            <a:r>
              <a:rPr lang="en-US" b="1" dirty="0" err="1"/>
              <a:t>cho</a:t>
            </a:r>
            <a:r>
              <a:rPr lang="en-US" b="1" dirty="0"/>
              <a:t> </a:t>
            </a:r>
            <a:r>
              <a:rPr lang="en-US" b="1" dirty="0" err="1"/>
              <a:t>các</a:t>
            </a:r>
            <a:r>
              <a:rPr lang="en-US" b="1" dirty="0"/>
              <a:t> </a:t>
            </a:r>
            <a:r>
              <a:rPr lang="en-US" b="1" dirty="0" err="1"/>
              <a:t>tình</a:t>
            </a:r>
            <a:r>
              <a:rPr lang="en-US" b="1" dirty="0"/>
              <a:t> </a:t>
            </a:r>
            <a:r>
              <a:rPr lang="en-US" b="1" dirty="0" err="1"/>
              <a:t>huống</a:t>
            </a:r>
            <a:r>
              <a:rPr lang="en-US" b="1" dirty="0"/>
              <a:t>?</a:t>
            </a:r>
            <a:endParaRPr lang="en-US" dirty="0"/>
          </a:p>
          <a:p>
            <a:pPr marL="0" indent="0">
              <a:buNone/>
            </a:pPr>
            <a:r>
              <a:rPr lang="en-US" b="1" dirty="0"/>
              <a:t> </a:t>
            </a:r>
            <a:endParaRPr lang="en-US" dirty="0"/>
          </a:p>
          <a:p>
            <a:pPr marL="0" indent="0">
              <a:buNone/>
            </a:pPr>
            <a:r>
              <a:rPr lang="en-US" b="1" dirty="0" err="1"/>
              <a:t>Tình</a:t>
            </a:r>
            <a:r>
              <a:rPr lang="en-US" b="1" dirty="0"/>
              <a:t> </a:t>
            </a:r>
            <a:r>
              <a:rPr lang="en-US" b="1" dirty="0" err="1"/>
              <a:t>huống</a:t>
            </a:r>
            <a:r>
              <a:rPr lang="en-US" b="1" dirty="0"/>
              <a:t> 5:</a:t>
            </a:r>
            <a:r>
              <a:rPr lang="nl-NL" dirty="0"/>
              <a:t> Vào lúc 13h, tại phòng cấp cứu ngoại của bệnh X, một phụ nữ đưa 1 nạn nhân bị chấn thương chân trái bằng xe máy đến phòng khám. Bác sĩ đã khám cho người bệnh và viết phiếu cho người bệnh đi chụp phim. Người nhà đưa nạn nhân ra xe máy định chở đi chiếu chụp, một cô điều dưỡng thấy vậy quát: “tại sao lại đưa xe máy vào đây?” Người nhà nói: để đưa NB đi chiếu chụp. Điều dưỡng không nói câu nào và chỉ tay về phía chiếc cáng. </a:t>
            </a:r>
            <a:endParaRPr lang="en-US" dirty="0"/>
          </a:p>
          <a:p>
            <a:pPr marL="0" indent="0">
              <a:buNone/>
            </a:pPr>
            <a:r>
              <a:rPr lang="nb-NO" b="1" dirty="0"/>
              <a:t>Tình huống 6</a:t>
            </a:r>
            <a:r>
              <a:rPr lang="nb-NO" dirty="0"/>
              <a:t>: Tại buồng bệnh, điều dưỡng viên A và một điều dưỡng học việc đang chuẩn bị thay băng cho bệnh nhân, 82 tuổi, gãy cổ xương đùi, không đi lại được. Lúc đó có 2 người nhà bệnh nhân đang có mặt bên giường bệnh. </a:t>
            </a:r>
            <a:endParaRPr lang="en-US" dirty="0"/>
          </a:p>
          <a:p>
            <a:pPr marL="0" indent="0">
              <a:buNone/>
            </a:pPr>
            <a:r>
              <a:rPr lang="nb-NO" dirty="0"/>
              <a:t>           Người nhà bệnh nhân nói với điều dưỡng viên A: “Bà tôi dạo này đau nhiều, chú thường xuyên thay băng cho bà tôi, thì nhờ chú thay luôn cho bà tôi đỡ đau”.</a:t>
            </a:r>
            <a:endParaRPr lang="en-US" dirty="0"/>
          </a:p>
          <a:p>
            <a:pPr marL="0" indent="0">
              <a:buNone/>
            </a:pPr>
            <a:r>
              <a:rPr lang="nb-NO" dirty="0"/>
              <a:t>  	 Điều dưỡng học việc tỏ thái độ khó chịu, không nhìn người nhà, vừa đi găng vừa trả lời, giọng gắt gỏng “Thay băng thì phải đau chứ”.</a:t>
            </a:r>
            <a:endParaRPr lang="en-US" dirty="0"/>
          </a:p>
          <a:p>
            <a:pPr marL="0" indent="0">
              <a:buNone/>
            </a:pPr>
            <a:r>
              <a:rPr lang="nb-NO" dirty="0"/>
              <a:t>  </a:t>
            </a:r>
            <a:r>
              <a:rPr lang="nb-NO" dirty="0" smtClean="0"/>
              <a:t>      </a:t>
            </a:r>
            <a:r>
              <a:rPr lang="nb-NO" dirty="0"/>
              <a:t>Người nhà người bệnh phản ứng: “Mẹ tôi đã già cả lại đang bị đau đớn, </a:t>
            </a:r>
            <a:r>
              <a:rPr lang="nb-NO" dirty="0" smtClean="0"/>
              <a:t>tôi</a:t>
            </a:r>
          </a:p>
          <a:p>
            <a:pPr marL="0" indent="0">
              <a:buNone/>
            </a:pPr>
            <a:r>
              <a:rPr lang="nb-NO" dirty="0" smtClean="0"/>
              <a:t>không </a:t>
            </a:r>
            <a:r>
              <a:rPr lang="nb-NO" dirty="0"/>
              <a:t>đồng ý chị này (điều dưỡng học việc) thay băng cho mẹ tôi”. </a:t>
            </a:r>
            <a:endParaRPr lang="en-US" dirty="0"/>
          </a:p>
          <a:p>
            <a:pPr marL="0" indent="0">
              <a:buNone/>
            </a:pPr>
            <a:r>
              <a:rPr lang="nl-NL" dirty="0"/>
              <a:t> </a:t>
            </a:r>
            <a:endParaRPr lang="en-US" dirty="0"/>
          </a:p>
          <a:p>
            <a:r>
              <a:rPr lang="en-US" b="1" dirty="0"/>
              <a:t> </a:t>
            </a:r>
            <a:endParaRPr lang="en-US" dirty="0"/>
          </a:p>
          <a:p>
            <a:endParaRPr lang="en-US" dirty="0"/>
          </a:p>
        </p:txBody>
      </p:sp>
    </p:spTree>
    <p:extLst>
      <p:ext uri="{BB962C8B-B14F-4D97-AF65-F5344CB8AC3E}">
        <p14:creationId xmlns:p14="http://schemas.microsoft.com/office/powerpoint/2010/main" val="2383153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lstStyle/>
          <a:p>
            <a:r>
              <a:rPr lang="en-US" sz="3300" dirty="0"/>
              <a:t>Click to edit title style</a:t>
            </a:r>
          </a:p>
        </p:txBody>
      </p:sp>
      <p:sp>
        <p:nvSpPr>
          <p:cNvPr id="332855" name="AutoShape 55"/>
          <p:cNvSpPr>
            <a:spLocks noChangeArrowheads="1"/>
          </p:cNvSpPr>
          <p:nvPr/>
        </p:nvSpPr>
        <p:spPr bwMode="gray">
          <a:xfrm rot="16200000" flipV="1">
            <a:off x="788985" y="2420902"/>
            <a:ext cx="4775199" cy="2802732"/>
          </a:xfrm>
          <a:prstGeom prst="triangle">
            <a:avLst>
              <a:gd name="adj" fmla="val 50000"/>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endParaRPr lang="en-US"/>
          </a:p>
        </p:txBody>
      </p:sp>
      <p:sp>
        <p:nvSpPr>
          <p:cNvPr id="332856" name="AutoShape 56"/>
          <p:cNvSpPr>
            <a:spLocks noChangeArrowheads="1"/>
          </p:cNvSpPr>
          <p:nvPr/>
        </p:nvSpPr>
        <p:spPr bwMode="gray">
          <a:xfrm>
            <a:off x="1869604" y="3802207"/>
            <a:ext cx="5416695" cy="2695575"/>
          </a:xfrm>
          <a:prstGeom prst="triangle">
            <a:avLst>
              <a:gd name="adj" fmla="val 50000"/>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endParaRPr lang="en-US"/>
          </a:p>
        </p:txBody>
      </p:sp>
      <p:sp>
        <p:nvSpPr>
          <p:cNvPr id="332858" name="Rectangle 58"/>
          <p:cNvSpPr>
            <a:spLocks noChangeArrowheads="1"/>
          </p:cNvSpPr>
          <p:nvPr/>
        </p:nvSpPr>
        <p:spPr bwMode="gray">
          <a:xfrm>
            <a:off x="3810000" y="2335213"/>
            <a:ext cx="1230313" cy="701675"/>
          </a:xfrm>
          <a:prstGeom prst="rect">
            <a:avLst/>
          </a:prstGeom>
          <a:noFill/>
          <a:ln w="9525" algn="ctr">
            <a:noFill/>
            <a:miter lim="800000"/>
            <a:headEnd/>
            <a:tailEnd/>
          </a:ln>
          <a:effectLst/>
        </p:spPr>
        <p:txBody>
          <a:bodyPr>
            <a:spAutoFit/>
          </a:bodyPr>
          <a:lstStyle/>
          <a:p>
            <a:pPr algn="ctr" eaLnBrk="0" hangingPunct="0"/>
            <a:r>
              <a:rPr lang="en-US" sz="2000" b="1">
                <a:solidFill>
                  <a:srgbClr val="FFFFFF"/>
                </a:solidFill>
                <a:cs typeface="Arial" charset="0"/>
              </a:rPr>
              <a:t>Text in here</a:t>
            </a:r>
          </a:p>
        </p:txBody>
      </p:sp>
      <p:sp>
        <p:nvSpPr>
          <p:cNvPr id="332859" name="Rectangle 59"/>
          <p:cNvSpPr>
            <a:spLocks noChangeArrowheads="1"/>
          </p:cNvSpPr>
          <p:nvPr/>
        </p:nvSpPr>
        <p:spPr bwMode="gray">
          <a:xfrm>
            <a:off x="2091131" y="2789704"/>
            <a:ext cx="1231900" cy="1938992"/>
          </a:xfrm>
          <a:prstGeom prst="rect">
            <a:avLst/>
          </a:prstGeom>
          <a:noFill/>
          <a:ln w="9525" algn="ctr">
            <a:noFill/>
            <a:miter lim="800000"/>
            <a:headEnd/>
            <a:tailEnd/>
          </a:ln>
          <a:effectLst/>
        </p:spPr>
        <p:txBody>
          <a:bodyPr>
            <a:spAutoFit/>
          </a:bodyPr>
          <a:lstStyle/>
          <a:p>
            <a:pPr algn="ctr" eaLnBrk="0" hangingPunct="0">
              <a:lnSpc>
                <a:spcPct val="150000"/>
              </a:lnSpc>
            </a:pPr>
            <a:r>
              <a:rPr lang="en-US" sz="2000" b="1" dirty="0" smtClean="0">
                <a:solidFill>
                  <a:srgbClr val="FFFFFF"/>
                </a:solidFill>
                <a:latin typeface="Arial" pitchFamily="34" charset="0"/>
                <a:cs typeface="Arial" pitchFamily="34" charset="0"/>
              </a:rPr>
              <a:t>CƠ SỞ KHÁM CHỮA BỆNH</a:t>
            </a:r>
            <a:endParaRPr lang="en-US" sz="2000" b="1" dirty="0">
              <a:solidFill>
                <a:srgbClr val="FFFFFF"/>
              </a:solidFill>
              <a:latin typeface="Arial" pitchFamily="34" charset="0"/>
              <a:cs typeface="Arial" pitchFamily="34" charset="0"/>
            </a:endParaRPr>
          </a:p>
        </p:txBody>
      </p:sp>
      <p:sp>
        <p:nvSpPr>
          <p:cNvPr id="332860" name="Rectangle 60"/>
          <p:cNvSpPr>
            <a:spLocks noChangeArrowheads="1"/>
          </p:cNvSpPr>
          <p:nvPr/>
        </p:nvSpPr>
        <p:spPr bwMode="gray">
          <a:xfrm>
            <a:off x="4972050" y="4089400"/>
            <a:ext cx="1230313" cy="701675"/>
          </a:xfrm>
          <a:prstGeom prst="rect">
            <a:avLst/>
          </a:prstGeom>
          <a:noFill/>
          <a:ln w="9525" algn="ctr">
            <a:noFill/>
            <a:miter lim="800000"/>
            <a:headEnd/>
            <a:tailEnd/>
          </a:ln>
          <a:effectLst/>
        </p:spPr>
        <p:txBody>
          <a:bodyPr>
            <a:spAutoFit/>
          </a:bodyPr>
          <a:lstStyle/>
          <a:p>
            <a:pPr algn="ctr" eaLnBrk="0" hangingPunct="0"/>
            <a:r>
              <a:rPr lang="en-US" sz="2000" b="1">
                <a:solidFill>
                  <a:srgbClr val="FFFFFF"/>
                </a:solidFill>
                <a:cs typeface="Arial" charset="0"/>
              </a:rPr>
              <a:t>Text in here</a:t>
            </a:r>
          </a:p>
        </p:txBody>
      </p:sp>
      <p:sp>
        <p:nvSpPr>
          <p:cNvPr id="332861" name="Rectangle 61"/>
          <p:cNvSpPr>
            <a:spLocks noChangeArrowheads="1"/>
          </p:cNvSpPr>
          <p:nvPr/>
        </p:nvSpPr>
        <p:spPr bwMode="gray">
          <a:xfrm>
            <a:off x="3067916" y="4927768"/>
            <a:ext cx="2666928" cy="1015663"/>
          </a:xfrm>
          <a:prstGeom prst="rect">
            <a:avLst/>
          </a:prstGeom>
          <a:noFill/>
          <a:ln w="9525" algn="ctr">
            <a:noFill/>
            <a:miter lim="800000"/>
            <a:headEnd/>
            <a:tailEnd/>
          </a:ln>
          <a:effectLst/>
        </p:spPr>
        <p:txBody>
          <a:bodyPr wrap="square">
            <a:spAutoFit/>
          </a:bodyPr>
          <a:lstStyle/>
          <a:p>
            <a:pPr algn="ctr" eaLnBrk="0" hangingPunct="0">
              <a:lnSpc>
                <a:spcPct val="150000"/>
              </a:lnSpc>
            </a:pPr>
            <a:r>
              <a:rPr lang="en-US" sz="2000" b="1" dirty="0" smtClean="0">
                <a:solidFill>
                  <a:srgbClr val="FFFFFF"/>
                </a:solidFill>
                <a:latin typeface="Arial" pitchFamily="34" charset="0"/>
                <a:cs typeface="Arial" pitchFamily="34" charset="0"/>
              </a:rPr>
              <a:t>CƠ QUAN, TỔ CHỨC, CÁ NHÂN</a:t>
            </a:r>
            <a:endParaRPr lang="en-US" sz="2000" b="1" dirty="0">
              <a:solidFill>
                <a:srgbClr val="FFFFFF"/>
              </a:solidFill>
              <a:latin typeface="Arial" pitchFamily="34" charset="0"/>
              <a:cs typeface="Arial" pitchFamily="34" charset="0"/>
            </a:endParaRPr>
          </a:p>
        </p:txBody>
      </p:sp>
      <p:sp>
        <p:nvSpPr>
          <p:cNvPr id="332866" name="Rectangle 66"/>
          <p:cNvSpPr>
            <a:spLocks noChangeArrowheads="1"/>
          </p:cNvSpPr>
          <p:nvPr/>
        </p:nvSpPr>
        <p:spPr bwMode="black">
          <a:xfrm>
            <a:off x="2943225" y="1524000"/>
            <a:ext cx="3070225" cy="641350"/>
          </a:xfrm>
          <a:prstGeom prst="rect">
            <a:avLst/>
          </a:prstGeom>
          <a:noFill/>
          <a:ln w="9525" algn="ctr">
            <a:noFill/>
            <a:miter lim="800000"/>
            <a:headEnd/>
            <a:tailEnd/>
          </a:ln>
          <a:effectLst/>
        </p:spPr>
        <p:txBody>
          <a:bodyPr>
            <a:spAutoFit/>
          </a:bodyPr>
          <a:lstStyle/>
          <a:p>
            <a:pPr algn="ctr"/>
            <a:r>
              <a:rPr lang="en-US">
                <a:cs typeface="Arial" charset="0"/>
              </a:rPr>
              <a:t>Description of</a:t>
            </a:r>
          </a:p>
          <a:p>
            <a:pPr algn="ctr"/>
            <a:r>
              <a:rPr lang="en-US">
                <a:cs typeface="Arial" charset="0"/>
              </a:rPr>
              <a:t>the contents</a:t>
            </a:r>
          </a:p>
        </p:txBody>
      </p:sp>
      <p:sp>
        <p:nvSpPr>
          <p:cNvPr id="332869" name="Rectangle 69"/>
          <p:cNvSpPr>
            <a:spLocks noChangeArrowheads="1"/>
          </p:cNvSpPr>
          <p:nvPr/>
        </p:nvSpPr>
        <p:spPr bwMode="gray">
          <a:xfrm>
            <a:off x="4972050" y="2919413"/>
            <a:ext cx="1230313" cy="701675"/>
          </a:xfrm>
          <a:prstGeom prst="rect">
            <a:avLst/>
          </a:prstGeom>
          <a:noFill/>
          <a:ln w="9525" algn="ctr">
            <a:noFill/>
            <a:miter lim="800000"/>
            <a:headEnd/>
            <a:tailEnd/>
          </a:ln>
          <a:effectLst/>
        </p:spPr>
        <p:txBody>
          <a:bodyPr>
            <a:spAutoFit/>
          </a:bodyPr>
          <a:lstStyle/>
          <a:p>
            <a:pPr algn="ctr" eaLnBrk="0" hangingPunct="0"/>
            <a:r>
              <a:rPr lang="en-US" sz="2000" b="1">
                <a:solidFill>
                  <a:srgbClr val="FFFFFF"/>
                </a:solidFill>
                <a:cs typeface="Arial" charset="0"/>
              </a:rPr>
              <a:t>Text in here</a:t>
            </a:r>
          </a:p>
        </p:txBody>
      </p:sp>
      <p:sp>
        <p:nvSpPr>
          <p:cNvPr id="26" name="AutoShape 56"/>
          <p:cNvSpPr>
            <a:spLocks noChangeArrowheads="1"/>
          </p:cNvSpPr>
          <p:nvPr/>
        </p:nvSpPr>
        <p:spPr bwMode="gray">
          <a:xfrm rot="16200000">
            <a:off x="3682134" y="2616669"/>
            <a:ext cx="4789558" cy="2673493"/>
          </a:xfrm>
          <a:prstGeom prst="triangle">
            <a:avLst>
              <a:gd name="adj" fmla="val 50000"/>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endParaRPr lang="en-US" sz="2400" dirty="0">
              <a:solidFill>
                <a:srgbClr val="FF0000"/>
              </a:solidFill>
              <a:latin typeface="Arial" pitchFamily="34" charset="0"/>
              <a:cs typeface="Arial" pitchFamily="34" charset="0"/>
            </a:endParaRPr>
          </a:p>
        </p:txBody>
      </p:sp>
      <p:sp>
        <p:nvSpPr>
          <p:cNvPr id="27" name="AutoShape 55"/>
          <p:cNvSpPr>
            <a:spLocks noChangeArrowheads="1"/>
          </p:cNvSpPr>
          <p:nvPr/>
        </p:nvSpPr>
        <p:spPr bwMode="gray">
          <a:xfrm flipV="1">
            <a:off x="1973727" y="1354106"/>
            <a:ext cx="5312572" cy="2663888"/>
          </a:xfrm>
          <a:prstGeom prst="triangle">
            <a:avLst>
              <a:gd name="adj" fmla="val 50000"/>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endParaRPr lang="en-US" dirty="0"/>
          </a:p>
        </p:txBody>
      </p:sp>
      <p:sp>
        <p:nvSpPr>
          <p:cNvPr id="2" name="Rectangle 1"/>
          <p:cNvSpPr/>
          <p:nvPr/>
        </p:nvSpPr>
        <p:spPr>
          <a:xfrm>
            <a:off x="2983236" y="1708150"/>
            <a:ext cx="3259137"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latin typeface="Arial" pitchFamily="34" charset="0"/>
                <a:cs typeface="Arial" pitchFamily="34" charset="0"/>
              </a:rPr>
              <a:t>CÔNG VỤ, NHIỆM VỤ ĐƯỢC GIAO</a:t>
            </a:r>
            <a:endParaRPr lang="en-US" sz="2000" b="1" dirty="0">
              <a:latin typeface="Arial" pitchFamily="34" charset="0"/>
              <a:cs typeface="Arial" pitchFamily="34" charset="0"/>
            </a:endParaRPr>
          </a:p>
        </p:txBody>
      </p:sp>
      <p:sp>
        <p:nvSpPr>
          <p:cNvPr id="3" name="Rectangle 2"/>
          <p:cNvSpPr/>
          <p:nvPr/>
        </p:nvSpPr>
        <p:spPr>
          <a:xfrm>
            <a:off x="5734844" y="2598882"/>
            <a:ext cx="1499394" cy="24066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2000" b="1" dirty="0" smtClean="0">
                <a:latin typeface="Arial" pitchFamily="34" charset="0"/>
                <a:cs typeface="Arial" pitchFamily="34" charset="0"/>
              </a:rPr>
              <a:t>ĐỒNG NGHIỆP</a:t>
            </a:r>
            <a:endParaRPr lang="en-US" sz="2000" b="1" dirty="0">
              <a:latin typeface="Arial" pitchFamily="34" charset="0"/>
              <a:cs typeface="Arial" pitchFamily="34" charset="0"/>
            </a:endParaRPr>
          </a:p>
        </p:txBody>
      </p:sp>
      <p:sp>
        <p:nvSpPr>
          <p:cNvPr id="5" name="Oval 4"/>
          <p:cNvSpPr/>
          <p:nvPr/>
        </p:nvSpPr>
        <p:spPr>
          <a:xfrm>
            <a:off x="3505200" y="3124200"/>
            <a:ext cx="2082006" cy="160449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lnSpc>
                <a:spcPct val="150000"/>
              </a:lnSpc>
            </a:pPr>
            <a:r>
              <a:rPr lang="en-US" sz="2000" b="1" dirty="0" smtClean="0">
                <a:solidFill>
                  <a:schemeClr val="bg1">
                    <a:lumMod val="50000"/>
                  </a:schemeClr>
                </a:solidFill>
                <a:latin typeface="Arial" pitchFamily="34" charset="0"/>
                <a:cs typeface="Arial" pitchFamily="34" charset="0"/>
              </a:rPr>
              <a:t>ỨNG XỬ CỦA ĐDV</a:t>
            </a:r>
            <a:endParaRPr lang="en-US" sz="2000" b="1" dirty="0">
              <a:solidFill>
                <a:schemeClr val="bg1">
                  <a:lumMod val="50000"/>
                </a:schemeClr>
              </a:solidFill>
              <a:latin typeface="Arial" pitchFamily="34" charset="0"/>
              <a:cs typeface="Arial" pitchFamily="34" charset="0"/>
            </a:endParaRPr>
          </a:p>
        </p:txBody>
      </p:sp>
      <p:pic>
        <p:nvPicPr>
          <p:cNvPr id="2050" name="Picture 2" descr="C:\Users\Administrator\Downloads\ỨNG XỬ 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135337"/>
            <a:ext cx="1776195" cy="15504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0905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circle(in)">
                                      <p:cBhvr>
                                        <p:cTn id="12" dur="20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circle(in)">
                                      <p:cBhvr>
                                        <p:cTn id="17" dur="20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32856"/>
                                        </p:tgtEl>
                                        <p:attrNameLst>
                                          <p:attrName>style.visibility</p:attrName>
                                        </p:attrNameLst>
                                      </p:cBhvr>
                                      <p:to>
                                        <p:strVal val="visible"/>
                                      </p:to>
                                    </p:set>
                                    <p:animEffect transition="in" filter="circle(in)">
                                      <p:cBhvr>
                                        <p:cTn id="22" dur="2000"/>
                                        <p:tgtEl>
                                          <p:spTgt spid="332856"/>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32855"/>
                                        </p:tgtEl>
                                        <p:attrNameLst>
                                          <p:attrName>style.visibility</p:attrName>
                                        </p:attrNameLst>
                                      </p:cBhvr>
                                      <p:to>
                                        <p:strVal val="visible"/>
                                      </p:to>
                                    </p:set>
                                    <p:animEffect transition="in" filter="circle(in)">
                                      <p:cBhvr>
                                        <p:cTn id="27" dur="2000"/>
                                        <p:tgtEl>
                                          <p:spTgt spid="3328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855" grpId="0" animBg="1"/>
      <p:bldP spid="332856" grpId="0" animBg="1"/>
      <p:bldP spid="26" grpId="0" animBg="1"/>
      <p:bldP spid="27"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lstStyle/>
          <a:p>
            <a:r>
              <a:rPr lang="en-US" sz="3300" dirty="0"/>
              <a:t>Click to edit title style</a:t>
            </a:r>
          </a:p>
        </p:txBody>
      </p:sp>
      <p:sp>
        <p:nvSpPr>
          <p:cNvPr id="332855" name="AutoShape 55"/>
          <p:cNvSpPr>
            <a:spLocks noChangeArrowheads="1"/>
          </p:cNvSpPr>
          <p:nvPr/>
        </p:nvSpPr>
        <p:spPr bwMode="gray">
          <a:xfrm rot="16200000" flipV="1">
            <a:off x="788985" y="2420902"/>
            <a:ext cx="4775199" cy="2802732"/>
          </a:xfrm>
          <a:prstGeom prst="triangle">
            <a:avLst>
              <a:gd name="adj" fmla="val 50000"/>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endParaRPr lang="en-US"/>
          </a:p>
        </p:txBody>
      </p:sp>
      <p:sp>
        <p:nvSpPr>
          <p:cNvPr id="332856" name="AutoShape 56"/>
          <p:cNvSpPr>
            <a:spLocks noChangeArrowheads="1"/>
          </p:cNvSpPr>
          <p:nvPr/>
        </p:nvSpPr>
        <p:spPr bwMode="gray">
          <a:xfrm>
            <a:off x="1869604" y="3802207"/>
            <a:ext cx="5416695" cy="2695575"/>
          </a:xfrm>
          <a:prstGeom prst="triangle">
            <a:avLst>
              <a:gd name="adj" fmla="val 50000"/>
            </a:avLst>
          </a:prstGeom>
          <a:ln>
            <a:headEnd/>
            <a:tailEnd/>
          </a:ln>
        </p:spPr>
        <p:style>
          <a:lnRef idx="2">
            <a:schemeClr val="accent3"/>
          </a:lnRef>
          <a:fillRef idx="1">
            <a:schemeClr val="lt1"/>
          </a:fillRef>
          <a:effectRef idx="0">
            <a:schemeClr val="accent3"/>
          </a:effectRef>
          <a:fontRef idx="minor">
            <a:schemeClr val="dk1"/>
          </a:fontRef>
        </p:style>
        <p:txBody>
          <a:bodyPr wrap="none" anchor="ctr"/>
          <a:lstStyle/>
          <a:p>
            <a:endParaRPr lang="en-US"/>
          </a:p>
        </p:txBody>
      </p:sp>
      <p:sp>
        <p:nvSpPr>
          <p:cNvPr id="332858" name="Rectangle 58"/>
          <p:cNvSpPr>
            <a:spLocks noChangeArrowheads="1"/>
          </p:cNvSpPr>
          <p:nvPr/>
        </p:nvSpPr>
        <p:spPr bwMode="gray">
          <a:xfrm>
            <a:off x="3810000" y="2335213"/>
            <a:ext cx="1230313" cy="701675"/>
          </a:xfrm>
          <a:prstGeom prst="rect">
            <a:avLst/>
          </a:prstGeom>
          <a:noFill/>
          <a:ln w="9525" algn="ctr">
            <a:noFill/>
            <a:miter lim="800000"/>
            <a:headEnd/>
            <a:tailEnd/>
          </a:ln>
          <a:effectLst/>
        </p:spPr>
        <p:txBody>
          <a:bodyPr>
            <a:spAutoFit/>
          </a:bodyPr>
          <a:lstStyle/>
          <a:p>
            <a:pPr algn="ctr" eaLnBrk="0" hangingPunct="0"/>
            <a:r>
              <a:rPr lang="en-US" sz="2000" b="1">
                <a:solidFill>
                  <a:srgbClr val="FFFFFF"/>
                </a:solidFill>
                <a:cs typeface="Arial" charset="0"/>
              </a:rPr>
              <a:t>Text in here</a:t>
            </a:r>
          </a:p>
        </p:txBody>
      </p:sp>
      <p:sp>
        <p:nvSpPr>
          <p:cNvPr id="332859" name="Rectangle 59"/>
          <p:cNvSpPr>
            <a:spLocks noChangeArrowheads="1"/>
          </p:cNvSpPr>
          <p:nvPr/>
        </p:nvSpPr>
        <p:spPr bwMode="gray">
          <a:xfrm>
            <a:off x="2091131" y="2789704"/>
            <a:ext cx="1231900" cy="1938992"/>
          </a:xfrm>
          <a:prstGeom prst="rect">
            <a:avLst/>
          </a:prstGeom>
          <a:noFill/>
          <a:ln w="9525" algn="ctr">
            <a:noFill/>
            <a:miter lim="800000"/>
            <a:headEnd/>
            <a:tailEnd/>
          </a:ln>
          <a:effectLst/>
        </p:spPr>
        <p:txBody>
          <a:bodyPr>
            <a:spAutoFit/>
          </a:bodyPr>
          <a:lstStyle/>
          <a:p>
            <a:pPr algn="ctr" eaLnBrk="0" hangingPunct="0">
              <a:lnSpc>
                <a:spcPct val="150000"/>
              </a:lnSpc>
            </a:pPr>
            <a:r>
              <a:rPr lang="en-US" sz="2000" b="1" dirty="0" smtClean="0">
                <a:solidFill>
                  <a:srgbClr val="FFFFFF"/>
                </a:solidFill>
                <a:latin typeface="Arial" pitchFamily="34" charset="0"/>
                <a:cs typeface="Arial" pitchFamily="34" charset="0"/>
              </a:rPr>
              <a:t>CƠ SỞ KHÁM CHỮA BỆNH</a:t>
            </a:r>
            <a:endParaRPr lang="en-US" sz="2000" b="1" dirty="0">
              <a:solidFill>
                <a:srgbClr val="FFFFFF"/>
              </a:solidFill>
              <a:latin typeface="Arial" pitchFamily="34" charset="0"/>
              <a:cs typeface="Arial" pitchFamily="34" charset="0"/>
            </a:endParaRPr>
          </a:p>
        </p:txBody>
      </p:sp>
      <p:sp>
        <p:nvSpPr>
          <p:cNvPr id="332860" name="Rectangle 60"/>
          <p:cNvSpPr>
            <a:spLocks noChangeArrowheads="1"/>
          </p:cNvSpPr>
          <p:nvPr/>
        </p:nvSpPr>
        <p:spPr bwMode="gray">
          <a:xfrm>
            <a:off x="4972050" y="4089400"/>
            <a:ext cx="1230313" cy="701675"/>
          </a:xfrm>
          <a:prstGeom prst="rect">
            <a:avLst/>
          </a:prstGeom>
          <a:noFill/>
          <a:ln w="9525" algn="ctr">
            <a:noFill/>
            <a:miter lim="800000"/>
            <a:headEnd/>
            <a:tailEnd/>
          </a:ln>
          <a:effectLst/>
        </p:spPr>
        <p:txBody>
          <a:bodyPr>
            <a:spAutoFit/>
          </a:bodyPr>
          <a:lstStyle/>
          <a:p>
            <a:pPr algn="ctr" eaLnBrk="0" hangingPunct="0"/>
            <a:r>
              <a:rPr lang="en-US" sz="2000" b="1">
                <a:solidFill>
                  <a:srgbClr val="FFFFFF"/>
                </a:solidFill>
                <a:cs typeface="Arial" charset="0"/>
              </a:rPr>
              <a:t>Text in here</a:t>
            </a:r>
          </a:p>
        </p:txBody>
      </p:sp>
      <p:sp>
        <p:nvSpPr>
          <p:cNvPr id="332861" name="Rectangle 61"/>
          <p:cNvSpPr>
            <a:spLocks noChangeArrowheads="1"/>
          </p:cNvSpPr>
          <p:nvPr/>
        </p:nvSpPr>
        <p:spPr bwMode="gray">
          <a:xfrm>
            <a:off x="3067916" y="4927768"/>
            <a:ext cx="2666928" cy="1015663"/>
          </a:xfrm>
          <a:prstGeom prst="rect">
            <a:avLst/>
          </a:prstGeom>
          <a:noFill/>
          <a:ln w="9525" algn="ctr">
            <a:noFill/>
            <a:miter lim="800000"/>
            <a:headEnd/>
            <a:tailEnd/>
          </a:ln>
          <a:effectLst/>
        </p:spPr>
        <p:txBody>
          <a:bodyPr wrap="square">
            <a:spAutoFit/>
          </a:bodyPr>
          <a:lstStyle/>
          <a:p>
            <a:pPr algn="ctr" eaLnBrk="0" hangingPunct="0">
              <a:lnSpc>
                <a:spcPct val="150000"/>
              </a:lnSpc>
            </a:pPr>
            <a:r>
              <a:rPr lang="en-US" sz="2000" b="1" dirty="0" smtClean="0">
                <a:solidFill>
                  <a:srgbClr val="FFFFFF"/>
                </a:solidFill>
                <a:latin typeface="Arial" pitchFamily="34" charset="0"/>
                <a:cs typeface="Arial" pitchFamily="34" charset="0"/>
              </a:rPr>
              <a:t>CƠ QUAN, TỔ CHỨC, CÁ NHÂN</a:t>
            </a:r>
            <a:endParaRPr lang="en-US" sz="2000" b="1" dirty="0">
              <a:solidFill>
                <a:srgbClr val="FFFFFF"/>
              </a:solidFill>
              <a:latin typeface="Arial" pitchFamily="34" charset="0"/>
              <a:cs typeface="Arial" pitchFamily="34" charset="0"/>
            </a:endParaRPr>
          </a:p>
        </p:txBody>
      </p:sp>
      <p:sp>
        <p:nvSpPr>
          <p:cNvPr id="332866" name="Rectangle 66"/>
          <p:cNvSpPr>
            <a:spLocks noChangeArrowheads="1"/>
          </p:cNvSpPr>
          <p:nvPr/>
        </p:nvSpPr>
        <p:spPr bwMode="black">
          <a:xfrm>
            <a:off x="2943225" y="1524000"/>
            <a:ext cx="3070225" cy="641350"/>
          </a:xfrm>
          <a:prstGeom prst="rect">
            <a:avLst/>
          </a:prstGeom>
          <a:noFill/>
          <a:ln w="9525" algn="ctr">
            <a:noFill/>
            <a:miter lim="800000"/>
            <a:headEnd/>
            <a:tailEnd/>
          </a:ln>
          <a:effectLst/>
        </p:spPr>
        <p:txBody>
          <a:bodyPr>
            <a:spAutoFit/>
          </a:bodyPr>
          <a:lstStyle/>
          <a:p>
            <a:pPr algn="ctr"/>
            <a:r>
              <a:rPr lang="en-US">
                <a:cs typeface="Arial" charset="0"/>
              </a:rPr>
              <a:t>Description of</a:t>
            </a:r>
          </a:p>
          <a:p>
            <a:pPr algn="ctr"/>
            <a:r>
              <a:rPr lang="en-US">
                <a:cs typeface="Arial" charset="0"/>
              </a:rPr>
              <a:t>the contents</a:t>
            </a:r>
          </a:p>
        </p:txBody>
      </p:sp>
      <p:sp>
        <p:nvSpPr>
          <p:cNvPr id="332869" name="Rectangle 69"/>
          <p:cNvSpPr>
            <a:spLocks noChangeArrowheads="1"/>
          </p:cNvSpPr>
          <p:nvPr/>
        </p:nvSpPr>
        <p:spPr bwMode="gray">
          <a:xfrm>
            <a:off x="4972050" y="2919413"/>
            <a:ext cx="1230313" cy="701675"/>
          </a:xfrm>
          <a:prstGeom prst="rect">
            <a:avLst/>
          </a:prstGeom>
          <a:noFill/>
          <a:ln w="9525" algn="ctr">
            <a:noFill/>
            <a:miter lim="800000"/>
            <a:headEnd/>
            <a:tailEnd/>
          </a:ln>
          <a:effectLst/>
        </p:spPr>
        <p:txBody>
          <a:bodyPr>
            <a:spAutoFit/>
          </a:bodyPr>
          <a:lstStyle/>
          <a:p>
            <a:pPr algn="ctr" eaLnBrk="0" hangingPunct="0"/>
            <a:r>
              <a:rPr lang="en-US" sz="2000" b="1">
                <a:solidFill>
                  <a:srgbClr val="FFFFFF"/>
                </a:solidFill>
                <a:cs typeface="Arial" charset="0"/>
              </a:rPr>
              <a:t>Text in here</a:t>
            </a:r>
          </a:p>
        </p:txBody>
      </p:sp>
      <p:sp>
        <p:nvSpPr>
          <p:cNvPr id="26" name="AutoShape 56"/>
          <p:cNvSpPr>
            <a:spLocks noChangeArrowheads="1"/>
          </p:cNvSpPr>
          <p:nvPr/>
        </p:nvSpPr>
        <p:spPr bwMode="gray">
          <a:xfrm rot="16200000">
            <a:off x="3682134" y="2616669"/>
            <a:ext cx="4789558" cy="2673493"/>
          </a:xfrm>
          <a:prstGeom prst="triangle">
            <a:avLst>
              <a:gd name="adj" fmla="val 50000"/>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endParaRPr lang="en-US" sz="2400" dirty="0">
              <a:solidFill>
                <a:srgbClr val="FF0000"/>
              </a:solidFill>
              <a:latin typeface="Arial" pitchFamily="34" charset="0"/>
              <a:cs typeface="Arial" pitchFamily="34" charset="0"/>
            </a:endParaRPr>
          </a:p>
        </p:txBody>
      </p:sp>
      <p:sp>
        <p:nvSpPr>
          <p:cNvPr id="27" name="AutoShape 55"/>
          <p:cNvSpPr>
            <a:spLocks noChangeArrowheads="1"/>
          </p:cNvSpPr>
          <p:nvPr/>
        </p:nvSpPr>
        <p:spPr bwMode="gray">
          <a:xfrm flipV="1">
            <a:off x="1973727" y="1354106"/>
            <a:ext cx="5312572" cy="2663888"/>
          </a:xfrm>
          <a:prstGeom prst="triangle">
            <a:avLst>
              <a:gd name="adj" fmla="val 50000"/>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endParaRPr lang="en-US" dirty="0"/>
          </a:p>
        </p:txBody>
      </p:sp>
      <p:sp>
        <p:nvSpPr>
          <p:cNvPr id="2" name="Rectangle 1"/>
          <p:cNvSpPr/>
          <p:nvPr/>
        </p:nvSpPr>
        <p:spPr>
          <a:xfrm>
            <a:off x="2983236" y="1708150"/>
            <a:ext cx="3259137"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latin typeface="Arial" pitchFamily="34" charset="0"/>
                <a:cs typeface="Arial" pitchFamily="34" charset="0"/>
              </a:rPr>
              <a:t>CÔNG VỤ, NHIỆM VỤ ĐƯỢC GIAO</a:t>
            </a:r>
            <a:endParaRPr lang="en-US" sz="2000" b="1" dirty="0">
              <a:latin typeface="Arial" pitchFamily="34" charset="0"/>
              <a:cs typeface="Arial" pitchFamily="34" charset="0"/>
            </a:endParaRPr>
          </a:p>
        </p:txBody>
      </p:sp>
      <p:sp>
        <p:nvSpPr>
          <p:cNvPr id="3" name="Rectangle 2"/>
          <p:cNvSpPr/>
          <p:nvPr/>
        </p:nvSpPr>
        <p:spPr>
          <a:xfrm>
            <a:off x="5734844" y="2598882"/>
            <a:ext cx="1499394" cy="24066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2000" b="1" dirty="0" smtClean="0">
                <a:latin typeface="Arial" pitchFamily="34" charset="0"/>
                <a:cs typeface="Arial" pitchFamily="34" charset="0"/>
              </a:rPr>
              <a:t>ĐỒNG NGHIỆP</a:t>
            </a:r>
            <a:endParaRPr lang="en-US" sz="2000" b="1" dirty="0">
              <a:latin typeface="Arial" pitchFamily="34" charset="0"/>
              <a:cs typeface="Arial" pitchFamily="34" charset="0"/>
            </a:endParaRPr>
          </a:p>
        </p:txBody>
      </p:sp>
      <p:sp>
        <p:nvSpPr>
          <p:cNvPr id="5" name="Oval 4"/>
          <p:cNvSpPr/>
          <p:nvPr/>
        </p:nvSpPr>
        <p:spPr>
          <a:xfrm>
            <a:off x="3505200" y="3124200"/>
            <a:ext cx="2082006" cy="160449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lnSpc>
                <a:spcPct val="150000"/>
              </a:lnSpc>
            </a:pPr>
            <a:r>
              <a:rPr lang="en-US" sz="2000" b="1" dirty="0" smtClean="0">
                <a:solidFill>
                  <a:schemeClr val="bg1">
                    <a:lumMod val="50000"/>
                  </a:schemeClr>
                </a:solidFill>
                <a:latin typeface="Arial" pitchFamily="34" charset="0"/>
                <a:cs typeface="Arial" pitchFamily="34" charset="0"/>
              </a:rPr>
              <a:t>ỨNG XỬ CỦA ĐDV</a:t>
            </a:r>
            <a:endParaRPr lang="en-US" sz="2000" b="1" dirty="0">
              <a:solidFill>
                <a:schemeClr val="bg1">
                  <a:lumMod val="50000"/>
                </a:schemeClr>
              </a:solidFill>
              <a:latin typeface="Arial" pitchFamily="34" charset="0"/>
              <a:cs typeface="Arial" pitchFamily="34" charset="0"/>
            </a:endParaRPr>
          </a:p>
        </p:txBody>
      </p:sp>
      <p:pic>
        <p:nvPicPr>
          <p:cNvPr id="2050" name="Picture 2" descr="C:\Users\Administrator\Downloads\ỨNG XỬ 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1" y="100701"/>
            <a:ext cx="1897526" cy="14232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3337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circle(in)">
                                      <p:cBhvr>
                                        <p:cTn id="12" dur="20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circle(in)">
                                      <p:cBhvr>
                                        <p:cTn id="17" dur="20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32856"/>
                                        </p:tgtEl>
                                        <p:attrNameLst>
                                          <p:attrName>style.visibility</p:attrName>
                                        </p:attrNameLst>
                                      </p:cBhvr>
                                      <p:to>
                                        <p:strVal val="visible"/>
                                      </p:to>
                                    </p:set>
                                    <p:animEffect transition="in" filter="circle(in)">
                                      <p:cBhvr>
                                        <p:cTn id="22" dur="2000"/>
                                        <p:tgtEl>
                                          <p:spTgt spid="332856"/>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32855"/>
                                        </p:tgtEl>
                                        <p:attrNameLst>
                                          <p:attrName>style.visibility</p:attrName>
                                        </p:attrNameLst>
                                      </p:cBhvr>
                                      <p:to>
                                        <p:strVal val="visible"/>
                                      </p:to>
                                    </p:set>
                                    <p:animEffect transition="in" filter="circle(in)">
                                      <p:cBhvr>
                                        <p:cTn id="27" dur="2000"/>
                                        <p:tgtEl>
                                          <p:spTgt spid="3328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855" grpId="0" animBg="1"/>
      <p:bldP spid="332856" grpId="0" animBg="1"/>
      <p:bldP spid="26" grpId="0" animBg="1"/>
      <p:bldP spid="27"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err="1" smtClean="0">
                <a:solidFill>
                  <a:srgbClr val="FF0000"/>
                </a:solidFill>
                <a:latin typeface="Arial" pitchFamily="34" charset="0"/>
                <a:cs typeface="Arial" pitchFamily="34" charset="0"/>
              </a:rPr>
              <a:t>Bài</a:t>
            </a:r>
            <a:r>
              <a:rPr lang="en-US" sz="3200" b="1" dirty="0" smtClean="0">
                <a:solidFill>
                  <a:srgbClr val="FF0000"/>
                </a:solidFill>
                <a:latin typeface="Arial" pitchFamily="34" charset="0"/>
                <a:cs typeface="Arial" pitchFamily="34" charset="0"/>
              </a:rPr>
              <a:t> </a:t>
            </a:r>
            <a:r>
              <a:rPr lang="en-US" sz="3200" b="1" dirty="0" err="1" smtClean="0">
                <a:solidFill>
                  <a:srgbClr val="FF0000"/>
                </a:solidFill>
                <a:latin typeface="Arial" pitchFamily="34" charset="0"/>
                <a:cs typeface="Arial" pitchFamily="34" charset="0"/>
              </a:rPr>
              <a:t>kiểm</a:t>
            </a:r>
            <a:r>
              <a:rPr lang="en-US" sz="3200" b="1" dirty="0" smtClean="0">
                <a:solidFill>
                  <a:srgbClr val="FF0000"/>
                </a:solidFill>
                <a:latin typeface="Arial" pitchFamily="34" charset="0"/>
                <a:cs typeface="Arial" pitchFamily="34" charset="0"/>
              </a:rPr>
              <a:t> </a:t>
            </a:r>
            <a:r>
              <a:rPr lang="en-US" sz="3200" b="1" dirty="0" err="1" smtClean="0">
                <a:solidFill>
                  <a:srgbClr val="FF0000"/>
                </a:solidFill>
                <a:latin typeface="Arial" pitchFamily="34" charset="0"/>
                <a:cs typeface="Arial" pitchFamily="34" charset="0"/>
              </a:rPr>
              <a:t>tra</a:t>
            </a:r>
            <a:r>
              <a:rPr lang="en-US" sz="3200" b="1" dirty="0" smtClean="0">
                <a:solidFill>
                  <a:srgbClr val="FF0000"/>
                </a:solidFill>
                <a:latin typeface="Arial" pitchFamily="34" charset="0"/>
                <a:cs typeface="Arial" pitchFamily="34" charset="0"/>
              </a:rPr>
              <a:t> </a:t>
            </a:r>
            <a:r>
              <a:rPr lang="en-US" sz="3200" b="1" dirty="0" err="1" smtClean="0">
                <a:solidFill>
                  <a:srgbClr val="FF0000"/>
                </a:solidFill>
                <a:latin typeface="Arial" pitchFamily="34" charset="0"/>
                <a:cs typeface="Arial" pitchFamily="34" charset="0"/>
              </a:rPr>
              <a:t>đảm</a:t>
            </a:r>
            <a:r>
              <a:rPr lang="en-US" sz="3200" b="1" dirty="0" smtClean="0">
                <a:solidFill>
                  <a:srgbClr val="FF0000"/>
                </a:solidFill>
                <a:latin typeface="Arial" pitchFamily="34" charset="0"/>
                <a:cs typeface="Arial" pitchFamily="34" charset="0"/>
              </a:rPr>
              <a:t> </a:t>
            </a:r>
            <a:r>
              <a:rPr lang="en-US" sz="3200" b="1" dirty="0" err="1" smtClean="0">
                <a:solidFill>
                  <a:srgbClr val="FF0000"/>
                </a:solidFill>
                <a:latin typeface="Arial" pitchFamily="34" charset="0"/>
                <a:cs typeface="Arial" pitchFamily="34" charset="0"/>
              </a:rPr>
              <a:t>bảo</a:t>
            </a:r>
            <a:r>
              <a:rPr lang="en-US" sz="3200" b="1" dirty="0" smtClean="0">
                <a:solidFill>
                  <a:srgbClr val="FF0000"/>
                </a:solidFill>
                <a:latin typeface="Arial" pitchFamily="34" charset="0"/>
                <a:cs typeface="Arial" pitchFamily="34" charset="0"/>
              </a:rPr>
              <a:t> </a:t>
            </a:r>
            <a:r>
              <a:rPr lang="en-US" sz="3200" b="1" dirty="0" err="1" smtClean="0">
                <a:solidFill>
                  <a:srgbClr val="FF0000"/>
                </a:solidFill>
                <a:latin typeface="Arial" pitchFamily="34" charset="0"/>
                <a:cs typeface="Arial" pitchFamily="34" charset="0"/>
              </a:rPr>
              <a:t>chuẩn</a:t>
            </a:r>
            <a:r>
              <a:rPr lang="en-US" sz="3200" b="1" dirty="0" smtClean="0">
                <a:solidFill>
                  <a:srgbClr val="FF0000"/>
                </a:solidFill>
                <a:latin typeface="Arial" pitchFamily="34" charset="0"/>
                <a:cs typeface="Arial" pitchFamily="34" charset="0"/>
              </a:rPr>
              <a:t> </a:t>
            </a:r>
            <a:r>
              <a:rPr lang="en-US" sz="3200" b="1" dirty="0" err="1" smtClean="0">
                <a:solidFill>
                  <a:srgbClr val="FF0000"/>
                </a:solidFill>
                <a:latin typeface="Arial" pitchFamily="34" charset="0"/>
                <a:cs typeface="Arial" pitchFamily="34" charset="0"/>
              </a:rPr>
              <a:t>bị</a:t>
            </a:r>
            <a:r>
              <a:rPr lang="en-US" sz="3200" b="1" dirty="0" smtClean="0">
                <a:solidFill>
                  <a:srgbClr val="FF0000"/>
                </a:solidFill>
                <a:latin typeface="Arial" pitchFamily="34" charset="0"/>
                <a:cs typeface="Arial" pitchFamily="34" charset="0"/>
              </a:rPr>
              <a:t> </a:t>
            </a:r>
            <a:r>
              <a:rPr lang="en-US" sz="3200" b="1" dirty="0" err="1" smtClean="0">
                <a:solidFill>
                  <a:srgbClr val="FF0000"/>
                </a:solidFill>
                <a:latin typeface="Arial" pitchFamily="34" charset="0"/>
                <a:cs typeface="Arial" pitchFamily="34" charset="0"/>
              </a:rPr>
              <a:t>bài</a:t>
            </a:r>
            <a:r>
              <a:rPr lang="en-US" sz="3200" dirty="0" smtClean="0">
                <a:solidFill>
                  <a:srgbClr val="FF0000"/>
                </a:solidFill>
                <a:latin typeface="Arial" pitchFamily="34" charset="0"/>
                <a:cs typeface="Arial" pitchFamily="34" charset="0"/>
              </a:rPr>
              <a:t/>
            </a:r>
            <a:br>
              <a:rPr lang="en-US" sz="3200" dirty="0" smtClean="0">
                <a:solidFill>
                  <a:srgbClr val="FF0000"/>
                </a:solidFill>
                <a:latin typeface="Arial" pitchFamily="34" charset="0"/>
                <a:cs typeface="Arial" pitchFamily="34" charset="0"/>
              </a:rPr>
            </a:br>
            <a:endParaRPr lang="en-US" sz="3200" dirty="0">
              <a:solidFill>
                <a:srgbClr val="FF0000"/>
              </a:solidFill>
              <a:latin typeface="Arial" pitchFamily="34" charset="0"/>
              <a:cs typeface="Arial" pitchFamily="34" charset="0"/>
            </a:endParaRPr>
          </a:p>
        </p:txBody>
      </p:sp>
      <p:sp>
        <p:nvSpPr>
          <p:cNvPr id="3" name="Content Placeholder 2"/>
          <p:cNvSpPr>
            <a:spLocks noGrp="1"/>
          </p:cNvSpPr>
          <p:nvPr>
            <p:ph idx="1"/>
          </p:nvPr>
        </p:nvSpPr>
        <p:spPr/>
        <p:txBody>
          <a:bodyPr/>
          <a:lstStyle/>
          <a:p>
            <a:endParaRPr lang="en-US" dirty="0"/>
          </a:p>
        </p:txBody>
      </p:sp>
      <p:sp>
        <p:nvSpPr>
          <p:cNvPr id="4" name="Oval 3"/>
          <p:cNvSpPr/>
          <p:nvPr/>
        </p:nvSpPr>
        <p:spPr>
          <a:xfrm>
            <a:off x="457200" y="1676400"/>
            <a:ext cx="8839200" cy="220980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lnSpc>
                <a:spcPct val="150000"/>
              </a:lnSpc>
            </a:pPr>
            <a:r>
              <a:rPr lang="en-US" sz="2800" b="1" dirty="0" err="1">
                <a:solidFill>
                  <a:srgbClr val="0000CC"/>
                </a:solidFill>
                <a:latin typeface="Arial" pitchFamily="34" charset="0"/>
                <a:cs typeface="Arial" pitchFamily="34" charset="0"/>
              </a:rPr>
              <a:t>Hãy</a:t>
            </a:r>
            <a:r>
              <a:rPr lang="en-US" sz="2800" b="1" dirty="0">
                <a:solidFill>
                  <a:srgbClr val="0000CC"/>
                </a:solidFill>
                <a:latin typeface="Arial" pitchFamily="34" charset="0"/>
                <a:cs typeface="Arial" pitchFamily="34" charset="0"/>
              </a:rPr>
              <a:t> </a:t>
            </a:r>
            <a:r>
              <a:rPr lang="en-US" sz="2800" b="1" dirty="0" err="1">
                <a:solidFill>
                  <a:srgbClr val="0000CC"/>
                </a:solidFill>
                <a:latin typeface="Arial" pitchFamily="34" charset="0"/>
                <a:cs typeface="Arial" pitchFamily="34" charset="0"/>
              </a:rPr>
              <a:t>liệt</a:t>
            </a:r>
            <a:r>
              <a:rPr lang="en-US" sz="2800" b="1" dirty="0">
                <a:solidFill>
                  <a:srgbClr val="0000CC"/>
                </a:solidFill>
                <a:latin typeface="Arial" pitchFamily="34" charset="0"/>
                <a:cs typeface="Arial" pitchFamily="34" charset="0"/>
              </a:rPr>
              <a:t> </a:t>
            </a:r>
            <a:r>
              <a:rPr lang="en-US" sz="2800" b="1" dirty="0" err="1">
                <a:solidFill>
                  <a:srgbClr val="0000CC"/>
                </a:solidFill>
                <a:latin typeface="Arial" pitchFamily="34" charset="0"/>
                <a:cs typeface="Arial" pitchFamily="34" charset="0"/>
              </a:rPr>
              <a:t>kê</a:t>
            </a:r>
            <a:r>
              <a:rPr lang="en-US" sz="2800" b="1" dirty="0">
                <a:solidFill>
                  <a:srgbClr val="0000CC"/>
                </a:solidFill>
                <a:latin typeface="Arial" pitchFamily="34" charset="0"/>
                <a:cs typeface="Arial" pitchFamily="34" charset="0"/>
              </a:rPr>
              <a:t> </a:t>
            </a:r>
            <a:r>
              <a:rPr lang="en-US" sz="2800" b="1" dirty="0" err="1">
                <a:solidFill>
                  <a:srgbClr val="0000CC"/>
                </a:solidFill>
                <a:latin typeface="Arial" pitchFamily="34" charset="0"/>
                <a:cs typeface="Arial" pitchFamily="34" charset="0"/>
              </a:rPr>
              <a:t>những</a:t>
            </a:r>
            <a:r>
              <a:rPr lang="en-US" sz="2800" b="1" dirty="0">
                <a:solidFill>
                  <a:srgbClr val="0000CC"/>
                </a:solidFill>
                <a:latin typeface="Arial" pitchFamily="34" charset="0"/>
                <a:cs typeface="Arial" pitchFamily="34" charset="0"/>
              </a:rPr>
              <a:t> </a:t>
            </a:r>
            <a:r>
              <a:rPr lang="en-US" sz="2800" b="1" dirty="0" err="1">
                <a:solidFill>
                  <a:srgbClr val="0000CC"/>
                </a:solidFill>
                <a:latin typeface="Arial" pitchFamily="34" charset="0"/>
                <a:cs typeface="Arial" pitchFamily="34" charset="0"/>
              </a:rPr>
              <a:t>việc</a:t>
            </a:r>
            <a:r>
              <a:rPr lang="en-US" sz="2800" b="1" dirty="0">
                <a:solidFill>
                  <a:srgbClr val="0000CC"/>
                </a:solidFill>
                <a:latin typeface="Arial" pitchFamily="34" charset="0"/>
                <a:cs typeface="Arial" pitchFamily="34" charset="0"/>
              </a:rPr>
              <a:t> </a:t>
            </a:r>
            <a:r>
              <a:rPr lang="en-US" sz="2800" b="1" dirty="0" err="1">
                <a:solidFill>
                  <a:srgbClr val="0000CC"/>
                </a:solidFill>
                <a:latin typeface="Arial" pitchFamily="34" charset="0"/>
                <a:cs typeface="Arial" pitchFamily="34" charset="0"/>
              </a:rPr>
              <a:t>người</a:t>
            </a:r>
            <a:r>
              <a:rPr lang="en-US" sz="2800" b="1" dirty="0">
                <a:solidFill>
                  <a:srgbClr val="0000CC"/>
                </a:solidFill>
                <a:latin typeface="Arial" pitchFamily="34" charset="0"/>
                <a:cs typeface="Arial" pitchFamily="34" charset="0"/>
              </a:rPr>
              <a:t> </a:t>
            </a:r>
            <a:r>
              <a:rPr lang="en-US" sz="2800" b="1" dirty="0" err="1">
                <a:solidFill>
                  <a:srgbClr val="0000CC"/>
                </a:solidFill>
                <a:latin typeface="Arial" pitchFamily="34" charset="0"/>
                <a:cs typeface="Arial" pitchFamily="34" charset="0"/>
              </a:rPr>
              <a:t>điều</a:t>
            </a:r>
            <a:r>
              <a:rPr lang="en-US" sz="2800" b="1" dirty="0">
                <a:solidFill>
                  <a:srgbClr val="0000CC"/>
                </a:solidFill>
                <a:latin typeface="Arial" pitchFamily="34" charset="0"/>
                <a:cs typeface="Arial" pitchFamily="34" charset="0"/>
              </a:rPr>
              <a:t> </a:t>
            </a:r>
            <a:r>
              <a:rPr lang="en-US" sz="2800" b="1" dirty="0" err="1">
                <a:solidFill>
                  <a:srgbClr val="0000CC"/>
                </a:solidFill>
                <a:latin typeface="Arial" pitchFamily="34" charset="0"/>
                <a:cs typeface="Arial" pitchFamily="34" charset="0"/>
              </a:rPr>
              <a:t>dưỡng</a:t>
            </a:r>
            <a:r>
              <a:rPr lang="en-US" sz="2800" b="1" dirty="0">
                <a:solidFill>
                  <a:srgbClr val="0000CC"/>
                </a:solidFill>
                <a:latin typeface="Arial" pitchFamily="34" charset="0"/>
                <a:cs typeface="Arial" pitchFamily="34" charset="0"/>
              </a:rPr>
              <a:t> </a:t>
            </a:r>
            <a:r>
              <a:rPr lang="en-US" sz="2800" b="1" dirty="0" err="1">
                <a:solidFill>
                  <a:srgbClr val="0000CC"/>
                </a:solidFill>
                <a:latin typeface="Arial" pitchFamily="34" charset="0"/>
                <a:cs typeface="Arial" pitchFamily="34" charset="0"/>
              </a:rPr>
              <a:t>cần</a:t>
            </a:r>
            <a:r>
              <a:rPr lang="en-US" sz="2800" b="1" dirty="0">
                <a:solidFill>
                  <a:srgbClr val="0000CC"/>
                </a:solidFill>
                <a:latin typeface="Arial" pitchFamily="34" charset="0"/>
                <a:cs typeface="Arial" pitchFamily="34" charset="0"/>
              </a:rPr>
              <a:t> </a:t>
            </a:r>
            <a:r>
              <a:rPr lang="en-US" sz="2800" b="1" dirty="0" err="1">
                <a:solidFill>
                  <a:srgbClr val="0000CC"/>
                </a:solidFill>
                <a:latin typeface="Arial" pitchFamily="34" charset="0"/>
                <a:cs typeface="Arial" pitchFamily="34" charset="0"/>
              </a:rPr>
              <a:t>phải</a:t>
            </a:r>
            <a:r>
              <a:rPr lang="en-US" sz="2800" b="1" dirty="0">
                <a:solidFill>
                  <a:srgbClr val="0000CC"/>
                </a:solidFill>
                <a:latin typeface="Arial" pitchFamily="34" charset="0"/>
                <a:cs typeface="Arial" pitchFamily="34" charset="0"/>
              </a:rPr>
              <a:t> </a:t>
            </a:r>
            <a:r>
              <a:rPr lang="en-US" sz="2800" b="1" dirty="0" err="1">
                <a:solidFill>
                  <a:srgbClr val="0000CC"/>
                </a:solidFill>
                <a:latin typeface="Arial" pitchFamily="34" charset="0"/>
                <a:cs typeface="Arial" pitchFamily="34" charset="0"/>
              </a:rPr>
              <a:t>làm</a:t>
            </a:r>
            <a:r>
              <a:rPr lang="en-US" sz="2800" b="1" dirty="0">
                <a:solidFill>
                  <a:srgbClr val="0000CC"/>
                </a:solidFill>
                <a:latin typeface="Arial" pitchFamily="34" charset="0"/>
                <a:cs typeface="Arial" pitchFamily="34" charset="0"/>
              </a:rPr>
              <a:t> </a:t>
            </a:r>
            <a:r>
              <a:rPr lang="en-US" sz="2800" b="1" dirty="0" err="1">
                <a:solidFill>
                  <a:srgbClr val="0000CC"/>
                </a:solidFill>
                <a:latin typeface="Arial" pitchFamily="34" charset="0"/>
                <a:cs typeface="Arial" pitchFamily="34" charset="0"/>
              </a:rPr>
              <a:t>khi</a:t>
            </a:r>
            <a:r>
              <a:rPr lang="en-US" sz="2800" b="1" dirty="0">
                <a:solidFill>
                  <a:srgbClr val="0000CC"/>
                </a:solidFill>
                <a:latin typeface="Arial" pitchFamily="34" charset="0"/>
                <a:cs typeface="Arial" pitchFamily="34" charset="0"/>
              </a:rPr>
              <a:t> </a:t>
            </a:r>
            <a:r>
              <a:rPr lang="en-US" sz="2800" b="1" dirty="0" err="1">
                <a:solidFill>
                  <a:srgbClr val="0000CC"/>
                </a:solidFill>
                <a:latin typeface="Arial" pitchFamily="34" charset="0"/>
                <a:cs typeface="Arial" pitchFamily="34" charset="0"/>
              </a:rPr>
              <a:t>thi</a:t>
            </a:r>
            <a:r>
              <a:rPr lang="en-US" sz="2800" b="1" dirty="0">
                <a:solidFill>
                  <a:srgbClr val="0000CC"/>
                </a:solidFill>
                <a:latin typeface="Arial" pitchFamily="34" charset="0"/>
                <a:cs typeface="Arial" pitchFamily="34" charset="0"/>
              </a:rPr>
              <a:t> </a:t>
            </a:r>
            <a:r>
              <a:rPr lang="en-US" sz="2800" b="1" dirty="0" err="1">
                <a:solidFill>
                  <a:srgbClr val="0000CC"/>
                </a:solidFill>
                <a:latin typeface="Arial" pitchFamily="34" charset="0"/>
                <a:cs typeface="Arial" pitchFamily="34" charset="0"/>
              </a:rPr>
              <a:t>hành</a:t>
            </a:r>
            <a:r>
              <a:rPr lang="en-US" sz="2800" b="1" dirty="0">
                <a:solidFill>
                  <a:srgbClr val="0000CC"/>
                </a:solidFill>
                <a:latin typeface="Arial" pitchFamily="34" charset="0"/>
                <a:cs typeface="Arial" pitchFamily="34" charset="0"/>
              </a:rPr>
              <a:t> </a:t>
            </a:r>
            <a:r>
              <a:rPr lang="en-US" sz="2800" b="1" dirty="0" err="1">
                <a:solidFill>
                  <a:srgbClr val="0000CC"/>
                </a:solidFill>
                <a:latin typeface="Arial" pitchFamily="34" charset="0"/>
                <a:cs typeface="Arial" pitchFamily="34" charset="0"/>
              </a:rPr>
              <a:t>công</a:t>
            </a:r>
            <a:r>
              <a:rPr lang="en-US" sz="2800" b="1" dirty="0">
                <a:solidFill>
                  <a:srgbClr val="0000CC"/>
                </a:solidFill>
                <a:latin typeface="Arial" pitchFamily="34" charset="0"/>
                <a:cs typeface="Arial" pitchFamily="34" charset="0"/>
              </a:rPr>
              <a:t> </a:t>
            </a:r>
            <a:r>
              <a:rPr lang="en-US" sz="2800" b="1" dirty="0" err="1">
                <a:solidFill>
                  <a:srgbClr val="0000CC"/>
                </a:solidFill>
                <a:latin typeface="Arial" pitchFamily="34" charset="0"/>
                <a:cs typeface="Arial" pitchFamily="34" charset="0"/>
              </a:rPr>
              <a:t>vụ</a:t>
            </a:r>
            <a:r>
              <a:rPr lang="en-US" sz="2800" b="1" dirty="0">
                <a:solidFill>
                  <a:srgbClr val="0000CC"/>
                </a:solidFill>
                <a:latin typeface="Arial" pitchFamily="34" charset="0"/>
                <a:cs typeface="Arial" pitchFamily="34" charset="0"/>
              </a:rPr>
              <a:t>, </a:t>
            </a:r>
            <a:r>
              <a:rPr lang="en-US" sz="2800" b="1" dirty="0" err="1">
                <a:solidFill>
                  <a:srgbClr val="0000CC"/>
                </a:solidFill>
                <a:latin typeface="Arial" pitchFamily="34" charset="0"/>
                <a:cs typeface="Arial" pitchFamily="34" charset="0"/>
              </a:rPr>
              <a:t>nhiệm</a:t>
            </a:r>
            <a:r>
              <a:rPr lang="en-US" sz="2800" b="1" dirty="0">
                <a:solidFill>
                  <a:srgbClr val="0000CC"/>
                </a:solidFill>
                <a:latin typeface="Arial" pitchFamily="34" charset="0"/>
                <a:cs typeface="Arial" pitchFamily="34" charset="0"/>
              </a:rPr>
              <a:t> </a:t>
            </a:r>
            <a:r>
              <a:rPr lang="en-US" sz="2800" b="1" dirty="0" err="1">
                <a:solidFill>
                  <a:srgbClr val="0000CC"/>
                </a:solidFill>
                <a:latin typeface="Arial" pitchFamily="34" charset="0"/>
                <a:cs typeface="Arial" pitchFamily="34" charset="0"/>
              </a:rPr>
              <a:t>vụ</a:t>
            </a:r>
            <a:r>
              <a:rPr lang="en-US" sz="2800" b="1" dirty="0">
                <a:solidFill>
                  <a:srgbClr val="0000CC"/>
                </a:solidFill>
                <a:latin typeface="Arial" pitchFamily="34" charset="0"/>
                <a:cs typeface="Arial" pitchFamily="34" charset="0"/>
              </a:rPr>
              <a:t> </a:t>
            </a:r>
            <a:r>
              <a:rPr lang="en-US" sz="2800" b="1" dirty="0" err="1">
                <a:solidFill>
                  <a:srgbClr val="0000CC"/>
                </a:solidFill>
                <a:latin typeface="Arial" pitchFamily="34" charset="0"/>
                <a:cs typeface="Arial" pitchFamily="34" charset="0"/>
              </a:rPr>
              <a:t>được</a:t>
            </a:r>
            <a:r>
              <a:rPr lang="en-US" sz="2800" b="1" dirty="0">
                <a:solidFill>
                  <a:srgbClr val="0000CC"/>
                </a:solidFill>
                <a:latin typeface="Arial" pitchFamily="34" charset="0"/>
                <a:cs typeface="Arial" pitchFamily="34" charset="0"/>
              </a:rPr>
              <a:t> </a:t>
            </a:r>
            <a:r>
              <a:rPr lang="en-US" sz="2800" b="1" dirty="0" err="1">
                <a:solidFill>
                  <a:srgbClr val="0000CC"/>
                </a:solidFill>
                <a:latin typeface="Arial" pitchFamily="34" charset="0"/>
                <a:cs typeface="Arial" pitchFamily="34" charset="0"/>
              </a:rPr>
              <a:t>giao</a:t>
            </a:r>
            <a:r>
              <a:rPr lang="en-US" sz="2800" b="1" dirty="0" smtClean="0">
                <a:solidFill>
                  <a:srgbClr val="0000CC"/>
                </a:solidFill>
                <a:latin typeface="Arial" pitchFamily="34" charset="0"/>
                <a:cs typeface="Arial" pitchFamily="34" charset="0"/>
              </a:rPr>
              <a:t>?</a:t>
            </a:r>
            <a:endParaRPr lang="en-US" sz="2800" dirty="0">
              <a:solidFill>
                <a:srgbClr val="0000CC"/>
              </a:solidFill>
              <a:latin typeface="Arial" pitchFamily="34" charset="0"/>
              <a:cs typeface="Arial" pitchFamily="34" charset="0"/>
            </a:endParaRPr>
          </a:p>
        </p:txBody>
      </p:sp>
    </p:spTree>
    <p:extLst>
      <p:ext uri="{BB962C8B-B14F-4D97-AF65-F5344CB8AC3E}">
        <p14:creationId xmlns:p14="http://schemas.microsoft.com/office/powerpoint/2010/main" val="3291176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609600"/>
          </a:xfrm>
        </p:spPr>
        <p:txBody>
          <a:bodyPr>
            <a:normAutofit/>
          </a:bodyPr>
          <a:lstStyle/>
          <a:p>
            <a:pPr>
              <a:lnSpc>
                <a:spcPct val="150000"/>
              </a:lnSpc>
            </a:pPr>
            <a:r>
              <a:rPr lang="en-US" sz="2200" b="1" dirty="0" err="1">
                <a:solidFill>
                  <a:srgbClr val="FF0000"/>
                </a:solidFill>
                <a:latin typeface="Arial" pitchFamily="34" charset="0"/>
                <a:cs typeface="Arial" pitchFamily="34" charset="0"/>
              </a:rPr>
              <a:t>Những</a:t>
            </a:r>
            <a:r>
              <a:rPr lang="en-US" sz="2200" b="1" dirty="0">
                <a:solidFill>
                  <a:srgbClr val="FF0000"/>
                </a:solidFill>
                <a:latin typeface="Arial" pitchFamily="34" charset="0"/>
                <a:cs typeface="Arial" pitchFamily="34" charset="0"/>
              </a:rPr>
              <a:t> </a:t>
            </a:r>
            <a:r>
              <a:rPr lang="en-US" sz="2200" b="1" dirty="0" err="1">
                <a:solidFill>
                  <a:srgbClr val="FF0000"/>
                </a:solidFill>
                <a:latin typeface="Arial" pitchFamily="34" charset="0"/>
                <a:cs typeface="Arial" pitchFamily="34" charset="0"/>
              </a:rPr>
              <a:t>việc</a:t>
            </a:r>
            <a:r>
              <a:rPr lang="en-US" sz="2200" b="1" dirty="0">
                <a:solidFill>
                  <a:srgbClr val="FF0000"/>
                </a:solidFill>
                <a:latin typeface="Arial" pitchFamily="34" charset="0"/>
                <a:cs typeface="Arial" pitchFamily="34" charset="0"/>
              </a:rPr>
              <a:t> </a:t>
            </a:r>
            <a:r>
              <a:rPr lang="en-US" sz="2200" b="1" dirty="0" err="1">
                <a:solidFill>
                  <a:srgbClr val="FF0000"/>
                </a:solidFill>
                <a:latin typeface="Arial" pitchFamily="34" charset="0"/>
                <a:cs typeface="Arial" pitchFamily="34" charset="0"/>
              </a:rPr>
              <a:t>phải</a:t>
            </a:r>
            <a:r>
              <a:rPr lang="en-US" sz="2200" b="1" dirty="0">
                <a:solidFill>
                  <a:srgbClr val="FF0000"/>
                </a:solidFill>
                <a:latin typeface="Arial" pitchFamily="34" charset="0"/>
                <a:cs typeface="Arial" pitchFamily="34" charset="0"/>
              </a:rPr>
              <a:t> </a:t>
            </a:r>
            <a:r>
              <a:rPr lang="en-US" sz="2200" b="1" dirty="0" err="1">
                <a:solidFill>
                  <a:srgbClr val="FF0000"/>
                </a:solidFill>
                <a:latin typeface="Arial" pitchFamily="34" charset="0"/>
                <a:cs typeface="Arial" pitchFamily="34" charset="0"/>
              </a:rPr>
              <a:t>làm</a:t>
            </a:r>
            <a:r>
              <a:rPr lang="en-US" sz="2200" b="1" dirty="0" smtClean="0">
                <a:solidFill>
                  <a:srgbClr val="FF0000"/>
                </a:solidFill>
                <a:latin typeface="Arial" pitchFamily="34" charset="0"/>
                <a:cs typeface="Arial" pitchFamily="34" charset="0"/>
              </a:rPr>
              <a:t>:</a:t>
            </a:r>
            <a:endParaRPr lang="en-US" sz="2200"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228600" y="914400"/>
            <a:ext cx="8610600" cy="4525963"/>
          </a:xfrm>
        </p:spPr>
        <p:txBody>
          <a:bodyPr>
            <a:noAutofit/>
          </a:bodyPr>
          <a:lstStyle/>
          <a:p>
            <a:pPr lvl="0"/>
            <a:r>
              <a:rPr lang="en-US" sz="2200" dirty="0" err="1" smtClean="0">
                <a:latin typeface="Arial" pitchFamily="34" charset="0"/>
                <a:cs typeface="Arial" pitchFamily="34" charset="0"/>
              </a:rPr>
              <a:t>Thực</a:t>
            </a:r>
            <a:r>
              <a:rPr lang="en-US" sz="2200" dirty="0" smtClean="0">
                <a:latin typeface="Arial" pitchFamily="34" charset="0"/>
                <a:cs typeface="Arial" pitchFamily="34" charset="0"/>
              </a:rPr>
              <a:t> </a:t>
            </a:r>
            <a:r>
              <a:rPr lang="en-US" sz="2200" dirty="0" err="1">
                <a:latin typeface="Arial" pitchFamily="34" charset="0"/>
                <a:cs typeface="Arial" pitchFamily="34" charset="0"/>
              </a:rPr>
              <a:t>hiện</a:t>
            </a:r>
            <a:r>
              <a:rPr lang="en-US" sz="2200" dirty="0">
                <a:latin typeface="Arial" pitchFamily="34" charset="0"/>
                <a:cs typeface="Arial" pitchFamily="34" charset="0"/>
              </a:rPr>
              <a:t> </a:t>
            </a:r>
            <a:r>
              <a:rPr lang="en-US" sz="2200" dirty="0" err="1">
                <a:latin typeface="Arial" pitchFamily="34" charset="0"/>
                <a:cs typeface="Arial" pitchFamily="34" charset="0"/>
              </a:rPr>
              <a:t>nghiêm</a:t>
            </a:r>
            <a:r>
              <a:rPr lang="en-US" sz="2200" dirty="0">
                <a:latin typeface="Arial" pitchFamily="34" charset="0"/>
                <a:cs typeface="Arial" pitchFamily="34" charset="0"/>
              </a:rPr>
              <a:t> </a:t>
            </a:r>
            <a:r>
              <a:rPr lang="en-US" sz="2200" dirty="0" err="1">
                <a:latin typeface="Arial" pitchFamily="34" charset="0"/>
                <a:cs typeface="Arial" pitchFamily="34" charset="0"/>
              </a:rPr>
              <a:t>túc</a:t>
            </a:r>
            <a:r>
              <a:rPr lang="en-US" sz="2200" dirty="0">
                <a:latin typeface="Arial" pitchFamily="34" charset="0"/>
                <a:cs typeface="Arial" pitchFamily="34" charset="0"/>
              </a:rPr>
              <a:t> </a:t>
            </a:r>
            <a:r>
              <a:rPr lang="en-US" sz="2200" dirty="0" err="1">
                <a:latin typeface="Arial" pitchFamily="34" charset="0"/>
                <a:cs typeface="Arial" pitchFamily="34" charset="0"/>
              </a:rPr>
              <a:t>các</a:t>
            </a:r>
            <a:r>
              <a:rPr lang="en-US" sz="2200" dirty="0">
                <a:latin typeface="Arial" pitchFamily="34" charset="0"/>
                <a:cs typeface="Arial" pitchFamily="34" charset="0"/>
              </a:rPr>
              <a:t> </a:t>
            </a:r>
            <a:r>
              <a:rPr lang="en-US" sz="2200" dirty="0" err="1">
                <a:latin typeface="Arial" pitchFamily="34" charset="0"/>
                <a:cs typeface="Arial" pitchFamily="34" charset="0"/>
              </a:rPr>
              <a:t>quy</a:t>
            </a:r>
            <a:r>
              <a:rPr lang="en-US" sz="2200" dirty="0">
                <a:latin typeface="Arial" pitchFamily="34" charset="0"/>
                <a:cs typeface="Arial" pitchFamily="34" charset="0"/>
              </a:rPr>
              <a:t> </a:t>
            </a:r>
            <a:r>
              <a:rPr lang="en-US" sz="2200" dirty="0" err="1">
                <a:latin typeface="Arial" pitchFamily="34" charset="0"/>
                <a:cs typeface="Arial" pitchFamily="34" charset="0"/>
              </a:rPr>
              <a:t>định</a:t>
            </a:r>
            <a:r>
              <a:rPr lang="en-US" sz="2200" dirty="0">
                <a:latin typeface="Arial" pitchFamily="34" charset="0"/>
                <a:cs typeface="Arial" pitchFamily="34" charset="0"/>
              </a:rPr>
              <a:t> </a:t>
            </a:r>
            <a:r>
              <a:rPr lang="en-US" sz="2200" dirty="0" err="1">
                <a:latin typeface="Arial" pitchFamily="34" charset="0"/>
                <a:cs typeface="Arial" pitchFamily="34" charset="0"/>
              </a:rPr>
              <a:t>của</a:t>
            </a:r>
            <a:r>
              <a:rPr lang="en-US" sz="2200" dirty="0">
                <a:latin typeface="Arial" pitchFamily="34" charset="0"/>
                <a:cs typeface="Arial" pitchFamily="34" charset="0"/>
              </a:rPr>
              <a:t> </a:t>
            </a:r>
            <a:r>
              <a:rPr lang="en-US" sz="2200" dirty="0" err="1">
                <a:latin typeface="Arial" pitchFamily="34" charset="0"/>
                <a:cs typeface="Arial" pitchFamily="34" charset="0"/>
              </a:rPr>
              <a:t>pháp</a:t>
            </a:r>
            <a:r>
              <a:rPr lang="en-US" sz="2200" dirty="0">
                <a:latin typeface="Arial" pitchFamily="34" charset="0"/>
                <a:cs typeface="Arial" pitchFamily="34" charset="0"/>
              </a:rPr>
              <a:t> </a:t>
            </a:r>
            <a:r>
              <a:rPr lang="en-US" sz="2200" dirty="0" err="1">
                <a:latin typeface="Arial" pitchFamily="34" charset="0"/>
                <a:cs typeface="Arial" pitchFamily="34" charset="0"/>
              </a:rPr>
              <a:t>luật</a:t>
            </a:r>
            <a:r>
              <a:rPr lang="en-US" sz="2200" dirty="0">
                <a:latin typeface="Arial" pitchFamily="34" charset="0"/>
                <a:cs typeface="Arial" pitchFamily="34" charset="0"/>
              </a:rPr>
              <a:t> </a:t>
            </a:r>
            <a:r>
              <a:rPr lang="en-US" sz="2200" dirty="0" err="1">
                <a:latin typeface="Arial" pitchFamily="34" charset="0"/>
                <a:cs typeface="Arial" pitchFamily="34" charset="0"/>
              </a:rPr>
              <a:t>về</a:t>
            </a:r>
            <a:r>
              <a:rPr lang="en-US" sz="2200" dirty="0">
                <a:latin typeface="Arial" pitchFamily="34" charset="0"/>
                <a:cs typeface="Arial" pitchFamily="34" charset="0"/>
              </a:rPr>
              <a:t> </a:t>
            </a:r>
            <a:r>
              <a:rPr lang="en-US" sz="2200" dirty="0" err="1">
                <a:latin typeface="Arial" pitchFamily="34" charset="0"/>
                <a:cs typeface="Arial" pitchFamily="34" charset="0"/>
              </a:rPr>
              <a:t>nghĩa</a:t>
            </a:r>
            <a:r>
              <a:rPr lang="en-US" sz="2200" dirty="0">
                <a:latin typeface="Arial" pitchFamily="34" charset="0"/>
                <a:cs typeface="Arial" pitchFamily="34" charset="0"/>
              </a:rPr>
              <a:t> </a:t>
            </a:r>
            <a:r>
              <a:rPr lang="en-US" sz="2200" dirty="0" err="1">
                <a:latin typeface="Arial" pitchFamily="34" charset="0"/>
                <a:cs typeface="Arial" pitchFamily="34" charset="0"/>
              </a:rPr>
              <a:t>vụ</a:t>
            </a:r>
            <a:r>
              <a:rPr lang="en-US" sz="2200" dirty="0">
                <a:latin typeface="Arial" pitchFamily="34" charset="0"/>
                <a:cs typeface="Arial" pitchFamily="34" charset="0"/>
              </a:rPr>
              <a:t> </a:t>
            </a:r>
            <a:r>
              <a:rPr lang="en-US" sz="2200" dirty="0" err="1">
                <a:latin typeface="Arial" pitchFamily="34" charset="0"/>
                <a:cs typeface="Arial" pitchFamily="34" charset="0"/>
              </a:rPr>
              <a:t>của</a:t>
            </a:r>
            <a:r>
              <a:rPr lang="en-US" sz="2200" dirty="0">
                <a:latin typeface="Arial" pitchFamily="34" charset="0"/>
                <a:cs typeface="Arial" pitchFamily="34" charset="0"/>
              </a:rPr>
              <a:t> </a:t>
            </a:r>
            <a:r>
              <a:rPr lang="en-US" sz="2200" dirty="0" err="1">
                <a:latin typeface="Arial" pitchFamily="34" charset="0"/>
                <a:cs typeface="Arial" pitchFamily="34" charset="0"/>
              </a:rPr>
              <a:t>công</a:t>
            </a:r>
            <a:r>
              <a:rPr lang="en-US" sz="2200" dirty="0">
                <a:latin typeface="Arial" pitchFamily="34" charset="0"/>
                <a:cs typeface="Arial" pitchFamily="34" charset="0"/>
              </a:rPr>
              <a:t> </a:t>
            </a:r>
            <a:r>
              <a:rPr lang="en-US" sz="2200" dirty="0" err="1">
                <a:latin typeface="Arial" pitchFamily="34" charset="0"/>
                <a:cs typeface="Arial" pitchFamily="34" charset="0"/>
              </a:rPr>
              <a:t>chức</a:t>
            </a:r>
            <a:r>
              <a:rPr lang="en-US" sz="2200" dirty="0">
                <a:latin typeface="Arial" pitchFamily="34" charset="0"/>
                <a:cs typeface="Arial" pitchFamily="34" charset="0"/>
              </a:rPr>
              <a:t>, </a:t>
            </a:r>
            <a:r>
              <a:rPr lang="en-US" sz="2200" dirty="0" err="1">
                <a:latin typeface="Arial" pitchFamily="34" charset="0"/>
                <a:cs typeface="Arial" pitchFamily="34" charset="0"/>
              </a:rPr>
              <a:t>viên</a:t>
            </a:r>
            <a:r>
              <a:rPr lang="en-US" sz="2200" dirty="0">
                <a:latin typeface="Arial" pitchFamily="34" charset="0"/>
                <a:cs typeface="Arial" pitchFamily="34" charset="0"/>
              </a:rPr>
              <a:t> </a:t>
            </a:r>
            <a:r>
              <a:rPr lang="en-US" sz="2200" dirty="0" err="1">
                <a:latin typeface="Arial" pitchFamily="34" charset="0"/>
                <a:cs typeface="Arial" pitchFamily="34" charset="0"/>
              </a:rPr>
              <a:t>chức</a:t>
            </a:r>
            <a:r>
              <a:rPr lang="en-US" sz="2200" dirty="0">
                <a:latin typeface="Arial" pitchFamily="34" charset="0"/>
                <a:cs typeface="Arial" pitchFamily="34" charset="0"/>
              </a:rPr>
              <a:t>;</a:t>
            </a:r>
          </a:p>
          <a:p>
            <a:pPr lvl="0"/>
            <a:r>
              <a:rPr lang="en-US" sz="2200" dirty="0" err="1">
                <a:latin typeface="Arial" pitchFamily="34" charset="0"/>
                <a:cs typeface="Arial" pitchFamily="34" charset="0"/>
              </a:rPr>
              <a:t>Có</a:t>
            </a:r>
            <a:r>
              <a:rPr lang="en-US" sz="2200" dirty="0">
                <a:latin typeface="Arial" pitchFamily="34" charset="0"/>
                <a:cs typeface="Arial" pitchFamily="34" charset="0"/>
              </a:rPr>
              <a:t> </a:t>
            </a:r>
            <a:r>
              <a:rPr lang="en-US" sz="2200" dirty="0" err="1">
                <a:latin typeface="Arial" pitchFamily="34" charset="0"/>
                <a:cs typeface="Arial" pitchFamily="34" charset="0"/>
              </a:rPr>
              <a:t>đạo</a:t>
            </a:r>
            <a:r>
              <a:rPr lang="en-US" sz="2200" dirty="0">
                <a:latin typeface="Arial" pitchFamily="34" charset="0"/>
                <a:cs typeface="Arial" pitchFamily="34" charset="0"/>
              </a:rPr>
              <a:t> </a:t>
            </a:r>
            <a:r>
              <a:rPr lang="en-US" sz="2200" dirty="0" err="1">
                <a:latin typeface="Arial" pitchFamily="34" charset="0"/>
                <a:cs typeface="Arial" pitchFamily="34" charset="0"/>
              </a:rPr>
              <a:t>đức</a:t>
            </a:r>
            <a:r>
              <a:rPr lang="en-US" sz="2200" dirty="0">
                <a:latin typeface="Arial" pitchFamily="34" charset="0"/>
                <a:cs typeface="Arial" pitchFamily="34" charset="0"/>
              </a:rPr>
              <a:t>, </a:t>
            </a:r>
            <a:r>
              <a:rPr lang="en-US" sz="2200" dirty="0" err="1">
                <a:latin typeface="Arial" pitchFamily="34" charset="0"/>
                <a:cs typeface="Arial" pitchFamily="34" charset="0"/>
              </a:rPr>
              <a:t>nhân</a:t>
            </a:r>
            <a:r>
              <a:rPr lang="en-US" sz="2200" dirty="0">
                <a:latin typeface="Arial" pitchFamily="34" charset="0"/>
                <a:cs typeface="Arial" pitchFamily="34" charset="0"/>
              </a:rPr>
              <a:t> </a:t>
            </a:r>
            <a:r>
              <a:rPr lang="en-US" sz="2200" dirty="0" err="1">
                <a:latin typeface="Arial" pitchFamily="34" charset="0"/>
                <a:cs typeface="Arial" pitchFamily="34" charset="0"/>
              </a:rPr>
              <a:t>cách</a:t>
            </a:r>
            <a:r>
              <a:rPr lang="en-US" sz="2200" dirty="0">
                <a:latin typeface="Arial" pitchFamily="34" charset="0"/>
                <a:cs typeface="Arial" pitchFamily="34" charset="0"/>
              </a:rPr>
              <a:t> </a:t>
            </a:r>
            <a:r>
              <a:rPr lang="en-US" sz="2200" dirty="0" err="1">
                <a:latin typeface="Arial" pitchFamily="34" charset="0"/>
                <a:cs typeface="Arial" pitchFamily="34" charset="0"/>
              </a:rPr>
              <a:t>và</a:t>
            </a:r>
            <a:r>
              <a:rPr lang="en-US" sz="2200" dirty="0">
                <a:latin typeface="Arial" pitchFamily="34" charset="0"/>
                <a:cs typeface="Arial" pitchFamily="34" charset="0"/>
              </a:rPr>
              <a:t> </a:t>
            </a:r>
            <a:r>
              <a:rPr lang="en-US" sz="2200" dirty="0" err="1">
                <a:latin typeface="Arial" pitchFamily="34" charset="0"/>
                <a:cs typeface="Arial" pitchFamily="34" charset="0"/>
              </a:rPr>
              <a:t>lối</a:t>
            </a:r>
            <a:r>
              <a:rPr lang="en-US" sz="2200" dirty="0">
                <a:latin typeface="Arial" pitchFamily="34" charset="0"/>
                <a:cs typeface="Arial" pitchFamily="34" charset="0"/>
              </a:rPr>
              <a:t> </a:t>
            </a:r>
            <a:r>
              <a:rPr lang="en-US" sz="2200" dirty="0" err="1">
                <a:latin typeface="Arial" pitchFamily="34" charset="0"/>
                <a:cs typeface="Arial" pitchFamily="34" charset="0"/>
              </a:rPr>
              <a:t>sống</a:t>
            </a:r>
            <a:r>
              <a:rPr lang="en-US" sz="2200" dirty="0">
                <a:latin typeface="Arial" pitchFamily="34" charset="0"/>
                <a:cs typeface="Arial" pitchFamily="34" charset="0"/>
              </a:rPr>
              <a:t> </a:t>
            </a:r>
            <a:r>
              <a:rPr lang="en-US" sz="2200" dirty="0" err="1">
                <a:latin typeface="Arial" pitchFamily="34" charset="0"/>
                <a:cs typeface="Arial" pitchFamily="34" charset="0"/>
              </a:rPr>
              <a:t>lành</a:t>
            </a:r>
            <a:r>
              <a:rPr lang="en-US" sz="2200" dirty="0">
                <a:latin typeface="Arial" pitchFamily="34" charset="0"/>
                <a:cs typeface="Arial" pitchFamily="34" charset="0"/>
              </a:rPr>
              <a:t> </a:t>
            </a:r>
            <a:r>
              <a:rPr lang="en-US" sz="2200" dirty="0" err="1">
                <a:latin typeface="Arial" pitchFamily="34" charset="0"/>
                <a:cs typeface="Arial" pitchFamily="34" charset="0"/>
              </a:rPr>
              <a:t>mạnh</a:t>
            </a:r>
            <a:r>
              <a:rPr lang="en-US" sz="2200" dirty="0">
                <a:latin typeface="Arial" pitchFamily="34" charset="0"/>
                <a:cs typeface="Arial" pitchFamily="34" charset="0"/>
              </a:rPr>
              <a:t>, </a:t>
            </a:r>
            <a:r>
              <a:rPr lang="en-US" sz="2200" dirty="0" err="1">
                <a:latin typeface="Arial" pitchFamily="34" charset="0"/>
                <a:cs typeface="Arial" pitchFamily="34" charset="0"/>
              </a:rPr>
              <a:t>trong</a:t>
            </a:r>
            <a:r>
              <a:rPr lang="en-US" sz="2200" dirty="0">
                <a:latin typeface="Arial" pitchFamily="34" charset="0"/>
                <a:cs typeface="Arial" pitchFamily="34" charset="0"/>
              </a:rPr>
              <a:t> </a:t>
            </a:r>
            <a:r>
              <a:rPr lang="en-US" sz="2200" dirty="0" err="1">
                <a:latin typeface="Arial" pitchFamily="34" charset="0"/>
                <a:cs typeface="Arial" pitchFamily="34" charset="0"/>
              </a:rPr>
              <a:t>sáng</a:t>
            </a:r>
            <a:r>
              <a:rPr lang="en-US" sz="2200" dirty="0">
                <a:latin typeface="Arial" pitchFamily="34" charset="0"/>
                <a:cs typeface="Arial" pitchFamily="34" charset="0"/>
              </a:rPr>
              <a:t> </a:t>
            </a:r>
            <a:r>
              <a:rPr lang="en-US" sz="2200" dirty="0" err="1">
                <a:latin typeface="Arial" pitchFamily="34" charset="0"/>
                <a:cs typeface="Arial" pitchFamily="34" charset="0"/>
              </a:rPr>
              <a:t>của</a:t>
            </a:r>
            <a:r>
              <a:rPr lang="en-US" sz="2200" dirty="0">
                <a:latin typeface="Arial" pitchFamily="34" charset="0"/>
                <a:cs typeface="Arial" pitchFamily="34" charset="0"/>
              </a:rPr>
              <a:t> </a:t>
            </a:r>
            <a:r>
              <a:rPr lang="en-US" sz="2200" dirty="0" err="1">
                <a:latin typeface="Arial" pitchFamily="34" charset="0"/>
                <a:cs typeface="Arial" pitchFamily="34" charset="0"/>
              </a:rPr>
              <a:t>người</a:t>
            </a:r>
            <a:r>
              <a:rPr lang="en-US" sz="2200" dirty="0">
                <a:latin typeface="Arial" pitchFamily="34" charset="0"/>
                <a:cs typeface="Arial" pitchFamily="34" charset="0"/>
              </a:rPr>
              <a:t> </a:t>
            </a:r>
            <a:r>
              <a:rPr lang="en-US" sz="2200" dirty="0" err="1">
                <a:latin typeface="Arial" pitchFamily="34" charset="0"/>
                <a:cs typeface="Arial" pitchFamily="34" charset="0"/>
              </a:rPr>
              <a:t>thầy</a:t>
            </a:r>
            <a:r>
              <a:rPr lang="en-US" sz="2200" dirty="0">
                <a:latin typeface="Arial" pitchFamily="34" charset="0"/>
                <a:cs typeface="Arial" pitchFamily="34" charset="0"/>
              </a:rPr>
              <a:t> </a:t>
            </a:r>
            <a:r>
              <a:rPr lang="en-US" sz="2200" dirty="0" err="1" smtClean="0">
                <a:latin typeface="Arial" pitchFamily="34" charset="0"/>
                <a:cs typeface="Arial" pitchFamily="34" charset="0"/>
              </a:rPr>
              <a:t>thuốc</a:t>
            </a:r>
            <a:endParaRPr lang="en-US" sz="2200" dirty="0">
              <a:latin typeface="Arial" pitchFamily="34" charset="0"/>
              <a:cs typeface="Arial" pitchFamily="34" charset="0"/>
            </a:endParaRPr>
          </a:p>
          <a:p>
            <a:pPr lvl="0"/>
            <a:r>
              <a:rPr lang="en-US" sz="2200" dirty="0" err="1">
                <a:latin typeface="Arial" pitchFamily="34" charset="0"/>
                <a:cs typeface="Arial" pitchFamily="34" charset="0"/>
              </a:rPr>
              <a:t>Có</a:t>
            </a:r>
            <a:r>
              <a:rPr lang="en-US" sz="2200" dirty="0">
                <a:latin typeface="Arial" pitchFamily="34" charset="0"/>
                <a:cs typeface="Arial" pitchFamily="34" charset="0"/>
              </a:rPr>
              <a:t> ý </a:t>
            </a:r>
            <a:r>
              <a:rPr lang="en-US" sz="2200" dirty="0" err="1">
                <a:latin typeface="Arial" pitchFamily="34" charset="0"/>
                <a:cs typeface="Arial" pitchFamily="34" charset="0"/>
              </a:rPr>
              <a:t>thức</a:t>
            </a:r>
            <a:r>
              <a:rPr lang="en-US" sz="2200" dirty="0">
                <a:latin typeface="Arial" pitchFamily="34" charset="0"/>
                <a:cs typeface="Arial" pitchFamily="34" charset="0"/>
              </a:rPr>
              <a:t> </a:t>
            </a:r>
            <a:r>
              <a:rPr lang="en-US" sz="2200" dirty="0" err="1">
                <a:latin typeface="Arial" pitchFamily="34" charset="0"/>
                <a:cs typeface="Arial" pitchFamily="34" charset="0"/>
              </a:rPr>
              <a:t>tổ</a:t>
            </a:r>
            <a:r>
              <a:rPr lang="en-US" sz="2200" dirty="0">
                <a:latin typeface="Arial" pitchFamily="34" charset="0"/>
                <a:cs typeface="Arial" pitchFamily="34" charset="0"/>
              </a:rPr>
              <a:t> </a:t>
            </a:r>
            <a:r>
              <a:rPr lang="en-US" sz="2200" dirty="0" err="1">
                <a:latin typeface="Arial" pitchFamily="34" charset="0"/>
                <a:cs typeface="Arial" pitchFamily="34" charset="0"/>
              </a:rPr>
              <a:t>chức</a:t>
            </a:r>
            <a:r>
              <a:rPr lang="en-US" sz="2200" dirty="0">
                <a:latin typeface="Arial" pitchFamily="34" charset="0"/>
                <a:cs typeface="Arial" pitchFamily="34" charset="0"/>
              </a:rPr>
              <a:t> </a:t>
            </a:r>
            <a:r>
              <a:rPr lang="en-US" sz="2200" dirty="0" err="1">
                <a:latin typeface="Arial" pitchFamily="34" charset="0"/>
                <a:cs typeface="Arial" pitchFamily="34" charset="0"/>
              </a:rPr>
              <a:t>kỷ</a:t>
            </a:r>
            <a:r>
              <a:rPr lang="en-US" sz="2200" dirty="0">
                <a:latin typeface="Arial" pitchFamily="34" charset="0"/>
                <a:cs typeface="Arial" pitchFamily="34" charset="0"/>
              </a:rPr>
              <a:t> </a:t>
            </a:r>
            <a:r>
              <a:rPr lang="en-US" sz="2200" dirty="0" err="1">
                <a:latin typeface="Arial" pitchFamily="34" charset="0"/>
                <a:cs typeface="Arial" pitchFamily="34" charset="0"/>
              </a:rPr>
              <a:t>luật</a:t>
            </a:r>
            <a:r>
              <a:rPr lang="en-US" sz="2200" dirty="0">
                <a:latin typeface="Arial" pitchFamily="34" charset="0"/>
                <a:cs typeface="Arial" pitchFamily="34" charset="0"/>
              </a:rPr>
              <a:t>; </a:t>
            </a:r>
            <a:r>
              <a:rPr lang="en-US" sz="2200" dirty="0" err="1">
                <a:latin typeface="Arial" pitchFamily="34" charset="0"/>
                <a:cs typeface="Arial" pitchFamily="34" charset="0"/>
              </a:rPr>
              <a:t>thực</a:t>
            </a:r>
            <a:r>
              <a:rPr lang="en-US" sz="2200" dirty="0">
                <a:latin typeface="Arial" pitchFamily="34" charset="0"/>
                <a:cs typeface="Arial" pitchFamily="34" charset="0"/>
              </a:rPr>
              <a:t> </a:t>
            </a:r>
            <a:r>
              <a:rPr lang="en-US" sz="2200" dirty="0" err="1">
                <a:latin typeface="Arial" pitchFamily="34" charset="0"/>
                <a:cs typeface="Arial" pitchFamily="34" charset="0"/>
              </a:rPr>
              <a:t>hiện</a:t>
            </a:r>
            <a:r>
              <a:rPr lang="en-US" sz="2200" dirty="0">
                <a:latin typeface="Arial" pitchFamily="34" charset="0"/>
                <a:cs typeface="Arial" pitchFamily="34" charset="0"/>
              </a:rPr>
              <a:t> </a:t>
            </a:r>
            <a:r>
              <a:rPr lang="en-US" sz="2200" dirty="0" err="1">
                <a:latin typeface="Arial" pitchFamily="34" charset="0"/>
                <a:cs typeface="Arial" pitchFamily="34" charset="0"/>
              </a:rPr>
              <a:t>đúng</a:t>
            </a:r>
            <a:r>
              <a:rPr lang="en-US" sz="2200" dirty="0">
                <a:latin typeface="Arial" pitchFamily="34" charset="0"/>
                <a:cs typeface="Arial" pitchFamily="34" charset="0"/>
              </a:rPr>
              <a:t> </a:t>
            </a:r>
            <a:r>
              <a:rPr lang="en-US" sz="2200" dirty="0" err="1">
                <a:latin typeface="Arial" pitchFamily="34" charset="0"/>
                <a:cs typeface="Arial" pitchFamily="34" charset="0"/>
              </a:rPr>
              <a:t>quy</a:t>
            </a:r>
            <a:r>
              <a:rPr lang="en-US" sz="2200" dirty="0">
                <a:latin typeface="Arial" pitchFamily="34" charset="0"/>
                <a:cs typeface="Arial" pitchFamily="34" charset="0"/>
              </a:rPr>
              <a:t> </a:t>
            </a:r>
            <a:r>
              <a:rPr lang="en-US" sz="2200" dirty="0" err="1">
                <a:latin typeface="Arial" pitchFamily="34" charset="0"/>
                <a:cs typeface="Arial" pitchFamily="34" charset="0"/>
              </a:rPr>
              <a:t>trình</a:t>
            </a:r>
            <a:r>
              <a:rPr lang="en-US" sz="2200" dirty="0">
                <a:latin typeface="Arial" pitchFamily="34" charset="0"/>
                <a:cs typeface="Arial" pitchFamily="34" charset="0"/>
              </a:rPr>
              <a:t> </a:t>
            </a:r>
            <a:r>
              <a:rPr lang="en-US" sz="2200" dirty="0" err="1">
                <a:latin typeface="Arial" pitchFamily="34" charset="0"/>
                <a:cs typeface="Arial" pitchFamily="34" charset="0"/>
              </a:rPr>
              <a:t>chuyên</a:t>
            </a:r>
            <a:r>
              <a:rPr lang="en-US" sz="2200" dirty="0">
                <a:latin typeface="Arial" pitchFamily="34" charset="0"/>
                <a:cs typeface="Arial" pitchFamily="34" charset="0"/>
              </a:rPr>
              <a:t> </a:t>
            </a:r>
            <a:r>
              <a:rPr lang="en-US" sz="2200" dirty="0" err="1">
                <a:latin typeface="Arial" pitchFamily="34" charset="0"/>
                <a:cs typeface="Arial" pitchFamily="34" charset="0"/>
              </a:rPr>
              <a:t>môn</a:t>
            </a:r>
            <a:r>
              <a:rPr lang="en-US" sz="2200" dirty="0">
                <a:latin typeface="Arial" pitchFamily="34" charset="0"/>
                <a:cs typeface="Arial" pitchFamily="34" charset="0"/>
              </a:rPr>
              <a:t>, </a:t>
            </a:r>
            <a:r>
              <a:rPr lang="en-US" sz="2200" dirty="0" err="1">
                <a:latin typeface="Arial" pitchFamily="34" charset="0"/>
                <a:cs typeface="Arial" pitchFamily="34" charset="0"/>
              </a:rPr>
              <a:t>nghiệp</a:t>
            </a:r>
            <a:r>
              <a:rPr lang="en-US" sz="2200" dirty="0">
                <a:latin typeface="Arial" pitchFamily="34" charset="0"/>
                <a:cs typeface="Arial" pitchFamily="34" charset="0"/>
              </a:rPr>
              <a:t> </a:t>
            </a:r>
            <a:r>
              <a:rPr lang="en-US" sz="2200" dirty="0" err="1">
                <a:latin typeface="Arial" pitchFamily="34" charset="0"/>
                <a:cs typeface="Arial" pitchFamily="34" charset="0"/>
              </a:rPr>
              <a:t>vụ</a:t>
            </a:r>
            <a:r>
              <a:rPr lang="en-US" sz="2200" dirty="0">
                <a:latin typeface="Arial" pitchFamily="34" charset="0"/>
                <a:cs typeface="Arial" pitchFamily="34" charset="0"/>
              </a:rPr>
              <a:t>, </a:t>
            </a:r>
            <a:r>
              <a:rPr lang="en-US" sz="2200" dirty="0" err="1">
                <a:latin typeface="Arial" pitchFamily="34" charset="0"/>
                <a:cs typeface="Arial" pitchFamily="34" charset="0"/>
              </a:rPr>
              <a:t>nội</a:t>
            </a:r>
            <a:r>
              <a:rPr lang="en-US" sz="2200" dirty="0">
                <a:latin typeface="Arial" pitchFamily="34" charset="0"/>
                <a:cs typeface="Arial" pitchFamily="34" charset="0"/>
              </a:rPr>
              <a:t> </a:t>
            </a:r>
            <a:r>
              <a:rPr lang="en-US" sz="2200" dirty="0" err="1">
                <a:latin typeface="Arial" pitchFamily="34" charset="0"/>
                <a:cs typeface="Arial" pitchFamily="34" charset="0"/>
              </a:rPr>
              <a:t>quy</a:t>
            </a:r>
            <a:r>
              <a:rPr lang="en-US" sz="2200" dirty="0">
                <a:latin typeface="Arial" pitchFamily="34" charset="0"/>
                <a:cs typeface="Arial" pitchFamily="34" charset="0"/>
              </a:rPr>
              <a:t>, </a:t>
            </a:r>
            <a:r>
              <a:rPr lang="en-US" sz="2200" dirty="0" err="1">
                <a:latin typeface="Arial" pitchFamily="34" charset="0"/>
                <a:cs typeface="Arial" pitchFamily="34" charset="0"/>
              </a:rPr>
              <a:t>quy</a:t>
            </a:r>
            <a:r>
              <a:rPr lang="en-US" sz="2200" dirty="0">
                <a:latin typeface="Arial" pitchFamily="34" charset="0"/>
                <a:cs typeface="Arial" pitchFamily="34" charset="0"/>
              </a:rPr>
              <a:t> </a:t>
            </a:r>
            <a:r>
              <a:rPr lang="en-US" sz="2200" dirty="0" err="1">
                <a:latin typeface="Arial" pitchFamily="34" charset="0"/>
                <a:cs typeface="Arial" pitchFamily="34" charset="0"/>
              </a:rPr>
              <a:t>chế</a:t>
            </a:r>
            <a:r>
              <a:rPr lang="en-US" sz="2200" dirty="0">
                <a:latin typeface="Arial" pitchFamily="34" charset="0"/>
                <a:cs typeface="Arial" pitchFamily="34" charset="0"/>
              </a:rPr>
              <a:t> </a:t>
            </a:r>
            <a:r>
              <a:rPr lang="en-US" sz="2200" dirty="0" err="1">
                <a:latin typeface="Arial" pitchFamily="34" charset="0"/>
                <a:cs typeface="Arial" pitchFamily="34" charset="0"/>
              </a:rPr>
              <a:t>làm</a:t>
            </a:r>
            <a:r>
              <a:rPr lang="en-US" sz="2200" dirty="0">
                <a:latin typeface="Arial" pitchFamily="34" charset="0"/>
                <a:cs typeface="Arial" pitchFamily="34" charset="0"/>
              </a:rPr>
              <a:t> </a:t>
            </a:r>
            <a:r>
              <a:rPr lang="en-US" sz="2200" dirty="0" err="1">
                <a:latin typeface="Arial" pitchFamily="34" charset="0"/>
                <a:cs typeface="Arial" pitchFamily="34" charset="0"/>
              </a:rPr>
              <a:t>việc</a:t>
            </a:r>
            <a:r>
              <a:rPr lang="en-US" sz="2200" dirty="0">
                <a:latin typeface="Arial" pitchFamily="34" charset="0"/>
                <a:cs typeface="Arial" pitchFamily="34" charset="0"/>
              </a:rPr>
              <a:t> </a:t>
            </a:r>
            <a:r>
              <a:rPr lang="en-US" sz="2200" dirty="0" err="1">
                <a:latin typeface="Arial" pitchFamily="34" charset="0"/>
                <a:cs typeface="Arial" pitchFamily="34" charset="0"/>
              </a:rPr>
              <a:t>của</a:t>
            </a:r>
            <a:r>
              <a:rPr lang="en-US" sz="2200" dirty="0">
                <a:latin typeface="Arial" pitchFamily="34" charset="0"/>
                <a:cs typeface="Arial" pitchFamily="34" charset="0"/>
              </a:rPr>
              <a:t> </a:t>
            </a:r>
            <a:r>
              <a:rPr lang="en-US" sz="2200" dirty="0" err="1">
                <a:latin typeface="Arial" pitchFamily="34" charset="0"/>
                <a:cs typeface="Arial" pitchFamily="34" charset="0"/>
              </a:rPr>
              <a:t>ngành</a:t>
            </a:r>
            <a:r>
              <a:rPr lang="en-US" sz="2200" dirty="0">
                <a:latin typeface="Arial" pitchFamily="34" charset="0"/>
                <a:cs typeface="Arial" pitchFamily="34" charset="0"/>
              </a:rPr>
              <a:t>, </a:t>
            </a:r>
            <a:r>
              <a:rPr lang="en-US" sz="2200" dirty="0" err="1">
                <a:latin typeface="Arial" pitchFamily="34" charset="0"/>
                <a:cs typeface="Arial" pitchFamily="34" charset="0"/>
              </a:rPr>
              <a:t>của</a:t>
            </a:r>
            <a:r>
              <a:rPr lang="en-US" sz="2200" dirty="0">
                <a:latin typeface="Arial" pitchFamily="34" charset="0"/>
                <a:cs typeface="Arial" pitchFamily="34" charset="0"/>
              </a:rPr>
              <a:t> </a:t>
            </a:r>
            <a:r>
              <a:rPr lang="en-US" sz="2200" dirty="0" err="1">
                <a:latin typeface="Arial" pitchFamily="34" charset="0"/>
                <a:cs typeface="Arial" pitchFamily="34" charset="0"/>
              </a:rPr>
              <a:t>đơn</a:t>
            </a:r>
            <a:r>
              <a:rPr lang="en-US" sz="2200" dirty="0">
                <a:latin typeface="Arial" pitchFamily="34" charset="0"/>
                <a:cs typeface="Arial" pitchFamily="34" charset="0"/>
              </a:rPr>
              <a:t> </a:t>
            </a:r>
            <a:r>
              <a:rPr lang="en-US" sz="2200" dirty="0" err="1">
                <a:latin typeface="Arial" pitchFamily="34" charset="0"/>
                <a:cs typeface="Arial" pitchFamily="34" charset="0"/>
              </a:rPr>
              <a:t>vị</a:t>
            </a:r>
            <a:r>
              <a:rPr lang="en-US" sz="2200" dirty="0">
                <a:latin typeface="Arial" pitchFamily="34" charset="0"/>
                <a:cs typeface="Arial" pitchFamily="34" charset="0"/>
              </a:rPr>
              <a:t>;</a:t>
            </a:r>
          </a:p>
          <a:p>
            <a:pPr lvl="0"/>
            <a:r>
              <a:rPr lang="en-US" sz="2200" dirty="0" err="1">
                <a:latin typeface="Arial" pitchFamily="34" charset="0"/>
                <a:cs typeface="Arial" pitchFamily="34" charset="0"/>
              </a:rPr>
              <a:t>Học</a:t>
            </a:r>
            <a:r>
              <a:rPr lang="en-US" sz="2200" dirty="0">
                <a:latin typeface="Arial" pitchFamily="34" charset="0"/>
                <a:cs typeface="Arial" pitchFamily="34" charset="0"/>
              </a:rPr>
              <a:t> </a:t>
            </a:r>
            <a:r>
              <a:rPr lang="en-US" sz="2200" dirty="0" err="1">
                <a:latin typeface="Arial" pitchFamily="34" charset="0"/>
                <a:cs typeface="Arial" pitchFamily="34" charset="0"/>
              </a:rPr>
              <a:t>tập</a:t>
            </a:r>
            <a:r>
              <a:rPr lang="en-US" sz="2200" dirty="0">
                <a:latin typeface="Arial" pitchFamily="34" charset="0"/>
                <a:cs typeface="Arial" pitchFamily="34" charset="0"/>
              </a:rPr>
              <a:t> </a:t>
            </a:r>
            <a:r>
              <a:rPr lang="en-US" sz="2200" dirty="0" err="1">
                <a:latin typeface="Arial" pitchFamily="34" charset="0"/>
                <a:cs typeface="Arial" pitchFamily="34" charset="0"/>
              </a:rPr>
              <a:t>thường</a:t>
            </a:r>
            <a:r>
              <a:rPr lang="en-US" sz="2200" dirty="0">
                <a:latin typeface="Arial" pitchFamily="34" charset="0"/>
                <a:cs typeface="Arial" pitchFamily="34" charset="0"/>
              </a:rPr>
              <a:t> </a:t>
            </a:r>
            <a:r>
              <a:rPr lang="en-US" sz="2200" dirty="0" err="1">
                <a:latin typeface="Arial" pitchFamily="34" charset="0"/>
                <a:cs typeface="Arial" pitchFamily="34" charset="0"/>
              </a:rPr>
              <a:t>xuyên</a:t>
            </a:r>
            <a:r>
              <a:rPr lang="en-US" sz="2200" dirty="0">
                <a:latin typeface="Arial" pitchFamily="34" charset="0"/>
                <a:cs typeface="Arial" pitchFamily="34" charset="0"/>
              </a:rPr>
              <a:t> </a:t>
            </a:r>
            <a:r>
              <a:rPr lang="en-US" sz="2200" dirty="0" err="1">
                <a:latin typeface="Arial" pitchFamily="34" charset="0"/>
                <a:cs typeface="Arial" pitchFamily="34" charset="0"/>
              </a:rPr>
              <a:t>nhằm</a:t>
            </a:r>
            <a:r>
              <a:rPr lang="en-US" sz="2200" dirty="0">
                <a:latin typeface="Arial" pitchFamily="34" charset="0"/>
                <a:cs typeface="Arial" pitchFamily="34" charset="0"/>
              </a:rPr>
              <a:t> </a:t>
            </a:r>
            <a:r>
              <a:rPr lang="en-US" sz="2200" dirty="0" err="1">
                <a:latin typeface="Arial" pitchFamily="34" charset="0"/>
                <a:cs typeface="Arial" pitchFamily="34" charset="0"/>
              </a:rPr>
              <a:t>nâng</a:t>
            </a:r>
            <a:r>
              <a:rPr lang="en-US" sz="2200" dirty="0">
                <a:latin typeface="Arial" pitchFamily="34" charset="0"/>
                <a:cs typeface="Arial" pitchFamily="34" charset="0"/>
              </a:rPr>
              <a:t> </a:t>
            </a:r>
            <a:r>
              <a:rPr lang="en-US" sz="2200" dirty="0" err="1">
                <a:latin typeface="Arial" pitchFamily="34" charset="0"/>
                <a:cs typeface="Arial" pitchFamily="34" charset="0"/>
              </a:rPr>
              <a:t>cao</a:t>
            </a:r>
            <a:r>
              <a:rPr lang="en-US" sz="2200" dirty="0">
                <a:latin typeface="Arial" pitchFamily="34" charset="0"/>
                <a:cs typeface="Arial" pitchFamily="34" charset="0"/>
              </a:rPr>
              <a:t> </a:t>
            </a:r>
            <a:r>
              <a:rPr lang="en-US" sz="2200" dirty="0" err="1">
                <a:latin typeface="Arial" pitchFamily="34" charset="0"/>
                <a:cs typeface="Arial" pitchFamily="34" charset="0"/>
              </a:rPr>
              <a:t>trình</a:t>
            </a:r>
            <a:r>
              <a:rPr lang="en-US" sz="2200" dirty="0">
                <a:latin typeface="Arial" pitchFamily="34" charset="0"/>
                <a:cs typeface="Arial" pitchFamily="34" charset="0"/>
              </a:rPr>
              <a:t> </a:t>
            </a:r>
            <a:r>
              <a:rPr lang="en-US" sz="2200" dirty="0" err="1">
                <a:latin typeface="Arial" pitchFamily="34" charset="0"/>
                <a:cs typeface="Arial" pitchFamily="34" charset="0"/>
              </a:rPr>
              <a:t>độ</a:t>
            </a:r>
            <a:r>
              <a:rPr lang="en-US" sz="2200" dirty="0">
                <a:latin typeface="Arial" pitchFamily="34" charset="0"/>
                <a:cs typeface="Arial" pitchFamily="34" charset="0"/>
              </a:rPr>
              <a:t>, </a:t>
            </a:r>
            <a:r>
              <a:rPr lang="en-US" sz="2200" dirty="0" err="1">
                <a:latin typeface="Arial" pitchFamily="34" charset="0"/>
                <a:cs typeface="Arial" pitchFamily="34" charset="0"/>
              </a:rPr>
              <a:t>chuyên</a:t>
            </a:r>
            <a:r>
              <a:rPr lang="en-US" sz="2200" dirty="0">
                <a:latin typeface="Arial" pitchFamily="34" charset="0"/>
                <a:cs typeface="Arial" pitchFamily="34" charset="0"/>
              </a:rPr>
              <a:t> </a:t>
            </a:r>
            <a:r>
              <a:rPr lang="en-US" sz="2200" dirty="0" err="1">
                <a:latin typeface="Arial" pitchFamily="34" charset="0"/>
                <a:cs typeface="Arial" pitchFamily="34" charset="0"/>
              </a:rPr>
              <a:t>môn</a:t>
            </a:r>
            <a:r>
              <a:rPr lang="en-US" sz="2200" dirty="0">
                <a:latin typeface="Arial" pitchFamily="34" charset="0"/>
                <a:cs typeface="Arial" pitchFamily="34" charset="0"/>
              </a:rPr>
              <a:t>, </a:t>
            </a:r>
            <a:r>
              <a:rPr lang="en-US" sz="2200" dirty="0" err="1">
                <a:latin typeface="Arial" pitchFamily="34" charset="0"/>
                <a:cs typeface="Arial" pitchFamily="34" charset="0"/>
              </a:rPr>
              <a:t>nghiệp</a:t>
            </a:r>
            <a:r>
              <a:rPr lang="en-US" sz="2200" dirty="0">
                <a:latin typeface="Arial" pitchFamily="34" charset="0"/>
                <a:cs typeface="Arial" pitchFamily="34" charset="0"/>
              </a:rPr>
              <a:t> </a:t>
            </a:r>
            <a:r>
              <a:rPr lang="en-US" sz="2200" dirty="0" err="1">
                <a:latin typeface="Arial" pitchFamily="34" charset="0"/>
                <a:cs typeface="Arial" pitchFamily="34" charset="0"/>
              </a:rPr>
              <a:t>vụ</a:t>
            </a:r>
            <a:r>
              <a:rPr lang="en-US" sz="2200" dirty="0">
                <a:latin typeface="Arial" pitchFamily="34" charset="0"/>
                <a:cs typeface="Arial" pitchFamily="34" charset="0"/>
              </a:rPr>
              <a:t>, </a:t>
            </a:r>
            <a:r>
              <a:rPr lang="en-US" sz="2200" dirty="0" err="1">
                <a:latin typeface="Arial" pitchFamily="34" charset="0"/>
                <a:cs typeface="Arial" pitchFamily="34" charset="0"/>
              </a:rPr>
              <a:t>đạo</a:t>
            </a:r>
            <a:r>
              <a:rPr lang="en-US" sz="2200" dirty="0">
                <a:latin typeface="Arial" pitchFamily="34" charset="0"/>
                <a:cs typeface="Arial" pitchFamily="34" charset="0"/>
              </a:rPr>
              <a:t> </a:t>
            </a:r>
            <a:r>
              <a:rPr lang="en-US" sz="2200" dirty="0" err="1">
                <a:latin typeface="Arial" pitchFamily="34" charset="0"/>
                <a:cs typeface="Arial" pitchFamily="34" charset="0"/>
              </a:rPr>
              <a:t>đức</a:t>
            </a:r>
            <a:r>
              <a:rPr lang="en-US" sz="2200" dirty="0">
                <a:latin typeface="Arial" pitchFamily="34" charset="0"/>
                <a:cs typeface="Arial" pitchFamily="34" charset="0"/>
              </a:rPr>
              <a:t> </a:t>
            </a:r>
            <a:r>
              <a:rPr lang="en-US" sz="2200" dirty="0" err="1">
                <a:latin typeface="Arial" pitchFamily="34" charset="0"/>
                <a:cs typeface="Arial" pitchFamily="34" charset="0"/>
              </a:rPr>
              <a:t>nghề</a:t>
            </a:r>
            <a:r>
              <a:rPr lang="en-US" sz="2200" dirty="0">
                <a:latin typeface="Arial" pitchFamily="34" charset="0"/>
                <a:cs typeface="Arial" pitchFamily="34" charset="0"/>
              </a:rPr>
              <a:t> </a:t>
            </a:r>
            <a:r>
              <a:rPr lang="en-US" sz="2200" dirty="0" err="1">
                <a:latin typeface="Arial" pitchFamily="34" charset="0"/>
                <a:cs typeface="Arial" pitchFamily="34" charset="0"/>
              </a:rPr>
              <a:t>nghiệp</a:t>
            </a:r>
            <a:r>
              <a:rPr lang="en-US" sz="2200" dirty="0">
                <a:latin typeface="Arial" pitchFamily="34" charset="0"/>
                <a:cs typeface="Arial" pitchFamily="34" charset="0"/>
              </a:rPr>
              <a:t>, </a:t>
            </a:r>
            <a:r>
              <a:rPr lang="en-US" sz="2200" dirty="0" err="1">
                <a:latin typeface="Arial" pitchFamily="34" charset="0"/>
                <a:cs typeface="Arial" pitchFamily="34" charset="0"/>
              </a:rPr>
              <a:t>kỹ</a:t>
            </a:r>
            <a:r>
              <a:rPr lang="en-US" sz="2200" dirty="0">
                <a:latin typeface="Arial" pitchFamily="34" charset="0"/>
                <a:cs typeface="Arial" pitchFamily="34" charset="0"/>
              </a:rPr>
              <a:t> </a:t>
            </a:r>
            <a:r>
              <a:rPr lang="en-US" sz="2200" dirty="0" err="1">
                <a:latin typeface="Arial" pitchFamily="34" charset="0"/>
                <a:cs typeface="Arial" pitchFamily="34" charset="0"/>
              </a:rPr>
              <a:t>năng</a:t>
            </a:r>
            <a:r>
              <a:rPr lang="en-US" sz="2200" dirty="0">
                <a:latin typeface="Arial" pitchFamily="34" charset="0"/>
                <a:cs typeface="Arial" pitchFamily="34" charset="0"/>
              </a:rPr>
              <a:t> </a:t>
            </a:r>
            <a:r>
              <a:rPr lang="en-US" sz="2200" dirty="0" err="1">
                <a:latin typeface="Arial" pitchFamily="34" charset="0"/>
                <a:cs typeface="Arial" pitchFamily="34" charset="0"/>
              </a:rPr>
              <a:t>giao</a:t>
            </a:r>
            <a:r>
              <a:rPr lang="en-US" sz="2200" dirty="0">
                <a:latin typeface="Arial" pitchFamily="34" charset="0"/>
                <a:cs typeface="Arial" pitchFamily="34" charset="0"/>
              </a:rPr>
              <a:t> </a:t>
            </a:r>
            <a:r>
              <a:rPr lang="en-US" sz="2200" dirty="0" err="1">
                <a:latin typeface="Arial" pitchFamily="34" charset="0"/>
                <a:cs typeface="Arial" pitchFamily="34" charset="0"/>
              </a:rPr>
              <a:t>tiếp</a:t>
            </a:r>
            <a:r>
              <a:rPr lang="en-US" sz="2200" dirty="0">
                <a:latin typeface="Arial" pitchFamily="34" charset="0"/>
                <a:cs typeface="Arial" pitchFamily="34" charset="0"/>
              </a:rPr>
              <a:t>, </a:t>
            </a:r>
            <a:r>
              <a:rPr lang="en-US" sz="2200" dirty="0" err="1">
                <a:latin typeface="Arial" pitchFamily="34" charset="0"/>
                <a:cs typeface="Arial" pitchFamily="34" charset="0"/>
              </a:rPr>
              <a:t>ứng</a:t>
            </a:r>
            <a:r>
              <a:rPr lang="en-US" sz="2200" dirty="0">
                <a:latin typeface="Arial" pitchFamily="34" charset="0"/>
                <a:cs typeface="Arial" pitchFamily="34" charset="0"/>
              </a:rPr>
              <a:t> </a:t>
            </a:r>
            <a:r>
              <a:rPr lang="en-US" sz="2200" dirty="0" err="1">
                <a:latin typeface="Arial" pitchFamily="34" charset="0"/>
                <a:cs typeface="Arial" pitchFamily="34" charset="0"/>
              </a:rPr>
              <a:t>xử</a:t>
            </a:r>
            <a:r>
              <a:rPr lang="en-US" sz="2200" dirty="0">
                <a:latin typeface="Arial" pitchFamily="34" charset="0"/>
                <a:cs typeface="Arial" pitchFamily="34" charset="0"/>
              </a:rPr>
              <a:t>;</a:t>
            </a:r>
          </a:p>
          <a:p>
            <a:pPr lvl="0"/>
            <a:r>
              <a:rPr lang="en-US" sz="2200" dirty="0" err="1">
                <a:latin typeface="Arial" pitchFamily="34" charset="0"/>
                <a:cs typeface="Arial" pitchFamily="34" charset="0"/>
              </a:rPr>
              <a:t>Phục</a:t>
            </a:r>
            <a:r>
              <a:rPr lang="en-US" sz="2200" dirty="0">
                <a:latin typeface="Arial" pitchFamily="34" charset="0"/>
                <a:cs typeface="Arial" pitchFamily="34" charset="0"/>
              </a:rPr>
              <a:t> </a:t>
            </a:r>
            <a:r>
              <a:rPr lang="en-US" sz="2200" dirty="0" err="1">
                <a:latin typeface="Arial" pitchFamily="34" charset="0"/>
                <a:cs typeface="Arial" pitchFamily="34" charset="0"/>
              </a:rPr>
              <a:t>tùng</a:t>
            </a:r>
            <a:r>
              <a:rPr lang="en-US" sz="2200" dirty="0">
                <a:latin typeface="Arial" pitchFamily="34" charset="0"/>
                <a:cs typeface="Arial" pitchFamily="34" charset="0"/>
              </a:rPr>
              <a:t> </a:t>
            </a:r>
            <a:r>
              <a:rPr lang="en-US" sz="2200" dirty="0" err="1">
                <a:latin typeface="Arial" pitchFamily="34" charset="0"/>
                <a:cs typeface="Arial" pitchFamily="34" charset="0"/>
              </a:rPr>
              <a:t>và</a:t>
            </a:r>
            <a:r>
              <a:rPr lang="en-US" sz="2200" dirty="0">
                <a:latin typeface="Arial" pitchFamily="34" charset="0"/>
                <a:cs typeface="Arial" pitchFamily="34" charset="0"/>
              </a:rPr>
              <a:t> </a:t>
            </a:r>
            <a:r>
              <a:rPr lang="en-US" sz="2200" dirty="0" err="1">
                <a:latin typeface="Arial" pitchFamily="34" charset="0"/>
                <a:cs typeface="Arial" pitchFamily="34" charset="0"/>
              </a:rPr>
              <a:t>chấp</a:t>
            </a:r>
            <a:r>
              <a:rPr lang="en-US" sz="2200" dirty="0">
                <a:latin typeface="Arial" pitchFamily="34" charset="0"/>
                <a:cs typeface="Arial" pitchFamily="34" charset="0"/>
              </a:rPr>
              <a:t> </a:t>
            </a:r>
            <a:r>
              <a:rPr lang="en-US" sz="2200" dirty="0" err="1">
                <a:latin typeface="Arial" pitchFamily="34" charset="0"/>
                <a:cs typeface="Arial" pitchFamily="34" charset="0"/>
              </a:rPr>
              <a:t>hành</a:t>
            </a:r>
            <a:r>
              <a:rPr lang="en-US" sz="2200" dirty="0">
                <a:latin typeface="Arial" pitchFamily="34" charset="0"/>
                <a:cs typeface="Arial" pitchFamily="34" charset="0"/>
              </a:rPr>
              <a:t> </a:t>
            </a:r>
            <a:r>
              <a:rPr lang="en-US" sz="2200" dirty="0" err="1">
                <a:latin typeface="Arial" pitchFamily="34" charset="0"/>
                <a:cs typeface="Arial" pitchFamily="34" charset="0"/>
              </a:rPr>
              <a:t>nhiệm</a:t>
            </a:r>
            <a:r>
              <a:rPr lang="en-US" sz="2200" dirty="0">
                <a:latin typeface="Arial" pitchFamily="34" charset="0"/>
                <a:cs typeface="Arial" pitchFamily="34" charset="0"/>
              </a:rPr>
              <a:t> </a:t>
            </a:r>
            <a:r>
              <a:rPr lang="en-US" sz="2200" dirty="0" err="1">
                <a:latin typeface="Arial" pitchFamily="34" charset="0"/>
                <a:cs typeface="Arial" pitchFamily="34" charset="0"/>
              </a:rPr>
              <a:t>vụ</a:t>
            </a:r>
            <a:r>
              <a:rPr lang="en-US" sz="2200" dirty="0">
                <a:latin typeface="Arial" pitchFamily="34" charset="0"/>
                <a:cs typeface="Arial" pitchFamily="34" charset="0"/>
              </a:rPr>
              <a:t> </a:t>
            </a:r>
            <a:r>
              <a:rPr lang="en-US" sz="2200" dirty="0" err="1">
                <a:latin typeface="Arial" pitchFamily="34" charset="0"/>
                <a:cs typeface="Arial" pitchFamily="34" charset="0"/>
              </a:rPr>
              <a:t>được</a:t>
            </a:r>
            <a:r>
              <a:rPr lang="en-US" sz="2200" dirty="0">
                <a:latin typeface="Arial" pitchFamily="34" charset="0"/>
                <a:cs typeface="Arial" pitchFamily="34" charset="0"/>
              </a:rPr>
              <a:t> </a:t>
            </a:r>
            <a:r>
              <a:rPr lang="en-US" sz="2200" dirty="0" err="1">
                <a:latin typeface="Arial" pitchFamily="34" charset="0"/>
                <a:cs typeface="Arial" pitchFamily="34" charset="0"/>
              </a:rPr>
              <a:t>giao</a:t>
            </a:r>
            <a:r>
              <a:rPr lang="en-US" sz="2200" dirty="0">
                <a:latin typeface="Arial" pitchFamily="34" charset="0"/>
                <a:cs typeface="Arial" pitchFamily="34" charset="0"/>
              </a:rPr>
              <a:t>; </a:t>
            </a:r>
            <a:r>
              <a:rPr lang="en-US" sz="2200" dirty="0" err="1">
                <a:latin typeface="Arial" pitchFamily="34" charset="0"/>
                <a:cs typeface="Arial" pitchFamily="34" charset="0"/>
              </a:rPr>
              <a:t>chủ</a:t>
            </a:r>
            <a:r>
              <a:rPr lang="en-US" sz="2200" dirty="0">
                <a:latin typeface="Arial" pitchFamily="34" charset="0"/>
                <a:cs typeface="Arial" pitchFamily="34" charset="0"/>
              </a:rPr>
              <a:t> </a:t>
            </a:r>
            <a:r>
              <a:rPr lang="en-US" sz="2200" dirty="0" err="1">
                <a:latin typeface="Arial" pitchFamily="34" charset="0"/>
                <a:cs typeface="Arial" pitchFamily="34" charset="0"/>
              </a:rPr>
              <a:t>động</a:t>
            </a:r>
            <a:r>
              <a:rPr lang="en-US" sz="2200" dirty="0">
                <a:latin typeface="Arial" pitchFamily="34" charset="0"/>
                <a:cs typeface="Arial" pitchFamily="34" charset="0"/>
              </a:rPr>
              <a:t>, </a:t>
            </a:r>
            <a:r>
              <a:rPr lang="en-US" sz="2200" dirty="0" err="1">
                <a:latin typeface="Arial" pitchFamily="34" charset="0"/>
                <a:cs typeface="Arial" pitchFamily="34" charset="0"/>
              </a:rPr>
              <a:t>chịu</a:t>
            </a:r>
            <a:r>
              <a:rPr lang="en-US" sz="2200" dirty="0">
                <a:latin typeface="Arial" pitchFamily="34" charset="0"/>
                <a:cs typeface="Arial" pitchFamily="34" charset="0"/>
              </a:rPr>
              <a:t> </a:t>
            </a:r>
            <a:r>
              <a:rPr lang="en-US" sz="2200" dirty="0" err="1">
                <a:latin typeface="Arial" pitchFamily="34" charset="0"/>
                <a:cs typeface="Arial" pitchFamily="34" charset="0"/>
              </a:rPr>
              <a:t>trách</a:t>
            </a:r>
            <a:r>
              <a:rPr lang="en-US" sz="2200" dirty="0">
                <a:latin typeface="Arial" pitchFamily="34" charset="0"/>
                <a:cs typeface="Arial" pitchFamily="34" charset="0"/>
              </a:rPr>
              <a:t> </a:t>
            </a:r>
            <a:r>
              <a:rPr lang="en-US" sz="2200" dirty="0" err="1">
                <a:latin typeface="Arial" pitchFamily="34" charset="0"/>
                <a:cs typeface="Arial" pitchFamily="34" charset="0"/>
              </a:rPr>
              <a:t>nhiệm</a:t>
            </a:r>
            <a:r>
              <a:rPr lang="en-US" sz="2200" dirty="0">
                <a:latin typeface="Arial" pitchFamily="34" charset="0"/>
                <a:cs typeface="Arial" pitchFamily="34" charset="0"/>
              </a:rPr>
              <a:t> </a:t>
            </a:r>
            <a:r>
              <a:rPr lang="en-US" sz="2200" dirty="0" err="1">
                <a:latin typeface="Arial" pitchFamily="34" charset="0"/>
                <a:cs typeface="Arial" pitchFamily="34" charset="0"/>
              </a:rPr>
              <a:t>trong</a:t>
            </a:r>
            <a:r>
              <a:rPr lang="en-US" sz="2200" dirty="0">
                <a:latin typeface="Arial" pitchFamily="34" charset="0"/>
                <a:cs typeface="Arial" pitchFamily="34" charset="0"/>
              </a:rPr>
              <a:t> </a:t>
            </a:r>
            <a:r>
              <a:rPr lang="en-US" sz="2200" dirty="0" err="1">
                <a:latin typeface="Arial" pitchFamily="34" charset="0"/>
                <a:cs typeface="Arial" pitchFamily="34" charset="0"/>
              </a:rPr>
              <a:t>công</a:t>
            </a:r>
            <a:r>
              <a:rPr lang="en-US" sz="2200" dirty="0">
                <a:latin typeface="Arial" pitchFamily="34" charset="0"/>
                <a:cs typeface="Arial" pitchFamily="34" charset="0"/>
              </a:rPr>
              <a:t> </a:t>
            </a:r>
            <a:r>
              <a:rPr lang="en-US" sz="2200" dirty="0" err="1">
                <a:latin typeface="Arial" pitchFamily="34" charset="0"/>
                <a:cs typeface="Arial" pitchFamily="34" charset="0"/>
              </a:rPr>
              <a:t>việc</a:t>
            </a:r>
            <a:r>
              <a:rPr lang="en-US" sz="2200" dirty="0">
                <a:latin typeface="Arial" pitchFamily="34" charset="0"/>
                <a:cs typeface="Arial" pitchFamily="34" charset="0"/>
              </a:rPr>
              <a:t>;</a:t>
            </a:r>
          </a:p>
          <a:p>
            <a:pPr lvl="0"/>
            <a:r>
              <a:rPr lang="en-US" sz="2200" dirty="0" err="1">
                <a:latin typeface="Arial" pitchFamily="34" charset="0"/>
                <a:cs typeface="Arial" pitchFamily="34" charset="0"/>
              </a:rPr>
              <a:t>Đóng</a:t>
            </a:r>
            <a:r>
              <a:rPr lang="en-US" sz="2200" dirty="0">
                <a:latin typeface="Arial" pitchFamily="34" charset="0"/>
                <a:cs typeface="Arial" pitchFamily="34" charset="0"/>
              </a:rPr>
              <a:t> </a:t>
            </a:r>
            <a:r>
              <a:rPr lang="en-US" sz="2200" dirty="0" err="1">
                <a:latin typeface="Arial" pitchFamily="34" charset="0"/>
                <a:cs typeface="Arial" pitchFamily="34" charset="0"/>
              </a:rPr>
              <a:t>góp</a:t>
            </a:r>
            <a:r>
              <a:rPr lang="en-US" sz="2200" dirty="0">
                <a:latin typeface="Arial" pitchFamily="34" charset="0"/>
                <a:cs typeface="Arial" pitchFamily="34" charset="0"/>
              </a:rPr>
              <a:t> ý </a:t>
            </a:r>
            <a:r>
              <a:rPr lang="en-US" sz="2200" dirty="0" err="1">
                <a:latin typeface="Arial" pitchFamily="34" charset="0"/>
                <a:cs typeface="Arial" pitchFamily="34" charset="0"/>
              </a:rPr>
              <a:t>kiến</a:t>
            </a:r>
            <a:r>
              <a:rPr lang="en-US" sz="2200" dirty="0">
                <a:latin typeface="Arial" pitchFamily="34" charset="0"/>
                <a:cs typeface="Arial" pitchFamily="34" charset="0"/>
              </a:rPr>
              <a:t> </a:t>
            </a:r>
            <a:r>
              <a:rPr lang="en-US" sz="2200" dirty="0" err="1">
                <a:latin typeface="Arial" pitchFamily="34" charset="0"/>
                <a:cs typeface="Arial" pitchFamily="34" charset="0"/>
              </a:rPr>
              <a:t>trong</a:t>
            </a:r>
            <a:r>
              <a:rPr lang="en-US" sz="2200" dirty="0">
                <a:latin typeface="Arial" pitchFamily="34" charset="0"/>
                <a:cs typeface="Arial" pitchFamily="34" charset="0"/>
              </a:rPr>
              <a:t> </a:t>
            </a:r>
            <a:r>
              <a:rPr lang="en-US" sz="2200" dirty="0" err="1">
                <a:latin typeface="Arial" pitchFamily="34" charset="0"/>
                <a:cs typeface="Arial" pitchFamily="34" charset="0"/>
              </a:rPr>
              <a:t>hoạt</a:t>
            </a:r>
            <a:r>
              <a:rPr lang="en-US" sz="2200" dirty="0">
                <a:latin typeface="Arial" pitchFamily="34" charset="0"/>
                <a:cs typeface="Arial" pitchFamily="34" charset="0"/>
              </a:rPr>
              <a:t> </a:t>
            </a:r>
            <a:r>
              <a:rPr lang="en-US" sz="2200" dirty="0" err="1">
                <a:latin typeface="Arial" pitchFamily="34" charset="0"/>
                <a:cs typeface="Arial" pitchFamily="34" charset="0"/>
              </a:rPr>
              <a:t>động</a:t>
            </a:r>
            <a:r>
              <a:rPr lang="en-US" sz="2200" dirty="0">
                <a:latin typeface="Arial" pitchFamily="34" charset="0"/>
                <a:cs typeface="Arial" pitchFamily="34" charset="0"/>
              </a:rPr>
              <a:t>, </a:t>
            </a:r>
            <a:r>
              <a:rPr lang="en-US" sz="2200" dirty="0" err="1">
                <a:latin typeface="Arial" pitchFamily="34" charset="0"/>
                <a:cs typeface="Arial" pitchFamily="34" charset="0"/>
              </a:rPr>
              <a:t>điều</a:t>
            </a:r>
            <a:r>
              <a:rPr lang="en-US" sz="2200" dirty="0">
                <a:latin typeface="Arial" pitchFamily="34" charset="0"/>
                <a:cs typeface="Arial" pitchFamily="34" charset="0"/>
              </a:rPr>
              <a:t> </a:t>
            </a:r>
            <a:r>
              <a:rPr lang="en-US" sz="2200" dirty="0" err="1">
                <a:latin typeface="Arial" pitchFamily="34" charset="0"/>
                <a:cs typeface="Arial" pitchFamily="34" charset="0"/>
              </a:rPr>
              <a:t>hành</a:t>
            </a:r>
            <a:r>
              <a:rPr lang="en-US" sz="2200" dirty="0">
                <a:latin typeface="Arial" pitchFamily="34" charset="0"/>
                <a:cs typeface="Arial" pitchFamily="34" charset="0"/>
              </a:rPr>
              <a:t> </a:t>
            </a:r>
            <a:r>
              <a:rPr lang="en-US" sz="2200" dirty="0" err="1">
                <a:latin typeface="Arial" pitchFamily="34" charset="0"/>
                <a:cs typeface="Arial" pitchFamily="34" charset="0"/>
              </a:rPr>
              <a:t>của</a:t>
            </a:r>
            <a:r>
              <a:rPr lang="en-US" sz="2200" dirty="0">
                <a:latin typeface="Arial" pitchFamily="34" charset="0"/>
                <a:cs typeface="Arial" pitchFamily="34" charset="0"/>
              </a:rPr>
              <a:t> </a:t>
            </a:r>
            <a:r>
              <a:rPr lang="en-US" sz="2200" dirty="0" err="1">
                <a:latin typeface="Arial" pitchFamily="34" charset="0"/>
                <a:cs typeface="Arial" pitchFamily="34" charset="0"/>
              </a:rPr>
              <a:t>đơn</a:t>
            </a:r>
            <a:r>
              <a:rPr lang="en-US" sz="2200" dirty="0">
                <a:latin typeface="Arial" pitchFamily="34" charset="0"/>
                <a:cs typeface="Arial" pitchFamily="34" charset="0"/>
              </a:rPr>
              <a:t> </a:t>
            </a:r>
            <a:r>
              <a:rPr lang="en-US" sz="2200" dirty="0" err="1">
                <a:latin typeface="Arial" pitchFamily="34" charset="0"/>
                <a:cs typeface="Arial" pitchFamily="34" charset="0"/>
              </a:rPr>
              <a:t>vị</a:t>
            </a:r>
            <a:r>
              <a:rPr lang="en-US" sz="2200" dirty="0">
                <a:latin typeface="Arial" pitchFamily="34" charset="0"/>
                <a:cs typeface="Arial" pitchFamily="34" charset="0"/>
              </a:rPr>
              <a:t> </a:t>
            </a:r>
            <a:r>
              <a:rPr lang="en-US" sz="2200" dirty="0" err="1">
                <a:latin typeface="Arial" pitchFamily="34" charset="0"/>
                <a:cs typeface="Arial" pitchFamily="34" charset="0"/>
              </a:rPr>
              <a:t>nhằm</a:t>
            </a:r>
            <a:r>
              <a:rPr lang="en-US" sz="2200" dirty="0">
                <a:latin typeface="Arial" pitchFamily="34" charset="0"/>
                <a:cs typeface="Arial" pitchFamily="34" charset="0"/>
              </a:rPr>
              <a:t> </a:t>
            </a:r>
            <a:r>
              <a:rPr lang="en-US" sz="2200" dirty="0" err="1">
                <a:latin typeface="Arial" pitchFamily="34" charset="0"/>
                <a:cs typeface="Arial" pitchFamily="34" charset="0"/>
              </a:rPr>
              <a:t>bảo</a:t>
            </a:r>
            <a:r>
              <a:rPr lang="en-US" sz="2200" dirty="0">
                <a:latin typeface="Arial" pitchFamily="34" charset="0"/>
                <a:cs typeface="Arial" pitchFamily="34" charset="0"/>
              </a:rPr>
              <a:t> </a:t>
            </a:r>
            <a:r>
              <a:rPr lang="en-US" sz="2200" dirty="0" err="1">
                <a:latin typeface="Arial" pitchFamily="34" charset="0"/>
                <a:cs typeface="Arial" pitchFamily="34" charset="0"/>
              </a:rPr>
              <a:t>đảm</a:t>
            </a:r>
            <a:r>
              <a:rPr lang="en-US" sz="2200" dirty="0">
                <a:latin typeface="Arial" pitchFamily="34" charset="0"/>
                <a:cs typeface="Arial" pitchFamily="34" charset="0"/>
              </a:rPr>
              <a:t> </a:t>
            </a:r>
            <a:r>
              <a:rPr lang="en-US" sz="2200" dirty="0" err="1">
                <a:latin typeface="Arial" pitchFamily="34" charset="0"/>
                <a:cs typeface="Arial" pitchFamily="34" charset="0"/>
              </a:rPr>
              <a:t>thực</a:t>
            </a:r>
            <a:r>
              <a:rPr lang="en-US" sz="2200" dirty="0">
                <a:latin typeface="Arial" pitchFamily="34" charset="0"/>
                <a:cs typeface="Arial" pitchFamily="34" charset="0"/>
              </a:rPr>
              <a:t> </a:t>
            </a:r>
            <a:r>
              <a:rPr lang="en-US" sz="2200" dirty="0" err="1">
                <a:latin typeface="Arial" pitchFamily="34" charset="0"/>
                <a:cs typeface="Arial" pitchFamily="34" charset="0"/>
              </a:rPr>
              <a:t>hiện</a:t>
            </a:r>
            <a:r>
              <a:rPr lang="en-US" sz="2200" dirty="0">
                <a:latin typeface="Arial" pitchFamily="34" charset="0"/>
                <a:cs typeface="Arial" pitchFamily="34" charset="0"/>
              </a:rPr>
              <a:t> </a:t>
            </a:r>
            <a:r>
              <a:rPr lang="en-US" sz="2200" dirty="0" err="1">
                <a:latin typeface="Arial" pitchFamily="34" charset="0"/>
                <a:cs typeface="Arial" pitchFamily="34" charset="0"/>
              </a:rPr>
              <a:t>công</a:t>
            </a:r>
            <a:r>
              <a:rPr lang="en-US" sz="2200" dirty="0">
                <a:latin typeface="Arial" pitchFamily="34" charset="0"/>
                <a:cs typeface="Arial" pitchFamily="34" charset="0"/>
              </a:rPr>
              <a:t> </a:t>
            </a:r>
            <a:r>
              <a:rPr lang="en-US" sz="2200" dirty="0" err="1">
                <a:latin typeface="Arial" pitchFamily="34" charset="0"/>
                <a:cs typeface="Arial" pitchFamily="34" charset="0"/>
              </a:rPr>
              <a:t>vụ</a:t>
            </a:r>
            <a:r>
              <a:rPr lang="en-US" sz="2200" dirty="0">
                <a:latin typeface="Arial" pitchFamily="34" charset="0"/>
                <a:cs typeface="Arial" pitchFamily="34" charset="0"/>
              </a:rPr>
              <a:t>, </a:t>
            </a:r>
            <a:r>
              <a:rPr lang="en-US" sz="2200" dirty="0" err="1">
                <a:latin typeface="Arial" pitchFamily="34" charset="0"/>
                <a:cs typeface="Arial" pitchFamily="34" charset="0"/>
              </a:rPr>
              <a:t>nhiệm</a:t>
            </a:r>
            <a:r>
              <a:rPr lang="en-US" sz="2200" dirty="0">
                <a:latin typeface="Arial" pitchFamily="34" charset="0"/>
                <a:cs typeface="Arial" pitchFamily="34" charset="0"/>
              </a:rPr>
              <a:t> </a:t>
            </a:r>
            <a:r>
              <a:rPr lang="en-US" sz="2200" dirty="0" err="1">
                <a:latin typeface="Arial" pitchFamily="34" charset="0"/>
                <a:cs typeface="Arial" pitchFamily="34" charset="0"/>
              </a:rPr>
              <a:t>vụ</a:t>
            </a:r>
            <a:r>
              <a:rPr lang="en-US" sz="2200" dirty="0">
                <a:latin typeface="Arial" pitchFamily="34" charset="0"/>
                <a:cs typeface="Arial" pitchFamily="34" charset="0"/>
              </a:rPr>
              <a:t> </a:t>
            </a:r>
            <a:r>
              <a:rPr lang="en-US" sz="2200" dirty="0" err="1">
                <a:latin typeface="Arial" pitchFamily="34" charset="0"/>
                <a:cs typeface="Arial" pitchFamily="34" charset="0"/>
              </a:rPr>
              <a:t>được</a:t>
            </a:r>
            <a:r>
              <a:rPr lang="en-US" sz="2200" dirty="0">
                <a:latin typeface="Arial" pitchFamily="34" charset="0"/>
                <a:cs typeface="Arial" pitchFamily="34" charset="0"/>
              </a:rPr>
              <a:t> </a:t>
            </a:r>
            <a:r>
              <a:rPr lang="en-US" sz="2200" dirty="0" err="1">
                <a:latin typeface="Arial" pitchFamily="34" charset="0"/>
                <a:cs typeface="Arial" pitchFamily="34" charset="0"/>
              </a:rPr>
              <a:t>giao</a:t>
            </a:r>
            <a:r>
              <a:rPr lang="en-US" sz="2200" dirty="0">
                <a:latin typeface="Arial" pitchFamily="34" charset="0"/>
                <a:cs typeface="Arial" pitchFamily="34" charset="0"/>
              </a:rPr>
              <a:t> </a:t>
            </a:r>
            <a:r>
              <a:rPr lang="en-US" sz="2200" dirty="0" err="1">
                <a:latin typeface="Arial" pitchFamily="34" charset="0"/>
                <a:cs typeface="Arial" pitchFamily="34" charset="0"/>
              </a:rPr>
              <a:t>đạt</a:t>
            </a:r>
            <a:r>
              <a:rPr lang="en-US" sz="2200" dirty="0">
                <a:latin typeface="Arial" pitchFamily="34" charset="0"/>
                <a:cs typeface="Arial" pitchFamily="34" charset="0"/>
              </a:rPr>
              <a:t> </a:t>
            </a:r>
            <a:r>
              <a:rPr lang="en-US" sz="2200" dirty="0" err="1">
                <a:latin typeface="Arial" pitchFamily="34" charset="0"/>
                <a:cs typeface="Arial" pitchFamily="34" charset="0"/>
              </a:rPr>
              <a:t>hiệu</a:t>
            </a:r>
            <a:r>
              <a:rPr lang="en-US" sz="2200" dirty="0">
                <a:latin typeface="Arial" pitchFamily="34" charset="0"/>
                <a:cs typeface="Arial" pitchFamily="34" charset="0"/>
              </a:rPr>
              <a:t> </a:t>
            </a:r>
            <a:r>
              <a:rPr lang="en-US" sz="2200" dirty="0" err="1">
                <a:latin typeface="Arial" pitchFamily="34" charset="0"/>
                <a:cs typeface="Arial" pitchFamily="34" charset="0"/>
              </a:rPr>
              <a:t>quả</a:t>
            </a:r>
            <a:r>
              <a:rPr lang="en-US" sz="2200" dirty="0">
                <a:latin typeface="Arial" pitchFamily="34" charset="0"/>
                <a:cs typeface="Arial" pitchFamily="34" charset="0"/>
              </a:rPr>
              <a:t>;</a:t>
            </a:r>
          </a:p>
          <a:p>
            <a:pPr lvl="0"/>
            <a:r>
              <a:rPr lang="en-US" sz="2200" dirty="0" err="1">
                <a:latin typeface="Arial" pitchFamily="34" charset="0"/>
                <a:cs typeface="Arial" pitchFamily="34" charset="0"/>
              </a:rPr>
              <a:t>Giữ</a:t>
            </a:r>
            <a:r>
              <a:rPr lang="en-US" sz="2200" dirty="0">
                <a:latin typeface="Arial" pitchFamily="34" charset="0"/>
                <a:cs typeface="Arial" pitchFamily="34" charset="0"/>
              </a:rPr>
              <a:t> </a:t>
            </a:r>
            <a:r>
              <a:rPr lang="en-US" sz="2200" dirty="0" err="1">
                <a:latin typeface="Arial" pitchFamily="34" charset="0"/>
                <a:cs typeface="Arial" pitchFamily="34" charset="0"/>
              </a:rPr>
              <a:t>uy</a:t>
            </a:r>
            <a:r>
              <a:rPr lang="en-US" sz="2200" dirty="0">
                <a:latin typeface="Arial" pitchFamily="34" charset="0"/>
                <a:cs typeface="Arial" pitchFamily="34" charset="0"/>
              </a:rPr>
              <a:t> </a:t>
            </a:r>
            <a:r>
              <a:rPr lang="en-US" sz="2200" dirty="0" err="1">
                <a:latin typeface="Arial" pitchFamily="34" charset="0"/>
                <a:cs typeface="Arial" pitchFamily="34" charset="0"/>
              </a:rPr>
              <a:t>tín</a:t>
            </a:r>
            <a:r>
              <a:rPr lang="en-US" sz="2200" dirty="0">
                <a:latin typeface="Arial" pitchFamily="34" charset="0"/>
                <a:cs typeface="Arial" pitchFamily="34" charset="0"/>
              </a:rPr>
              <a:t>, </a:t>
            </a:r>
            <a:r>
              <a:rPr lang="en-US" sz="2200" dirty="0" err="1">
                <a:latin typeface="Arial" pitchFamily="34" charset="0"/>
                <a:cs typeface="Arial" pitchFamily="34" charset="0"/>
              </a:rPr>
              <a:t>danh</a:t>
            </a:r>
            <a:r>
              <a:rPr lang="en-US" sz="2200" dirty="0">
                <a:latin typeface="Arial" pitchFamily="34" charset="0"/>
                <a:cs typeface="Arial" pitchFamily="34" charset="0"/>
              </a:rPr>
              <a:t> </a:t>
            </a:r>
            <a:r>
              <a:rPr lang="en-US" sz="2200" dirty="0" err="1">
                <a:latin typeface="Arial" pitchFamily="34" charset="0"/>
                <a:cs typeface="Arial" pitchFamily="34" charset="0"/>
              </a:rPr>
              <a:t>dự</a:t>
            </a:r>
            <a:r>
              <a:rPr lang="en-US" sz="2200" dirty="0">
                <a:latin typeface="Arial" pitchFamily="34" charset="0"/>
                <a:cs typeface="Arial" pitchFamily="34" charset="0"/>
              </a:rPr>
              <a:t> </a:t>
            </a:r>
            <a:r>
              <a:rPr lang="en-US" sz="2200" dirty="0" err="1">
                <a:latin typeface="Arial" pitchFamily="34" charset="0"/>
                <a:cs typeface="Arial" pitchFamily="34" charset="0"/>
              </a:rPr>
              <a:t>cho</a:t>
            </a:r>
            <a:r>
              <a:rPr lang="en-US" sz="2200" dirty="0">
                <a:latin typeface="Arial" pitchFamily="34" charset="0"/>
                <a:cs typeface="Arial" pitchFamily="34" charset="0"/>
              </a:rPr>
              <a:t> </a:t>
            </a:r>
            <a:r>
              <a:rPr lang="en-US" sz="2200" dirty="0" err="1">
                <a:latin typeface="Arial" pitchFamily="34" charset="0"/>
                <a:cs typeface="Arial" pitchFamily="34" charset="0"/>
              </a:rPr>
              <a:t>đơn</a:t>
            </a:r>
            <a:r>
              <a:rPr lang="en-US" sz="2200" dirty="0">
                <a:latin typeface="Arial" pitchFamily="34" charset="0"/>
                <a:cs typeface="Arial" pitchFamily="34" charset="0"/>
              </a:rPr>
              <a:t> </a:t>
            </a:r>
            <a:r>
              <a:rPr lang="en-US" sz="2200" dirty="0" err="1">
                <a:latin typeface="Arial" pitchFamily="34" charset="0"/>
                <a:cs typeface="Arial" pitchFamily="34" charset="0"/>
              </a:rPr>
              <a:t>vị</a:t>
            </a:r>
            <a:r>
              <a:rPr lang="en-US" sz="2200" dirty="0">
                <a:latin typeface="Arial" pitchFamily="34" charset="0"/>
                <a:cs typeface="Arial" pitchFamily="34" charset="0"/>
              </a:rPr>
              <a:t>, </a:t>
            </a:r>
            <a:r>
              <a:rPr lang="en-US" sz="2200" dirty="0" err="1">
                <a:latin typeface="Arial" pitchFamily="34" charset="0"/>
                <a:cs typeface="Arial" pitchFamily="34" charset="0"/>
              </a:rPr>
              <a:t>cho</a:t>
            </a:r>
            <a:r>
              <a:rPr lang="en-US" sz="2200" dirty="0">
                <a:latin typeface="Arial" pitchFamily="34" charset="0"/>
                <a:cs typeface="Arial" pitchFamily="34" charset="0"/>
              </a:rPr>
              <a:t> </a:t>
            </a:r>
            <a:r>
              <a:rPr lang="en-US" sz="2200" dirty="0" err="1">
                <a:latin typeface="Arial" pitchFamily="34" charset="0"/>
                <a:cs typeface="Arial" pitchFamily="34" charset="0"/>
              </a:rPr>
              <a:t>lãnh</a:t>
            </a:r>
            <a:r>
              <a:rPr lang="en-US" sz="2200" dirty="0">
                <a:latin typeface="Arial" pitchFamily="34" charset="0"/>
                <a:cs typeface="Arial" pitchFamily="34" charset="0"/>
              </a:rPr>
              <a:t> </a:t>
            </a:r>
            <a:r>
              <a:rPr lang="en-US" sz="2200" dirty="0" err="1">
                <a:latin typeface="Arial" pitchFamily="34" charset="0"/>
                <a:cs typeface="Arial" pitchFamily="34" charset="0"/>
              </a:rPr>
              <a:t>đạo</a:t>
            </a:r>
            <a:r>
              <a:rPr lang="en-US" sz="2200" dirty="0">
                <a:latin typeface="Arial" pitchFamily="34" charset="0"/>
                <a:cs typeface="Arial" pitchFamily="34" charset="0"/>
              </a:rPr>
              <a:t> </a:t>
            </a:r>
            <a:r>
              <a:rPr lang="en-US" sz="2200" dirty="0" err="1">
                <a:latin typeface="Arial" pitchFamily="34" charset="0"/>
                <a:cs typeface="Arial" pitchFamily="34" charset="0"/>
              </a:rPr>
              <a:t>và</a:t>
            </a:r>
            <a:r>
              <a:rPr lang="en-US" sz="2200" dirty="0">
                <a:latin typeface="Arial" pitchFamily="34" charset="0"/>
                <a:cs typeface="Arial" pitchFamily="34" charset="0"/>
              </a:rPr>
              <a:t> </a:t>
            </a:r>
            <a:r>
              <a:rPr lang="en-US" sz="2200" dirty="0" err="1">
                <a:latin typeface="Arial" pitchFamily="34" charset="0"/>
                <a:cs typeface="Arial" pitchFamily="34" charset="0"/>
              </a:rPr>
              <a:t>đồng</a:t>
            </a:r>
            <a:r>
              <a:rPr lang="en-US" sz="2200" dirty="0">
                <a:latin typeface="Arial" pitchFamily="34" charset="0"/>
                <a:cs typeface="Arial" pitchFamily="34" charset="0"/>
              </a:rPr>
              <a:t> </a:t>
            </a:r>
            <a:r>
              <a:rPr lang="en-US" sz="2200" dirty="0" err="1">
                <a:latin typeface="Arial" pitchFamily="34" charset="0"/>
                <a:cs typeface="Arial" pitchFamily="34" charset="0"/>
              </a:rPr>
              <a:t>nghiệp</a:t>
            </a:r>
            <a:r>
              <a:rPr lang="en-US" sz="2200" dirty="0">
                <a:latin typeface="Arial" pitchFamily="34" charset="0"/>
                <a:cs typeface="Arial" pitchFamily="34" charset="0"/>
              </a:rPr>
              <a:t>;</a:t>
            </a:r>
          </a:p>
          <a:p>
            <a:pPr lvl="0"/>
            <a:r>
              <a:rPr lang="en-US" sz="2200" dirty="0" err="1">
                <a:latin typeface="Arial" pitchFamily="34" charset="0"/>
                <a:cs typeface="Arial" pitchFamily="34" charset="0"/>
              </a:rPr>
              <a:t>Mặc</a:t>
            </a:r>
            <a:r>
              <a:rPr lang="en-US" sz="2200" dirty="0">
                <a:latin typeface="Arial" pitchFamily="34" charset="0"/>
                <a:cs typeface="Arial" pitchFamily="34" charset="0"/>
              </a:rPr>
              <a:t> </a:t>
            </a:r>
            <a:r>
              <a:rPr lang="en-US" sz="2200" dirty="0" err="1">
                <a:latin typeface="Arial" pitchFamily="34" charset="0"/>
                <a:cs typeface="Arial" pitchFamily="34" charset="0"/>
              </a:rPr>
              <a:t>trang</a:t>
            </a:r>
            <a:r>
              <a:rPr lang="en-US" sz="2200" dirty="0">
                <a:latin typeface="Arial" pitchFamily="34" charset="0"/>
                <a:cs typeface="Arial" pitchFamily="34" charset="0"/>
              </a:rPr>
              <a:t> </a:t>
            </a:r>
            <a:r>
              <a:rPr lang="en-US" sz="2200" dirty="0" err="1">
                <a:latin typeface="Arial" pitchFamily="34" charset="0"/>
                <a:cs typeface="Arial" pitchFamily="34" charset="0"/>
              </a:rPr>
              <a:t>phục</a:t>
            </a:r>
            <a:r>
              <a:rPr lang="en-US" sz="2200" dirty="0">
                <a:latin typeface="Arial" pitchFamily="34" charset="0"/>
                <a:cs typeface="Arial" pitchFamily="34" charset="0"/>
              </a:rPr>
              <a:t>, </a:t>
            </a:r>
            <a:r>
              <a:rPr lang="en-US" sz="2200" dirty="0" err="1">
                <a:latin typeface="Arial" pitchFamily="34" charset="0"/>
                <a:cs typeface="Arial" pitchFamily="34" charset="0"/>
              </a:rPr>
              <a:t>đeo</a:t>
            </a:r>
            <a:r>
              <a:rPr lang="en-US" sz="2200" dirty="0">
                <a:latin typeface="Arial" pitchFamily="34" charset="0"/>
                <a:cs typeface="Arial" pitchFamily="34" charset="0"/>
              </a:rPr>
              <a:t> </a:t>
            </a:r>
            <a:r>
              <a:rPr lang="en-US" sz="2200" dirty="0" err="1">
                <a:latin typeface="Arial" pitchFamily="34" charset="0"/>
                <a:cs typeface="Arial" pitchFamily="34" charset="0"/>
              </a:rPr>
              <a:t>thẻ</a:t>
            </a:r>
            <a:r>
              <a:rPr lang="en-US" sz="2200" dirty="0">
                <a:latin typeface="Arial" pitchFamily="34" charset="0"/>
                <a:cs typeface="Arial" pitchFamily="34" charset="0"/>
              </a:rPr>
              <a:t> </a:t>
            </a:r>
            <a:r>
              <a:rPr lang="en-US" sz="2200" dirty="0" err="1">
                <a:latin typeface="Arial" pitchFamily="34" charset="0"/>
                <a:cs typeface="Arial" pitchFamily="34" charset="0"/>
              </a:rPr>
              <a:t>công</a:t>
            </a:r>
            <a:r>
              <a:rPr lang="en-US" sz="2200" dirty="0">
                <a:latin typeface="Arial" pitchFamily="34" charset="0"/>
                <a:cs typeface="Arial" pitchFamily="34" charset="0"/>
              </a:rPr>
              <a:t> </a:t>
            </a:r>
            <a:r>
              <a:rPr lang="en-US" sz="2200" dirty="0" err="1">
                <a:latin typeface="Arial" pitchFamily="34" charset="0"/>
                <a:cs typeface="Arial" pitchFamily="34" charset="0"/>
              </a:rPr>
              <a:t>chức</a:t>
            </a:r>
            <a:r>
              <a:rPr lang="en-US" sz="2200" dirty="0">
                <a:latin typeface="Arial" pitchFamily="34" charset="0"/>
                <a:cs typeface="Arial" pitchFamily="34" charset="0"/>
              </a:rPr>
              <a:t>, </a:t>
            </a:r>
            <a:r>
              <a:rPr lang="en-US" sz="2200" dirty="0" err="1">
                <a:latin typeface="Arial" pitchFamily="34" charset="0"/>
                <a:cs typeface="Arial" pitchFamily="34" charset="0"/>
              </a:rPr>
              <a:t>viên</a:t>
            </a:r>
            <a:r>
              <a:rPr lang="en-US" sz="2200" dirty="0">
                <a:latin typeface="Arial" pitchFamily="34" charset="0"/>
                <a:cs typeface="Arial" pitchFamily="34" charset="0"/>
              </a:rPr>
              <a:t> </a:t>
            </a:r>
            <a:r>
              <a:rPr lang="en-US" sz="2200" dirty="0" err="1">
                <a:latin typeface="Arial" pitchFamily="34" charset="0"/>
                <a:cs typeface="Arial" pitchFamily="34" charset="0"/>
              </a:rPr>
              <a:t>chức</a:t>
            </a:r>
            <a:r>
              <a:rPr lang="en-US" sz="2200" dirty="0">
                <a:latin typeface="Arial" pitchFamily="34" charset="0"/>
                <a:cs typeface="Arial" pitchFamily="34" charset="0"/>
              </a:rPr>
              <a:t> </a:t>
            </a:r>
            <a:r>
              <a:rPr lang="en-US" sz="2200" dirty="0" err="1">
                <a:latin typeface="Arial" pitchFamily="34" charset="0"/>
                <a:cs typeface="Arial" pitchFamily="34" charset="0"/>
              </a:rPr>
              <a:t>đúng</a:t>
            </a:r>
            <a:r>
              <a:rPr lang="en-US" sz="2200" dirty="0">
                <a:latin typeface="Arial" pitchFamily="34" charset="0"/>
                <a:cs typeface="Arial" pitchFamily="34" charset="0"/>
              </a:rPr>
              <a:t> </a:t>
            </a:r>
            <a:r>
              <a:rPr lang="en-US" sz="2200" dirty="0" err="1">
                <a:latin typeface="Arial" pitchFamily="34" charset="0"/>
                <a:cs typeface="Arial" pitchFamily="34" charset="0"/>
              </a:rPr>
              <a:t>quy</a:t>
            </a:r>
            <a:r>
              <a:rPr lang="en-US" sz="2200" dirty="0">
                <a:latin typeface="Arial" pitchFamily="34" charset="0"/>
                <a:cs typeface="Arial" pitchFamily="34" charset="0"/>
              </a:rPr>
              <a:t> </a:t>
            </a:r>
            <a:r>
              <a:rPr lang="en-US" sz="2200" dirty="0" err="1">
                <a:latin typeface="Arial" pitchFamily="34" charset="0"/>
                <a:cs typeface="Arial" pitchFamily="34" charset="0"/>
              </a:rPr>
              <a:t>định</a:t>
            </a:r>
            <a:r>
              <a:rPr lang="en-US" sz="2200" dirty="0">
                <a:latin typeface="Arial" pitchFamily="34" charset="0"/>
                <a:cs typeface="Arial" pitchFamily="34" charset="0"/>
              </a:rPr>
              <a:t>; </a:t>
            </a:r>
            <a:r>
              <a:rPr lang="en-US" sz="2200" dirty="0" err="1">
                <a:latin typeface="Arial" pitchFamily="34" charset="0"/>
                <a:cs typeface="Arial" pitchFamily="34" charset="0"/>
              </a:rPr>
              <a:t>đeo</a:t>
            </a:r>
            <a:r>
              <a:rPr lang="en-US" sz="2200" dirty="0">
                <a:latin typeface="Arial" pitchFamily="34" charset="0"/>
                <a:cs typeface="Arial" pitchFamily="34" charset="0"/>
              </a:rPr>
              <a:t> </a:t>
            </a:r>
            <a:r>
              <a:rPr lang="en-US" sz="2200" dirty="0" err="1">
                <a:latin typeface="Arial" pitchFamily="34" charset="0"/>
                <a:cs typeface="Arial" pitchFamily="34" charset="0"/>
              </a:rPr>
              <a:t>phù</a:t>
            </a:r>
            <a:r>
              <a:rPr lang="en-US" sz="2200" dirty="0">
                <a:latin typeface="Arial" pitchFamily="34" charset="0"/>
                <a:cs typeface="Arial" pitchFamily="34" charset="0"/>
              </a:rPr>
              <a:t> </a:t>
            </a:r>
            <a:r>
              <a:rPr lang="en-US" sz="2200" dirty="0" err="1" smtClean="0">
                <a:latin typeface="Arial" pitchFamily="34" charset="0"/>
                <a:cs typeface="Arial" pitchFamily="34" charset="0"/>
              </a:rPr>
              <a:t>hiệu</a:t>
            </a:r>
            <a:endParaRPr lang="en-US" sz="2200" dirty="0">
              <a:latin typeface="Arial" pitchFamily="34" charset="0"/>
              <a:cs typeface="Arial" pitchFamily="34" charset="0"/>
            </a:endParaRPr>
          </a:p>
        </p:txBody>
      </p:sp>
    </p:spTree>
    <p:extLst>
      <p:ext uri="{BB962C8B-B14F-4D97-AF65-F5344CB8AC3E}">
        <p14:creationId xmlns:p14="http://schemas.microsoft.com/office/powerpoint/2010/main" val="708360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err="1">
                <a:solidFill>
                  <a:srgbClr val="FF0000"/>
                </a:solidFill>
              </a:rPr>
              <a:t>Những</a:t>
            </a:r>
            <a:r>
              <a:rPr lang="en-US" sz="2700" b="1" dirty="0">
                <a:solidFill>
                  <a:srgbClr val="FF0000"/>
                </a:solidFill>
              </a:rPr>
              <a:t> </a:t>
            </a:r>
            <a:r>
              <a:rPr lang="en-US" sz="2700" b="1" dirty="0" err="1">
                <a:solidFill>
                  <a:srgbClr val="FF0000"/>
                </a:solidFill>
              </a:rPr>
              <a:t>việc</a:t>
            </a:r>
            <a:r>
              <a:rPr lang="en-US" sz="2700" b="1" dirty="0">
                <a:solidFill>
                  <a:srgbClr val="FF0000"/>
                </a:solidFill>
              </a:rPr>
              <a:t> </a:t>
            </a:r>
            <a:r>
              <a:rPr lang="en-US" sz="2700" b="1" dirty="0" err="1">
                <a:solidFill>
                  <a:srgbClr val="FF0000"/>
                </a:solidFill>
              </a:rPr>
              <a:t>không</a:t>
            </a:r>
            <a:r>
              <a:rPr lang="en-US" sz="2700" b="1" dirty="0">
                <a:solidFill>
                  <a:srgbClr val="FF0000"/>
                </a:solidFill>
              </a:rPr>
              <a:t> </a:t>
            </a:r>
            <a:r>
              <a:rPr lang="en-US" sz="2700" b="1" dirty="0" err="1">
                <a:solidFill>
                  <a:srgbClr val="FF0000"/>
                </a:solidFill>
              </a:rPr>
              <a:t>được</a:t>
            </a:r>
            <a:r>
              <a:rPr lang="en-US" sz="2700" b="1" dirty="0">
                <a:solidFill>
                  <a:srgbClr val="FF0000"/>
                </a:solidFill>
              </a:rPr>
              <a:t> </a:t>
            </a:r>
            <a:r>
              <a:rPr lang="en-US" sz="2700" b="1" dirty="0" err="1" smtClean="0">
                <a:solidFill>
                  <a:srgbClr val="FF0000"/>
                </a:solidFill>
              </a:rPr>
              <a:t>làm</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lvl="0"/>
            <a:r>
              <a:rPr lang="en-US" sz="2400" dirty="0" err="1" smtClean="0"/>
              <a:t>Trốn</a:t>
            </a:r>
            <a:r>
              <a:rPr lang="en-US" sz="2400" dirty="0" smtClean="0"/>
              <a:t> </a:t>
            </a:r>
            <a:r>
              <a:rPr lang="en-US" sz="2400" dirty="0" err="1"/>
              <a:t>tránh</a:t>
            </a:r>
            <a:r>
              <a:rPr lang="en-US" sz="2400" dirty="0"/>
              <a:t> </a:t>
            </a:r>
            <a:r>
              <a:rPr lang="en-US" sz="2400" dirty="0" err="1"/>
              <a:t>trách</a:t>
            </a:r>
            <a:r>
              <a:rPr lang="en-US" sz="2400" dirty="0"/>
              <a:t> </a:t>
            </a:r>
            <a:r>
              <a:rPr lang="en-US" sz="2400" dirty="0" err="1"/>
              <a:t>nhiệm</a:t>
            </a:r>
            <a:r>
              <a:rPr lang="en-US" sz="2400" dirty="0"/>
              <a:t>, </a:t>
            </a:r>
            <a:r>
              <a:rPr lang="en-US" sz="2400" dirty="0" err="1"/>
              <a:t>thoái</a:t>
            </a:r>
            <a:r>
              <a:rPr lang="en-US" sz="2400" dirty="0"/>
              <a:t> </a:t>
            </a:r>
            <a:r>
              <a:rPr lang="en-US" sz="2400" dirty="0" err="1"/>
              <a:t>thác</a:t>
            </a:r>
            <a:r>
              <a:rPr lang="en-US" sz="2400" dirty="0"/>
              <a:t> </a:t>
            </a:r>
            <a:r>
              <a:rPr lang="en-US" sz="2400" dirty="0" err="1"/>
              <a:t>công</a:t>
            </a:r>
            <a:r>
              <a:rPr lang="en-US" sz="2400" dirty="0"/>
              <a:t> </a:t>
            </a:r>
            <a:r>
              <a:rPr lang="en-US" sz="2400" dirty="0" err="1"/>
              <a:t>việc</a:t>
            </a:r>
            <a:r>
              <a:rPr lang="en-US" sz="2400" dirty="0"/>
              <a:t> </a:t>
            </a:r>
            <a:r>
              <a:rPr lang="en-US" sz="2400" dirty="0" err="1"/>
              <a:t>hoặc</a:t>
            </a:r>
            <a:r>
              <a:rPr lang="en-US" sz="2400" dirty="0"/>
              <a:t> </a:t>
            </a:r>
            <a:r>
              <a:rPr lang="en-US" sz="2400" dirty="0" err="1"/>
              <a:t>nhiệm</a:t>
            </a:r>
            <a:r>
              <a:rPr lang="en-US" sz="2400" dirty="0"/>
              <a:t> </a:t>
            </a:r>
            <a:r>
              <a:rPr lang="en-US" sz="2400" dirty="0" err="1"/>
              <a:t>vụ</a:t>
            </a:r>
            <a:r>
              <a:rPr lang="en-US" sz="2400" dirty="0"/>
              <a:t> </a:t>
            </a:r>
            <a:r>
              <a:rPr lang="en-US" sz="2400" dirty="0" err="1"/>
              <a:t>được</a:t>
            </a:r>
            <a:r>
              <a:rPr lang="en-US" sz="2400" dirty="0"/>
              <a:t> </a:t>
            </a:r>
            <a:r>
              <a:rPr lang="en-US" sz="2400" dirty="0" err="1"/>
              <a:t>giao</a:t>
            </a:r>
            <a:r>
              <a:rPr lang="en-US" sz="2400" dirty="0"/>
              <a:t>;</a:t>
            </a:r>
          </a:p>
          <a:p>
            <a:pPr lvl="0"/>
            <a:r>
              <a:rPr lang="en-US" sz="2400" dirty="0" err="1"/>
              <a:t>Lạm</a:t>
            </a:r>
            <a:r>
              <a:rPr lang="en-US" sz="2400" dirty="0"/>
              <a:t> </a:t>
            </a:r>
            <a:r>
              <a:rPr lang="en-US" sz="2400" dirty="0" err="1"/>
              <a:t>dụng</a:t>
            </a:r>
            <a:r>
              <a:rPr lang="en-US" sz="2400" dirty="0"/>
              <a:t> </a:t>
            </a:r>
            <a:r>
              <a:rPr lang="en-US" sz="2400" dirty="0" err="1"/>
              <a:t>chức</a:t>
            </a:r>
            <a:r>
              <a:rPr lang="en-US" sz="2400" dirty="0"/>
              <a:t> </a:t>
            </a:r>
            <a:r>
              <a:rPr lang="en-US" sz="2400" dirty="0" err="1"/>
              <a:t>năng</a:t>
            </a:r>
            <a:r>
              <a:rPr lang="en-US" sz="2400" dirty="0"/>
              <a:t>, </a:t>
            </a:r>
            <a:r>
              <a:rPr lang="en-US" sz="2400" dirty="0" err="1"/>
              <a:t>nhiệm</a:t>
            </a:r>
            <a:r>
              <a:rPr lang="en-US" sz="2400" dirty="0"/>
              <a:t> </a:t>
            </a:r>
            <a:r>
              <a:rPr lang="en-US" sz="2400" dirty="0" err="1"/>
              <a:t>vụ</a:t>
            </a:r>
            <a:r>
              <a:rPr lang="en-US" sz="2400" dirty="0"/>
              <a:t>, </a:t>
            </a:r>
            <a:r>
              <a:rPr lang="en-US" sz="2400" dirty="0" err="1"/>
              <a:t>quyền</a:t>
            </a:r>
            <a:r>
              <a:rPr lang="en-US" sz="2400" dirty="0"/>
              <a:t> </a:t>
            </a:r>
            <a:r>
              <a:rPr lang="en-US" sz="2400" dirty="0" err="1"/>
              <a:t>hạn</a:t>
            </a:r>
            <a:r>
              <a:rPr lang="en-US" sz="2400" dirty="0"/>
              <a:t> </a:t>
            </a:r>
            <a:r>
              <a:rPr lang="en-US" sz="2400" dirty="0" err="1"/>
              <a:t>được</a:t>
            </a:r>
            <a:r>
              <a:rPr lang="en-US" sz="2400" dirty="0"/>
              <a:t> </a:t>
            </a:r>
            <a:r>
              <a:rPr lang="en-US" sz="2400" dirty="0" err="1"/>
              <a:t>giao</a:t>
            </a:r>
            <a:r>
              <a:rPr lang="en-US" sz="2400" dirty="0"/>
              <a:t> </a:t>
            </a:r>
            <a:r>
              <a:rPr lang="en-US" sz="2400" dirty="0" err="1"/>
              <a:t>và</a:t>
            </a:r>
            <a:r>
              <a:rPr lang="en-US" sz="2400" dirty="0"/>
              <a:t> </a:t>
            </a:r>
            <a:r>
              <a:rPr lang="en-US" sz="2400" dirty="0" err="1"/>
              <a:t>danh</a:t>
            </a:r>
            <a:r>
              <a:rPr lang="en-US" sz="2400" dirty="0"/>
              <a:t> </a:t>
            </a:r>
            <a:r>
              <a:rPr lang="en-US" sz="2400" dirty="0" err="1"/>
              <a:t>tiếng</a:t>
            </a:r>
            <a:r>
              <a:rPr lang="en-US" sz="2400" dirty="0"/>
              <a:t> </a:t>
            </a:r>
            <a:r>
              <a:rPr lang="en-US" sz="2400" dirty="0" err="1"/>
              <a:t>của</a:t>
            </a:r>
            <a:r>
              <a:rPr lang="en-US" sz="2400" dirty="0"/>
              <a:t> </a:t>
            </a:r>
            <a:r>
              <a:rPr lang="en-US" sz="2400" dirty="0" err="1"/>
              <a:t>cơ</a:t>
            </a:r>
            <a:r>
              <a:rPr lang="en-US" sz="2400" dirty="0"/>
              <a:t> </a:t>
            </a:r>
            <a:r>
              <a:rPr lang="en-US" sz="2400" dirty="0" err="1"/>
              <a:t>quan</a:t>
            </a:r>
            <a:r>
              <a:rPr lang="en-US" sz="2400" dirty="0"/>
              <a:t>, </a:t>
            </a:r>
            <a:r>
              <a:rPr lang="en-US" sz="2400" dirty="0" err="1"/>
              <a:t>đơn</a:t>
            </a:r>
            <a:r>
              <a:rPr lang="en-US" sz="2400" dirty="0"/>
              <a:t> </a:t>
            </a:r>
            <a:r>
              <a:rPr lang="en-US" sz="2400" dirty="0" err="1"/>
              <a:t>vị</a:t>
            </a:r>
            <a:r>
              <a:rPr lang="en-US" sz="2400" dirty="0"/>
              <a:t> </a:t>
            </a:r>
            <a:r>
              <a:rPr lang="en-US" sz="2400" dirty="0" err="1"/>
              <a:t>để</a:t>
            </a:r>
            <a:r>
              <a:rPr lang="en-US" sz="2400" dirty="0"/>
              <a:t> </a:t>
            </a:r>
            <a:r>
              <a:rPr lang="en-US" sz="2400" dirty="0" err="1"/>
              <a:t>giải</a:t>
            </a:r>
            <a:r>
              <a:rPr lang="en-US" sz="2400" dirty="0"/>
              <a:t> </a:t>
            </a:r>
            <a:r>
              <a:rPr lang="en-US" sz="2400" dirty="0" err="1"/>
              <a:t>quyết</a:t>
            </a:r>
            <a:r>
              <a:rPr lang="en-US" sz="2400" dirty="0"/>
              <a:t> </a:t>
            </a:r>
            <a:r>
              <a:rPr lang="en-US" sz="2400" dirty="0" err="1"/>
              <a:t>công</a:t>
            </a:r>
            <a:r>
              <a:rPr lang="en-US" sz="2400" dirty="0"/>
              <a:t> </a:t>
            </a:r>
            <a:r>
              <a:rPr lang="en-US" sz="2400" dirty="0" err="1"/>
              <a:t>việc</a:t>
            </a:r>
            <a:r>
              <a:rPr lang="en-US" sz="2400" dirty="0"/>
              <a:t> </a:t>
            </a:r>
            <a:r>
              <a:rPr lang="en-US" sz="2400" dirty="0" err="1"/>
              <a:t>cá</a:t>
            </a:r>
            <a:r>
              <a:rPr lang="en-US" sz="2400" dirty="0"/>
              <a:t> </a:t>
            </a:r>
            <a:r>
              <a:rPr lang="en-US" sz="2400" dirty="0" err="1"/>
              <a:t>nhân</a:t>
            </a:r>
            <a:r>
              <a:rPr lang="en-US" sz="2400" dirty="0"/>
              <a:t>; </a:t>
            </a:r>
            <a:r>
              <a:rPr lang="en-US" sz="2400" dirty="0" err="1"/>
              <a:t>tự</a:t>
            </a:r>
            <a:r>
              <a:rPr lang="en-US" sz="2400" dirty="0"/>
              <a:t> </a:t>
            </a:r>
            <a:r>
              <a:rPr lang="en-US" sz="2400" dirty="0" err="1"/>
              <a:t>đề</a:t>
            </a:r>
            <a:r>
              <a:rPr lang="en-US" sz="2400" dirty="0"/>
              <a:t> </a:t>
            </a:r>
            <a:r>
              <a:rPr lang="en-US" sz="2400" dirty="0" err="1"/>
              <a:t>cao</a:t>
            </a:r>
            <a:r>
              <a:rPr lang="en-US" sz="2400" dirty="0"/>
              <a:t> </a:t>
            </a:r>
            <a:r>
              <a:rPr lang="en-US" sz="2400" dirty="0" err="1"/>
              <a:t>vai</a:t>
            </a:r>
            <a:r>
              <a:rPr lang="en-US" sz="2400" dirty="0"/>
              <a:t> </a:t>
            </a:r>
            <a:r>
              <a:rPr lang="en-US" sz="2400" dirty="0" err="1"/>
              <a:t>trò</a:t>
            </a:r>
            <a:r>
              <a:rPr lang="en-US" sz="2400" dirty="0"/>
              <a:t> </a:t>
            </a:r>
            <a:r>
              <a:rPr lang="en-US" sz="2400" dirty="0" err="1"/>
              <a:t>của</a:t>
            </a:r>
            <a:r>
              <a:rPr lang="en-US" sz="2400" dirty="0"/>
              <a:t> </a:t>
            </a:r>
            <a:r>
              <a:rPr lang="en-US" sz="2400" dirty="0" err="1"/>
              <a:t>bản</a:t>
            </a:r>
            <a:r>
              <a:rPr lang="en-US" sz="2400" dirty="0"/>
              <a:t> </a:t>
            </a:r>
            <a:r>
              <a:rPr lang="en-US" sz="2400" dirty="0" err="1"/>
              <a:t>thân</a:t>
            </a:r>
            <a:r>
              <a:rPr lang="en-US" sz="2400" dirty="0"/>
              <a:t> </a:t>
            </a:r>
            <a:r>
              <a:rPr lang="en-US" sz="2400" dirty="0" err="1"/>
              <a:t>để</a:t>
            </a:r>
            <a:r>
              <a:rPr lang="en-US" sz="2400" dirty="0"/>
              <a:t> </a:t>
            </a:r>
            <a:r>
              <a:rPr lang="en-US" sz="2400" dirty="0" err="1"/>
              <a:t>vụ</a:t>
            </a:r>
            <a:r>
              <a:rPr lang="en-US" sz="2400" dirty="0"/>
              <a:t> </a:t>
            </a:r>
            <a:r>
              <a:rPr lang="en-US" sz="2400" dirty="0" err="1"/>
              <a:t>lợi</a:t>
            </a:r>
            <a:r>
              <a:rPr lang="en-US" sz="2400" dirty="0"/>
              <a:t>;</a:t>
            </a:r>
          </a:p>
          <a:p>
            <a:r>
              <a:rPr lang="en-US" sz="2400" dirty="0" err="1"/>
              <a:t>Phân</a:t>
            </a:r>
            <a:r>
              <a:rPr lang="en-US" sz="2400" dirty="0"/>
              <a:t> </a:t>
            </a:r>
            <a:r>
              <a:rPr lang="en-US" sz="2400" dirty="0" err="1"/>
              <a:t>biệt</a:t>
            </a:r>
            <a:r>
              <a:rPr lang="en-US" sz="2400" dirty="0"/>
              <a:t> </a:t>
            </a:r>
            <a:r>
              <a:rPr lang="en-US" sz="2400" dirty="0" err="1"/>
              <a:t>đối</a:t>
            </a:r>
            <a:r>
              <a:rPr lang="en-US" sz="2400" dirty="0"/>
              <a:t> </a:t>
            </a:r>
            <a:r>
              <a:rPr lang="en-US" sz="2400" dirty="0" err="1"/>
              <a:t>xử</a:t>
            </a:r>
            <a:r>
              <a:rPr lang="en-US" sz="2400" dirty="0"/>
              <a:t> </a:t>
            </a:r>
            <a:r>
              <a:rPr lang="en-US" sz="2400" dirty="0" err="1"/>
              <a:t>về</a:t>
            </a:r>
            <a:r>
              <a:rPr lang="en-US" sz="2400" dirty="0"/>
              <a:t> </a:t>
            </a:r>
            <a:r>
              <a:rPr lang="en-US" sz="2400" dirty="0" err="1"/>
              <a:t>dân</a:t>
            </a:r>
            <a:r>
              <a:rPr lang="en-US" sz="2400" dirty="0"/>
              <a:t> </a:t>
            </a:r>
            <a:r>
              <a:rPr lang="en-US" sz="2400" dirty="0" err="1"/>
              <a:t>tộc</a:t>
            </a:r>
            <a:r>
              <a:rPr lang="en-US" sz="2400" dirty="0"/>
              <a:t>, </a:t>
            </a:r>
            <a:r>
              <a:rPr lang="en-US" sz="2400" dirty="0" err="1"/>
              <a:t>nam</a:t>
            </a:r>
            <a:r>
              <a:rPr lang="en-US" sz="2400" dirty="0"/>
              <a:t> </a:t>
            </a:r>
            <a:r>
              <a:rPr lang="en-US" sz="2400" dirty="0" err="1"/>
              <a:t>nữ</a:t>
            </a:r>
            <a:r>
              <a:rPr lang="en-US" sz="2400" dirty="0"/>
              <a:t>, </a:t>
            </a:r>
            <a:r>
              <a:rPr lang="en-US" sz="2400" dirty="0" err="1"/>
              <a:t>các</a:t>
            </a:r>
            <a:r>
              <a:rPr lang="en-US" sz="2400" dirty="0"/>
              <a:t> </a:t>
            </a:r>
            <a:r>
              <a:rPr lang="en-US" sz="2400" dirty="0" err="1"/>
              <a:t>thành</a:t>
            </a:r>
            <a:r>
              <a:rPr lang="en-US" sz="2400" dirty="0"/>
              <a:t> </a:t>
            </a:r>
            <a:r>
              <a:rPr lang="en-US" sz="2400" dirty="0" err="1"/>
              <a:t>phần</a:t>
            </a:r>
            <a:r>
              <a:rPr lang="en-US" sz="2400" dirty="0"/>
              <a:t> </a:t>
            </a:r>
            <a:r>
              <a:rPr lang="en-US" sz="2400" dirty="0" err="1"/>
              <a:t>xã</a:t>
            </a:r>
            <a:r>
              <a:rPr lang="en-US" sz="2400" dirty="0"/>
              <a:t> </a:t>
            </a:r>
            <a:r>
              <a:rPr lang="en-US" sz="2400" dirty="0" err="1"/>
              <a:t>hội</a:t>
            </a:r>
            <a:r>
              <a:rPr lang="en-US" sz="2400" dirty="0"/>
              <a:t>, </a:t>
            </a:r>
            <a:r>
              <a:rPr lang="en-US" sz="2400" dirty="0" err="1"/>
              <a:t>tín</a:t>
            </a:r>
            <a:r>
              <a:rPr lang="en-US" sz="2400" dirty="0"/>
              <a:t> </a:t>
            </a:r>
            <a:r>
              <a:rPr lang="en-US" sz="2400" dirty="0" err="1"/>
              <a:t>ngưỡng</a:t>
            </a:r>
            <a:r>
              <a:rPr lang="en-US" sz="2400" dirty="0"/>
              <a:t>, </a:t>
            </a:r>
            <a:r>
              <a:rPr lang="en-US" sz="2400" dirty="0" err="1"/>
              <a:t>tôn</a:t>
            </a:r>
            <a:r>
              <a:rPr lang="en-US" sz="2400" dirty="0"/>
              <a:t> </a:t>
            </a:r>
            <a:r>
              <a:rPr lang="en-US" sz="2400" dirty="0" err="1"/>
              <a:t>giáo</a:t>
            </a:r>
            <a:r>
              <a:rPr lang="en-US" sz="2400" dirty="0"/>
              <a:t> </a:t>
            </a:r>
            <a:r>
              <a:rPr lang="en-US" sz="2400" dirty="0" err="1"/>
              <a:t>dưới</a:t>
            </a:r>
            <a:r>
              <a:rPr lang="en-US" sz="2400" dirty="0"/>
              <a:t> </a:t>
            </a:r>
            <a:r>
              <a:rPr lang="en-US" sz="2400" dirty="0" err="1"/>
              <a:t>mọi</a:t>
            </a:r>
            <a:r>
              <a:rPr lang="en-US" sz="2400" dirty="0"/>
              <a:t> </a:t>
            </a:r>
            <a:r>
              <a:rPr lang="en-US" sz="2400" dirty="0" err="1"/>
              <a:t>hình</a:t>
            </a:r>
            <a:r>
              <a:rPr lang="en-US" sz="2400" dirty="0"/>
              <a:t> </a:t>
            </a:r>
            <a:r>
              <a:rPr lang="en-US" sz="2400" dirty="0" err="1"/>
              <a:t>thức</a:t>
            </a:r>
            <a:endParaRPr lang="en-US" sz="2400" dirty="0"/>
          </a:p>
        </p:txBody>
      </p:sp>
    </p:spTree>
    <p:extLst>
      <p:ext uri="{BB962C8B-B14F-4D97-AF65-F5344CB8AC3E}">
        <p14:creationId xmlns:p14="http://schemas.microsoft.com/office/powerpoint/2010/main" val="22600983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0000"/>
                </a:solidFill>
              </a:rPr>
              <a:t>VIDEO</a:t>
            </a:r>
          </a:p>
          <a:p>
            <a:pPr marL="0" indent="0">
              <a:buNone/>
            </a:pPr>
            <a:r>
              <a:rPr lang="en-US" sz="2800" b="1" dirty="0" err="1"/>
              <a:t>Câu</a:t>
            </a:r>
            <a:r>
              <a:rPr lang="en-US" sz="2800" b="1" dirty="0"/>
              <a:t> </a:t>
            </a:r>
            <a:r>
              <a:rPr lang="en-US" sz="2800" b="1" dirty="0" err="1"/>
              <a:t>hỏi</a:t>
            </a:r>
            <a:r>
              <a:rPr lang="en-US" sz="2800" b="1" dirty="0"/>
              <a:t>: </a:t>
            </a:r>
            <a:r>
              <a:rPr lang="en-US" sz="2800" b="1" dirty="0" err="1"/>
              <a:t>Phân</a:t>
            </a:r>
            <a:r>
              <a:rPr lang="en-US" sz="2800" b="1" dirty="0"/>
              <a:t> </a:t>
            </a:r>
            <a:r>
              <a:rPr lang="en-US" sz="2800" b="1" dirty="0" err="1"/>
              <a:t>tích</a:t>
            </a:r>
            <a:r>
              <a:rPr lang="en-US" sz="2800" b="1" dirty="0"/>
              <a:t> </a:t>
            </a:r>
            <a:r>
              <a:rPr lang="en-US" sz="2800" b="1" dirty="0" err="1"/>
              <a:t>cách</a:t>
            </a:r>
            <a:r>
              <a:rPr lang="en-US" sz="2800" b="1" dirty="0"/>
              <a:t> </a:t>
            </a:r>
            <a:r>
              <a:rPr lang="en-US" sz="2800" b="1" dirty="0" err="1"/>
              <a:t>ứng</a:t>
            </a:r>
            <a:r>
              <a:rPr lang="en-US" sz="2800" b="1" dirty="0"/>
              <a:t> </a:t>
            </a:r>
            <a:r>
              <a:rPr lang="en-US" sz="2800" b="1" dirty="0" err="1"/>
              <a:t>xử</a:t>
            </a:r>
            <a:r>
              <a:rPr lang="en-US" sz="2800" b="1" dirty="0"/>
              <a:t> </a:t>
            </a:r>
            <a:r>
              <a:rPr lang="en-US" sz="2800" b="1" dirty="0" err="1"/>
              <a:t>của</a:t>
            </a:r>
            <a:r>
              <a:rPr lang="en-US" sz="2800" b="1" dirty="0"/>
              <a:t> 2 </a:t>
            </a:r>
            <a:r>
              <a:rPr lang="en-US" sz="2800" b="1" dirty="0" err="1"/>
              <a:t>Điều</a:t>
            </a:r>
            <a:r>
              <a:rPr lang="en-US" sz="2800" b="1" dirty="0"/>
              <a:t> </a:t>
            </a:r>
            <a:r>
              <a:rPr lang="en-US" sz="2800" b="1" dirty="0" err="1"/>
              <a:t>dưỡng</a:t>
            </a:r>
            <a:r>
              <a:rPr lang="en-US" sz="2800" b="1" dirty="0"/>
              <a:t> </a:t>
            </a:r>
            <a:r>
              <a:rPr lang="en-US" sz="2800" b="1" dirty="0" err="1"/>
              <a:t>trong</a:t>
            </a:r>
            <a:r>
              <a:rPr lang="en-US" sz="2800" b="1" dirty="0"/>
              <a:t> </a:t>
            </a:r>
            <a:r>
              <a:rPr lang="en-US" sz="2800" b="1" dirty="0" err="1"/>
              <a:t>đoạn</a:t>
            </a:r>
            <a:r>
              <a:rPr lang="en-US" sz="2800" b="1" dirty="0"/>
              <a:t> video </a:t>
            </a:r>
            <a:r>
              <a:rPr lang="en-US" sz="2800" b="1" dirty="0" err="1"/>
              <a:t>trên</a:t>
            </a:r>
            <a:r>
              <a:rPr lang="en-US" sz="2800" b="1" dirty="0"/>
              <a:t>?</a:t>
            </a:r>
            <a:endParaRPr lang="en-US" sz="2800" dirty="0"/>
          </a:p>
          <a:p>
            <a:pPr marL="0" indent="0">
              <a:buNone/>
            </a:pPr>
            <a:endParaRPr lang="en-US" dirty="0">
              <a:solidFill>
                <a:srgbClr val="FF0000"/>
              </a:solidFill>
            </a:endParaRPr>
          </a:p>
        </p:txBody>
      </p:sp>
    </p:spTree>
    <p:extLst>
      <p:ext uri="{BB962C8B-B14F-4D97-AF65-F5344CB8AC3E}">
        <p14:creationId xmlns:p14="http://schemas.microsoft.com/office/powerpoint/2010/main" val="5794707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rgbClr val="FF0000"/>
                </a:solidFill>
              </a:rPr>
              <a:t>2. ỨNG XỬ CỦA CÔNG CHỨC, VIÊN CHỨC Y TẾ ĐỐI VỚI ĐỒNG NGHIỆP</a:t>
            </a:r>
            <a:endParaRPr lang="en-US" dirty="0">
              <a:solidFill>
                <a:srgbClr val="FF0000"/>
              </a:solidFill>
            </a:endParaRPr>
          </a:p>
        </p:txBody>
      </p:sp>
    </p:spTree>
    <p:extLst>
      <p:ext uri="{BB962C8B-B14F-4D97-AF65-F5344CB8AC3E}">
        <p14:creationId xmlns:p14="http://schemas.microsoft.com/office/powerpoint/2010/main" val="2186913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317</TotalTime>
  <Words>1590</Words>
  <Application>Microsoft Office PowerPoint</Application>
  <PresentationFormat>On-screen Show (4:3)</PresentationFormat>
  <Paragraphs>116</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QUY ĐỊNH VỀ QUY TẮC ỨNG XỬ CỦA CÔNG CHỨC, VIÊN CHỨC, NGƯỜI LAO ĐỘNG LÀM VIỆC TẠI CÁC CƠ SỞ Y TẾ    </vt:lpstr>
      <vt:lpstr>MỤC TIÊU BÀI HỌC </vt:lpstr>
      <vt:lpstr>Click to edit title style</vt:lpstr>
      <vt:lpstr>Click to edit title style</vt:lpstr>
      <vt:lpstr>Bài kiểm tra đảm bảo chuẩn bị bài </vt:lpstr>
      <vt:lpstr>Những việc phải làm:</vt:lpstr>
      <vt:lpstr>Những việc không được làm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Hãy liệt kê những quy tắc ứng xử người điều dưỡng phải làm, và không được làm đối với cơ quan, tổ chức, cá nhân? </vt:lpstr>
      <vt:lpstr>PowerPoint Presentation</vt:lpstr>
      <vt:lpstr>PowerPoint Presentation</vt:lpstr>
      <vt:lpstr>PowerPoint Presentation</vt:lpstr>
      <vt:lpstr>Những việc người điều dưỡng cần làm khi người bệnh đến khám</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QUY ĐỊNH VỀ QUY TẮC ỨNG XỬ CỦA CÔNG CHỨC, VIÊN CHỨC, NGƯỜI LAO ĐỘNG LÀM VIỆC TẠI CÁC CƠ SỞ Y TẾ</dc:title>
  <dc:creator>Windows User</dc:creator>
  <cp:lastModifiedBy>P440</cp:lastModifiedBy>
  <cp:revision>115</cp:revision>
  <dcterms:created xsi:type="dcterms:W3CDTF">2018-10-04T02:18:26Z</dcterms:created>
  <dcterms:modified xsi:type="dcterms:W3CDTF">2018-11-20T11:01:48Z</dcterms:modified>
</cp:coreProperties>
</file>