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56" r:id="rId2"/>
    <p:sldId id="341" r:id="rId3"/>
    <p:sldId id="358" r:id="rId4"/>
    <p:sldId id="354" r:id="rId5"/>
    <p:sldId id="355" r:id="rId6"/>
    <p:sldId id="340" r:id="rId7"/>
    <p:sldId id="328" r:id="rId8"/>
    <p:sldId id="257" r:id="rId9"/>
    <p:sldId id="329" r:id="rId10"/>
    <p:sldId id="310" r:id="rId11"/>
    <p:sldId id="323" r:id="rId12"/>
    <p:sldId id="352" r:id="rId13"/>
    <p:sldId id="359" r:id="rId14"/>
    <p:sldId id="35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DF1743-4229-47B0-A965-C0DF68E1C9F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ADD39F-B0A2-41B6-AD6F-5604F83C8A6E}">
      <dgm:prSet custT="1"/>
      <dgm:spPr/>
      <dgm:t>
        <a:bodyPr/>
        <a:lstStyle/>
        <a:p>
          <a:r>
            <a:rPr lang="pt-BR" sz="2800" dirty="0" smtClean="0"/>
            <a:t>Phân tích được vai trò, chức năng và nhiệm vụ của người điều dưỡng (CĐRMH 1,2)</a:t>
          </a:r>
          <a:endParaRPr lang="en-US" sz="2800" dirty="0" smtClean="0"/>
        </a:p>
      </dgm:t>
    </dgm:pt>
    <dgm:pt modelId="{6E5C3DE2-CF96-454F-937D-0736072E4AEC}" type="parTrans" cxnId="{380DB943-B82B-4848-A971-A800CF074B3C}">
      <dgm:prSet/>
      <dgm:spPr/>
      <dgm:t>
        <a:bodyPr/>
        <a:lstStyle/>
        <a:p>
          <a:endParaRPr lang="en-US"/>
        </a:p>
      </dgm:t>
    </dgm:pt>
    <dgm:pt modelId="{A70F2240-1E9D-4A1F-A304-FEB667867589}" type="sibTrans" cxnId="{380DB943-B82B-4848-A971-A800CF074B3C}">
      <dgm:prSet/>
      <dgm:spPr/>
      <dgm:t>
        <a:bodyPr/>
        <a:lstStyle/>
        <a:p>
          <a:endParaRPr lang="en-US"/>
        </a:p>
      </dgm:t>
    </dgm:pt>
    <dgm:pt modelId="{E7B6CF7C-0947-42C0-8825-65A2325F81CA}">
      <dgm:prSet custT="1"/>
      <dgm:spPr/>
      <dgm:t>
        <a:bodyPr/>
        <a:lstStyle/>
        <a:p>
          <a:r>
            <a:rPr lang="pt-BR" sz="2800" dirty="0" smtClean="0"/>
            <a:t>Vận dụng được chức năng, nhiệm vụ của người điều dưỡng để giải quyết một số tình huống </a:t>
          </a:r>
          <a:r>
            <a:rPr lang="pt-BR" sz="2800" dirty="0" smtClean="0"/>
            <a:t>giả định </a:t>
          </a:r>
          <a:r>
            <a:rPr lang="pt-BR" sz="2800" dirty="0" smtClean="0"/>
            <a:t>(CĐRMH 1,2)</a:t>
          </a:r>
          <a:endParaRPr lang="en-US" sz="2800" dirty="0"/>
        </a:p>
      </dgm:t>
    </dgm:pt>
    <dgm:pt modelId="{F159CFD4-8343-4FD0-9AA4-D98090C871A6}" type="parTrans" cxnId="{048B1C1E-178A-479A-BCC1-A9E8FDD5EA37}">
      <dgm:prSet/>
      <dgm:spPr/>
      <dgm:t>
        <a:bodyPr/>
        <a:lstStyle/>
        <a:p>
          <a:endParaRPr lang="en-US"/>
        </a:p>
      </dgm:t>
    </dgm:pt>
    <dgm:pt modelId="{4D11A512-DFCB-4C7D-8AC9-0459F94B6C4C}" type="sibTrans" cxnId="{048B1C1E-178A-479A-BCC1-A9E8FDD5EA37}">
      <dgm:prSet/>
      <dgm:spPr/>
      <dgm:t>
        <a:bodyPr/>
        <a:lstStyle/>
        <a:p>
          <a:endParaRPr lang="en-US"/>
        </a:p>
      </dgm:t>
    </dgm:pt>
    <dgm:pt modelId="{426E9B63-4C3D-4159-B94D-C0D2B9D51AE4}">
      <dgm:prSet custT="1"/>
      <dgm:spPr/>
      <dgm:t>
        <a:bodyPr/>
        <a:lstStyle/>
        <a:p>
          <a:r>
            <a:rPr lang="pt-BR" sz="2800" dirty="0" smtClean="0"/>
            <a:t>Thể hiện được sự nghiêm túc với trách nhiệm cao khi thực hiện các nhiệm vụ của người điều dưỡng trong một số tình huống </a:t>
          </a:r>
          <a:r>
            <a:rPr lang="pt-BR" sz="2800" dirty="0" smtClean="0"/>
            <a:t>giả định. </a:t>
          </a:r>
          <a:r>
            <a:rPr lang="pt-BR" sz="2800" dirty="0" smtClean="0"/>
            <a:t>(CĐRMH 1,2)</a:t>
          </a:r>
          <a:endParaRPr lang="en-US" sz="3900" dirty="0"/>
        </a:p>
      </dgm:t>
    </dgm:pt>
    <dgm:pt modelId="{55C71B4C-FD51-4144-95F0-6909328263A3}" type="parTrans" cxnId="{11C10FC0-8057-488D-93B5-D3B8A1A61EF7}">
      <dgm:prSet/>
      <dgm:spPr/>
      <dgm:t>
        <a:bodyPr/>
        <a:lstStyle/>
        <a:p>
          <a:endParaRPr lang="en-US"/>
        </a:p>
      </dgm:t>
    </dgm:pt>
    <dgm:pt modelId="{97307E7B-CEC7-4E58-9C46-5D61A2C96751}" type="sibTrans" cxnId="{11C10FC0-8057-488D-93B5-D3B8A1A61EF7}">
      <dgm:prSet/>
      <dgm:spPr/>
      <dgm:t>
        <a:bodyPr/>
        <a:lstStyle/>
        <a:p>
          <a:endParaRPr lang="en-US"/>
        </a:p>
      </dgm:t>
    </dgm:pt>
    <dgm:pt modelId="{04A1518B-1B82-45E9-AD2C-20AA5360CF8A}" type="pres">
      <dgm:prSet presAssocID="{EBDF1743-4229-47B0-A965-C0DF68E1C9F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89751CA-5421-4C52-8E74-BC115872792C}" type="pres">
      <dgm:prSet presAssocID="{EBDF1743-4229-47B0-A965-C0DF68E1C9FE}" presName="Name1" presStyleCnt="0"/>
      <dgm:spPr/>
    </dgm:pt>
    <dgm:pt modelId="{9A4C16DD-AEE8-4722-9700-4AE9D1755FEE}" type="pres">
      <dgm:prSet presAssocID="{EBDF1743-4229-47B0-A965-C0DF68E1C9FE}" presName="cycle" presStyleCnt="0"/>
      <dgm:spPr/>
    </dgm:pt>
    <dgm:pt modelId="{4CA64987-CC95-4BF7-9907-85965B7F7D39}" type="pres">
      <dgm:prSet presAssocID="{EBDF1743-4229-47B0-A965-C0DF68E1C9FE}" presName="srcNode" presStyleLbl="node1" presStyleIdx="0" presStyleCnt="3"/>
      <dgm:spPr/>
    </dgm:pt>
    <dgm:pt modelId="{E912BEA2-C8A1-4A67-8EE4-183B32687B0D}" type="pres">
      <dgm:prSet presAssocID="{EBDF1743-4229-47B0-A965-C0DF68E1C9FE}" presName="conn" presStyleLbl="parChTrans1D2" presStyleIdx="0" presStyleCnt="1"/>
      <dgm:spPr/>
      <dgm:t>
        <a:bodyPr/>
        <a:lstStyle/>
        <a:p>
          <a:endParaRPr lang="en-US"/>
        </a:p>
      </dgm:t>
    </dgm:pt>
    <dgm:pt modelId="{29DE1EF6-EFCF-4449-A596-6E07F4E17B22}" type="pres">
      <dgm:prSet presAssocID="{EBDF1743-4229-47B0-A965-C0DF68E1C9FE}" presName="extraNode" presStyleLbl="node1" presStyleIdx="0" presStyleCnt="3"/>
      <dgm:spPr/>
    </dgm:pt>
    <dgm:pt modelId="{08B538DF-2673-40F8-9C0C-8D4DB6394D68}" type="pres">
      <dgm:prSet presAssocID="{EBDF1743-4229-47B0-A965-C0DF68E1C9FE}" presName="dstNode" presStyleLbl="node1" presStyleIdx="0" presStyleCnt="3"/>
      <dgm:spPr/>
    </dgm:pt>
    <dgm:pt modelId="{70DF8B0F-DE57-40D8-94C2-89CD559A911E}" type="pres">
      <dgm:prSet presAssocID="{BCADD39F-B0A2-41B6-AD6F-5604F83C8A6E}" presName="text_1" presStyleLbl="node1" presStyleIdx="0" presStyleCnt="3" custScaleX="100259" custScaleY="150255" custLinFactNeighborX="549" custLinFactNeighborY="-315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C04E05-B68D-4A86-A925-D4E2277AA83C}" type="pres">
      <dgm:prSet presAssocID="{BCADD39F-B0A2-41B6-AD6F-5604F83C8A6E}" presName="accent_1" presStyleCnt="0"/>
      <dgm:spPr/>
    </dgm:pt>
    <dgm:pt modelId="{7B6F9A5D-9A0D-4639-82BE-FA3F63B0FC45}" type="pres">
      <dgm:prSet presAssocID="{BCADD39F-B0A2-41B6-AD6F-5604F83C8A6E}" presName="accentRepeatNode" presStyleLbl="solidFgAcc1" presStyleIdx="0" presStyleCnt="3" custLinFactNeighborX="2263" custLinFactNeighborY="-21606"/>
      <dgm:spPr/>
    </dgm:pt>
    <dgm:pt modelId="{D92E3D86-1513-4285-8543-B9412F70F543}" type="pres">
      <dgm:prSet presAssocID="{E7B6CF7C-0947-42C0-8825-65A2325F81CA}" presName="text_2" presStyleLbl="node1" presStyleIdx="1" presStyleCnt="3" custScaleX="100701" custScaleY="142717" custLinFactNeighborX="314" custLinFactNeighborY="59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81E2C5-BBC0-4B22-89D5-03C2BC6D2DE2}" type="pres">
      <dgm:prSet presAssocID="{E7B6CF7C-0947-42C0-8825-65A2325F81CA}" presName="accent_2" presStyleCnt="0"/>
      <dgm:spPr/>
    </dgm:pt>
    <dgm:pt modelId="{A72BAB46-7B17-4432-9E00-F58702E5164C}" type="pres">
      <dgm:prSet presAssocID="{E7B6CF7C-0947-42C0-8825-65A2325F81CA}" presName="accentRepeatNode" presStyleLbl="solidFgAcc1" presStyleIdx="1" presStyleCnt="3" custLinFactNeighborX="-6769" custLinFactNeighborY="-108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B75BC806-1C18-4A75-A6EE-E42FCBF05D5A}" type="pres">
      <dgm:prSet presAssocID="{426E9B63-4C3D-4159-B94D-C0D2B9D51AE4}" presName="text_3" presStyleLbl="node1" presStyleIdx="2" presStyleCnt="3" custScaleX="100618" custScaleY="142153" custLinFactNeighborX="949" custLinFactNeighborY="6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FFC334-0A7F-4613-9A72-34A62A0EAC5E}" type="pres">
      <dgm:prSet presAssocID="{426E9B63-4C3D-4159-B94D-C0D2B9D51AE4}" presName="accent_3" presStyleCnt="0"/>
      <dgm:spPr/>
    </dgm:pt>
    <dgm:pt modelId="{B467C70E-CDBF-4A49-AA5B-23DC19DA64D6}" type="pres">
      <dgm:prSet presAssocID="{426E9B63-4C3D-4159-B94D-C0D2B9D51AE4}" presName="accentRepeatNode" presStyleLbl="solidFgAcc1" presStyleIdx="2" presStyleCnt="3" custLinFactNeighborX="-4735" custLinFactNeighborY="4919"/>
      <dgm:spPr/>
      <dgm:t>
        <a:bodyPr/>
        <a:lstStyle/>
        <a:p>
          <a:endParaRPr lang="en-US"/>
        </a:p>
      </dgm:t>
    </dgm:pt>
  </dgm:ptLst>
  <dgm:cxnLst>
    <dgm:cxn modelId="{14B48A67-52E6-4E31-90C2-88E7FEBD7A42}" type="presOf" srcId="{BCADD39F-B0A2-41B6-AD6F-5604F83C8A6E}" destId="{70DF8B0F-DE57-40D8-94C2-89CD559A911E}" srcOrd="0" destOrd="0" presId="urn:microsoft.com/office/officeart/2008/layout/VerticalCurvedList"/>
    <dgm:cxn modelId="{F4830616-8D9F-427B-BF57-1CBB74CD9D63}" type="presOf" srcId="{A70F2240-1E9D-4A1F-A304-FEB667867589}" destId="{E912BEA2-C8A1-4A67-8EE4-183B32687B0D}" srcOrd="0" destOrd="0" presId="urn:microsoft.com/office/officeart/2008/layout/VerticalCurvedList"/>
    <dgm:cxn modelId="{3FE2770C-1C1A-4620-9FC9-1A39BBFA0BD5}" type="presOf" srcId="{E7B6CF7C-0947-42C0-8825-65A2325F81CA}" destId="{D92E3D86-1513-4285-8543-B9412F70F543}" srcOrd="0" destOrd="0" presId="urn:microsoft.com/office/officeart/2008/layout/VerticalCurvedList"/>
    <dgm:cxn modelId="{11C10FC0-8057-488D-93B5-D3B8A1A61EF7}" srcId="{EBDF1743-4229-47B0-A965-C0DF68E1C9FE}" destId="{426E9B63-4C3D-4159-B94D-C0D2B9D51AE4}" srcOrd="2" destOrd="0" parTransId="{55C71B4C-FD51-4144-95F0-6909328263A3}" sibTransId="{97307E7B-CEC7-4E58-9C46-5D61A2C96751}"/>
    <dgm:cxn modelId="{048B1C1E-178A-479A-BCC1-A9E8FDD5EA37}" srcId="{EBDF1743-4229-47B0-A965-C0DF68E1C9FE}" destId="{E7B6CF7C-0947-42C0-8825-65A2325F81CA}" srcOrd="1" destOrd="0" parTransId="{F159CFD4-8343-4FD0-9AA4-D98090C871A6}" sibTransId="{4D11A512-DFCB-4C7D-8AC9-0459F94B6C4C}"/>
    <dgm:cxn modelId="{7395C003-B09B-479B-9109-E376A001F720}" type="presOf" srcId="{EBDF1743-4229-47B0-A965-C0DF68E1C9FE}" destId="{04A1518B-1B82-45E9-AD2C-20AA5360CF8A}" srcOrd="0" destOrd="0" presId="urn:microsoft.com/office/officeart/2008/layout/VerticalCurvedList"/>
    <dgm:cxn modelId="{B178E608-89CC-43E3-B8AE-6D62CE469C94}" type="presOf" srcId="{426E9B63-4C3D-4159-B94D-C0D2B9D51AE4}" destId="{B75BC806-1C18-4A75-A6EE-E42FCBF05D5A}" srcOrd="0" destOrd="0" presId="urn:microsoft.com/office/officeart/2008/layout/VerticalCurvedList"/>
    <dgm:cxn modelId="{380DB943-B82B-4848-A971-A800CF074B3C}" srcId="{EBDF1743-4229-47B0-A965-C0DF68E1C9FE}" destId="{BCADD39F-B0A2-41B6-AD6F-5604F83C8A6E}" srcOrd="0" destOrd="0" parTransId="{6E5C3DE2-CF96-454F-937D-0736072E4AEC}" sibTransId="{A70F2240-1E9D-4A1F-A304-FEB667867589}"/>
    <dgm:cxn modelId="{ADD9F493-F632-4973-97F7-8821C578C0C9}" type="presParOf" srcId="{04A1518B-1B82-45E9-AD2C-20AA5360CF8A}" destId="{989751CA-5421-4C52-8E74-BC115872792C}" srcOrd="0" destOrd="0" presId="urn:microsoft.com/office/officeart/2008/layout/VerticalCurvedList"/>
    <dgm:cxn modelId="{F6E98760-30F6-478D-94C7-C287FC2D69A5}" type="presParOf" srcId="{989751CA-5421-4C52-8E74-BC115872792C}" destId="{9A4C16DD-AEE8-4722-9700-4AE9D1755FEE}" srcOrd="0" destOrd="0" presId="urn:microsoft.com/office/officeart/2008/layout/VerticalCurvedList"/>
    <dgm:cxn modelId="{9FC582AB-E497-49DE-A2A7-5C285BAF88D8}" type="presParOf" srcId="{9A4C16DD-AEE8-4722-9700-4AE9D1755FEE}" destId="{4CA64987-CC95-4BF7-9907-85965B7F7D39}" srcOrd="0" destOrd="0" presId="urn:microsoft.com/office/officeart/2008/layout/VerticalCurvedList"/>
    <dgm:cxn modelId="{ECFECF09-375B-4FFC-A894-14DC5AA962DB}" type="presParOf" srcId="{9A4C16DD-AEE8-4722-9700-4AE9D1755FEE}" destId="{E912BEA2-C8A1-4A67-8EE4-183B32687B0D}" srcOrd="1" destOrd="0" presId="urn:microsoft.com/office/officeart/2008/layout/VerticalCurvedList"/>
    <dgm:cxn modelId="{804FBE37-2D2B-44CB-BFFF-28E11EF0D547}" type="presParOf" srcId="{9A4C16DD-AEE8-4722-9700-4AE9D1755FEE}" destId="{29DE1EF6-EFCF-4449-A596-6E07F4E17B22}" srcOrd="2" destOrd="0" presId="urn:microsoft.com/office/officeart/2008/layout/VerticalCurvedList"/>
    <dgm:cxn modelId="{82323CC3-DFBD-4C58-8538-791503287165}" type="presParOf" srcId="{9A4C16DD-AEE8-4722-9700-4AE9D1755FEE}" destId="{08B538DF-2673-40F8-9C0C-8D4DB6394D68}" srcOrd="3" destOrd="0" presId="urn:microsoft.com/office/officeart/2008/layout/VerticalCurvedList"/>
    <dgm:cxn modelId="{D2255437-7CCE-4089-A174-72DFA6768C11}" type="presParOf" srcId="{989751CA-5421-4C52-8E74-BC115872792C}" destId="{70DF8B0F-DE57-40D8-94C2-89CD559A911E}" srcOrd="1" destOrd="0" presId="urn:microsoft.com/office/officeart/2008/layout/VerticalCurvedList"/>
    <dgm:cxn modelId="{36C7347D-8C7B-4FF5-9640-2A67A88C8EB8}" type="presParOf" srcId="{989751CA-5421-4C52-8E74-BC115872792C}" destId="{9FC04E05-B68D-4A86-A925-D4E2277AA83C}" srcOrd="2" destOrd="0" presId="urn:microsoft.com/office/officeart/2008/layout/VerticalCurvedList"/>
    <dgm:cxn modelId="{BDDB9C18-7FDF-4131-9905-C4EBCB1832AD}" type="presParOf" srcId="{9FC04E05-B68D-4A86-A925-D4E2277AA83C}" destId="{7B6F9A5D-9A0D-4639-82BE-FA3F63B0FC45}" srcOrd="0" destOrd="0" presId="urn:microsoft.com/office/officeart/2008/layout/VerticalCurvedList"/>
    <dgm:cxn modelId="{60792C59-A1D3-4929-9674-58C10A4404C5}" type="presParOf" srcId="{989751CA-5421-4C52-8E74-BC115872792C}" destId="{D92E3D86-1513-4285-8543-B9412F70F543}" srcOrd="3" destOrd="0" presId="urn:microsoft.com/office/officeart/2008/layout/VerticalCurvedList"/>
    <dgm:cxn modelId="{F6AE0409-D28C-4CBA-8B34-8E75D2E1ED86}" type="presParOf" srcId="{989751CA-5421-4C52-8E74-BC115872792C}" destId="{A381E2C5-BBC0-4B22-89D5-03C2BC6D2DE2}" srcOrd="4" destOrd="0" presId="urn:microsoft.com/office/officeart/2008/layout/VerticalCurvedList"/>
    <dgm:cxn modelId="{BBB980E7-0E17-4E1C-842A-2F0E949BA9DA}" type="presParOf" srcId="{A381E2C5-BBC0-4B22-89D5-03C2BC6D2DE2}" destId="{A72BAB46-7B17-4432-9E00-F58702E5164C}" srcOrd="0" destOrd="0" presId="urn:microsoft.com/office/officeart/2008/layout/VerticalCurvedList"/>
    <dgm:cxn modelId="{06ED28DB-5CF7-44F5-A496-43E24122E53B}" type="presParOf" srcId="{989751CA-5421-4C52-8E74-BC115872792C}" destId="{B75BC806-1C18-4A75-A6EE-E42FCBF05D5A}" srcOrd="5" destOrd="0" presId="urn:microsoft.com/office/officeart/2008/layout/VerticalCurvedList"/>
    <dgm:cxn modelId="{59720F70-CB8C-4E6A-8EED-5EA2511D02F2}" type="presParOf" srcId="{989751CA-5421-4C52-8E74-BC115872792C}" destId="{26FFC334-0A7F-4613-9A72-34A62A0EAC5E}" srcOrd="6" destOrd="0" presId="urn:microsoft.com/office/officeart/2008/layout/VerticalCurvedList"/>
    <dgm:cxn modelId="{3C3B6CA7-2D9D-455F-AC19-E1194E021126}" type="presParOf" srcId="{26FFC334-0A7F-4613-9A72-34A62A0EAC5E}" destId="{B467C70E-CDBF-4A49-AA5B-23DC19DA64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D5D50A-F464-41CD-B372-7A330152B8A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60A3D5-0DEA-48EA-B805-97ECB4F9B4EF}">
      <dgm:prSet phldrT="[Text]"/>
      <dgm:spPr/>
      <dgm:t>
        <a:bodyPr/>
        <a:lstStyle/>
        <a:p>
          <a:r>
            <a:rPr lang="en-US" dirty="0" smtClean="0"/>
            <a:t>VAI TRÒ </a:t>
          </a:r>
          <a:endParaRPr lang="en-US" dirty="0"/>
        </a:p>
      </dgm:t>
    </dgm:pt>
    <dgm:pt modelId="{52E0C55B-BE72-4208-A2FA-BF26099F87E7}" type="parTrans" cxnId="{DB7B4C20-F665-47F5-A00A-2F103E3EDAC3}">
      <dgm:prSet/>
      <dgm:spPr/>
      <dgm:t>
        <a:bodyPr/>
        <a:lstStyle/>
        <a:p>
          <a:endParaRPr lang="en-US"/>
        </a:p>
      </dgm:t>
    </dgm:pt>
    <dgm:pt modelId="{1240EFA1-D7CB-4F42-B52A-3C7B345FEF48}" type="sibTrans" cxnId="{DB7B4C20-F665-47F5-A00A-2F103E3EDAC3}">
      <dgm:prSet/>
      <dgm:spPr/>
      <dgm:t>
        <a:bodyPr/>
        <a:lstStyle/>
        <a:p>
          <a:endParaRPr lang="en-US"/>
        </a:p>
      </dgm:t>
    </dgm:pt>
    <dgm:pt modelId="{3A14D1C7-1927-4396-8004-B46B03D88F8F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chăm</a:t>
          </a:r>
          <a:r>
            <a:rPr lang="en-US" dirty="0" smtClean="0"/>
            <a:t> </a:t>
          </a:r>
          <a:r>
            <a:rPr lang="en-US" dirty="0" err="1" smtClean="0"/>
            <a:t>sóc</a:t>
          </a:r>
          <a:r>
            <a:rPr lang="en-US" dirty="0" smtClean="0"/>
            <a:t> </a:t>
          </a:r>
          <a:endParaRPr lang="en-US" dirty="0"/>
        </a:p>
      </dgm:t>
    </dgm:pt>
    <dgm:pt modelId="{ACA113FA-0485-4DE0-82BD-0114625D2ABF}" type="parTrans" cxnId="{8E01E138-3D69-4FD8-B5D6-B77958176A3C}">
      <dgm:prSet/>
      <dgm:spPr/>
      <dgm:t>
        <a:bodyPr/>
        <a:lstStyle/>
        <a:p>
          <a:endParaRPr lang="en-US"/>
        </a:p>
      </dgm:t>
    </dgm:pt>
    <dgm:pt modelId="{E0352B92-2B58-4A84-BCDE-A1E986A3EAF6}" type="sibTrans" cxnId="{8E01E138-3D69-4FD8-B5D6-B77958176A3C}">
      <dgm:prSet/>
      <dgm:spPr/>
      <dgm:t>
        <a:bodyPr/>
        <a:lstStyle/>
        <a:p>
          <a:endParaRPr lang="en-US"/>
        </a:p>
      </dgm:t>
    </dgm:pt>
    <dgm:pt modelId="{AD25B94E-5D6A-4FC4-87B0-62537E38984B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hướng</a:t>
          </a:r>
          <a:r>
            <a:rPr lang="en-US" dirty="0" smtClean="0"/>
            <a:t> </a:t>
          </a:r>
          <a:r>
            <a:rPr lang="en-US" dirty="0" err="1" smtClean="0"/>
            <a:t>dẫn</a:t>
          </a:r>
          <a:r>
            <a:rPr lang="en-US" dirty="0" smtClean="0"/>
            <a:t> </a:t>
          </a:r>
          <a:endParaRPr lang="en-US" dirty="0"/>
        </a:p>
      </dgm:t>
    </dgm:pt>
    <dgm:pt modelId="{B3C2A526-EEDA-49C6-9F68-DAB3FC332270}" type="parTrans" cxnId="{9D620940-63B0-4841-9744-DDCBF700CB2B}">
      <dgm:prSet/>
      <dgm:spPr/>
      <dgm:t>
        <a:bodyPr/>
        <a:lstStyle/>
        <a:p>
          <a:endParaRPr lang="en-US"/>
        </a:p>
      </dgm:t>
    </dgm:pt>
    <dgm:pt modelId="{D7C0E583-235C-4DDF-A4A4-436C8D87438C}" type="sibTrans" cxnId="{9D620940-63B0-4841-9744-DDCBF700CB2B}">
      <dgm:prSet/>
      <dgm:spPr/>
      <dgm:t>
        <a:bodyPr/>
        <a:lstStyle/>
        <a:p>
          <a:endParaRPr lang="en-US"/>
        </a:p>
      </dgm:t>
    </dgm:pt>
    <dgm:pt modelId="{D7D3C6E6-19D5-4F95-9365-3DF7FA77179C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quản</a:t>
          </a:r>
          <a:r>
            <a:rPr lang="en-US" dirty="0" smtClean="0"/>
            <a:t> </a:t>
          </a:r>
          <a:r>
            <a:rPr lang="en-US" dirty="0" err="1" smtClean="0"/>
            <a:t>lý</a:t>
          </a:r>
          <a:r>
            <a:rPr lang="en-US" dirty="0" smtClean="0"/>
            <a:t> </a:t>
          </a:r>
          <a:endParaRPr lang="en-US" dirty="0"/>
        </a:p>
      </dgm:t>
    </dgm:pt>
    <dgm:pt modelId="{F71CBEAA-350A-4BF0-96CE-C1FEF5C86805}" type="parTrans" cxnId="{27F342D2-9F96-4090-9331-B0904DE58A0E}">
      <dgm:prSet/>
      <dgm:spPr/>
      <dgm:t>
        <a:bodyPr/>
        <a:lstStyle/>
        <a:p>
          <a:endParaRPr lang="en-US"/>
        </a:p>
      </dgm:t>
    </dgm:pt>
    <dgm:pt modelId="{2025910A-6507-410C-BA8A-02A47C715561}" type="sibTrans" cxnId="{27F342D2-9F96-4090-9331-B0904DE58A0E}">
      <dgm:prSet/>
      <dgm:spPr/>
      <dgm:t>
        <a:bodyPr/>
        <a:lstStyle/>
        <a:p>
          <a:endParaRPr lang="en-US"/>
        </a:p>
      </dgm:t>
    </dgm:pt>
    <dgm:pt modelId="{21AB7883-A27D-4AC4-BBEF-CF323279B5F5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truyền</a:t>
          </a:r>
          <a:r>
            <a:rPr lang="en-US" dirty="0" smtClean="0"/>
            <a:t> tin </a:t>
          </a:r>
          <a:endParaRPr lang="en-US" dirty="0"/>
        </a:p>
      </dgm:t>
    </dgm:pt>
    <dgm:pt modelId="{BE04E9E7-2D91-4323-B6D4-2944CE4A0D06}" type="parTrans" cxnId="{A7475820-C4D1-4975-91F4-BEAF10F02A21}">
      <dgm:prSet/>
      <dgm:spPr/>
      <dgm:t>
        <a:bodyPr/>
        <a:lstStyle/>
        <a:p>
          <a:endParaRPr lang="en-US"/>
        </a:p>
      </dgm:t>
    </dgm:pt>
    <dgm:pt modelId="{DA74EAFC-03C8-4CE2-A406-9A088658211B}" type="sibTrans" cxnId="{A7475820-C4D1-4975-91F4-BEAF10F02A21}">
      <dgm:prSet/>
      <dgm:spPr/>
      <dgm:t>
        <a:bodyPr/>
        <a:lstStyle/>
        <a:p>
          <a:endParaRPr lang="en-US"/>
        </a:p>
      </dgm:t>
    </dgm:pt>
    <dgm:pt modelId="{BD151E2B-90D8-40B8-9809-C9CA80EF2F54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biện</a:t>
          </a:r>
          <a:r>
            <a:rPr lang="en-US" dirty="0" smtClean="0"/>
            <a:t> </a:t>
          </a:r>
          <a:r>
            <a:rPr lang="en-US" dirty="0" err="1" smtClean="0"/>
            <a:t>hộ</a:t>
          </a:r>
          <a:r>
            <a:rPr lang="en-US" dirty="0" smtClean="0"/>
            <a:t> </a:t>
          </a:r>
          <a:endParaRPr lang="en-US" dirty="0"/>
        </a:p>
      </dgm:t>
    </dgm:pt>
    <dgm:pt modelId="{C43F22B6-CFFB-4A5C-A4A7-7C4D83B747EA}" type="parTrans" cxnId="{10EE0D1E-FD6B-4B52-8B3D-D05C906CFB4B}">
      <dgm:prSet/>
      <dgm:spPr/>
      <dgm:t>
        <a:bodyPr/>
        <a:lstStyle/>
        <a:p>
          <a:endParaRPr lang="en-US"/>
        </a:p>
      </dgm:t>
    </dgm:pt>
    <dgm:pt modelId="{AFC9B750-D108-47E7-9A85-A7CA7598782B}" type="sibTrans" cxnId="{10EE0D1E-FD6B-4B52-8B3D-D05C906CFB4B}">
      <dgm:prSet/>
      <dgm:spPr/>
      <dgm:t>
        <a:bodyPr/>
        <a:lstStyle/>
        <a:p>
          <a:endParaRPr lang="en-US"/>
        </a:p>
      </dgm:t>
    </dgm:pt>
    <dgm:pt modelId="{1C53B692-28A0-4B70-934F-08E728E3E35D}">
      <dgm:prSet phldrT="[Text]"/>
      <dgm:spPr/>
      <dgm:t>
        <a:bodyPr/>
        <a:lstStyle/>
        <a:p>
          <a:r>
            <a:rPr lang="en-US" dirty="0" err="1" smtClean="0"/>
            <a:t>Người</a:t>
          </a:r>
          <a:r>
            <a:rPr lang="en-US" dirty="0" smtClean="0"/>
            <a:t> </a:t>
          </a:r>
          <a:r>
            <a:rPr lang="en-US" dirty="0" err="1" smtClean="0"/>
            <a:t>tư</a:t>
          </a:r>
          <a:r>
            <a:rPr lang="en-US" dirty="0" smtClean="0"/>
            <a:t> </a:t>
          </a:r>
          <a:r>
            <a:rPr lang="en-US" dirty="0" err="1" smtClean="0"/>
            <a:t>vấn</a:t>
          </a:r>
          <a:r>
            <a:rPr lang="en-US" smtClean="0"/>
            <a:t> </a:t>
          </a:r>
          <a:endParaRPr lang="en-US"/>
        </a:p>
      </dgm:t>
    </dgm:pt>
    <dgm:pt modelId="{17E65DCB-B92E-404D-98E4-5DEA98A2F11E}" type="parTrans" cxnId="{79482486-25B1-4824-9472-6A19AEC701B3}">
      <dgm:prSet/>
      <dgm:spPr/>
      <dgm:t>
        <a:bodyPr/>
        <a:lstStyle/>
        <a:p>
          <a:endParaRPr lang="en-US"/>
        </a:p>
      </dgm:t>
    </dgm:pt>
    <dgm:pt modelId="{61C5926F-5012-4385-9AE3-A810CED812DA}" type="sibTrans" cxnId="{79482486-25B1-4824-9472-6A19AEC701B3}">
      <dgm:prSet/>
      <dgm:spPr/>
      <dgm:t>
        <a:bodyPr/>
        <a:lstStyle/>
        <a:p>
          <a:endParaRPr lang="en-US"/>
        </a:p>
      </dgm:t>
    </dgm:pt>
    <dgm:pt modelId="{21FC564E-5BAD-4D5F-A69B-96774E04BCCC}" type="pres">
      <dgm:prSet presAssocID="{0ED5D50A-F464-41CD-B372-7A330152B8A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C58E27-5DBC-402E-A970-689DBF6D18D5}" type="pres">
      <dgm:prSet presAssocID="{0760A3D5-0DEA-48EA-B805-97ECB4F9B4EF}" presName="centerShape" presStyleLbl="node0" presStyleIdx="0" presStyleCnt="1"/>
      <dgm:spPr/>
      <dgm:t>
        <a:bodyPr/>
        <a:lstStyle/>
        <a:p>
          <a:endParaRPr lang="en-US"/>
        </a:p>
      </dgm:t>
    </dgm:pt>
    <dgm:pt modelId="{45F1E7BE-5C06-48C7-BB35-34C477696F9C}" type="pres">
      <dgm:prSet presAssocID="{ACA113FA-0485-4DE0-82BD-0114625D2ABF}" presName="Name9" presStyleLbl="parChTrans1D2" presStyleIdx="0" presStyleCnt="6"/>
      <dgm:spPr/>
      <dgm:t>
        <a:bodyPr/>
        <a:lstStyle/>
        <a:p>
          <a:endParaRPr lang="en-US"/>
        </a:p>
      </dgm:t>
    </dgm:pt>
    <dgm:pt modelId="{81E9C0FB-9722-42EB-AC11-0ABA1E4D356D}" type="pres">
      <dgm:prSet presAssocID="{ACA113FA-0485-4DE0-82BD-0114625D2ABF}" presName="connTx" presStyleLbl="parChTrans1D2" presStyleIdx="0" presStyleCnt="6"/>
      <dgm:spPr/>
      <dgm:t>
        <a:bodyPr/>
        <a:lstStyle/>
        <a:p>
          <a:endParaRPr lang="en-US"/>
        </a:p>
      </dgm:t>
    </dgm:pt>
    <dgm:pt modelId="{7AE76F81-72B5-4807-B9B3-1DD39D6FBB70}" type="pres">
      <dgm:prSet presAssocID="{3A14D1C7-1927-4396-8004-B46B03D88F8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A6060-A3BC-4AB5-89CD-0D6AA33936C5}" type="pres">
      <dgm:prSet presAssocID="{B3C2A526-EEDA-49C6-9F68-DAB3FC332270}" presName="Name9" presStyleLbl="parChTrans1D2" presStyleIdx="1" presStyleCnt="6"/>
      <dgm:spPr/>
      <dgm:t>
        <a:bodyPr/>
        <a:lstStyle/>
        <a:p>
          <a:endParaRPr lang="en-US"/>
        </a:p>
      </dgm:t>
    </dgm:pt>
    <dgm:pt modelId="{79B01046-5A98-4773-B095-9B3705A37310}" type="pres">
      <dgm:prSet presAssocID="{B3C2A526-EEDA-49C6-9F68-DAB3FC332270}" presName="connTx" presStyleLbl="parChTrans1D2" presStyleIdx="1" presStyleCnt="6"/>
      <dgm:spPr/>
      <dgm:t>
        <a:bodyPr/>
        <a:lstStyle/>
        <a:p>
          <a:endParaRPr lang="en-US"/>
        </a:p>
      </dgm:t>
    </dgm:pt>
    <dgm:pt modelId="{3054B3CC-4C0F-4D29-A71F-868BF7287F87}" type="pres">
      <dgm:prSet presAssocID="{AD25B94E-5D6A-4FC4-87B0-62537E38984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A4704-38AD-427F-8C13-2EC195B28248}" type="pres">
      <dgm:prSet presAssocID="{F71CBEAA-350A-4BF0-96CE-C1FEF5C86805}" presName="Name9" presStyleLbl="parChTrans1D2" presStyleIdx="2" presStyleCnt="6"/>
      <dgm:spPr/>
      <dgm:t>
        <a:bodyPr/>
        <a:lstStyle/>
        <a:p>
          <a:endParaRPr lang="en-US"/>
        </a:p>
      </dgm:t>
    </dgm:pt>
    <dgm:pt modelId="{13BE3947-7DDE-47C5-B7C9-BB723F174537}" type="pres">
      <dgm:prSet presAssocID="{F71CBEAA-350A-4BF0-96CE-C1FEF5C86805}" presName="connTx" presStyleLbl="parChTrans1D2" presStyleIdx="2" presStyleCnt="6"/>
      <dgm:spPr/>
      <dgm:t>
        <a:bodyPr/>
        <a:lstStyle/>
        <a:p>
          <a:endParaRPr lang="en-US"/>
        </a:p>
      </dgm:t>
    </dgm:pt>
    <dgm:pt modelId="{2DC03481-72FC-4048-BA12-55E6F0581EAC}" type="pres">
      <dgm:prSet presAssocID="{D7D3C6E6-19D5-4F95-9365-3DF7FA77179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4877A-3972-4FCA-9DCD-CB25C151F68B}" type="pres">
      <dgm:prSet presAssocID="{C43F22B6-CFFB-4A5C-A4A7-7C4D83B747EA}" presName="Name9" presStyleLbl="parChTrans1D2" presStyleIdx="3" presStyleCnt="6"/>
      <dgm:spPr/>
      <dgm:t>
        <a:bodyPr/>
        <a:lstStyle/>
        <a:p>
          <a:endParaRPr lang="en-US"/>
        </a:p>
      </dgm:t>
    </dgm:pt>
    <dgm:pt modelId="{28626DEA-1A81-4F5F-8CD5-42AC7D2DF9B4}" type="pres">
      <dgm:prSet presAssocID="{C43F22B6-CFFB-4A5C-A4A7-7C4D83B747EA}" presName="connTx" presStyleLbl="parChTrans1D2" presStyleIdx="3" presStyleCnt="6"/>
      <dgm:spPr/>
      <dgm:t>
        <a:bodyPr/>
        <a:lstStyle/>
        <a:p>
          <a:endParaRPr lang="en-US"/>
        </a:p>
      </dgm:t>
    </dgm:pt>
    <dgm:pt modelId="{2C003ED8-CC74-4B63-B032-E2B221DD920C}" type="pres">
      <dgm:prSet presAssocID="{BD151E2B-90D8-40B8-9809-C9CA80EF2F5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F4608-71D5-458A-BC54-F3A8B42BC95C}" type="pres">
      <dgm:prSet presAssocID="{17E65DCB-B92E-404D-98E4-5DEA98A2F11E}" presName="Name9" presStyleLbl="parChTrans1D2" presStyleIdx="4" presStyleCnt="6"/>
      <dgm:spPr/>
      <dgm:t>
        <a:bodyPr/>
        <a:lstStyle/>
        <a:p>
          <a:endParaRPr lang="en-US"/>
        </a:p>
      </dgm:t>
    </dgm:pt>
    <dgm:pt modelId="{8A164D1D-23D5-47F7-A1C9-1015F5F40AA4}" type="pres">
      <dgm:prSet presAssocID="{17E65DCB-B92E-404D-98E4-5DEA98A2F11E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5F22256-D535-49AE-9EFB-275BC1F37CFE}" type="pres">
      <dgm:prSet presAssocID="{1C53B692-28A0-4B70-934F-08E728E3E35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7A66BD-7C00-4EA8-8924-1F4076C2F386}" type="pres">
      <dgm:prSet presAssocID="{BE04E9E7-2D91-4323-B6D4-2944CE4A0D06}" presName="Name9" presStyleLbl="parChTrans1D2" presStyleIdx="5" presStyleCnt="6"/>
      <dgm:spPr/>
      <dgm:t>
        <a:bodyPr/>
        <a:lstStyle/>
        <a:p>
          <a:endParaRPr lang="en-US"/>
        </a:p>
      </dgm:t>
    </dgm:pt>
    <dgm:pt modelId="{6634906C-66A7-4D19-AA70-C442CD36D3C7}" type="pres">
      <dgm:prSet presAssocID="{BE04E9E7-2D91-4323-B6D4-2944CE4A0D06}" presName="connTx" presStyleLbl="parChTrans1D2" presStyleIdx="5" presStyleCnt="6"/>
      <dgm:spPr/>
      <dgm:t>
        <a:bodyPr/>
        <a:lstStyle/>
        <a:p>
          <a:endParaRPr lang="en-US"/>
        </a:p>
      </dgm:t>
    </dgm:pt>
    <dgm:pt modelId="{78E3F2A5-F9C0-4562-B338-EAE20CB7DFA5}" type="pres">
      <dgm:prSet presAssocID="{21AB7883-A27D-4AC4-BBEF-CF323279B5F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FD1D2E-DC74-4EF1-8F65-10DE2836AD6C}" type="presOf" srcId="{1C53B692-28A0-4B70-934F-08E728E3E35D}" destId="{65F22256-D535-49AE-9EFB-275BC1F37CFE}" srcOrd="0" destOrd="0" presId="urn:microsoft.com/office/officeart/2005/8/layout/radial1"/>
    <dgm:cxn modelId="{27F342D2-9F96-4090-9331-B0904DE58A0E}" srcId="{0760A3D5-0DEA-48EA-B805-97ECB4F9B4EF}" destId="{D7D3C6E6-19D5-4F95-9365-3DF7FA77179C}" srcOrd="2" destOrd="0" parTransId="{F71CBEAA-350A-4BF0-96CE-C1FEF5C86805}" sibTransId="{2025910A-6507-410C-BA8A-02A47C715561}"/>
    <dgm:cxn modelId="{8E01E138-3D69-4FD8-B5D6-B77958176A3C}" srcId="{0760A3D5-0DEA-48EA-B805-97ECB4F9B4EF}" destId="{3A14D1C7-1927-4396-8004-B46B03D88F8F}" srcOrd="0" destOrd="0" parTransId="{ACA113FA-0485-4DE0-82BD-0114625D2ABF}" sibTransId="{E0352B92-2B58-4A84-BCDE-A1E986A3EAF6}"/>
    <dgm:cxn modelId="{0F7E76DC-9A72-4BD4-B5C0-57385DEB908E}" type="presOf" srcId="{BD151E2B-90D8-40B8-9809-C9CA80EF2F54}" destId="{2C003ED8-CC74-4B63-B032-E2B221DD920C}" srcOrd="0" destOrd="0" presId="urn:microsoft.com/office/officeart/2005/8/layout/radial1"/>
    <dgm:cxn modelId="{A7475820-C4D1-4975-91F4-BEAF10F02A21}" srcId="{0760A3D5-0DEA-48EA-B805-97ECB4F9B4EF}" destId="{21AB7883-A27D-4AC4-BBEF-CF323279B5F5}" srcOrd="5" destOrd="0" parTransId="{BE04E9E7-2D91-4323-B6D4-2944CE4A0D06}" sibTransId="{DA74EAFC-03C8-4CE2-A406-9A088658211B}"/>
    <dgm:cxn modelId="{E72DA602-43B4-4947-86CF-98B45F829A68}" type="presOf" srcId="{17E65DCB-B92E-404D-98E4-5DEA98A2F11E}" destId="{98AF4608-71D5-458A-BC54-F3A8B42BC95C}" srcOrd="0" destOrd="0" presId="urn:microsoft.com/office/officeart/2005/8/layout/radial1"/>
    <dgm:cxn modelId="{9E844A79-E6C9-41EB-B801-9902D6036CEF}" type="presOf" srcId="{BE04E9E7-2D91-4323-B6D4-2944CE4A0D06}" destId="{AB7A66BD-7C00-4EA8-8924-1F4076C2F386}" srcOrd="0" destOrd="0" presId="urn:microsoft.com/office/officeart/2005/8/layout/radial1"/>
    <dgm:cxn modelId="{9A9E1E6D-1245-4C9F-87CA-D5272B734B5B}" type="presOf" srcId="{F71CBEAA-350A-4BF0-96CE-C1FEF5C86805}" destId="{13BE3947-7DDE-47C5-B7C9-BB723F174537}" srcOrd="1" destOrd="0" presId="urn:microsoft.com/office/officeart/2005/8/layout/radial1"/>
    <dgm:cxn modelId="{A5AC7486-F77A-45D7-8EAC-E65055080891}" type="presOf" srcId="{21AB7883-A27D-4AC4-BBEF-CF323279B5F5}" destId="{78E3F2A5-F9C0-4562-B338-EAE20CB7DFA5}" srcOrd="0" destOrd="0" presId="urn:microsoft.com/office/officeart/2005/8/layout/radial1"/>
    <dgm:cxn modelId="{DCA53AF3-06CD-48B0-9AE8-D0F5A6421340}" type="presOf" srcId="{AD25B94E-5D6A-4FC4-87B0-62537E38984B}" destId="{3054B3CC-4C0F-4D29-A71F-868BF7287F87}" srcOrd="0" destOrd="0" presId="urn:microsoft.com/office/officeart/2005/8/layout/radial1"/>
    <dgm:cxn modelId="{AD0B5BA6-F68B-469E-87D9-42CEC41FB86D}" type="presOf" srcId="{B3C2A526-EEDA-49C6-9F68-DAB3FC332270}" destId="{00AA6060-A3BC-4AB5-89CD-0D6AA33936C5}" srcOrd="0" destOrd="0" presId="urn:microsoft.com/office/officeart/2005/8/layout/radial1"/>
    <dgm:cxn modelId="{9A7707E2-8208-4BC8-9985-2F5A6874658F}" type="presOf" srcId="{BE04E9E7-2D91-4323-B6D4-2944CE4A0D06}" destId="{6634906C-66A7-4D19-AA70-C442CD36D3C7}" srcOrd="1" destOrd="0" presId="urn:microsoft.com/office/officeart/2005/8/layout/radial1"/>
    <dgm:cxn modelId="{CA469E2F-DC9C-4C04-9DBE-1E7DB2941792}" type="presOf" srcId="{ACA113FA-0485-4DE0-82BD-0114625D2ABF}" destId="{45F1E7BE-5C06-48C7-BB35-34C477696F9C}" srcOrd="0" destOrd="0" presId="urn:microsoft.com/office/officeart/2005/8/layout/radial1"/>
    <dgm:cxn modelId="{F9798866-86A1-4F5C-B6E4-28F2AE2426CB}" type="presOf" srcId="{17E65DCB-B92E-404D-98E4-5DEA98A2F11E}" destId="{8A164D1D-23D5-47F7-A1C9-1015F5F40AA4}" srcOrd="1" destOrd="0" presId="urn:microsoft.com/office/officeart/2005/8/layout/radial1"/>
    <dgm:cxn modelId="{889343F5-8069-4E59-AEE6-667603D6A136}" type="presOf" srcId="{F71CBEAA-350A-4BF0-96CE-C1FEF5C86805}" destId="{64CA4704-38AD-427F-8C13-2EC195B28248}" srcOrd="0" destOrd="0" presId="urn:microsoft.com/office/officeart/2005/8/layout/radial1"/>
    <dgm:cxn modelId="{EF163B6A-95FA-43E6-A262-5A2A8B9BCD77}" type="presOf" srcId="{D7D3C6E6-19D5-4F95-9365-3DF7FA77179C}" destId="{2DC03481-72FC-4048-BA12-55E6F0581EAC}" srcOrd="0" destOrd="0" presId="urn:microsoft.com/office/officeart/2005/8/layout/radial1"/>
    <dgm:cxn modelId="{3FEB0EB3-4379-46FB-94FA-93CBC944B4C2}" type="presOf" srcId="{0ED5D50A-F464-41CD-B372-7A330152B8AF}" destId="{21FC564E-5BAD-4D5F-A69B-96774E04BCCC}" srcOrd="0" destOrd="0" presId="urn:microsoft.com/office/officeart/2005/8/layout/radial1"/>
    <dgm:cxn modelId="{10EE0D1E-FD6B-4B52-8B3D-D05C906CFB4B}" srcId="{0760A3D5-0DEA-48EA-B805-97ECB4F9B4EF}" destId="{BD151E2B-90D8-40B8-9809-C9CA80EF2F54}" srcOrd="3" destOrd="0" parTransId="{C43F22B6-CFFB-4A5C-A4A7-7C4D83B747EA}" sibTransId="{AFC9B750-D108-47E7-9A85-A7CA7598782B}"/>
    <dgm:cxn modelId="{6A8F5DB3-902D-44CB-B6CC-96B12BFE748D}" type="presOf" srcId="{C43F22B6-CFFB-4A5C-A4A7-7C4D83B747EA}" destId="{5CA4877A-3972-4FCA-9DCD-CB25C151F68B}" srcOrd="0" destOrd="0" presId="urn:microsoft.com/office/officeart/2005/8/layout/radial1"/>
    <dgm:cxn modelId="{5B32E70C-1696-4E19-A85B-C794987DE64F}" type="presOf" srcId="{B3C2A526-EEDA-49C6-9F68-DAB3FC332270}" destId="{79B01046-5A98-4773-B095-9B3705A37310}" srcOrd="1" destOrd="0" presId="urn:microsoft.com/office/officeart/2005/8/layout/radial1"/>
    <dgm:cxn modelId="{79482486-25B1-4824-9472-6A19AEC701B3}" srcId="{0760A3D5-0DEA-48EA-B805-97ECB4F9B4EF}" destId="{1C53B692-28A0-4B70-934F-08E728E3E35D}" srcOrd="4" destOrd="0" parTransId="{17E65DCB-B92E-404D-98E4-5DEA98A2F11E}" sibTransId="{61C5926F-5012-4385-9AE3-A810CED812DA}"/>
    <dgm:cxn modelId="{DB7B4C20-F665-47F5-A00A-2F103E3EDAC3}" srcId="{0ED5D50A-F464-41CD-B372-7A330152B8AF}" destId="{0760A3D5-0DEA-48EA-B805-97ECB4F9B4EF}" srcOrd="0" destOrd="0" parTransId="{52E0C55B-BE72-4208-A2FA-BF26099F87E7}" sibTransId="{1240EFA1-D7CB-4F42-B52A-3C7B345FEF48}"/>
    <dgm:cxn modelId="{B92D6BCC-65F7-40D0-8EFE-B6046FAFBEF9}" type="presOf" srcId="{0760A3D5-0DEA-48EA-B805-97ECB4F9B4EF}" destId="{2FC58E27-5DBC-402E-A970-689DBF6D18D5}" srcOrd="0" destOrd="0" presId="urn:microsoft.com/office/officeart/2005/8/layout/radial1"/>
    <dgm:cxn modelId="{9D620940-63B0-4841-9744-DDCBF700CB2B}" srcId="{0760A3D5-0DEA-48EA-B805-97ECB4F9B4EF}" destId="{AD25B94E-5D6A-4FC4-87B0-62537E38984B}" srcOrd="1" destOrd="0" parTransId="{B3C2A526-EEDA-49C6-9F68-DAB3FC332270}" sibTransId="{D7C0E583-235C-4DDF-A4A4-436C8D87438C}"/>
    <dgm:cxn modelId="{2CF58898-E181-42F4-90E1-058635664354}" type="presOf" srcId="{ACA113FA-0485-4DE0-82BD-0114625D2ABF}" destId="{81E9C0FB-9722-42EB-AC11-0ABA1E4D356D}" srcOrd="1" destOrd="0" presId="urn:microsoft.com/office/officeart/2005/8/layout/radial1"/>
    <dgm:cxn modelId="{526FD0E2-3DCF-4CAE-ACBB-834C618FDA3F}" type="presOf" srcId="{C43F22B6-CFFB-4A5C-A4A7-7C4D83B747EA}" destId="{28626DEA-1A81-4F5F-8CD5-42AC7D2DF9B4}" srcOrd="1" destOrd="0" presId="urn:microsoft.com/office/officeart/2005/8/layout/radial1"/>
    <dgm:cxn modelId="{20DFE0C0-8D84-449B-88A9-21454C122E58}" type="presOf" srcId="{3A14D1C7-1927-4396-8004-B46B03D88F8F}" destId="{7AE76F81-72B5-4807-B9B3-1DD39D6FBB70}" srcOrd="0" destOrd="0" presId="urn:microsoft.com/office/officeart/2005/8/layout/radial1"/>
    <dgm:cxn modelId="{743CF6F4-882F-4FFD-A02C-8D9874A3CDB8}" type="presParOf" srcId="{21FC564E-5BAD-4D5F-A69B-96774E04BCCC}" destId="{2FC58E27-5DBC-402E-A970-689DBF6D18D5}" srcOrd="0" destOrd="0" presId="urn:microsoft.com/office/officeart/2005/8/layout/radial1"/>
    <dgm:cxn modelId="{439BB0EE-3E87-45A1-B2B2-8A6FC985F988}" type="presParOf" srcId="{21FC564E-5BAD-4D5F-A69B-96774E04BCCC}" destId="{45F1E7BE-5C06-48C7-BB35-34C477696F9C}" srcOrd="1" destOrd="0" presId="urn:microsoft.com/office/officeart/2005/8/layout/radial1"/>
    <dgm:cxn modelId="{6EF5EA83-64D9-41B0-993F-15B2119891C0}" type="presParOf" srcId="{45F1E7BE-5C06-48C7-BB35-34C477696F9C}" destId="{81E9C0FB-9722-42EB-AC11-0ABA1E4D356D}" srcOrd="0" destOrd="0" presId="urn:microsoft.com/office/officeart/2005/8/layout/radial1"/>
    <dgm:cxn modelId="{64D31109-39C6-4143-9D64-4E98D16B5105}" type="presParOf" srcId="{21FC564E-5BAD-4D5F-A69B-96774E04BCCC}" destId="{7AE76F81-72B5-4807-B9B3-1DD39D6FBB70}" srcOrd="2" destOrd="0" presId="urn:microsoft.com/office/officeart/2005/8/layout/radial1"/>
    <dgm:cxn modelId="{65E7A18A-B95C-4972-9C74-D7DF941A8014}" type="presParOf" srcId="{21FC564E-5BAD-4D5F-A69B-96774E04BCCC}" destId="{00AA6060-A3BC-4AB5-89CD-0D6AA33936C5}" srcOrd="3" destOrd="0" presId="urn:microsoft.com/office/officeart/2005/8/layout/radial1"/>
    <dgm:cxn modelId="{0887E9EB-DCBE-444D-B653-A14E28EFA646}" type="presParOf" srcId="{00AA6060-A3BC-4AB5-89CD-0D6AA33936C5}" destId="{79B01046-5A98-4773-B095-9B3705A37310}" srcOrd="0" destOrd="0" presId="urn:microsoft.com/office/officeart/2005/8/layout/radial1"/>
    <dgm:cxn modelId="{FFF476FA-A4F6-4ABF-817E-890F5E2BF2C9}" type="presParOf" srcId="{21FC564E-5BAD-4D5F-A69B-96774E04BCCC}" destId="{3054B3CC-4C0F-4D29-A71F-868BF7287F87}" srcOrd="4" destOrd="0" presId="urn:microsoft.com/office/officeart/2005/8/layout/radial1"/>
    <dgm:cxn modelId="{D1EF0783-9A38-49C9-ADF6-8FC9D4F81AFE}" type="presParOf" srcId="{21FC564E-5BAD-4D5F-A69B-96774E04BCCC}" destId="{64CA4704-38AD-427F-8C13-2EC195B28248}" srcOrd="5" destOrd="0" presId="urn:microsoft.com/office/officeart/2005/8/layout/radial1"/>
    <dgm:cxn modelId="{483B190C-357E-4980-8186-B87F95FC58B5}" type="presParOf" srcId="{64CA4704-38AD-427F-8C13-2EC195B28248}" destId="{13BE3947-7DDE-47C5-B7C9-BB723F174537}" srcOrd="0" destOrd="0" presId="urn:microsoft.com/office/officeart/2005/8/layout/radial1"/>
    <dgm:cxn modelId="{E4A92BC3-2361-481F-9DB6-0502F26E2D64}" type="presParOf" srcId="{21FC564E-5BAD-4D5F-A69B-96774E04BCCC}" destId="{2DC03481-72FC-4048-BA12-55E6F0581EAC}" srcOrd="6" destOrd="0" presId="urn:microsoft.com/office/officeart/2005/8/layout/radial1"/>
    <dgm:cxn modelId="{76E388B9-B8CA-469B-A556-C67A5853379D}" type="presParOf" srcId="{21FC564E-5BAD-4D5F-A69B-96774E04BCCC}" destId="{5CA4877A-3972-4FCA-9DCD-CB25C151F68B}" srcOrd="7" destOrd="0" presId="urn:microsoft.com/office/officeart/2005/8/layout/radial1"/>
    <dgm:cxn modelId="{5684B725-7E97-4A96-9B19-475B5F2FEFEE}" type="presParOf" srcId="{5CA4877A-3972-4FCA-9DCD-CB25C151F68B}" destId="{28626DEA-1A81-4F5F-8CD5-42AC7D2DF9B4}" srcOrd="0" destOrd="0" presId="urn:microsoft.com/office/officeart/2005/8/layout/radial1"/>
    <dgm:cxn modelId="{69B815FA-004D-468E-BDED-DD908493FD01}" type="presParOf" srcId="{21FC564E-5BAD-4D5F-A69B-96774E04BCCC}" destId="{2C003ED8-CC74-4B63-B032-E2B221DD920C}" srcOrd="8" destOrd="0" presId="urn:microsoft.com/office/officeart/2005/8/layout/radial1"/>
    <dgm:cxn modelId="{2CBF08A2-619A-4877-9498-87BE3447BABD}" type="presParOf" srcId="{21FC564E-5BAD-4D5F-A69B-96774E04BCCC}" destId="{98AF4608-71D5-458A-BC54-F3A8B42BC95C}" srcOrd="9" destOrd="0" presId="urn:microsoft.com/office/officeart/2005/8/layout/radial1"/>
    <dgm:cxn modelId="{01F621D1-9542-4406-9D7B-968E0395F4A8}" type="presParOf" srcId="{98AF4608-71D5-458A-BC54-F3A8B42BC95C}" destId="{8A164D1D-23D5-47F7-A1C9-1015F5F40AA4}" srcOrd="0" destOrd="0" presId="urn:microsoft.com/office/officeart/2005/8/layout/radial1"/>
    <dgm:cxn modelId="{653A0BB7-8506-4EF0-BC24-5116F8FE33C9}" type="presParOf" srcId="{21FC564E-5BAD-4D5F-A69B-96774E04BCCC}" destId="{65F22256-D535-49AE-9EFB-275BC1F37CFE}" srcOrd="10" destOrd="0" presId="urn:microsoft.com/office/officeart/2005/8/layout/radial1"/>
    <dgm:cxn modelId="{D1175B31-C999-4192-BA1F-4E7D50847030}" type="presParOf" srcId="{21FC564E-5BAD-4D5F-A69B-96774E04BCCC}" destId="{AB7A66BD-7C00-4EA8-8924-1F4076C2F386}" srcOrd="11" destOrd="0" presId="urn:microsoft.com/office/officeart/2005/8/layout/radial1"/>
    <dgm:cxn modelId="{386ADB79-760E-4F78-80DD-C9EE115EBA40}" type="presParOf" srcId="{AB7A66BD-7C00-4EA8-8924-1F4076C2F386}" destId="{6634906C-66A7-4D19-AA70-C442CD36D3C7}" srcOrd="0" destOrd="0" presId="urn:microsoft.com/office/officeart/2005/8/layout/radial1"/>
    <dgm:cxn modelId="{90C6ACB8-6893-4237-BF37-E5C1BE3D299A}" type="presParOf" srcId="{21FC564E-5BAD-4D5F-A69B-96774E04BCCC}" destId="{78E3F2A5-F9C0-4562-B338-EAE20CB7DFA5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888939-9C68-4BBA-8ABC-B6A39A0943A4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62D475-C647-4C3F-A9E0-5B80456AB640}">
      <dgm:prSet phldrT="[Text]"/>
      <dgm:spPr/>
      <dgm:t>
        <a:bodyPr/>
        <a:lstStyle/>
        <a:p>
          <a:r>
            <a:rPr lang="en-US" dirty="0" smtClean="0"/>
            <a:t>CHỨC NĂNG </a:t>
          </a:r>
          <a:endParaRPr lang="en-US" dirty="0"/>
        </a:p>
      </dgm:t>
    </dgm:pt>
    <dgm:pt modelId="{F74D4BEC-5425-4C57-87FD-CC0E8C9955F8}" type="parTrans" cxnId="{9C18281B-73E6-43DE-B7C6-590DC9E9043D}">
      <dgm:prSet/>
      <dgm:spPr/>
      <dgm:t>
        <a:bodyPr/>
        <a:lstStyle/>
        <a:p>
          <a:endParaRPr lang="en-US"/>
        </a:p>
      </dgm:t>
    </dgm:pt>
    <dgm:pt modelId="{5F0F08F0-A50B-4B00-A6CF-42967407C29B}" type="sibTrans" cxnId="{9C18281B-73E6-43DE-B7C6-590DC9E9043D}">
      <dgm:prSet/>
      <dgm:spPr/>
      <dgm:t>
        <a:bodyPr/>
        <a:lstStyle/>
        <a:p>
          <a:endParaRPr lang="en-US"/>
        </a:p>
      </dgm:t>
    </dgm:pt>
    <dgm:pt modelId="{FB278D1E-5F35-4100-BB06-E9E6B4D857F8}">
      <dgm:prSet phldrT="[Text]"/>
      <dgm:spPr/>
      <dgm:t>
        <a:bodyPr/>
        <a:lstStyle/>
        <a:p>
          <a:r>
            <a:rPr lang="en-US" dirty="0" err="1" smtClean="0"/>
            <a:t>Độc</a:t>
          </a:r>
          <a:r>
            <a:rPr lang="en-US" dirty="0" smtClean="0"/>
            <a:t> </a:t>
          </a:r>
          <a:r>
            <a:rPr lang="en-US" dirty="0" err="1" smtClean="0"/>
            <a:t>lập</a:t>
          </a:r>
          <a:endParaRPr lang="en-US" dirty="0"/>
        </a:p>
      </dgm:t>
    </dgm:pt>
    <dgm:pt modelId="{E8E64C44-DA35-4468-B717-4F429C6CC03C}" type="parTrans" cxnId="{EE218F3A-7CC5-44AA-BADF-25B3EC972A25}">
      <dgm:prSet/>
      <dgm:spPr/>
      <dgm:t>
        <a:bodyPr/>
        <a:lstStyle/>
        <a:p>
          <a:endParaRPr lang="en-US"/>
        </a:p>
      </dgm:t>
    </dgm:pt>
    <dgm:pt modelId="{4099473F-2A26-49B7-BFFC-A61EE2B1E3A7}" type="sibTrans" cxnId="{EE218F3A-7CC5-44AA-BADF-25B3EC972A25}">
      <dgm:prSet/>
      <dgm:spPr/>
      <dgm:t>
        <a:bodyPr/>
        <a:lstStyle/>
        <a:p>
          <a:endParaRPr lang="en-US"/>
        </a:p>
      </dgm:t>
    </dgm:pt>
    <dgm:pt modelId="{7A1E75DC-0BA6-4CC7-9948-AF3C10AD0DB2}">
      <dgm:prSet phldrT="[Text]"/>
      <dgm:spPr/>
      <dgm:t>
        <a:bodyPr/>
        <a:lstStyle/>
        <a:p>
          <a:r>
            <a:rPr lang="en-US" dirty="0" err="1" smtClean="0"/>
            <a:t>Phối</a:t>
          </a:r>
          <a:r>
            <a:rPr lang="en-US" dirty="0" smtClean="0"/>
            <a:t> </a:t>
          </a:r>
          <a:r>
            <a:rPr lang="en-US" dirty="0" err="1" smtClean="0"/>
            <a:t>hợp</a:t>
          </a:r>
          <a:r>
            <a:rPr lang="en-US" dirty="0" smtClean="0"/>
            <a:t> </a:t>
          </a:r>
          <a:endParaRPr lang="en-US" dirty="0"/>
        </a:p>
      </dgm:t>
    </dgm:pt>
    <dgm:pt modelId="{93E3132E-B7E7-48C6-9F2C-6EE2DB0DC94F}" type="parTrans" cxnId="{F260D774-3E7B-450E-B2BA-BD4AAA922D4F}">
      <dgm:prSet/>
      <dgm:spPr/>
      <dgm:t>
        <a:bodyPr/>
        <a:lstStyle/>
        <a:p>
          <a:endParaRPr lang="en-US"/>
        </a:p>
      </dgm:t>
    </dgm:pt>
    <dgm:pt modelId="{0CE74E8E-A3D1-4FC5-A214-6D66DC13CE67}" type="sibTrans" cxnId="{F260D774-3E7B-450E-B2BA-BD4AAA922D4F}">
      <dgm:prSet/>
      <dgm:spPr/>
      <dgm:t>
        <a:bodyPr/>
        <a:lstStyle/>
        <a:p>
          <a:endParaRPr lang="en-US"/>
        </a:p>
      </dgm:t>
    </dgm:pt>
    <dgm:pt modelId="{01F13865-1EEE-4D05-B3F5-EF9232795952}">
      <dgm:prSet phldrT="[Text]"/>
      <dgm:spPr/>
      <dgm:t>
        <a:bodyPr/>
        <a:lstStyle/>
        <a:p>
          <a:r>
            <a:rPr lang="en-US" dirty="0" err="1" smtClean="0"/>
            <a:t>Phụ</a:t>
          </a:r>
          <a:r>
            <a:rPr lang="en-US" dirty="0" smtClean="0"/>
            <a:t> </a:t>
          </a:r>
          <a:r>
            <a:rPr lang="en-US" dirty="0" err="1" smtClean="0"/>
            <a:t>thuộc</a:t>
          </a:r>
          <a:r>
            <a:rPr lang="en-US" dirty="0" smtClean="0"/>
            <a:t> </a:t>
          </a:r>
          <a:endParaRPr lang="en-US" dirty="0"/>
        </a:p>
      </dgm:t>
    </dgm:pt>
    <dgm:pt modelId="{1DDD48B3-4C62-4761-A6C4-E970AB2BAF66}" type="parTrans" cxnId="{BCECA3E4-E5F3-47D4-96FE-223783824D68}">
      <dgm:prSet/>
      <dgm:spPr/>
      <dgm:t>
        <a:bodyPr/>
        <a:lstStyle/>
        <a:p>
          <a:endParaRPr lang="en-US"/>
        </a:p>
      </dgm:t>
    </dgm:pt>
    <dgm:pt modelId="{53B6A4DA-0822-49F0-979E-BB224348C2AE}" type="sibTrans" cxnId="{BCECA3E4-E5F3-47D4-96FE-223783824D68}">
      <dgm:prSet/>
      <dgm:spPr/>
      <dgm:t>
        <a:bodyPr/>
        <a:lstStyle/>
        <a:p>
          <a:endParaRPr lang="en-US"/>
        </a:p>
      </dgm:t>
    </dgm:pt>
    <dgm:pt modelId="{3C3B222A-BB3D-4F56-BDAE-7786182C47ED}" type="pres">
      <dgm:prSet presAssocID="{14888939-9C68-4BBA-8ABC-B6A39A0943A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BEA3030-7015-4561-B71D-3E4644E9386A}" type="pres">
      <dgm:prSet presAssocID="{F462D475-C647-4C3F-A9E0-5B80456AB640}" presName="singleCycle" presStyleCnt="0"/>
      <dgm:spPr/>
    </dgm:pt>
    <dgm:pt modelId="{A04F6E01-BEFA-477B-AB55-932A4B42FD66}" type="pres">
      <dgm:prSet presAssocID="{F462D475-C647-4C3F-A9E0-5B80456AB640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7CBBE9E9-8014-4FF6-B6BF-2921481A4AFD}" type="pres">
      <dgm:prSet presAssocID="{E8E64C44-DA35-4468-B717-4F429C6CC03C}" presName="Name56" presStyleLbl="parChTrans1D2" presStyleIdx="0" presStyleCnt="3"/>
      <dgm:spPr/>
      <dgm:t>
        <a:bodyPr/>
        <a:lstStyle/>
        <a:p>
          <a:endParaRPr lang="en-US"/>
        </a:p>
      </dgm:t>
    </dgm:pt>
    <dgm:pt modelId="{052DA128-953D-4E47-99E2-B32439C7A9ED}" type="pres">
      <dgm:prSet presAssocID="{FB278D1E-5F35-4100-BB06-E9E6B4D857F8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E28BFA-BA0A-4D33-BBFB-8ED23EE65E6E}" type="pres">
      <dgm:prSet presAssocID="{93E3132E-B7E7-48C6-9F2C-6EE2DB0DC94F}" presName="Name56" presStyleLbl="parChTrans1D2" presStyleIdx="1" presStyleCnt="3"/>
      <dgm:spPr/>
      <dgm:t>
        <a:bodyPr/>
        <a:lstStyle/>
        <a:p>
          <a:endParaRPr lang="en-US"/>
        </a:p>
      </dgm:t>
    </dgm:pt>
    <dgm:pt modelId="{B5581D73-C175-427E-8853-8C32BDB5D7E2}" type="pres">
      <dgm:prSet presAssocID="{7A1E75DC-0BA6-4CC7-9948-AF3C10AD0DB2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E3C8AB-3358-4FBF-9E7B-F1768E8C7D51}" type="pres">
      <dgm:prSet presAssocID="{1DDD48B3-4C62-4761-A6C4-E970AB2BAF66}" presName="Name56" presStyleLbl="parChTrans1D2" presStyleIdx="2" presStyleCnt="3"/>
      <dgm:spPr/>
      <dgm:t>
        <a:bodyPr/>
        <a:lstStyle/>
        <a:p>
          <a:endParaRPr lang="en-US"/>
        </a:p>
      </dgm:t>
    </dgm:pt>
    <dgm:pt modelId="{A9EAE4B5-C43D-4307-BB85-63C6ECA302F1}" type="pres">
      <dgm:prSet presAssocID="{01F13865-1EEE-4D05-B3F5-EF9232795952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0DFAF8-BA42-40EA-8F56-2DF085E64864}" type="presOf" srcId="{1DDD48B3-4C62-4761-A6C4-E970AB2BAF66}" destId="{81E3C8AB-3358-4FBF-9E7B-F1768E8C7D51}" srcOrd="0" destOrd="0" presId="urn:microsoft.com/office/officeart/2008/layout/RadialCluster"/>
    <dgm:cxn modelId="{C03A0DDA-6150-4DEA-82F6-8F51BEB0A5BA}" type="presOf" srcId="{01F13865-1EEE-4D05-B3F5-EF9232795952}" destId="{A9EAE4B5-C43D-4307-BB85-63C6ECA302F1}" srcOrd="0" destOrd="0" presId="urn:microsoft.com/office/officeart/2008/layout/RadialCluster"/>
    <dgm:cxn modelId="{EE218F3A-7CC5-44AA-BADF-25B3EC972A25}" srcId="{F462D475-C647-4C3F-A9E0-5B80456AB640}" destId="{FB278D1E-5F35-4100-BB06-E9E6B4D857F8}" srcOrd="0" destOrd="0" parTransId="{E8E64C44-DA35-4468-B717-4F429C6CC03C}" sibTransId="{4099473F-2A26-49B7-BFFC-A61EE2B1E3A7}"/>
    <dgm:cxn modelId="{146B6C65-6106-4AD5-A0A5-18DB16F9C59D}" type="presOf" srcId="{FB278D1E-5F35-4100-BB06-E9E6B4D857F8}" destId="{052DA128-953D-4E47-99E2-B32439C7A9ED}" srcOrd="0" destOrd="0" presId="urn:microsoft.com/office/officeart/2008/layout/RadialCluster"/>
    <dgm:cxn modelId="{776DC270-02A9-4E14-BCB1-64CF35D24A3E}" type="presOf" srcId="{E8E64C44-DA35-4468-B717-4F429C6CC03C}" destId="{7CBBE9E9-8014-4FF6-B6BF-2921481A4AFD}" srcOrd="0" destOrd="0" presId="urn:microsoft.com/office/officeart/2008/layout/RadialCluster"/>
    <dgm:cxn modelId="{55948650-2FEC-4B20-8A29-534739E4C791}" type="presOf" srcId="{7A1E75DC-0BA6-4CC7-9948-AF3C10AD0DB2}" destId="{B5581D73-C175-427E-8853-8C32BDB5D7E2}" srcOrd="0" destOrd="0" presId="urn:microsoft.com/office/officeart/2008/layout/RadialCluster"/>
    <dgm:cxn modelId="{F260D774-3E7B-450E-B2BA-BD4AAA922D4F}" srcId="{F462D475-C647-4C3F-A9E0-5B80456AB640}" destId="{7A1E75DC-0BA6-4CC7-9948-AF3C10AD0DB2}" srcOrd="1" destOrd="0" parTransId="{93E3132E-B7E7-48C6-9F2C-6EE2DB0DC94F}" sibTransId="{0CE74E8E-A3D1-4FC5-A214-6D66DC13CE67}"/>
    <dgm:cxn modelId="{5DAB7E28-D362-4371-8426-50C9C066D5C1}" type="presOf" srcId="{14888939-9C68-4BBA-8ABC-B6A39A0943A4}" destId="{3C3B222A-BB3D-4F56-BDAE-7786182C47ED}" srcOrd="0" destOrd="0" presId="urn:microsoft.com/office/officeart/2008/layout/RadialCluster"/>
    <dgm:cxn modelId="{BCECA3E4-E5F3-47D4-96FE-223783824D68}" srcId="{F462D475-C647-4C3F-A9E0-5B80456AB640}" destId="{01F13865-1EEE-4D05-B3F5-EF9232795952}" srcOrd="2" destOrd="0" parTransId="{1DDD48B3-4C62-4761-A6C4-E970AB2BAF66}" sibTransId="{53B6A4DA-0822-49F0-979E-BB224348C2AE}"/>
    <dgm:cxn modelId="{12EF1A5A-7D17-49A5-9278-FCBCD2F078DB}" type="presOf" srcId="{F462D475-C647-4C3F-A9E0-5B80456AB640}" destId="{A04F6E01-BEFA-477B-AB55-932A4B42FD66}" srcOrd="0" destOrd="0" presId="urn:microsoft.com/office/officeart/2008/layout/RadialCluster"/>
    <dgm:cxn modelId="{5D4FC2FD-51D2-47BE-BAFE-19F034DB5C96}" type="presOf" srcId="{93E3132E-B7E7-48C6-9F2C-6EE2DB0DC94F}" destId="{A3E28BFA-BA0A-4D33-BBFB-8ED23EE65E6E}" srcOrd="0" destOrd="0" presId="urn:microsoft.com/office/officeart/2008/layout/RadialCluster"/>
    <dgm:cxn modelId="{9C18281B-73E6-43DE-B7C6-590DC9E9043D}" srcId="{14888939-9C68-4BBA-8ABC-B6A39A0943A4}" destId="{F462D475-C647-4C3F-A9E0-5B80456AB640}" srcOrd="0" destOrd="0" parTransId="{F74D4BEC-5425-4C57-87FD-CC0E8C9955F8}" sibTransId="{5F0F08F0-A50B-4B00-A6CF-42967407C29B}"/>
    <dgm:cxn modelId="{58B393AC-1394-4EEF-84A4-33BF7866CDF2}" type="presParOf" srcId="{3C3B222A-BB3D-4F56-BDAE-7786182C47ED}" destId="{8BEA3030-7015-4561-B71D-3E4644E9386A}" srcOrd="0" destOrd="0" presId="urn:microsoft.com/office/officeart/2008/layout/RadialCluster"/>
    <dgm:cxn modelId="{24411FDB-4DCF-4560-86BA-5A11165F3AE1}" type="presParOf" srcId="{8BEA3030-7015-4561-B71D-3E4644E9386A}" destId="{A04F6E01-BEFA-477B-AB55-932A4B42FD66}" srcOrd="0" destOrd="0" presId="urn:microsoft.com/office/officeart/2008/layout/RadialCluster"/>
    <dgm:cxn modelId="{05D95C35-9856-47D1-9246-C12632D2B57B}" type="presParOf" srcId="{8BEA3030-7015-4561-B71D-3E4644E9386A}" destId="{7CBBE9E9-8014-4FF6-B6BF-2921481A4AFD}" srcOrd="1" destOrd="0" presId="urn:microsoft.com/office/officeart/2008/layout/RadialCluster"/>
    <dgm:cxn modelId="{E747E83A-DF5F-4C81-B108-1191010A51AE}" type="presParOf" srcId="{8BEA3030-7015-4561-B71D-3E4644E9386A}" destId="{052DA128-953D-4E47-99E2-B32439C7A9ED}" srcOrd="2" destOrd="0" presId="urn:microsoft.com/office/officeart/2008/layout/RadialCluster"/>
    <dgm:cxn modelId="{2E76B0EA-7C88-4AED-97FA-F47EA4F44418}" type="presParOf" srcId="{8BEA3030-7015-4561-B71D-3E4644E9386A}" destId="{A3E28BFA-BA0A-4D33-BBFB-8ED23EE65E6E}" srcOrd="3" destOrd="0" presId="urn:microsoft.com/office/officeart/2008/layout/RadialCluster"/>
    <dgm:cxn modelId="{368B0B94-5594-4796-A358-8EBC61EE69FD}" type="presParOf" srcId="{8BEA3030-7015-4561-B71D-3E4644E9386A}" destId="{B5581D73-C175-427E-8853-8C32BDB5D7E2}" srcOrd="4" destOrd="0" presId="urn:microsoft.com/office/officeart/2008/layout/RadialCluster"/>
    <dgm:cxn modelId="{A6A45E85-F253-4948-B4B4-AC2E842A2582}" type="presParOf" srcId="{8BEA3030-7015-4561-B71D-3E4644E9386A}" destId="{81E3C8AB-3358-4FBF-9E7B-F1768E8C7D51}" srcOrd="5" destOrd="0" presId="urn:microsoft.com/office/officeart/2008/layout/RadialCluster"/>
    <dgm:cxn modelId="{2BCCC493-88E4-4B0D-9C0A-5D38F1D0CA22}" type="presParOf" srcId="{8BEA3030-7015-4561-B71D-3E4644E9386A}" destId="{A9EAE4B5-C43D-4307-BB85-63C6ECA302F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2BEA2-C8A1-4A67-8EE4-183B32687B0D}">
      <dsp:nvSpPr>
        <dsp:cNvPr id="0" name=""/>
        <dsp:cNvSpPr/>
      </dsp:nvSpPr>
      <dsp:spPr>
        <a:xfrm>
          <a:off x="-6028306" y="-919894"/>
          <a:ext cx="7156616" cy="7156616"/>
        </a:xfrm>
        <a:prstGeom prst="blockArc">
          <a:avLst>
            <a:gd name="adj1" fmla="val 18900000"/>
            <a:gd name="adj2" fmla="val 2700000"/>
            <a:gd name="adj3" fmla="val 30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F8B0F-DE57-40D8-94C2-89CD559A911E}">
      <dsp:nvSpPr>
        <dsp:cNvPr id="0" name=""/>
        <dsp:cNvSpPr/>
      </dsp:nvSpPr>
      <dsp:spPr>
        <a:xfrm>
          <a:off x="764886" y="0"/>
          <a:ext cx="10768389" cy="1597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404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Phân tích được vai trò, chức năng và nhiệm vụ của người điều dưỡng (CĐRMH 1,2)</a:t>
          </a:r>
          <a:endParaRPr lang="en-US" sz="2800" kern="1200" dirty="0" smtClean="0"/>
        </a:p>
      </dsp:txBody>
      <dsp:txXfrm>
        <a:off x="764886" y="0"/>
        <a:ext cx="10768389" cy="1597759"/>
      </dsp:txXfrm>
    </dsp:sp>
    <dsp:sp modelId="{7B6F9A5D-9A0D-4639-82BE-FA3F63B0FC45}">
      <dsp:nvSpPr>
        <dsp:cNvPr id="0" name=""/>
        <dsp:cNvSpPr/>
      </dsp:nvSpPr>
      <dsp:spPr>
        <a:xfrm>
          <a:off x="85306" y="111573"/>
          <a:ext cx="1329206" cy="13292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2E3D86-1513-4285-8543-B9412F70F543}">
      <dsp:nvSpPr>
        <dsp:cNvPr id="0" name=""/>
        <dsp:cNvSpPr/>
      </dsp:nvSpPr>
      <dsp:spPr>
        <a:xfrm>
          <a:off x="1102584" y="1963297"/>
          <a:ext cx="10426619" cy="1517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404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Vận dụng được chức năng, nhiệm vụ của người điều dưỡng để giải quyết một số tình huống </a:t>
          </a:r>
          <a:r>
            <a:rPr lang="pt-BR" sz="2800" kern="1200" dirty="0" smtClean="0"/>
            <a:t>giả định </a:t>
          </a:r>
          <a:r>
            <a:rPr lang="pt-BR" sz="2800" kern="1200" dirty="0" smtClean="0"/>
            <a:t>(CĐRMH 1,2)</a:t>
          </a:r>
          <a:endParaRPr lang="en-US" sz="2800" kern="1200" dirty="0"/>
        </a:p>
      </dsp:txBody>
      <dsp:txXfrm>
        <a:off x="1102584" y="1963297"/>
        <a:ext cx="10426619" cy="1517603"/>
      </dsp:txXfrm>
    </dsp:sp>
    <dsp:sp modelId="{A72BAB46-7B17-4432-9E00-F58702E5164C}">
      <dsp:nvSpPr>
        <dsp:cNvPr id="0" name=""/>
        <dsp:cNvSpPr/>
      </dsp:nvSpPr>
      <dsp:spPr>
        <a:xfrm>
          <a:off x="351786" y="1979335"/>
          <a:ext cx="1329206" cy="132920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5BC806-1C18-4A75-A6EE-E42FCBF05D5A}">
      <dsp:nvSpPr>
        <dsp:cNvPr id="0" name=""/>
        <dsp:cNvSpPr/>
      </dsp:nvSpPr>
      <dsp:spPr>
        <a:xfrm>
          <a:off x="744971" y="3566682"/>
          <a:ext cx="10806947" cy="15116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4046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Thể hiện được sự nghiêm túc với trách nhiệm cao khi thực hiện các nhiệm vụ của người điều dưỡng trong một số tình huống </a:t>
          </a:r>
          <a:r>
            <a:rPr lang="pt-BR" sz="2800" kern="1200" dirty="0" smtClean="0"/>
            <a:t>giả định. </a:t>
          </a:r>
          <a:r>
            <a:rPr lang="pt-BR" sz="2800" kern="1200" dirty="0" smtClean="0"/>
            <a:t>(CĐRMH 1,2)</a:t>
          </a:r>
          <a:endParaRPr lang="en-US" sz="3900" kern="1200" dirty="0"/>
        </a:p>
      </dsp:txBody>
      <dsp:txXfrm>
        <a:off x="744971" y="3566682"/>
        <a:ext cx="10806947" cy="1511606"/>
      </dsp:txXfrm>
    </dsp:sp>
    <dsp:sp modelId="{B467C70E-CDBF-4A49-AA5B-23DC19DA64D6}">
      <dsp:nvSpPr>
        <dsp:cNvPr id="0" name=""/>
        <dsp:cNvSpPr/>
      </dsp:nvSpPr>
      <dsp:spPr>
        <a:xfrm>
          <a:off x="0" y="3654242"/>
          <a:ext cx="1329206" cy="13292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58E27-5DBC-402E-A970-689DBF6D18D5}">
      <dsp:nvSpPr>
        <dsp:cNvPr id="0" name=""/>
        <dsp:cNvSpPr/>
      </dsp:nvSpPr>
      <dsp:spPr>
        <a:xfrm>
          <a:off x="4895740" y="2414758"/>
          <a:ext cx="1853671" cy="1853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VAI TRÒ </a:t>
          </a:r>
          <a:endParaRPr lang="en-US" sz="4400" kern="1200" dirty="0"/>
        </a:p>
      </dsp:txBody>
      <dsp:txXfrm>
        <a:off x="5167204" y="2686222"/>
        <a:ext cx="1310743" cy="1310743"/>
      </dsp:txXfrm>
    </dsp:sp>
    <dsp:sp modelId="{45F1E7BE-5C06-48C7-BB35-34C477696F9C}">
      <dsp:nvSpPr>
        <dsp:cNvPr id="0" name=""/>
        <dsp:cNvSpPr/>
      </dsp:nvSpPr>
      <dsp:spPr>
        <a:xfrm rot="16200000">
          <a:off x="5544075" y="2121931"/>
          <a:ext cx="557001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557001" y="143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08650" y="2122332"/>
        <a:ext cx="27850" cy="27850"/>
      </dsp:txXfrm>
    </dsp:sp>
    <dsp:sp modelId="{7AE76F81-72B5-4807-B9B3-1DD39D6FBB70}">
      <dsp:nvSpPr>
        <dsp:cNvPr id="0" name=""/>
        <dsp:cNvSpPr/>
      </dsp:nvSpPr>
      <dsp:spPr>
        <a:xfrm>
          <a:off x="4895740" y="4085"/>
          <a:ext cx="1853671" cy="1853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Người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chăm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sóc</a:t>
          </a:r>
          <a:r>
            <a:rPr lang="en-US" sz="3000" kern="1200" dirty="0" smtClean="0"/>
            <a:t> </a:t>
          </a:r>
          <a:endParaRPr lang="en-US" sz="3000" kern="1200" dirty="0"/>
        </a:p>
      </dsp:txBody>
      <dsp:txXfrm>
        <a:off x="5167204" y="275549"/>
        <a:ext cx="1310743" cy="1310743"/>
      </dsp:txXfrm>
    </dsp:sp>
    <dsp:sp modelId="{00AA6060-A3BC-4AB5-89CD-0D6AA33936C5}">
      <dsp:nvSpPr>
        <dsp:cNvPr id="0" name=""/>
        <dsp:cNvSpPr/>
      </dsp:nvSpPr>
      <dsp:spPr>
        <a:xfrm rot="19800000">
          <a:off x="6587927" y="2724599"/>
          <a:ext cx="557001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557001" y="143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852503" y="2725000"/>
        <a:ext cx="27850" cy="27850"/>
      </dsp:txXfrm>
    </dsp:sp>
    <dsp:sp modelId="{3054B3CC-4C0F-4D29-A71F-868BF7287F87}">
      <dsp:nvSpPr>
        <dsp:cNvPr id="0" name=""/>
        <dsp:cNvSpPr/>
      </dsp:nvSpPr>
      <dsp:spPr>
        <a:xfrm>
          <a:off x="6983444" y="1209421"/>
          <a:ext cx="1853671" cy="1853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Người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hướng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dẫn</a:t>
          </a:r>
          <a:r>
            <a:rPr lang="en-US" sz="3000" kern="1200" dirty="0" smtClean="0"/>
            <a:t> </a:t>
          </a:r>
          <a:endParaRPr lang="en-US" sz="3000" kern="1200" dirty="0"/>
        </a:p>
      </dsp:txBody>
      <dsp:txXfrm>
        <a:off x="7254908" y="1480885"/>
        <a:ext cx="1310743" cy="1310743"/>
      </dsp:txXfrm>
    </dsp:sp>
    <dsp:sp modelId="{64CA4704-38AD-427F-8C13-2EC195B28248}">
      <dsp:nvSpPr>
        <dsp:cNvPr id="0" name=""/>
        <dsp:cNvSpPr/>
      </dsp:nvSpPr>
      <dsp:spPr>
        <a:xfrm rot="1800000">
          <a:off x="6587927" y="3929936"/>
          <a:ext cx="557001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557001" y="143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852503" y="3930337"/>
        <a:ext cx="27850" cy="27850"/>
      </dsp:txXfrm>
    </dsp:sp>
    <dsp:sp modelId="{2DC03481-72FC-4048-BA12-55E6F0581EAC}">
      <dsp:nvSpPr>
        <dsp:cNvPr id="0" name=""/>
        <dsp:cNvSpPr/>
      </dsp:nvSpPr>
      <dsp:spPr>
        <a:xfrm>
          <a:off x="6983444" y="3620094"/>
          <a:ext cx="1853671" cy="1853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Người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quản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lý</a:t>
          </a:r>
          <a:r>
            <a:rPr lang="en-US" sz="3000" kern="1200" dirty="0" smtClean="0"/>
            <a:t> </a:t>
          </a:r>
          <a:endParaRPr lang="en-US" sz="3000" kern="1200" dirty="0"/>
        </a:p>
      </dsp:txBody>
      <dsp:txXfrm>
        <a:off x="7254908" y="3891558"/>
        <a:ext cx="1310743" cy="1310743"/>
      </dsp:txXfrm>
    </dsp:sp>
    <dsp:sp modelId="{5CA4877A-3972-4FCA-9DCD-CB25C151F68B}">
      <dsp:nvSpPr>
        <dsp:cNvPr id="0" name=""/>
        <dsp:cNvSpPr/>
      </dsp:nvSpPr>
      <dsp:spPr>
        <a:xfrm rot="5400000">
          <a:off x="5544075" y="4532604"/>
          <a:ext cx="557001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557001" y="143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808650" y="4533005"/>
        <a:ext cx="27850" cy="27850"/>
      </dsp:txXfrm>
    </dsp:sp>
    <dsp:sp modelId="{2C003ED8-CC74-4B63-B032-E2B221DD920C}">
      <dsp:nvSpPr>
        <dsp:cNvPr id="0" name=""/>
        <dsp:cNvSpPr/>
      </dsp:nvSpPr>
      <dsp:spPr>
        <a:xfrm>
          <a:off x="4895740" y="4825431"/>
          <a:ext cx="1853671" cy="1853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Người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biện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hộ</a:t>
          </a:r>
          <a:r>
            <a:rPr lang="en-US" sz="3000" kern="1200" dirty="0" smtClean="0"/>
            <a:t> </a:t>
          </a:r>
          <a:endParaRPr lang="en-US" sz="3000" kern="1200" dirty="0"/>
        </a:p>
      </dsp:txBody>
      <dsp:txXfrm>
        <a:off x="5167204" y="5096895"/>
        <a:ext cx="1310743" cy="1310743"/>
      </dsp:txXfrm>
    </dsp:sp>
    <dsp:sp modelId="{98AF4608-71D5-458A-BC54-F3A8B42BC95C}">
      <dsp:nvSpPr>
        <dsp:cNvPr id="0" name=""/>
        <dsp:cNvSpPr/>
      </dsp:nvSpPr>
      <dsp:spPr>
        <a:xfrm rot="9000000">
          <a:off x="4500223" y="3929936"/>
          <a:ext cx="557001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557001" y="143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764798" y="3930337"/>
        <a:ext cx="27850" cy="27850"/>
      </dsp:txXfrm>
    </dsp:sp>
    <dsp:sp modelId="{65F22256-D535-49AE-9EFB-275BC1F37CFE}">
      <dsp:nvSpPr>
        <dsp:cNvPr id="0" name=""/>
        <dsp:cNvSpPr/>
      </dsp:nvSpPr>
      <dsp:spPr>
        <a:xfrm>
          <a:off x="2808035" y="3620094"/>
          <a:ext cx="1853671" cy="1853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Người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tư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vấn</a:t>
          </a:r>
          <a:r>
            <a:rPr lang="en-US" sz="3000" kern="1200" smtClean="0"/>
            <a:t> </a:t>
          </a:r>
          <a:endParaRPr lang="en-US" sz="3000" kern="1200"/>
        </a:p>
      </dsp:txBody>
      <dsp:txXfrm>
        <a:off x="3079499" y="3891558"/>
        <a:ext cx="1310743" cy="1310743"/>
      </dsp:txXfrm>
    </dsp:sp>
    <dsp:sp modelId="{AB7A66BD-7C00-4EA8-8924-1F4076C2F386}">
      <dsp:nvSpPr>
        <dsp:cNvPr id="0" name=""/>
        <dsp:cNvSpPr/>
      </dsp:nvSpPr>
      <dsp:spPr>
        <a:xfrm rot="12600000">
          <a:off x="4500223" y="2724599"/>
          <a:ext cx="557001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557001" y="143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764798" y="2725000"/>
        <a:ext cx="27850" cy="27850"/>
      </dsp:txXfrm>
    </dsp:sp>
    <dsp:sp modelId="{78E3F2A5-F9C0-4562-B338-EAE20CB7DFA5}">
      <dsp:nvSpPr>
        <dsp:cNvPr id="0" name=""/>
        <dsp:cNvSpPr/>
      </dsp:nvSpPr>
      <dsp:spPr>
        <a:xfrm>
          <a:off x="2808035" y="1209421"/>
          <a:ext cx="1853671" cy="1853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Người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truyền</a:t>
          </a:r>
          <a:r>
            <a:rPr lang="en-US" sz="3000" kern="1200" dirty="0" smtClean="0"/>
            <a:t> tin </a:t>
          </a:r>
          <a:endParaRPr lang="en-US" sz="3000" kern="1200" dirty="0"/>
        </a:p>
      </dsp:txBody>
      <dsp:txXfrm>
        <a:off x="3079499" y="1480885"/>
        <a:ext cx="1310743" cy="13107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F6E01-BEFA-477B-AB55-932A4B42FD66}">
      <dsp:nvSpPr>
        <dsp:cNvPr id="0" name=""/>
        <dsp:cNvSpPr/>
      </dsp:nvSpPr>
      <dsp:spPr>
        <a:xfrm>
          <a:off x="4118834" y="2990384"/>
          <a:ext cx="1928308" cy="19283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CHỨC NĂNG </a:t>
          </a:r>
          <a:endParaRPr lang="en-US" sz="3600" kern="1200" dirty="0"/>
        </a:p>
      </dsp:txBody>
      <dsp:txXfrm>
        <a:off x="4212966" y="3084516"/>
        <a:ext cx="1740044" cy="1740044"/>
      </dsp:txXfrm>
    </dsp:sp>
    <dsp:sp modelId="{7CBBE9E9-8014-4FF6-B6BF-2921481A4AFD}">
      <dsp:nvSpPr>
        <dsp:cNvPr id="0" name=""/>
        <dsp:cNvSpPr/>
      </dsp:nvSpPr>
      <dsp:spPr>
        <a:xfrm rot="16200000">
          <a:off x="4406674" y="2314070"/>
          <a:ext cx="13526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262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2DA128-953D-4E47-99E2-B32439C7A9ED}">
      <dsp:nvSpPr>
        <dsp:cNvPr id="0" name=""/>
        <dsp:cNvSpPr/>
      </dsp:nvSpPr>
      <dsp:spPr>
        <a:xfrm>
          <a:off x="4437005" y="345789"/>
          <a:ext cx="1291966" cy="12919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Độc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lập</a:t>
          </a:r>
          <a:endParaRPr lang="en-US" sz="3500" kern="1200" dirty="0"/>
        </a:p>
      </dsp:txBody>
      <dsp:txXfrm>
        <a:off x="4500074" y="408858"/>
        <a:ext cx="1165828" cy="1165828"/>
      </dsp:txXfrm>
    </dsp:sp>
    <dsp:sp modelId="{A3E28BFA-BA0A-4D33-BBFB-8ED23EE65E6E}">
      <dsp:nvSpPr>
        <dsp:cNvPr id="0" name=""/>
        <dsp:cNvSpPr/>
      </dsp:nvSpPr>
      <dsp:spPr>
        <a:xfrm rot="1800000">
          <a:off x="5973219" y="4787077"/>
          <a:ext cx="11035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3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581D73-C175-427E-8853-8C32BDB5D7E2}">
      <dsp:nvSpPr>
        <dsp:cNvPr id="0" name=""/>
        <dsp:cNvSpPr/>
      </dsp:nvSpPr>
      <dsp:spPr>
        <a:xfrm>
          <a:off x="7002835" y="4789937"/>
          <a:ext cx="1291966" cy="12919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Phối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hợp</a:t>
          </a:r>
          <a:r>
            <a:rPr lang="en-US" sz="3500" kern="1200" dirty="0" smtClean="0"/>
            <a:t> </a:t>
          </a:r>
          <a:endParaRPr lang="en-US" sz="3500" kern="1200" dirty="0"/>
        </a:p>
      </dsp:txBody>
      <dsp:txXfrm>
        <a:off x="7065904" y="4853006"/>
        <a:ext cx="1165828" cy="1165828"/>
      </dsp:txXfrm>
    </dsp:sp>
    <dsp:sp modelId="{81E3C8AB-3358-4FBF-9E7B-F1768E8C7D51}">
      <dsp:nvSpPr>
        <dsp:cNvPr id="0" name=""/>
        <dsp:cNvSpPr/>
      </dsp:nvSpPr>
      <dsp:spPr>
        <a:xfrm rot="9000000">
          <a:off x="3089218" y="4787077"/>
          <a:ext cx="11035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3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AE4B5-C43D-4307-BB85-63C6ECA302F1}">
      <dsp:nvSpPr>
        <dsp:cNvPr id="0" name=""/>
        <dsp:cNvSpPr/>
      </dsp:nvSpPr>
      <dsp:spPr>
        <a:xfrm>
          <a:off x="1871175" y="4789937"/>
          <a:ext cx="1291966" cy="12919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Phụ</a:t>
          </a:r>
          <a:r>
            <a:rPr lang="en-US" sz="3300" kern="1200" dirty="0" smtClean="0"/>
            <a:t> </a:t>
          </a:r>
          <a:r>
            <a:rPr lang="en-US" sz="3300" kern="1200" dirty="0" err="1" smtClean="0"/>
            <a:t>thuộc</a:t>
          </a:r>
          <a:r>
            <a:rPr lang="en-US" sz="3300" kern="1200" dirty="0" smtClean="0"/>
            <a:t> </a:t>
          </a:r>
          <a:endParaRPr lang="en-US" sz="3300" kern="1200" dirty="0"/>
        </a:p>
      </dsp:txBody>
      <dsp:txXfrm>
        <a:off x="1934244" y="4853006"/>
        <a:ext cx="1165828" cy="1165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98A9C-3EE4-4F4F-89D9-FBFFE671D46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0846C-380E-4728-BD07-C839F301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4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0846C-380E-4728-BD07-C839F3015C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0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4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7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5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0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77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6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9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3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0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8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0B8C2-8EA6-48C9-85D6-B5A2BBF82D41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5E869-B835-45DF-A02C-A4F48D06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3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Ti&#7875;u%20ph&#7849;m%20c&#244;%20g&#225;i%20ng&#224;nh%20y%20-%20BV%20qu&#7853;n%20Th&#7911;%20&#272;&#7913;c.m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(CĐR 1)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(CĐR 12).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8553" y="194409"/>
            <a:ext cx="1069489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endParaRPr lang="en-US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 </a:t>
            </a: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MÔN HỌC: Pháp luật y tế - Đạo đức nghề nghiệp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endParaRPr lang="en-US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 </a:t>
            </a: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MÔN HỌ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C: CS07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endParaRPr lang="en-US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 </a:t>
            </a: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GIAN THỰC HIỆN: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Giờ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(2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3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228600"/>
            <a:ext cx="113157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06558395"/>
              </p:ext>
            </p:extLst>
          </p:nvPr>
        </p:nvGraphicFramePr>
        <p:xfrm>
          <a:off x="1169893" y="228600"/>
          <a:ext cx="10165977" cy="6427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6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88" y="1255363"/>
            <a:ext cx="11949193" cy="5470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phòng</a:t>
            </a:r>
            <a:r>
              <a:rPr lang="en-US" dirty="0"/>
              <a:t> </a:t>
            </a:r>
            <a:r>
              <a:rPr lang="en-US" dirty="0" err="1"/>
              <a:t>khám</a:t>
            </a:r>
            <a:r>
              <a:rPr lang="en-US" dirty="0"/>
              <a:t>,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N, 42 </a:t>
            </a:r>
            <a:r>
              <a:rPr lang="en-US" dirty="0" err="1"/>
              <a:t>tuổi</a:t>
            </a:r>
            <a:r>
              <a:rPr lang="en-US" dirty="0"/>
              <a:t>,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viện</a:t>
            </a:r>
            <a:r>
              <a:rPr lang="en-US" dirty="0"/>
              <a:t> </a:t>
            </a:r>
            <a:r>
              <a:rPr lang="en-US" dirty="0" err="1"/>
              <a:t>khám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do </a:t>
            </a:r>
            <a:r>
              <a:rPr lang="en-US" dirty="0" err="1"/>
              <a:t>đau</a:t>
            </a:r>
            <a:r>
              <a:rPr lang="en-US" dirty="0"/>
              <a:t> </a:t>
            </a:r>
            <a:r>
              <a:rPr lang="en-US" dirty="0" err="1"/>
              <a:t>họng</a:t>
            </a:r>
            <a:r>
              <a:rPr lang="en-US" dirty="0"/>
              <a:t>, </a:t>
            </a:r>
            <a:r>
              <a:rPr lang="en-US" dirty="0" err="1"/>
              <a:t>mệt</a:t>
            </a:r>
            <a:r>
              <a:rPr lang="en-US" dirty="0"/>
              <a:t> </a:t>
            </a:r>
            <a:r>
              <a:rPr lang="en-US" dirty="0" err="1"/>
              <a:t>mỏi</a:t>
            </a:r>
            <a:r>
              <a:rPr lang="en-US" dirty="0"/>
              <a:t>, </a:t>
            </a:r>
            <a:r>
              <a:rPr lang="en-US" dirty="0" err="1"/>
              <a:t>sốt</a:t>
            </a:r>
            <a:r>
              <a:rPr lang="en-US" dirty="0"/>
              <a:t> 38</a:t>
            </a:r>
            <a:r>
              <a:rPr lang="en-US" baseline="30000" dirty="0"/>
              <a:t>0</a:t>
            </a:r>
            <a:r>
              <a:rPr lang="en-US" dirty="0"/>
              <a:t>8 </a:t>
            </a:r>
            <a:r>
              <a:rPr lang="en-US" dirty="0" err="1"/>
              <a:t>và</a:t>
            </a:r>
            <a:r>
              <a:rPr lang="en-US" dirty="0"/>
              <a:t> lo </a:t>
            </a:r>
            <a:r>
              <a:rPr lang="en-US" dirty="0" err="1"/>
              <a:t>lắng</a:t>
            </a:r>
            <a:r>
              <a:rPr lang="en-US" dirty="0"/>
              <a:t>. Qua </a:t>
            </a:r>
            <a:r>
              <a:rPr lang="en-US" dirty="0" err="1"/>
              <a:t>thăm</a:t>
            </a:r>
            <a:r>
              <a:rPr lang="en-US" dirty="0"/>
              <a:t> </a:t>
            </a:r>
            <a:r>
              <a:rPr lang="en-US" dirty="0" err="1"/>
              <a:t>khám</a:t>
            </a:r>
            <a:r>
              <a:rPr lang="en-US" dirty="0"/>
              <a:t> </a:t>
            </a:r>
            <a:r>
              <a:rPr lang="en-US" dirty="0" err="1"/>
              <a:t>bác</a:t>
            </a:r>
            <a:r>
              <a:rPr lang="en-US" dirty="0"/>
              <a:t> </a:t>
            </a:r>
            <a:r>
              <a:rPr lang="en-US" dirty="0" err="1"/>
              <a:t>sĩ</a:t>
            </a:r>
            <a:r>
              <a:rPr lang="en-US" dirty="0"/>
              <a:t> L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luận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N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sốt</a:t>
            </a:r>
            <a:r>
              <a:rPr lang="en-US" dirty="0"/>
              <a:t> do </a:t>
            </a:r>
            <a:r>
              <a:rPr lang="en-US" dirty="0" err="1"/>
              <a:t>đau</a:t>
            </a:r>
            <a:r>
              <a:rPr lang="en-US" dirty="0"/>
              <a:t> </a:t>
            </a:r>
            <a:r>
              <a:rPr lang="en-US" dirty="0" err="1"/>
              <a:t>họng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Y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BS: 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L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máu</a:t>
            </a:r>
            <a:r>
              <a:rPr lang="en-US" dirty="0"/>
              <a:t>,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thuốc</a:t>
            </a:r>
            <a:r>
              <a:rPr lang="en-US" dirty="0"/>
              <a:t> </a:t>
            </a:r>
            <a:r>
              <a:rPr lang="en-US" dirty="0" err="1"/>
              <a:t>kháng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hạ</a:t>
            </a:r>
            <a:r>
              <a:rPr lang="en-US" dirty="0"/>
              <a:t> </a:t>
            </a:r>
            <a:r>
              <a:rPr lang="en-US" dirty="0" err="1"/>
              <a:t>sốt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N.</a:t>
            </a:r>
          </a:p>
          <a:p>
            <a:endParaRPr lang="en-US" dirty="0" smtClean="0"/>
          </a:p>
          <a:p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1:</a:t>
            </a:r>
            <a:r>
              <a:rPr lang="en-US" b="1" dirty="0"/>
              <a:t> </a:t>
            </a:r>
            <a:r>
              <a:rPr lang="en-US" dirty="0" err="1"/>
              <a:t>Liệt</a:t>
            </a:r>
            <a:r>
              <a:rPr lang="en-US" dirty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L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N?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? </a:t>
            </a:r>
          </a:p>
          <a:p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2</a:t>
            </a:r>
            <a:r>
              <a:rPr lang="en-US" i="1" dirty="0"/>
              <a:t>:</a:t>
            </a:r>
            <a:r>
              <a:rPr lang="en-US" dirty="0"/>
              <a:t> </a:t>
            </a:r>
            <a:r>
              <a:rPr lang="en-US" dirty="0" err="1"/>
              <a:t>Áp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thuyết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,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lo </a:t>
            </a:r>
            <a:r>
              <a:rPr lang="en-US" dirty="0" err="1"/>
              <a:t>lắng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N?</a:t>
            </a:r>
          </a:p>
          <a:p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3:</a:t>
            </a:r>
            <a:r>
              <a:rPr lang="en-US" b="1" dirty="0"/>
              <a:t> </a:t>
            </a:r>
            <a:r>
              <a:rPr lang="en-US" dirty="0" err="1"/>
              <a:t>Liệt</a:t>
            </a:r>
            <a:r>
              <a:rPr lang="en-US" dirty="0"/>
              <a:t> </a:t>
            </a:r>
            <a:r>
              <a:rPr lang="en-US" dirty="0" err="1"/>
              <a:t>kê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L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N</a:t>
            </a:r>
            <a:r>
              <a:rPr lang="en-US" dirty="0" smtClean="0"/>
              <a:t>?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smtClean="0"/>
              <a:t>? 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5327" y="0"/>
            <a:ext cx="3979460" cy="1023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TÌNH HUỐNG 1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2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88" y="1255363"/>
            <a:ext cx="11949193" cy="54709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A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 ĐD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CĐYTHN,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hồ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BV X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tờ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yếu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lịch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vòng</a:t>
            </a:r>
            <a:r>
              <a:rPr lang="en-US" dirty="0"/>
              <a:t> 3 </a:t>
            </a:r>
            <a:r>
              <a:rPr lang="en-US" dirty="0" err="1"/>
              <a:t>tháng</a:t>
            </a:r>
            <a:r>
              <a:rPr lang="en-US" dirty="0"/>
              <a:t> </a:t>
            </a:r>
            <a:r>
              <a:rPr lang="en-US" dirty="0" err="1"/>
              <a:t>gần</a:t>
            </a:r>
            <a:r>
              <a:rPr lang="en-US" dirty="0"/>
              <a:t> </a:t>
            </a:r>
            <a:r>
              <a:rPr lang="en-US" dirty="0" err="1"/>
              <a:t>đây</a:t>
            </a:r>
            <a:endParaRPr lang="en-US" dirty="0"/>
          </a:p>
          <a:p>
            <a:pPr lvl="0"/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khám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khỏe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vòng</a:t>
            </a:r>
            <a:r>
              <a:rPr lang="en-US" dirty="0"/>
              <a:t> 6 </a:t>
            </a:r>
            <a:r>
              <a:rPr lang="en-US" dirty="0" err="1"/>
              <a:t>tháng</a:t>
            </a:r>
            <a:r>
              <a:rPr lang="en-US" dirty="0"/>
              <a:t> </a:t>
            </a:r>
            <a:r>
              <a:rPr lang="en-US" dirty="0" err="1"/>
              <a:t>gần</a:t>
            </a:r>
            <a:r>
              <a:rPr lang="en-US" dirty="0"/>
              <a:t> </a:t>
            </a:r>
            <a:r>
              <a:rPr lang="en-US" dirty="0" err="1"/>
              <a:t>đây</a:t>
            </a:r>
            <a:endParaRPr lang="en-US" dirty="0"/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CĐYTHN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(3 </a:t>
            </a:r>
            <a:r>
              <a:rPr lang="en-US" dirty="0" err="1"/>
              <a:t>năm</a:t>
            </a:r>
            <a:r>
              <a:rPr lang="en-US" dirty="0"/>
              <a:t>)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endParaRPr lang="en-US" dirty="0"/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THPT </a:t>
            </a:r>
            <a:r>
              <a:rPr lang="en-US" dirty="0" err="1"/>
              <a:t>trường</a:t>
            </a:r>
            <a:r>
              <a:rPr lang="en-US" dirty="0"/>
              <a:t> X</a:t>
            </a:r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Anh</a:t>
            </a:r>
            <a:r>
              <a:rPr lang="en-US" dirty="0"/>
              <a:t> B2</a:t>
            </a:r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endParaRPr lang="en-US" dirty="0"/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sinh</a:t>
            </a:r>
            <a:endParaRPr lang="en-US" dirty="0"/>
          </a:p>
          <a:p>
            <a:pPr marL="0" indent="0">
              <a:buNone/>
            </a:pPr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1</a:t>
            </a:r>
            <a:r>
              <a:rPr lang="en-US" i="1" dirty="0"/>
              <a:t>:</a:t>
            </a:r>
            <a:r>
              <a:rPr lang="en-US" dirty="0"/>
              <a:t> </a:t>
            </a:r>
            <a:r>
              <a:rPr lang="en-US" dirty="0" err="1"/>
              <a:t>Trưởng</a:t>
            </a:r>
            <a:r>
              <a:rPr lang="en-US" dirty="0"/>
              <a:t> </a:t>
            </a:r>
            <a:r>
              <a:rPr lang="en-US" dirty="0" err="1"/>
              <a:t>phòng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viện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A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hạng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mã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2:</a:t>
            </a:r>
            <a:r>
              <a:rPr lang="en-US" b="1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bày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,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A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3:</a:t>
            </a:r>
            <a:r>
              <a:rPr lang="en-US" b="1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bày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chăm</a:t>
            </a:r>
            <a:r>
              <a:rPr lang="en-US" dirty="0"/>
              <a:t> </a:t>
            </a:r>
            <a:r>
              <a:rPr lang="en-US" dirty="0" err="1"/>
              <a:t>sóc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y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?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5327" y="0"/>
            <a:ext cx="3979460" cy="1023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TÌNH HUỐNG 2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19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88" y="1255363"/>
            <a:ext cx="11949193" cy="547090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B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 ĐD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thạc</a:t>
            </a:r>
            <a:r>
              <a:rPr lang="en-US" dirty="0"/>
              <a:t> </a:t>
            </a:r>
            <a:r>
              <a:rPr lang="en-US" dirty="0" err="1"/>
              <a:t>sỹ</a:t>
            </a:r>
            <a:r>
              <a:rPr lang="en-US" dirty="0"/>
              <a:t>,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hồ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BV X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tờ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yếu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lịch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vòng</a:t>
            </a:r>
            <a:r>
              <a:rPr lang="en-US" dirty="0"/>
              <a:t> 3 </a:t>
            </a:r>
            <a:r>
              <a:rPr lang="en-US" dirty="0" err="1"/>
              <a:t>tháng</a:t>
            </a:r>
            <a:r>
              <a:rPr lang="en-US" dirty="0"/>
              <a:t> </a:t>
            </a:r>
            <a:r>
              <a:rPr lang="en-US" dirty="0" err="1"/>
              <a:t>gần</a:t>
            </a:r>
            <a:r>
              <a:rPr lang="en-US" dirty="0"/>
              <a:t> </a:t>
            </a:r>
            <a:r>
              <a:rPr lang="en-US" dirty="0" err="1"/>
              <a:t>đây</a:t>
            </a:r>
            <a:endParaRPr lang="en-US" dirty="0"/>
          </a:p>
          <a:p>
            <a:pPr lvl="0"/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khám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khỏe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vòng</a:t>
            </a:r>
            <a:r>
              <a:rPr lang="en-US" dirty="0"/>
              <a:t> 6 </a:t>
            </a:r>
            <a:r>
              <a:rPr lang="en-US" dirty="0" err="1"/>
              <a:t>tháng</a:t>
            </a:r>
            <a:r>
              <a:rPr lang="en-US" dirty="0"/>
              <a:t> </a:t>
            </a:r>
            <a:r>
              <a:rPr lang="en-US" dirty="0" err="1"/>
              <a:t>gần</a:t>
            </a:r>
            <a:r>
              <a:rPr lang="en-US" dirty="0"/>
              <a:t> </a:t>
            </a:r>
            <a:r>
              <a:rPr lang="en-US" dirty="0" err="1"/>
              <a:t>đây</a:t>
            </a:r>
            <a:endParaRPr lang="en-US" dirty="0"/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thạc</a:t>
            </a:r>
            <a:r>
              <a:rPr lang="en-US" dirty="0"/>
              <a:t> </a:t>
            </a:r>
            <a:r>
              <a:rPr lang="en-US" dirty="0" err="1"/>
              <a:t>sỹ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endParaRPr lang="en-US" dirty="0"/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THPT </a:t>
            </a:r>
            <a:r>
              <a:rPr lang="en-US" dirty="0" err="1"/>
              <a:t>trường</a:t>
            </a:r>
            <a:r>
              <a:rPr lang="en-US" dirty="0"/>
              <a:t> X</a:t>
            </a:r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Anh</a:t>
            </a:r>
            <a:r>
              <a:rPr lang="en-US" dirty="0"/>
              <a:t> C1</a:t>
            </a:r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endParaRPr lang="en-US" dirty="0"/>
          </a:p>
          <a:p>
            <a:pPr lvl="0"/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sinh</a:t>
            </a:r>
            <a:endParaRPr lang="en-US" dirty="0"/>
          </a:p>
          <a:p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1</a:t>
            </a:r>
            <a:r>
              <a:rPr lang="en-US" i="1" dirty="0"/>
              <a:t>:</a:t>
            </a:r>
            <a:r>
              <a:rPr lang="en-US" dirty="0"/>
              <a:t> </a:t>
            </a:r>
            <a:r>
              <a:rPr lang="en-US" dirty="0" err="1"/>
              <a:t>Trưởng</a:t>
            </a:r>
            <a:r>
              <a:rPr lang="en-US" dirty="0"/>
              <a:t> </a:t>
            </a:r>
            <a:r>
              <a:rPr lang="en-US" dirty="0" err="1"/>
              <a:t>phòng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viện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B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hạng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mã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2:</a:t>
            </a:r>
            <a:r>
              <a:rPr lang="en-US" b="1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bày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,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B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?</a:t>
            </a:r>
          </a:p>
          <a:p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cầu</a:t>
            </a:r>
            <a:r>
              <a:rPr lang="en-US" b="1" i="1" dirty="0"/>
              <a:t> 3:</a:t>
            </a:r>
            <a:r>
              <a:rPr lang="en-US" b="1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bày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chăm</a:t>
            </a:r>
            <a:r>
              <a:rPr lang="en-US" dirty="0"/>
              <a:t> </a:t>
            </a:r>
            <a:r>
              <a:rPr lang="en-US" dirty="0" err="1"/>
              <a:t>sóc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y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Nguyễn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B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?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5327" y="0"/>
            <a:ext cx="3979460" cy="1023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TÌNH HUỐNG 3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44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98445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956111" y="149973"/>
            <a:ext cx="6279777" cy="10468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TRÂN TRỌNG CẢM ƠN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0950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7270423"/>
              </p:ext>
            </p:extLst>
          </p:nvPr>
        </p:nvGraphicFramePr>
        <p:xfrm>
          <a:off x="349621" y="785859"/>
          <a:ext cx="11147613" cy="58626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87508"/>
                <a:gridCol w="5002306"/>
                <a:gridCol w="1385047"/>
                <a:gridCol w="1462293"/>
                <a:gridCol w="1239699"/>
                <a:gridCol w="1170760"/>
              </a:tblGrid>
              <a:tr h="323177"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STT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NỘI </a:t>
                      </a:r>
                      <a:r>
                        <a:rPr lang="en-US" sz="2000" dirty="0">
                          <a:effectLst/>
                        </a:rPr>
                        <a:t>DUNG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THỜI </a:t>
                      </a:r>
                      <a:r>
                        <a:rPr lang="en-US" sz="2000" dirty="0">
                          <a:effectLst/>
                        </a:rPr>
                        <a:t>GIAN (GIỜ)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63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TỔNG SỐ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LÝ THUYẾT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THỰC HÀNH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KIỂM TRA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768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cương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768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Luật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bệnh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bệnh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317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Luật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2504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dưỡng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4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635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5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r>
                        <a:rPr lang="en-US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nghề</a:t>
                      </a:r>
                      <a:r>
                        <a:rPr lang="en-US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nghiệp</a:t>
                      </a:r>
                      <a:r>
                        <a:rPr lang="en-US" sz="2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dưỡng</a:t>
                      </a:r>
                      <a:r>
                        <a:rPr lang="en-US" sz="2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2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</a:rPr>
                        <a:t>3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243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tắc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sở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904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TỔNG </a:t>
                      </a:r>
                      <a:r>
                        <a:rPr lang="en-US" sz="2000" dirty="0">
                          <a:effectLst/>
                        </a:rPr>
                        <a:t>CỘNG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478741" y="0"/>
            <a:ext cx="7234517" cy="7395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TRÌNH MÔN HỌC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6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SINH VIÊN CHUẨN BỊ BÀI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6447"/>
            <a:ext cx="11734800" cy="541916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lịch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,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luật</a:t>
            </a:r>
            <a:r>
              <a:rPr lang="en-US" dirty="0"/>
              <a:t> y </a:t>
            </a:r>
            <a:r>
              <a:rPr lang="en-US" dirty="0" err="1"/>
              <a:t>tế</a:t>
            </a:r>
            <a:r>
              <a:rPr lang="en-US" dirty="0"/>
              <a:t> -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đức</a:t>
            </a:r>
            <a:r>
              <a:rPr lang="en-US" dirty="0"/>
              <a:t> </a:t>
            </a:r>
            <a:r>
              <a:rPr lang="en-US" dirty="0" err="1"/>
              <a:t>nghề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SV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de-DE" dirty="0"/>
              <a:t>Thông tư liên tịch số 26/2015/TTLT-BYT-BNV ngày 7/ 10/2015 về việc quy định mã số, tiêu chuẩn chức danh nghề  nghiệp điều dưỡng, hộ sinh và kỹ thuật viên.</a:t>
            </a:r>
            <a:r>
              <a:rPr lang="en-US" i="1" dirty="0" smtClean="0"/>
              <a:t>”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Chia </a:t>
            </a:r>
            <a:r>
              <a:rPr lang="en-US" dirty="0" err="1"/>
              <a:t>nhóm</a:t>
            </a:r>
            <a:r>
              <a:rPr lang="en-US" dirty="0"/>
              <a:t> 8-10 SV/</a:t>
            </a:r>
            <a:r>
              <a:rPr lang="en-US" dirty="0" err="1"/>
              <a:t>nhóm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trưởng</a:t>
            </a:r>
            <a:r>
              <a:rPr lang="en-US" dirty="0"/>
              <a:t>,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b="1" dirty="0"/>
              <a:t>,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”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,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dưỡng</a:t>
            </a:r>
            <a:r>
              <a:rPr lang="en-US" dirty="0" smtClean="0"/>
              <a:t>”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luật</a:t>
            </a:r>
            <a:r>
              <a:rPr lang="en-US" dirty="0"/>
              <a:t> y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đức</a:t>
            </a:r>
            <a:r>
              <a:rPr lang="en-US" dirty="0"/>
              <a:t> </a:t>
            </a:r>
            <a:r>
              <a:rPr lang="en-US" dirty="0" err="1"/>
              <a:t>nghề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smtClean="0"/>
              <a:t>41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smtClean="0"/>
              <a:t>53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 </a:t>
            </a:r>
            <a:endParaRPr lang="en-US" b="1" dirty="0"/>
          </a:p>
          <a:p>
            <a:pPr>
              <a:buFontTx/>
              <a:buChar char="-"/>
            </a:pP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huống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huống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Gửi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GV qua email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buổi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</a:t>
            </a:r>
            <a:r>
              <a:rPr lang="en-US" dirty="0" err="1"/>
              <a:t>ít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2 </a:t>
            </a:r>
            <a:r>
              <a:rPr lang="en-US" dirty="0" err="1"/>
              <a:t>ngày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nộp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qua email.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file: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–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–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1- </a:t>
            </a:r>
            <a:r>
              <a:rPr lang="en-US" dirty="0" err="1"/>
              <a:t>lớp</a:t>
            </a:r>
            <a:r>
              <a:rPr lang="en-US" dirty="0"/>
              <a:t> 12A7- </a:t>
            </a:r>
            <a:r>
              <a:rPr lang="en-US" dirty="0" smtClean="0"/>
              <a:t>CN-NVNDD;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gửi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file.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6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CHUẨN BỊ TÀI LIỆU CỦA GIẢNG VIÊN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Powerpoint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giảng</a:t>
            </a:r>
            <a:r>
              <a:rPr lang="en-US" dirty="0" smtClean="0"/>
              <a:t>,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tiện</a:t>
            </a:r>
            <a:r>
              <a:rPr lang="en-US" dirty="0" smtClean="0"/>
              <a:t> </a:t>
            </a:r>
            <a:r>
              <a:rPr lang="en-US" dirty="0" err="1" smtClean="0"/>
              <a:t>dạy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: </a:t>
            </a:r>
            <a:r>
              <a:rPr lang="en-US" dirty="0" err="1" smtClean="0"/>
              <a:t>thẻ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A,B,C,D…..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SV </a:t>
            </a:r>
            <a:r>
              <a:rPr lang="en-US" dirty="0" err="1" smtClean="0"/>
              <a:t>để</a:t>
            </a:r>
            <a:r>
              <a:rPr lang="en-US" dirty="0" smtClean="0"/>
              <a:t> chia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cố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SV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cuối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đóng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Ý </a:t>
            </a:r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sư</a:t>
            </a:r>
            <a:r>
              <a:rPr lang="en-US" dirty="0" smtClean="0"/>
              <a:t> </a:t>
            </a:r>
            <a:r>
              <a:rPr lang="en-US" dirty="0" err="1" smtClean="0"/>
              <a:t>phạm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SV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cá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SV </a:t>
            </a:r>
          </a:p>
          <a:p>
            <a:pPr marL="514350" indent="-514350">
              <a:buAutoNum type="arabicPeriod"/>
            </a:pPr>
            <a:r>
              <a:rPr lang="en-US" dirty="0" smtClean="0"/>
              <a:t>SV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lỗ</a:t>
            </a:r>
            <a:r>
              <a:rPr lang="en-US" dirty="0" smtClean="0"/>
              <a:t> </a:t>
            </a:r>
            <a:r>
              <a:rPr lang="en-US" dirty="0" err="1" smtClean="0"/>
              <a:t>hổng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SV  </a:t>
            </a:r>
          </a:p>
          <a:p>
            <a:pPr marL="514350" indent="-514350">
              <a:buAutoNum type="arabicPeriod"/>
            </a:pPr>
            <a:r>
              <a:rPr lang="en-US" dirty="0" smtClean="0"/>
              <a:t>SV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ở </a:t>
            </a:r>
            <a:r>
              <a:rPr lang="en-US" dirty="0" err="1" smtClean="0"/>
              <a:t>nhà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754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TÌNH</a:t>
            </a:r>
            <a:r>
              <a:rPr lang="en-US" dirty="0" smtClean="0"/>
              <a:t> HUỐNG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8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24543" y="1022204"/>
            <a:ext cx="11381014" cy="400699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VAI TRÒ, CHỨC NĂNG VÀ NHIỆM VỤ CỦA NGƯỜI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 DƯỠNG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600" dirty="0">
                <a:solidFill>
                  <a:srgbClr val="00B0F0"/>
                </a:solidFill>
              </a:rPr>
              <a:t>Thông tư liên tịch số 26/2015/TTLT-BYT-BNV </a:t>
            </a:r>
            <a:r>
              <a:rPr lang="de-DE" sz="3600" dirty="0" smtClean="0">
                <a:solidFill>
                  <a:srgbClr val="00B0F0"/>
                </a:solidFill>
              </a:rPr>
              <a:t>ngày</a:t>
            </a:r>
          </a:p>
          <a:p>
            <a:pPr algn="ctr"/>
            <a:r>
              <a:rPr lang="de-DE" sz="3600" dirty="0" smtClean="0">
                <a:solidFill>
                  <a:srgbClr val="00B0F0"/>
                </a:solidFill>
              </a:rPr>
              <a:t> </a:t>
            </a:r>
            <a:r>
              <a:rPr lang="de-DE" sz="3600" dirty="0">
                <a:solidFill>
                  <a:srgbClr val="00B0F0"/>
                </a:solidFill>
              </a:rPr>
              <a:t>7/ 10/2015 về việc quy định mã số, tiêu chuẩn chức danh nghề  nghiệp điều dưỡng, hộ sinh và kỹ thuật viên.</a:t>
            </a:r>
            <a:r>
              <a:rPr lang="en-US" sz="3600" dirty="0" smtClean="0">
                <a:solidFill>
                  <a:srgbClr val="0070C0"/>
                </a:solidFill>
              </a:rPr>
              <a:t>)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2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179321" y="72911"/>
            <a:ext cx="7248014" cy="88720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MỤC TIÊU HỌC TẬP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82829359"/>
              </p:ext>
            </p:extLst>
          </p:nvPr>
        </p:nvGraphicFramePr>
        <p:xfrm>
          <a:off x="346165" y="1134255"/>
          <a:ext cx="11551919" cy="5316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86040" y="1635011"/>
            <a:ext cx="476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62558" y="3516587"/>
            <a:ext cx="476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6040" y="5109658"/>
            <a:ext cx="476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5248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284995"/>
              </p:ext>
            </p:extLst>
          </p:nvPr>
        </p:nvGraphicFramePr>
        <p:xfrm>
          <a:off x="416859" y="0"/>
          <a:ext cx="11645152" cy="6683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951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1274</Words>
  <Application>Microsoft Office PowerPoint</Application>
  <PresentationFormat>Widescreen</PresentationFormat>
  <Paragraphs>164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HƯỚNG DẪN SINH VIÊN CHUẨN BỊ BÀI </vt:lpstr>
      <vt:lpstr>CHUẨN BỊ TÀI LIỆU CỦA GIẢNG VIÊN </vt:lpstr>
      <vt:lpstr>Ý đồ sư phạm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TÌNH HUỐNG 1</vt:lpstr>
      <vt:lpstr>TÌNH HUỐNG 2</vt:lpstr>
      <vt:lpstr>TÌNH HUỐNG 3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P440</dc:creator>
  <cp:lastModifiedBy>P440</cp:lastModifiedBy>
  <cp:revision>243</cp:revision>
  <dcterms:created xsi:type="dcterms:W3CDTF">2016-02-23T13:54:03Z</dcterms:created>
  <dcterms:modified xsi:type="dcterms:W3CDTF">2018-11-20T01:21:55Z</dcterms:modified>
</cp:coreProperties>
</file>